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790" r:id="rId1"/>
  </p:sldMasterIdLst>
  <p:notesMasterIdLst>
    <p:notesMasterId r:id="rId86"/>
  </p:notesMasterIdLst>
  <p:handoutMasterIdLst>
    <p:handoutMasterId r:id="rId87"/>
  </p:handoutMasterIdLst>
  <p:sldIdLst>
    <p:sldId id="727" r:id="rId2"/>
    <p:sldId id="652" r:id="rId3"/>
    <p:sldId id="700" r:id="rId4"/>
    <p:sldId id="699" r:id="rId5"/>
    <p:sldId id="691" r:id="rId6"/>
    <p:sldId id="703" r:id="rId7"/>
    <p:sldId id="702" r:id="rId8"/>
    <p:sldId id="701" r:id="rId9"/>
    <p:sldId id="476" r:id="rId10"/>
    <p:sldId id="695" r:id="rId11"/>
    <p:sldId id="705" r:id="rId12"/>
    <p:sldId id="704" r:id="rId13"/>
    <p:sldId id="569" r:id="rId14"/>
    <p:sldId id="585" r:id="rId15"/>
    <p:sldId id="584" r:id="rId16"/>
    <p:sldId id="625" r:id="rId17"/>
    <p:sldId id="570" r:id="rId18"/>
    <p:sldId id="706" r:id="rId19"/>
    <p:sldId id="609" r:id="rId20"/>
    <p:sldId id="572" r:id="rId21"/>
    <p:sldId id="709" r:id="rId22"/>
    <p:sldId id="708" r:id="rId23"/>
    <p:sldId id="707" r:id="rId24"/>
    <p:sldId id="481" r:id="rId25"/>
    <p:sldId id="482" r:id="rId26"/>
    <p:sldId id="607" r:id="rId27"/>
    <p:sldId id="608" r:id="rId28"/>
    <p:sldId id="520" r:id="rId29"/>
    <p:sldId id="521" r:id="rId30"/>
    <p:sldId id="483" r:id="rId31"/>
    <p:sldId id="484" r:id="rId32"/>
    <p:sldId id="596" r:id="rId33"/>
    <p:sldId id="597" r:id="rId34"/>
    <p:sldId id="697" r:id="rId35"/>
    <p:sldId id="598" r:id="rId36"/>
    <p:sldId id="599" r:id="rId37"/>
    <p:sldId id="505" r:id="rId38"/>
    <p:sldId id="506" r:id="rId39"/>
    <p:sldId id="544" r:id="rId40"/>
    <p:sldId id="545" r:id="rId41"/>
    <p:sldId id="495" r:id="rId42"/>
    <p:sldId id="496" r:id="rId43"/>
    <p:sldId id="600" r:id="rId44"/>
    <p:sldId id="601" r:id="rId45"/>
    <p:sldId id="602" r:id="rId46"/>
    <p:sldId id="603" r:id="rId47"/>
    <p:sldId id="513" r:id="rId48"/>
    <p:sldId id="514" r:id="rId49"/>
    <p:sldId id="604" r:id="rId50"/>
    <p:sldId id="605" r:id="rId51"/>
    <p:sldId id="551" r:id="rId52"/>
    <p:sldId id="662" r:id="rId53"/>
    <p:sldId id="515" r:id="rId54"/>
    <p:sldId id="516" r:id="rId55"/>
    <p:sldId id="692" r:id="rId56"/>
    <p:sldId id="507" r:id="rId57"/>
    <p:sldId id="508" r:id="rId58"/>
    <p:sldId id="680" r:id="rId59"/>
    <p:sldId id="663" r:id="rId60"/>
    <p:sldId id="573" r:id="rId61"/>
    <p:sldId id="574" r:id="rId62"/>
    <p:sldId id="575" r:id="rId63"/>
    <p:sldId id="576" r:id="rId64"/>
    <p:sldId id="693" r:id="rId65"/>
    <p:sldId id="715" r:id="rId66"/>
    <p:sldId id="714" r:id="rId67"/>
    <p:sldId id="713" r:id="rId68"/>
    <p:sldId id="712" r:id="rId69"/>
    <p:sldId id="711" r:id="rId70"/>
    <p:sldId id="710" r:id="rId71"/>
    <p:sldId id="694" r:id="rId72"/>
    <p:sldId id="717" r:id="rId73"/>
    <p:sldId id="716" r:id="rId74"/>
    <p:sldId id="698" r:id="rId75"/>
    <p:sldId id="644" r:id="rId76"/>
    <p:sldId id="718" r:id="rId77"/>
    <p:sldId id="719" r:id="rId78"/>
    <p:sldId id="720" r:id="rId79"/>
    <p:sldId id="721" r:id="rId80"/>
    <p:sldId id="722" r:id="rId81"/>
    <p:sldId id="723" r:id="rId82"/>
    <p:sldId id="724" r:id="rId83"/>
    <p:sldId id="725" r:id="rId84"/>
    <p:sldId id="726" r:id="rId85"/>
  </p:sldIdLst>
  <p:sldSz cx="12195175" cy="6858000"/>
  <p:notesSz cx="7099300" cy="10234613"/>
  <p:embeddedFontLst>
    <p:embeddedFont>
      <p:font typeface="Calibri" panose="020F0502020204030204" pitchFamily="34" charset="0"/>
      <p:regular r:id="rId88"/>
      <p:bold r:id="rId89"/>
      <p:italic r:id="rId90"/>
      <p:boldItalic r:id="rId91"/>
    </p:embeddedFont>
    <p:embeddedFont>
      <p:font typeface="Calibri Light" panose="020F0302020204030204" pitchFamily="34" charset="0"/>
      <p:regular r:id="rId92"/>
      <p:italic r:id="rId93"/>
    </p:embeddedFont>
  </p:embeddedFontLst>
  <p:defaultTextStyle>
    <a:defPPr>
      <a:defRPr lang="de-DE"/>
    </a:defPPr>
    <a:lvl1pPr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1pPr>
    <a:lvl2pPr marL="4572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2pPr>
    <a:lvl3pPr marL="9144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3pPr>
    <a:lvl4pPr marL="13716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4pPr>
    <a:lvl5pPr marL="1828800" algn="l" rtl="0" eaLnBrk="0" fontAlgn="base" hangingPunct="0">
      <a:spcBef>
        <a:spcPct val="0"/>
      </a:spcBef>
      <a:spcAft>
        <a:spcPct val="0"/>
      </a:spcAft>
      <a:defRPr lang="en-US" b="1" kern="1200">
        <a:solidFill>
          <a:schemeClr val="tx1"/>
        </a:solidFill>
        <a:latin typeface="+mn-lt"/>
        <a:ea typeface="ＭＳ Ｐゴシック" pitchFamily="34" charset="-128"/>
        <a:cs typeface="+mn-cs"/>
      </a:defRPr>
    </a:lvl5pPr>
    <a:lvl6pPr marL="2286000" algn="l" defTabSz="914400" rtl="0" eaLnBrk="1" latinLnBrk="0" hangingPunct="1">
      <a:defRPr b="1" kern="1200">
        <a:solidFill>
          <a:schemeClr val="tx1"/>
        </a:solidFill>
        <a:latin typeface="Arial" charset="0"/>
        <a:ea typeface="ＭＳ Ｐゴシック" pitchFamily="34" charset="-128"/>
        <a:cs typeface="+mn-cs"/>
      </a:defRPr>
    </a:lvl6pPr>
    <a:lvl7pPr marL="2743200" algn="l" defTabSz="914400" rtl="0" eaLnBrk="1" latinLnBrk="0" hangingPunct="1">
      <a:defRPr b="1" kern="1200">
        <a:solidFill>
          <a:schemeClr val="tx1"/>
        </a:solidFill>
        <a:latin typeface="Arial" charset="0"/>
        <a:ea typeface="ＭＳ Ｐゴシック" pitchFamily="34" charset="-128"/>
        <a:cs typeface="+mn-cs"/>
      </a:defRPr>
    </a:lvl7pPr>
    <a:lvl8pPr marL="3200400" algn="l" defTabSz="914400" rtl="0" eaLnBrk="1" latinLnBrk="0" hangingPunct="1">
      <a:defRPr b="1" kern="1200">
        <a:solidFill>
          <a:schemeClr val="tx1"/>
        </a:solidFill>
        <a:latin typeface="Arial" charset="0"/>
        <a:ea typeface="ＭＳ Ｐゴシック" pitchFamily="34" charset="-128"/>
        <a:cs typeface="+mn-cs"/>
      </a:defRPr>
    </a:lvl8pPr>
    <a:lvl9pPr marL="3657600" algn="l" defTabSz="914400" rtl="0" eaLnBrk="1" latinLnBrk="0" hangingPunct="1">
      <a:defRPr b="1"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3339">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6699"/>
    <a:srgbClr val="FF0066"/>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94" autoAdjust="0"/>
    <p:restoredTop sz="94660"/>
  </p:normalViewPr>
  <p:slideViewPr>
    <p:cSldViewPr>
      <p:cViewPr varScale="1">
        <p:scale>
          <a:sx n="94" d="100"/>
          <a:sy n="94" d="100"/>
        </p:scale>
        <p:origin x="92" y="148"/>
      </p:cViewPr>
      <p:guideLst>
        <p:guide orient="horz" pos="3339"/>
        <p:guide pos="2880"/>
        <p:guide pos="3841"/>
      </p:guideLst>
    </p:cSldViewPr>
  </p:slideViewPr>
  <p:outlineViewPr>
    <p:cViewPr>
      <p:scale>
        <a:sx n="33" d="100"/>
        <a:sy n="33" d="100"/>
      </p:scale>
      <p:origin x="0" y="0"/>
    </p:cViewPr>
    <p:sldLst>
      <p:sld r:id="rId1" collapse="1"/>
    </p:sldLst>
  </p:outlineViewPr>
  <p:notesTextViewPr>
    <p:cViewPr>
      <p:scale>
        <a:sx n="3" d="2"/>
        <a:sy n="3" d="2"/>
      </p:scale>
      <p:origin x="0" y="0"/>
    </p:cViewPr>
  </p:notesTextViewPr>
  <p:sorterViewPr>
    <p:cViewPr>
      <p:scale>
        <a:sx n="66" d="100"/>
        <a:sy n="66" d="100"/>
      </p:scale>
      <p:origin x="0" y="988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font" Target="fonts/font2.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3.fntdata"/><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1.fntdata"/><Relationship Id="rId91" Type="http://schemas.openxmlformats.org/officeDocument/2006/relationships/font" Target="fonts/font4.fntdata"/><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6.fntdata"/></Relationships>
</file>

<file path=ppt/_rels/viewProps.xml.rels><?xml version="1.0" encoding="UTF-8" standalone="yes"?>
<Relationships xmlns="http://schemas.openxmlformats.org/package/2006/relationships"><Relationship Id="rId1" Type="http://schemas.openxmlformats.org/officeDocument/2006/relationships/slide" Target="slides/slide7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ea typeface="+mn-ea"/>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a:lvl1pPr>
          </a:lstStyle>
          <a:p>
            <a:fld id="{FDB99152-0D25-44DA-88C6-7272C534706C}" type="slidenum">
              <a:rPr lang="en-GB" altLang="es-ES"/>
              <a:pPr/>
              <a:t>‹Nr.›</a:t>
            </a:fld>
            <a:endParaRPr lang="en-GB" altLang="es-ES"/>
          </a:p>
        </p:txBody>
      </p:sp>
    </p:spTree>
    <p:extLst>
      <p:ext uri="{BB962C8B-B14F-4D97-AF65-F5344CB8AC3E}">
        <p14:creationId xmlns:p14="http://schemas.microsoft.com/office/powerpoint/2010/main" val="8246539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ea typeface="+mn-ea"/>
                <a:cs typeface="+mn-cs"/>
              </a:defRPr>
            </a:lvl1pPr>
          </a:lstStyle>
          <a:p>
            <a:pPr>
              <a:defRPr/>
            </a:pPr>
            <a:endParaRPr lang="de-DE"/>
          </a:p>
        </p:txBody>
      </p:sp>
      <p:sp>
        <p:nvSpPr>
          <p:cNvPr id="29700"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a:lvl1pPr>
          </a:lstStyle>
          <a:p>
            <a:fld id="{990EEDFC-F05B-4B94-9E21-20C102FBCCAA}" type="slidenum">
              <a:rPr lang="de-DE" altLang="es-ES"/>
              <a:pPr/>
              <a:t>‹Nr.›</a:t>
            </a:fld>
            <a:endParaRPr lang="de-DE" altLang="es-ES"/>
          </a:p>
        </p:txBody>
      </p:sp>
    </p:spTree>
    <p:extLst>
      <p:ext uri="{BB962C8B-B14F-4D97-AF65-F5344CB8AC3E}">
        <p14:creationId xmlns:p14="http://schemas.microsoft.com/office/powerpoint/2010/main" val="41124559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E06B36B-FB00-4052-B8A1-AD42D2272A38}" type="slidenum">
              <a:rPr lang="de-DE" altLang="de-DE"/>
              <a:pPr/>
              <a:t>2</a:t>
            </a:fld>
            <a:endParaRPr lang="de-DE" altLang="de-DE"/>
          </a:p>
        </p:txBody>
      </p:sp>
      <p:sp>
        <p:nvSpPr>
          <p:cNvPr id="38915" name="Rectangle 2"/>
          <p:cNvSpPr>
            <a:spLocks noGrp="1" noRot="1" noChangeAspect="1" noChangeArrowheads="1" noTextEdit="1"/>
          </p:cNvSpPr>
          <p:nvPr>
            <p:ph type="sldImg"/>
          </p:nvPr>
        </p:nvSpPr>
        <p:spPr>
          <a:xfrm>
            <a:off x="141288" y="768350"/>
            <a:ext cx="6821487"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E06B36B-FB00-4052-B8A1-AD42D2272A38}" type="slidenum">
              <a:rPr lang="de-DE" altLang="de-DE"/>
              <a:pPr/>
              <a:t>3</a:t>
            </a:fld>
            <a:endParaRPr lang="de-DE" altLang="de-DE"/>
          </a:p>
        </p:txBody>
      </p:sp>
      <p:sp>
        <p:nvSpPr>
          <p:cNvPr id="38915" name="Rectangle 2"/>
          <p:cNvSpPr>
            <a:spLocks noGrp="1" noRot="1" noChangeAspect="1" noChangeArrowheads="1" noTextEdit="1"/>
          </p:cNvSpPr>
          <p:nvPr>
            <p:ph type="sldImg"/>
          </p:nvPr>
        </p:nvSpPr>
        <p:spPr>
          <a:xfrm>
            <a:off x="141288" y="768350"/>
            <a:ext cx="6821487"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E06B36B-FB00-4052-B8A1-AD42D2272A38}" type="slidenum">
              <a:rPr lang="de-DE" altLang="de-DE"/>
              <a:pPr/>
              <a:t>4</a:t>
            </a:fld>
            <a:endParaRPr lang="de-DE" altLang="de-DE"/>
          </a:p>
        </p:txBody>
      </p:sp>
      <p:sp>
        <p:nvSpPr>
          <p:cNvPr id="38915" name="Rectangle 2"/>
          <p:cNvSpPr>
            <a:spLocks noGrp="1" noRot="1" noChangeAspect="1" noChangeArrowheads="1" noTextEdit="1"/>
          </p:cNvSpPr>
          <p:nvPr>
            <p:ph type="sldImg"/>
          </p:nvPr>
        </p:nvSpPr>
        <p:spPr>
          <a:xfrm>
            <a:off x="141288" y="768350"/>
            <a:ext cx="6821487"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85A40E7-0349-45E9-B77F-6157DE437B9C}" type="slidenum">
              <a:rPr lang="de-DE" altLang="de-DE"/>
              <a:pPr/>
              <a:t>5</a:t>
            </a:fld>
            <a:endParaRPr lang="de-DE" altLang="de-DE"/>
          </a:p>
        </p:txBody>
      </p:sp>
      <p:sp>
        <p:nvSpPr>
          <p:cNvPr id="47107" name="Rectangle 2"/>
          <p:cNvSpPr>
            <a:spLocks noGrp="1" noRot="1" noChangeAspect="1" noChangeArrowheads="1" noTextEdit="1"/>
          </p:cNvSpPr>
          <p:nvPr>
            <p:ph type="sldImg"/>
          </p:nvPr>
        </p:nvSpPr>
        <p:spPr>
          <a:xfrm>
            <a:off x="141288" y="768350"/>
            <a:ext cx="6821487"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85A40E7-0349-45E9-B77F-6157DE437B9C}" type="slidenum">
              <a:rPr lang="de-DE" altLang="de-DE"/>
              <a:pPr/>
              <a:t>6</a:t>
            </a:fld>
            <a:endParaRPr lang="de-DE" altLang="de-DE"/>
          </a:p>
        </p:txBody>
      </p:sp>
      <p:sp>
        <p:nvSpPr>
          <p:cNvPr id="47107" name="Rectangle 2"/>
          <p:cNvSpPr>
            <a:spLocks noGrp="1" noRot="1" noChangeAspect="1" noChangeArrowheads="1" noTextEdit="1"/>
          </p:cNvSpPr>
          <p:nvPr>
            <p:ph type="sldImg"/>
          </p:nvPr>
        </p:nvSpPr>
        <p:spPr>
          <a:xfrm>
            <a:off x="141288" y="768350"/>
            <a:ext cx="6821487"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85A40E7-0349-45E9-B77F-6157DE437B9C}" type="slidenum">
              <a:rPr lang="de-DE" altLang="de-DE"/>
              <a:pPr/>
              <a:t>7</a:t>
            </a:fld>
            <a:endParaRPr lang="de-DE" altLang="de-DE"/>
          </a:p>
        </p:txBody>
      </p:sp>
      <p:sp>
        <p:nvSpPr>
          <p:cNvPr id="47107" name="Rectangle 2"/>
          <p:cNvSpPr>
            <a:spLocks noGrp="1" noRot="1" noChangeAspect="1" noChangeArrowheads="1" noTextEdit="1"/>
          </p:cNvSpPr>
          <p:nvPr>
            <p:ph type="sldImg"/>
          </p:nvPr>
        </p:nvSpPr>
        <p:spPr>
          <a:xfrm>
            <a:off x="141288" y="768350"/>
            <a:ext cx="6821487"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85A40E7-0349-45E9-B77F-6157DE437B9C}" type="slidenum">
              <a:rPr lang="de-DE" altLang="de-DE"/>
              <a:pPr/>
              <a:t>8</a:t>
            </a:fld>
            <a:endParaRPr lang="de-DE" altLang="de-DE"/>
          </a:p>
        </p:txBody>
      </p:sp>
      <p:sp>
        <p:nvSpPr>
          <p:cNvPr id="47107" name="Rectangle 2"/>
          <p:cNvSpPr>
            <a:spLocks noGrp="1" noRot="1" noChangeAspect="1" noChangeArrowheads="1" noTextEdit="1"/>
          </p:cNvSpPr>
          <p:nvPr>
            <p:ph type="sldImg"/>
          </p:nvPr>
        </p:nvSpPr>
        <p:spPr>
          <a:xfrm>
            <a:off x="141288" y="768350"/>
            <a:ext cx="6821487"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988DD5BB-5C1C-4877-8889-8AC305C8D771}" type="slidenum">
              <a:rPr lang="de-DE" altLang="de-DE"/>
              <a:pPr/>
              <a:t>9</a:t>
            </a:fld>
            <a:endParaRPr lang="de-DE" altLang="de-DE"/>
          </a:p>
        </p:txBody>
      </p:sp>
      <p:sp>
        <p:nvSpPr>
          <p:cNvPr id="49155" name="Rectangle 2"/>
          <p:cNvSpPr>
            <a:spLocks noGrp="1" noRot="1" noChangeAspect="1" noChangeArrowheads="1" noTextEdit="1"/>
          </p:cNvSpPr>
          <p:nvPr>
            <p:ph type="sldImg"/>
          </p:nvPr>
        </p:nvSpPr>
        <p:spPr>
          <a:xfrm>
            <a:off x="141288" y="768350"/>
            <a:ext cx="6821487"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117F247-721B-4CCC-906D-3CACE211498B}" type="slidenum">
              <a:rPr lang="de-DE" altLang="de-DE"/>
              <a:pPr/>
              <a:t>10</a:t>
            </a:fld>
            <a:endParaRPr lang="de-DE" altLang="de-DE"/>
          </a:p>
        </p:txBody>
      </p:sp>
      <p:sp>
        <p:nvSpPr>
          <p:cNvPr id="55299" name="Rectangle 2"/>
          <p:cNvSpPr>
            <a:spLocks noGrp="1" noRot="1" noChangeAspect="1" noChangeArrowheads="1" noTextEdit="1"/>
          </p:cNvSpPr>
          <p:nvPr>
            <p:ph type="sldImg"/>
          </p:nvPr>
        </p:nvSpPr>
        <p:spPr>
          <a:xfrm>
            <a:off x="141288" y="768350"/>
            <a:ext cx="6821487"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117F247-721B-4CCC-906D-3CACE211498B}" type="slidenum">
              <a:rPr lang="de-DE" altLang="de-DE"/>
              <a:pPr/>
              <a:t>11</a:t>
            </a:fld>
            <a:endParaRPr lang="de-DE" altLang="de-DE"/>
          </a:p>
        </p:txBody>
      </p:sp>
      <p:sp>
        <p:nvSpPr>
          <p:cNvPr id="55299" name="Rectangle 2"/>
          <p:cNvSpPr>
            <a:spLocks noGrp="1" noRot="1" noChangeAspect="1" noChangeArrowheads="1" noTextEdit="1"/>
          </p:cNvSpPr>
          <p:nvPr>
            <p:ph type="sldImg"/>
          </p:nvPr>
        </p:nvSpPr>
        <p:spPr>
          <a:xfrm>
            <a:off x="141288" y="768350"/>
            <a:ext cx="6821487"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117F247-721B-4CCC-906D-3CACE211498B}" type="slidenum">
              <a:rPr lang="de-DE" altLang="de-DE"/>
              <a:pPr/>
              <a:t>12</a:t>
            </a:fld>
            <a:endParaRPr lang="de-DE" altLang="de-DE"/>
          </a:p>
        </p:txBody>
      </p:sp>
      <p:sp>
        <p:nvSpPr>
          <p:cNvPr id="55299" name="Rectangle 2"/>
          <p:cNvSpPr>
            <a:spLocks noGrp="1" noRot="1" noChangeAspect="1" noChangeArrowheads="1" noTextEdit="1"/>
          </p:cNvSpPr>
          <p:nvPr>
            <p:ph type="sldImg"/>
          </p:nvPr>
        </p:nvSpPr>
        <p:spPr>
          <a:xfrm>
            <a:off x="141288" y="768350"/>
            <a:ext cx="6821487"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8A065985-A373-479D-A35C-184395A64228}" type="slidenum">
              <a:rPr lang="de-DE" altLang="de-DE"/>
              <a:pPr/>
              <a:t>13</a:t>
            </a:fld>
            <a:endParaRPr lang="de-DE" altLang="de-DE"/>
          </a:p>
        </p:txBody>
      </p:sp>
      <p:sp>
        <p:nvSpPr>
          <p:cNvPr id="57347" name="Rectangle 2"/>
          <p:cNvSpPr>
            <a:spLocks noGrp="1" noRot="1" noChangeAspect="1" noChangeArrowheads="1" noTextEdit="1"/>
          </p:cNvSpPr>
          <p:nvPr>
            <p:ph type="sldImg"/>
          </p:nvPr>
        </p:nvSpPr>
        <p:spPr>
          <a:xfrm>
            <a:off x="141288" y="768350"/>
            <a:ext cx="6821487"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AFD3575-C7C3-4EB9-802C-91D63C6635CC}" type="slidenum">
              <a:rPr lang="de-DE" altLang="de-DE"/>
              <a:pPr/>
              <a:t>14</a:t>
            </a:fld>
            <a:endParaRPr lang="de-DE" altLang="de-DE"/>
          </a:p>
        </p:txBody>
      </p:sp>
      <p:sp>
        <p:nvSpPr>
          <p:cNvPr id="59395" name="Rectangle 2"/>
          <p:cNvSpPr>
            <a:spLocks noGrp="1" noRot="1" noChangeAspect="1" noChangeArrowheads="1" noTextEdit="1"/>
          </p:cNvSpPr>
          <p:nvPr>
            <p:ph type="sldImg"/>
          </p:nvPr>
        </p:nvSpPr>
        <p:spPr>
          <a:xfrm>
            <a:off x="141288" y="768350"/>
            <a:ext cx="6821487"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F63A3C3-04E3-4D7A-AF36-0BCF392202E8}" type="slidenum">
              <a:rPr lang="de-DE" altLang="de-DE"/>
              <a:pPr/>
              <a:t>15</a:t>
            </a:fld>
            <a:endParaRPr lang="de-DE" altLang="de-DE"/>
          </a:p>
        </p:txBody>
      </p:sp>
      <p:sp>
        <p:nvSpPr>
          <p:cNvPr id="61443" name="Rectangle 2"/>
          <p:cNvSpPr>
            <a:spLocks noGrp="1" noRot="1" noChangeAspect="1" noChangeArrowheads="1" noTextEdit="1"/>
          </p:cNvSpPr>
          <p:nvPr>
            <p:ph type="sldImg"/>
          </p:nvPr>
        </p:nvSpPr>
        <p:spPr>
          <a:xfrm>
            <a:off x="141288" y="768350"/>
            <a:ext cx="6821487"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1B49B44-77F6-4440-96CB-16687BA1E1DF}" type="slidenum">
              <a:rPr lang="de-DE" altLang="de-DE"/>
              <a:pPr/>
              <a:t>16</a:t>
            </a:fld>
            <a:endParaRPr lang="de-DE" altLang="de-DE"/>
          </a:p>
        </p:txBody>
      </p:sp>
      <p:sp>
        <p:nvSpPr>
          <p:cNvPr id="63491" name="Rectangle 2"/>
          <p:cNvSpPr>
            <a:spLocks noGrp="1" noRot="1" noChangeAspect="1" noChangeArrowheads="1" noTextEdit="1"/>
          </p:cNvSpPr>
          <p:nvPr>
            <p:ph type="sldImg"/>
          </p:nvPr>
        </p:nvSpPr>
        <p:spPr>
          <a:xfrm>
            <a:off x="141288" y="768350"/>
            <a:ext cx="6821487"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8EEFD131-93B5-46AE-BBB2-B9403B7597B7}" type="slidenum">
              <a:rPr lang="de-DE" altLang="de-DE"/>
              <a:pPr/>
              <a:t>17</a:t>
            </a:fld>
            <a:endParaRPr lang="de-DE" altLang="de-DE"/>
          </a:p>
        </p:txBody>
      </p:sp>
      <p:sp>
        <p:nvSpPr>
          <p:cNvPr id="67587" name="Rectangle 2"/>
          <p:cNvSpPr>
            <a:spLocks noGrp="1" noRot="1" noChangeAspect="1" noChangeArrowheads="1" noTextEdit="1"/>
          </p:cNvSpPr>
          <p:nvPr>
            <p:ph type="sldImg"/>
          </p:nvPr>
        </p:nvSpPr>
        <p:spPr>
          <a:xfrm>
            <a:off x="141288" y="768350"/>
            <a:ext cx="6821487"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8EEFD131-93B5-46AE-BBB2-B9403B7597B7}" type="slidenum">
              <a:rPr lang="de-DE" altLang="de-DE"/>
              <a:pPr/>
              <a:t>18</a:t>
            </a:fld>
            <a:endParaRPr lang="de-DE" altLang="de-DE"/>
          </a:p>
        </p:txBody>
      </p:sp>
      <p:sp>
        <p:nvSpPr>
          <p:cNvPr id="67587" name="Rectangle 2"/>
          <p:cNvSpPr>
            <a:spLocks noGrp="1" noRot="1" noChangeAspect="1" noChangeArrowheads="1" noTextEdit="1"/>
          </p:cNvSpPr>
          <p:nvPr>
            <p:ph type="sldImg"/>
          </p:nvPr>
        </p:nvSpPr>
        <p:spPr>
          <a:xfrm>
            <a:off x="141288" y="768350"/>
            <a:ext cx="6821487"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BB52244-A151-4AB4-8B3E-7A70D2199994}" type="slidenum">
              <a:rPr lang="de-DE" altLang="de-DE"/>
              <a:pPr/>
              <a:t>19</a:t>
            </a:fld>
            <a:endParaRPr lang="de-DE" altLang="de-DE"/>
          </a:p>
        </p:txBody>
      </p:sp>
      <p:sp>
        <p:nvSpPr>
          <p:cNvPr id="69635" name="Rectangle 2"/>
          <p:cNvSpPr>
            <a:spLocks noGrp="1" noRot="1" noChangeAspect="1" noChangeArrowheads="1" noTextEdit="1"/>
          </p:cNvSpPr>
          <p:nvPr>
            <p:ph type="sldImg"/>
          </p:nvPr>
        </p:nvSpPr>
        <p:spPr>
          <a:xfrm>
            <a:off x="139700" y="768350"/>
            <a:ext cx="6821488"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5F92F4C-8B8F-41D5-A4FF-3E4DA4E24DD3}" type="slidenum">
              <a:rPr lang="de-DE" altLang="de-DE"/>
              <a:pPr/>
              <a:t>20</a:t>
            </a:fld>
            <a:endParaRPr lang="de-DE" altLang="de-DE"/>
          </a:p>
        </p:txBody>
      </p:sp>
      <p:sp>
        <p:nvSpPr>
          <p:cNvPr id="77827" name="Rectangle 2"/>
          <p:cNvSpPr>
            <a:spLocks noGrp="1" noRot="1" noChangeAspect="1" noChangeArrowheads="1" noTextEdit="1"/>
          </p:cNvSpPr>
          <p:nvPr>
            <p:ph type="sldImg"/>
          </p:nvPr>
        </p:nvSpPr>
        <p:spPr>
          <a:xfrm>
            <a:off x="141288" y="768350"/>
            <a:ext cx="6821487"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5F92F4C-8B8F-41D5-A4FF-3E4DA4E24DD3}" type="slidenum">
              <a:rPr lang="de-DE" altLang="de-DE"/>
              <a:pPr/>
              <a:t>21</a:t>
            </a:fld>
            <a:endParaRPr lang="de-DE" altLang="de-DE"/>
          </a:p>
        </p:txBody>
      </p:sp>
      <p:sp>
        <p:nvSpPr>
          <p:cNvPr id="77827" name="Rectangle 2"/>
          <p:cNvSpPr>
            <a:spLocks noGrp="1" noRot="1" noChangeAspect="1" noChangeArrowheads="1" noTextEdit="1"/>
          </p:cNvSpPr>
          <p:nvPr>
            <p:ph type="sldImg"/>
          </p:nvPr>
        </p:nvSpPr>
        <p:spPr>
          <a:xfrm>
            <a:off x="141288" y="768350"/>
            <a:ext cx="6821487"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5F92F4C-8B8F-41D5-A4FF-3E4DA4E24DD3}" type="slidenum">
              <a:rPr lang="de-DE" altLang="de-DE"/>
              <a:pPr/>
              <a:t>22</a:t>
            </a:fld>
            <a:endParaRPr lang="de-DE" altLang="de-DE"/>
          </a:p>
        </p:txBody>
      </p:sp>
      <p:sp>
        <p:nvSpPr>
          <p:cNvPr id="77827" name="Rectangle 2"/>
          <p:cNvSpPr>
            <a:spLocks noGrp="1" noRot="1" noChangeAspect="1" noChangeArrowheads="1" noTextEdit="1"/>
          </p:cNvSpPr>
          <p:nvPr>
            <p:ph type="sldImg"/>
          </p:nvPr>
        </p:nvSpPr>
        <p:spPr>
          <a:xfrm>
            <a:off x="141288" y="768350"/>
            <a:ext cx="6821487"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5F92F4C-8B8F-41D5-A4FF-3E4DA4E24DD3}" type="slidenum">
              <a:rPr lang="de-DE" altLang="de-DE"/>
              <a:pPr/>
              <a:t>23</a:t>
            </a:fld>
            <a:endParaRPr lang="de-DE" altLang="de-DE"/>
          </a:p>
        </p:txBody>
      </p:sp>
      <p:sp>
        <p:nvSpPr>
          <p:cNvPr id="77827" name="Rectangle 2"/>
          <p:cNvSpPr>
            <a:spLocks noGrp="1" noRot="1" noChangeAspect="1" noChangeArrowheads="1" noTextEdit="1"/>
          </p:cNvSpPr>
          <p:nvPr>
            <p:ph type="sldImg"/>
          </p:nvPr>
        </p:nvSpPr>
        <p:spPr>
          <a:xfrm>
            <a:off x="141288" y="768350"/>
            <a:ext cx="6821487"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8DB1ACFB-32D1-49C7-886D-5E7AF63A04A3}" type="slidenum">
              <a:rPr lang="de-DE" altLang="de-DE"/>
              <a:pPr/>
              <a:t>24</a:t>
            </a:fld>
            <a:endParaRPr lang="de-DE" altLang="de-DE"/>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s-ES"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F75610BB-1D7D-4D8F-B536-A421E78AC583}" type="slidenum">
              <a:rPr lang="de-DE" altLang="de-DE"/>
              <a:pPr/>
              <a:t>25</a:t>
            </a:fld>
            <a:endParaRPr lang="de-DE" altLang="de-DE"/>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s-ES"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69768153-D04D-44B0-A381-4E8EE4EAA0F1}" type="slidenum">
              <a:rPr lang="de-DE" altLang="de-DE"/>
              <a:pPr/>
              <a:t>26</a:t>
            </a:fld>
            <a:endParaRPr lang="de-DE" altLang="de-DE"/>
          </a:p>
        </p:txBody>
      </p:sp>
      <p:sp>
        <p:nvSpPr>
          <p:cNvPr id="83971" name="Rectangle 2"/>
          <p:cNvSpPr>
            <a:spLocks noGrp="1" noRot="1" noChangeAspect="1" noChangeArrowheads="1" noTextEdit="1"/>
          </p:cNvSpPr>
          <p:nvPr>
            <p:ph type="sldImg"/>
          </p:nvPr>
        </p:nvSpPr>
        <p:spPr>
          <a:xfrm>
            <a:off x="141288" y="768350"/>
            <a:ext cx="6821487"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35DE6F72-C416-41DC-94B4-FA44D758FA0D}" type="slidenum">
              <a:rPr lang="de-DE" altLang="de-DE"/>
              <a:pPr/>
              <a:t>27</a:t>
            </a:fld>
            <a:endParaRPr lang="de-DE" altLang="de-DE"/>
          </a:p>
        </p:txBody>
      </p:sp>
      <p:sp>
        <p:nvSpPr>
          <p:cNvPr id="86019" name="Rectangle 2"/>
          <p:cNvSpPr>
            <a:spLocks noGrp="1" noRot="1" noChangeAspect="1" noChangeArrowheads="1" noTextEdit="1"/>
          </p:cNvSpPr>
          <p:nvPr>
            <p:ph type="sldImg"/>
          </p:nvPr>
        </p:nvSpPr>
        <p:spPr>
          <a:xfrm>
            <a:off x="141288" y="768350"/>
            <a:ext cx="6821487"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A115B0E-B52E-40A7-93C8-7DF0D63A44BA}" type="slidenum">
              <a:rPr lang="de-DE" altLang="de-DE"/>
              <a:pPr/>
              <a:t>28</a:t>
            </a:fld>
            <a:endParaRPr lang="de-DE" altLang="de-DE"/>
          </a:p>
        </p:txBody>
      </p:sp>
      <p:sp>
        <p:nvSpPr>
          <p:cNvPr id="88067" name="Rectangle 2"/>
          <p:cNvSpPr>
            <a:spLocks noGrp="1" noRot="1" noChangeAspect="1" noChangeArrowheads="1" noTextEdit="1"/>
          </p:cNvSpPr>
          <p:nvPr>
            <p:ph type="sldImg"/>
          </p:nvPr>
        </p:nvSpPr>
        <p:spPr>
          <a:xfrm>
            <a:off x="141288" y="768350"/>
            <a:ext cx="6821487"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A015A7E2-C5ED-4B72-8990-DF131512EDB1}" type="slidenum">
              <a:rPr lang="de-DE" altLang="de-DE"/>
              <a:pPr/>
              <a:t>29</a:t>
            </a:fld>
            <a:endParaRPr lang="de-DE" altLang="de-DE"/>
          </a:p>
        </p:txBody>
      </p:sp>
      <p:sp>
        <p:nvSpPr>
          <p:cNvPr id="901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9A2E6B7-8535-4876-A097-2A63AA36647E}" type="slidenum">
              <a:rPr lang="de-DE" altLang="de-DE"/>
              <a:pPr/>
              <a:t>30</a:t>
            </a:fld>
            <a:endParaRPr lang="de-DE" altLang="de-DE"/>
          </a:p>
        </p:txBody>
      </p:sp>
      <p:sp>
        <p:nvSpPr>
          <p:cNvPr id="92163" name="Rectangle 2"/>
          <p:cNvSpPr>
            <a:spLocks noGrp="1" noRot="1" noChangeAspect="1" noChangeArrowheads="1" noTextEdit="1"/>
          </p:cNvSpPr>
          <p:nvPr>
            <p:ph type="sldImg"/>
          </p:nvPr>
        </p:nvSpPr>
        <p:spPr>
          <a:xfrm>
            <a:off x="141288" y="768350"/>
            <a:ext cx="6821487"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D7C13169-EAC1-4F02-B187-3EE1C7829BB2}" type="slidenum">
              <a:rPr lang="de-DE" altLang="de-DE"/>
              <a:pPr/>
              <a:t>31</a:t>
            </a:fld>
            <a:endParaRPr lang="de-DE" altLang="de-DE"/>
          </a:p>
        </p:txBody>
      </p:sp>
      <p:sp>
        <p:nvSpPr>
          <p:cNvPr id="94211" name="Rectangle 1026"/>
          <p:cNvSpPr>
            <a:spLocks noGrp="1" noRot="1" noChangeAspect="1" noChangeArrowheads="1" noTextEdit="1"/>
          </p:cNvSpPr>
          <p:nvPr>
            <p:ph type="sldImg"/>
          </p:nvPr>
        </p:nvSpPr>
        <p:spPr>
          <a:xfrm>
            <a:off x="141288" y="768350"/>
            <a:ext cx="6821487" cy="3836988"/>
          </a:xfrm>
          <a:ln/>
        </p:spPr>
      </p:sp>
      <p:sp>
        <p:nvSpPr>
          <p:cNvPr id="942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BE72A095-3825-47B7-990A-35C5E2F1CEF0}" type="slidenum">
              <a:rPr lang="de-DE" altLang="de-DE"/>
              <a:pPr/>
              <a:t>32</a:t>
            </a:fld>
            <a:endParaRPr lang="de-DE" altLang="de-DE"/>
          </a:p>
        </p:txBody>
      </p:sp>
      <p:sp>
        <p:nvSpPr>
          <p:cNvPr id="962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962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66DDE9F4-2734-438A-8BD0-0BD50DF321D7}" type="slidenum">
              <a:rPr lang="de-DE" altLang="de-DE"/>
              <a:pPr/>
              <a:t>33</a:t>
            </a:fld>
            <a:endParaRPr lang="de-DE" altLang="de-DE"/>
          </a:p>
        </p:txBody>
      </p:sp>
      <p:sp>
        <p:nvSpPr>
          <p:cNvPr id="983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983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D8026689-32D8-4584-944E-F744DBA5EEA7}" type="slidenum">
              <a:rPr lang="de-DE" altLang="de-DE"/>
              <a:pPr/>
              <a:t>35</a:t>
            </a:fld>
            <a:endParaRPr lang="de-DE" altLang="de-DE"/>
          </a:p>
        </p:txBody>
      </p:sp>
      <p:sp>
        <p:nvSpPr>
          <p:cNvPr id="10137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13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B9EDF21-977C-4524-9AB5-C4F00CFE6AE8}" type="slidenum">
              <a:rPr lang="de-DE" altLang="de-DE"/>
              <a:pPr/>
              <a:t>36</a:t>
            </a:fld>
            <a:endParaRPr lang="de-DE" altLang="de-DE"/>
          </a:p>
        </p:txBody>
      </p:sp>
      <p:sp>
        <p:nvSpPr>
          <p:cNvPr id="10342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34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82FB0A0-C358-46D8-BCED-95D6F1B633A7}" type="slidenum">
              <a:rPr lang="de-DE" altLang="de-DE"/>
              <a:pPr/>
              <a:t>37</a:t>
            </a:fld>
            <a:endParaRPr lang="de-DE" altLang="de-DE"/>
          </a:p>
        </p:txBody>
      </p:sp>
      <p:sp>
        <p:nvSpPr>
          <p:cNvPr id="105475" name="Rectangle 2"/>
          <p:cNvSpPr>
            <a:spLocks noGrp="1" noRot="1" noChangeAspect="1" noChangeArrowheads="1" noTextEdit="1"/>
          </p:cNvSpPr>
          <p:nvPr>
            <p:ph type="sldImg"/>
          </p:nvPr>
        </p:nvSpPr>
        <p:spPr>
          <a:xfrm>
            <a:off x="141288" y="768350"/>
            <a:ext cx="6821487"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0F0863BC-E1F8-4DA7-86E2-B67299DA2F07}" type="slidenum">
              <a:rPr lang="de-DE" altLang="de-DE"/>
              <a:pPr/>
              <a:t>38</a:t>
            </a:fld>
            <a:endParaRPr lang="de-DE" altLang="de-DE"/>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7CCBD55-0393-4F94-8EBD-66B0CECF40B7}" type="slidenum">
              <a:rPr lang="de-DE" altLang="de-DE"/>
              <a:pPr/>
              <a:t>39</a:t>
            </a:fld>
            <a:endParaRPr lang="de-DE" altLang="de-DE"/>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857D465-1464-4F7E-AB05-5F35BD9A299C}" type="slidenum">
              <a:rPr lang="de-DE" altLang="de-DE"/>
              <a:pPr/>
              <a:t>40</a:t>
            </a:fld>
            <a:endParaRPr lang="de-DE" altLang="de-DE"/>
          </a:p>
        </p:txBody>
      </p:sp>
      <p:sp>
        <p:nvSpPr>
          <p:cNvPr id="111619" name="Rectangle 1026"/>
          <p:cNvSpPr>
            <a:spLocks noGrp="1" noRot="1" noChangeAspect="1" noChangeArrowheads="1" noTextEdit="1"/>
          </p:cNvSpPr>
          <p:nvPr>
            <p:ph type="sldImg"/>
          </p:nvPr>
        </p:nvSpPr>
        <p:spPr>
          <a:xfrm>
            <a:off x="141288" y="768350"/>
            <a:ext cx="6821487" cy="3836988"/>
          </a:xfrm>
          <a:ln/>
        </p:spPr>
      </p:sp>
      <p:sp>
        <p:nvSpPr>
          <p:cNvPr id="1116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4FBE7EFC-6C97-4125-AF65-75FB43CAE3BC}" type="slidenum">
              <a:rPr lang="de-DE" altLang="de-DE"/>
              <a:pPr/>
              <a:t>41</a:t>
            </a:fld>
            <a:endParaRPr lang="de-DE" altLang="de-DE"/>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28152C87-A01D-4F36-82A7-E3C1161B34E9}" type="slidenum">
              <a:rPr lang="de-DE" altLang="de-DE"/>
              <a:pPr/>
              <a:t>42</a:t>
            </a:fld>
            <a:endParaRPr lang="de-DE" altLang="de-DE"/>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5580F038-8F0A-4203-9040-C75D1F9D6E66}" type="slidenum">
              <a:rPr lang="de-DE" altLang="de-DE"/>
              <a:pPr/>
              <a:t>43</a:t>
            </a:fld>
            <a:endParaRPr lang="de-DE" altLang="de-DE"/>
          </a:p>
        </p:txBody>
      </p:sp>
      <p:sp>
        <p:nvSpPr>
          <p:cNvPr id="11776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27D0D08E-DD9B-400A-A113-D22BDC180C06}" type="slidenum">
              <a:rPr lang="de-DE" altLang="de-DE"/>
              <a:pPr/>
              <a:t>44</a:t>
            </a:fld>
            <a:endParaRPr lang="de-DE" altLang="de-DE"/>
          </a:p>
        </p:txBody>
      </p:sp>
      <p:sp>
        <p:nvSpPr>
          <p:cNvPr id="11981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2A9196F5-455F-49D8-9A1B-2BB1FD437B57}" type="slidenum">
              <a:rPr lang="de-DE" altLang="de-DE"/>
              <a:pPr/>
              <a:t>45</a:t>
            </a:fld>
            <a:endParaRPr lang="de-DE" altLang="de-DE"/>
          </a:p>
        </p:txBody>
      </p:sp>
      <p:sp>
        <p:nvSpPr>
          <p:cNvPr id="1218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98DB2EB6-D8D7-4B3F-873C-22BCEB81EFB7}" type="slidenum">
              <a:rPr lang="de-DE" altLang="de-DE"/>
              <a:pPr/>
              <a:t>46</a:t>
            </a:fld>
            <a:endParaRPr lang="de-DE" altLang="de-DE"/>
          </a:p>
        </p:txBody>
      </p:sp>
      <p:sp>
        <p:nvSpPr>
          <p:cNvPr id="1239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ECBC5D3-129E-45E7-AF9F-2B07C61B1AD1}" type="slidenum">
              <a:rPr lang="de-DE" altLang="de-DE"/>
              <a:pPr/>
              <a:t>47</a:t>
            </a:fld>
            <a:endParaRPr lang="de-DE" altLang="de-DE"/>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D0391B95-5177-4DCE-A1E9-36FB2583A309}" type="slidenum">
              <a:rPr lang="de-DE" altLang="de-DE"/>
              <a:pPr/>
              <a:t>48</a:t>
            </a:fld>
            <a:endParaRPr lang="de-DE" altLang="de-DE"/>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8537EF7B-A10F-4D31-93E1-3642EA384AA6}" type="slidenum">
              <a:rPr lang="de-DE" altLang="de-DE"/>
              <a:pPr/>
              <a:t>49</a:t>
            </a:fld>
            <a:endParaRPr lang="de-DE" altLang="de-DE"/>
          </a:p>
        </p:txBody>
      </p:sp>
      <p:sp>
        <p:nvSpPr>
          <p:cNvPr id="13005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E7F988A-4DF3-45D9-98CE-575BEACBF4E4}" type="slidenum">
              <a:rPr lang="de-DE" altLang="de-DE"/>
              <a:pPr/>
              <a:t>50</a:t>
            </a:fld>
            <a:endParaRPr lang="de-DE" altLang="de-DE"/>
          </a:p>
        </p:txBody>
      </p:sp>
      <p:sp>
        <p:nvSpPr>
          <p:cNvPr id="13209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1630E16-4234-462F-B30F-F3EB41CD2E6E}" type="slidenum">
              <a:rPr lang="de-DE" altLang="de-DE"/>
              <a:pPr/>
              <a:t>51</a:t>
            </a:fld>
            <a:endParaRPr lang="de-DE" altLang="de-DE"/>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462F5382-1E3B-41DD-8A2A-551018B96859}" type="slidenum">
              <a:rPr lang="de-DE" altLang="de-DE"/>
              <a:pPr/>
              <a:t>52</a:t>
            </a:fld>
            <a:endParaRPr lang="de-DE" altLang="de-DE"/>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174F2353-8157-427F-91C0-44401D2EA555}" type="slidenum">
              <a:rPr lang="de-DE" altLang="de-DE"/>
              <a:pPr/>
              <a:t>53</a:t>
            </a:fld>
            <a:endParaRPr lang="de-DE" altLang="de-DE"/>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0D77BF1F-B672-4829-AB23-FBE5C3444EED}" type="slidenum">
              <a:rPr lang="de-DE" altLang="de-DE"/>
              <a:pPr/>
              <a:t>54</a:t>
            </a:fld>
            <a:endParaRPr lang="de-DE" altLang="de-DE"/>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21999A1-4D6C-4F1D-8204-1821478B6694}" type="slidenum">
              <a:rPr lang="de-DE" altLang="de-DE"/>
              <a:pPr/>
              <a:t>55</a:t>
            </a:fld>
            <a:endParaRPr lang="de-DE" altLang="de-DE"/>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9BAB94B8-8C08-48CF-9A14-99AF9C121688}" type="slidenum">
              <a:rPr lang="de-DE" altLang="de-DE"/>
              <a:pPr/>
              <a:t>56</a:t>
            </a:fld>
            <a:endParaRPr lang="de-DE" altLang="de-DE"/>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A7EDF62D-22A7-4577-B0BE-FA59569368BC}" type="slidenum">
              <a:rPr lang="de-DE" altLang="de-DE"/>
              <a:pPr/>
              <a:t>57</a:t>
            </a:fld>
            <a:endParaRPr lang="de-DE" altLang="de-DE"/>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72D70435-476D-400A-8929-564E2FDFA2E2}" type="slidenum">
              <a:rPr lang="de-DE" altLang="de-DE"/>
              <a:pPr/>
              <a:t>58</a:t>
            </a:fld>
            <a:endParaRPr lang="de-DE" altLang="de-DE"/>
          </a:p>
        </p:txBody>
      </p:sp>
      <p:sp>
        <p:nvSpPr>
          <p:cNvPr id="148483" name="Rectangle 1026"/>
          <p:cNvSpPr>
            <a:spLocks noGrp="1" noRot="1" noChangeAspect="1" noChangeArrowheads="1" noTextEdit="1"/>
          </p:cNvSpPr>
          <p:nvPr>
            <p:ph type="sldImg"/>
          </p:nvPr>
        </p:nvSpPr>
        <p:spPr>
          <a:xfrm>
            <a:off x="141288" y="768350"/>
            <a:ext cx="6821487" cy="3836988"/>
          </a:xfrm>
          <a:ln/>
        </p:spPr>
      </p:sp>
      <p:sp>
        <p:nvSpPr>
          <p:cNvPr id="1484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2C05FAAF-28A5-4741-89A8-FD0655AC1858}" type="slidenum">
              <a:rPr lang="de-DE" altLang="de-DE"/>
              <a:pPr/>
              <a:t>59</a:t>
            </a:fld>
            <a:endParaRPr lang="de-DE" altLang="de-DE"/>
          </a:p>
        </p:txBody>
      </p:sp>
      <p:sp>
        <p:nvSpPr>
          <p:cNvPr id="150531" name="Rectangle 1026"/>
          <p:cNvSpPr>
            <a:spLocks noGrp="1" noRot="1" noChangeAspect="1" noChangeArrowheads="1" noTextEdit="1"/>
          </p:cNvSpPr>
          <p:nvPr>
            <p:ph type="sldImg"/>
          </p:nvPr>
        </p:nvSpPr>
        <p:spPr>
          <a:xfrm>
            <a:off x="141288" y="768350"/>
            <a:ext cx="6821487" cy="3836988"/>
          </a:xfrm>
          <a:ln/>
        </p:spPr>
      </p:sp>
      <p:sp>
        <p:nvSpPr>
          <p:cNvPr id="1505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45382C9-962C-4391-84E5-54E8206AEBFD}" type="slidenum">
              <a:rPr lang="de-DE" altLang="de-DE"/>
              <a:pPr/>
              <a:t>60</a:t>
            </a:fld>
            <a:endParaRPr lang="de-DE" altLang="de-DE"/>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E8A65BFC-2484-4D1F-A2AF-5E39572F6FF1}" type="slidenum">
              <a:rPr lang="de-DE" altLang="de-DE"/>
              <a:pPr/>
              <a:t>61</a:t>
            </a:fld>
            <a:endParaRPr lang="de-DE" altLang="de-DE"/>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D0DFFD1A-6E44-4172-9DC4-5F476BE741BB}" type="slidenum">
              <a:rPr lang="de-DE" altLang="de-DE"/>
              <a:pPr/>
              <a:t>62</a:t>
            </a:fld>
            <a:endParaRPr lang="de-DE" altLang="de-DE"/>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E9B122A-EB37-4748-B89D-78A67950C349}" type="slidenum">
              <a:rPr lang="de-DE" altLang="de-DE"/>
              <a:pPr/>
              <a:t>63</a:t>
            </a:fld>
            <a:endParaRPr lang="de-DE" altLang="de-DE"/>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92C2745-8FFE-4F8E-927E-7D7F7FE38FAB}" type="slidenum">
              <a:rPr lang="de-DE" altLang="de-DE"/>
              <a:pPr/>
              <a:t>64</a:t>
            </a:fld>
            <a:endParaRPr lang="de-DE" altLang="de-DE"/>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92C2745-8FFE-4F8E-927E-7D7F7FE38FAB}" type="slidenum">
              <a:rPr lang="de-DE" altLang="de-DE"/>
              <a:pPr/>
              <a:t>65</a:t>
            </a:fld>
            <a:endParaRPr lang="de-DE" altLang="de-DE"/>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92C2745-8FFE-4F8E-927E-7D7F7FE38FAB}" type="slidenum">
              <a:rPr lang="de-DE" altLang="de-DE"/>
              <a:pPr/>
              <a:t>66</a:t>
            </a:fld>
            <a:endParaRPr lang="de-DE" altLang="de-DE"/>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92C2745-8FFE-4F8E-927E-7D7F7FE38FAB}" type="slidenum">
              <a:rPr lang="de-DE" altLang="de-DE"/>
              <a:pPr/>
              <a:t>67</a:t>
            </a:fld>
            <a:endParaRPr lang="de-DE" altLang="de-DE"/>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92C2745-8FFE-4F8E-927E-7D7F7FE38FAB}" type="slidenum">
              <a:rPr lang="de-DE" altLang="de-DE"/>
              <a:pPr/>
              <a:t>68</a:t>
            </a:fld>
            <a:endParaRPr lang="de-DE" altLang="de-DE"/>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92C2745-8FFE-4F8E-927E-7D7F7FE38FAB}" type="slidenum">
              <a:rPr lang="de-DE" altLang="de-DE"/>
              <a:pPr/>
              <a:t>69</a:t>
            </a:fld>
            <a:endParaRPr lang="de-DE" altLang="de-DE"/>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C92C2745-8FFE-4F8E-927E-7D7F7FE38FAB}" type="slidenum">
              <a:rPr lang="de-DE" altLang="de-DE"/>
              <a:pPr/>
              <a:t>70</a:t>
            </a:fld>
            <a:endParaRPr lang="de-DE" altLang="de-DE"/>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0E5D1BD6-B8D1-4E67-BF41-2D92CC488819}" type="slidenum">
              <a:rPr lang="de-DE" altLang="de-DE"/>
              <a:pPr/>
              <a:t>71</a:t>
            </a:fld>
            <a:endParaRPr lang="de-DE" altLang="de-DE"/>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0E5D1BD6-B8D1-4E67-BF41-2D92CC488819}" type="slidenum">
              <a:rPr lang="de-DE" altLang="de-DE"/>
              <a:pPr/>
              <a:t>72</a:t>
            </a:fld>
            <a:endParaRPr lang="de-DE" altLang="de-DE"/>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0E5D1BD6-B8D1-4E67-BF41-2D92CC488819}" type="slidenum">
              <a:rPr lang="de-DE" altLang="de-DE"/>
              <a:pPr/>
              <a:t>73</a:t>
            </a:fld>
            <a:endParaRPr lang="de-DE" altLang="de-DE"/>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charset="0"/>
                <a:ea typeface="ＭＳ Ｐゴシック" pitchFamily="34" charset="-128"/>
              </a:defRPr>
            </a:lvl1pPr>
            <a:lvl2pPr marL="742950" indent="-285750" defTabSz="990600">
              <a:defRPr b="1">
                <a:solidFill>
                  <a:schemeClr val="tx1"/>
                </a:solidFill>
                <a:latin typeface="Arial" charset="0"/>
                <a:ea typeface="ＭＳ Ｐゴシック" pitchFamily="34" charset="-128"/>
              </a:defRPr>
            </a:lvl2pPr>
            <a:lvl3pPr marL="1143000" indent="-228600" defTabSz="990600">
              <a:defRPr b="1">
                <a:solidFill>
                  <a:schemeClr val="tx1"/>
                </a:solidFill>
                <a:latin typeface="Arial" charset="0"/>
                <a:ea typeface="ＭＳ Ｐゴシック" pitchFamily="34" charset="-128"/>
              </a:defRPr>
            </a:lvl3pPr>
            <a:lvl4pPr marL="1600200" indent="-228600" defTabSz="990600">
              <a:defRPr b="1">
                <a:solidFill>
                  <a:schemeClr val="tx1"/>
                </a:solidFill>
                <a:latin typeface="Arial" charset="0"/>
                <a:ea typeface="ＭＳ Ｐゴシック" pitchFamily="34" charset="-128"/>
              </a:defRPr>
            </a:lvl4pPr>
            <a:lvl5pPr marL="2057400" indent="-228600" defTabSz="990600">
              <a:defRPr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b="1">
                <a:solidFill>
                  <a:schemeClr val="tx1"/>
                </a:solidFill>
                <a:latin typeface="Arial" charset="0"/>
                <a:ea typeface="ＭＳ Ｐゴシック" pitchFamily="34" charset="-128"/>
              </a:defRPr>
            </a:lvl9pPr>
          </a:lstStyle>
          <a:p>
            <a:fld id="{8EDF1F30-F56B-40AC-A392-033652DE055D}" type="slidenum">
              <a:rPr lang="de-DE" altLang="de-DE"/>
              <a:pPr/>
              <a:t>75</a:t>
            </a:fld>
            <a:endParaRPr lang="de-DE" altLang="de-DE"/>
          </a:p>
        </p:txBody>
      </p:sp>
      <p:sp>
        <p:nvSpPr>
          <p:cNvPr id="183299" name="Rectangle 2"/>
          <p:cNvSpPr>
            <a:spLocks noGrp="1" noRot="1" noChangeAspect="1" noChangeArrowheads="1" noTextEdit="1"/>
          </p:cNvSpPr>
          <p:nvPr>
            <p:ph type="sldImg"/>
          </p:nvPr>
        </p:nvSpPr>
        <p:spPr>
          <a:xfrm>
            <a:off x="141288" y="768350"/>
            <a:ext cx="6821487"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4D332B1C-7A5F-4849-A525-2EF99B175966}" type="slidenum">
              <a:rPr lang="de-DE" altLang="de-DE" sz="1300"/>
              <a:pPr>
                <a:spcBef>
                  <a:spcPct val="0"/>
                </a:spcBef>
              </a:pPr>
              <a:t>76</a:t>
            </a:fld>
            <a:endParaRPr lang="de-DE" altLang="de-DE" sz="1300"/>
          </a:p>
        </p:txBody>
      </p:sp>
      <p:sp>
        <p:nvSpPr>
          <p:cNvPr id="282627" name="Rectangle 2"/>
          <p:cNvSpPr>
            <a:spLocks noGrp="1" noRot="1" noChangeAspect="1" noChangeArrowheads="1" noTextEdit="1"/>
          </p:cNvSpPr>
          <p:nvPr>
            <p:ph type="sldImg"/>
          </p:nvPr>
        </p:nvSpPr>
        <p:spPr>
          <a:xfrm>
            <a:off x="138113" y="768350"/>
            <a:ext cx="6824662"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FCF5C618-B141-40D2-9E62-011D7EEB1A31}" type="slidenum">
              <a:rPr lang="de-DE" altLang="de-DE" sz="1300"/>
              <a:pPr>
                <a:spcBef>
                  <a:spcPct val="0"/>
                </a:spcBef>
              </a:pPr>
              <a:t>77</a:t>
            </a:fld>
            <a:endParaRPr lang="de-DE" altLang="de-DE" sz="1300"/>
          </a:p>
        </p:txBody>
      </p:sp>
      <p:sp>
        <p:nvSpPr>
          <p:cNvPr id="284675" name="Rectangle 2"/>
          <p:cNvSpPr>
            <a:spLocks noGrp="1" noRot="1" noChangeAspect="1" noChangeArrowheads="1" noTextEdit="1"/>
          </p:cNvSpPr>
          <p:nvPr>
            <p:ph type="sldImg"/>
          </p:nvPr>
        </p:nvSpPr>
        <p:spPr>
          <a:xfrm>
            <a:off x="138113" y="768350"/>
            <a:ext cx="6824662" cy="3836988"/>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5C227BBA-1A86-4F28-828A-D29B76B69BAF}" type="slidenum">
              <a:rPr lang="de-DE" altLang="de-DE" sz="1300"/>
              <a:pPr>
                <a:spcBef>
                  <a:spcPct val="0"/>
                </a:spcBef>
              </a:pPr>
              <a:t>78</a:t>
            </a:fld>
            <a:endParaRPr lang="de-DE" altLang="de-DE" sz="1300"/>
          </a:p>
        </p:txBody>
      </p:sp>
      <p:sp>
        <p:nvSpPr>
          <p:cNvPr id="286723" name="Rectangle 2"/>
          <p:cNvSpPr>
            <a:spLocks noGrp="1" noRot="1" noChangeAspect="1" noChangeArrowheads="1" noTextEdit="1"/>
          </p:cNvSpPr>
          <p:nvPr>
            <p:ph type="sldImg"/>
          </p:nvPr>
        </p:nvSpPr>
        <p:spPr>
          <a:xfrm>
            <a:off x="138113" y="768350"/>
            <a:ext cx="6824662" cy="3836988"/>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75D21BED-C028-4EC1-821D-6AEB9852E8A9}" type="slidenum">
              <a:rPr lang="de-DE" altLang="de-DE" sz="1300"/>
              <a:pPr>
                <a:spcBef>
                  <a:spcPct val="0"/>
                </a:spcBef>
              </a:pPr>
              <a:t>79</a:t>
            </a:fld>
            <a:endParaRPr lang="de-DE" altLang="de-DE" sz="1300"/>
          </a:p>
        </p:txBody>
      </p:sp>
      <p:sp>
        <p:nvSpPr>
          <p:cNvPr id="288771" name="Rectangle 2"/>
          <p:cNvSpPr>
            <a:spLocks noGrp="1" noRot="1" noChangeAspect="1" noChangeArrowheads="1" noTextEdit="1"/>
          </p:cNvSpPr>
          <p:nvPr>
            <p:ph type="sldImg"/>
          </p:nvPr>
        </p:nvSpPr>
        <p:spPr>
          <a:xfrm>
            <a:off x="138113" y="768350"/>
            <a:ext cx="6824662" cy="3836988"/>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283BA05D-D8CF-4662-A73D-653DE28E021A}" type="slidenum">
              <a:rPr lang="de-DE" altLang="de-DE" sz="1300"/>
              <a:pPr algn="r" eaLnBrk="1" hangingPunct="1">
                <a:spcBef>
                  <a:spcPct val="0"/>
                </a:spcBef>
              </a:pPr>
              <a:t>80</a:t>
            </a:fld>
            <a:endParaRPr lang="de-DE" altLang="de-DE" sz="1300"/>
          </a:p>
        </p:txBody>
      </p:sp>
      <p:sp>
        <p:nvSpPr>
          <p:cNvPr id="290819" name="Rectangle 2"/>
          <p:cNvSpPr>
            <a:spLocks noGrp="1" noRot="1" noChangeAspect="1" noChangeArrowheads="1" noTextEdit="1"/>
          </p:cNvSpPr>
          <p:nvPr>
            <p:ph type="sldImg"/>
          </p:nvPr>
        </p:nvSpPr>
        <p:spPr>
          <a:xfrm>
            <a:off x="138113" y="768350"/>
            <a:ext cx="6824662"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a:spcBef>
                <a:spcPct val="30000"/>
              </a:spcBef>
              <a:defRPr sz="1200">
                <a:solidFill>
                  <a:schemeClr val="tx1"/>
                </a:solidFill>
                <a:latin typeface="Times New Roman" pitchFamily="18" charset="0"/>
                <a:ea typeface="ＭＳ Ｐゴシック" pitchFamily="34" charset="-128"/>
              </a:defRPr>
            </a:lvl1pPr>
            <a:lvl2pPr marL="742950" indent="-285750" defTabSz="954088">
              <a:spcBef>
                <a:spcPct val="30000"/>
              </a:spcBef>
              <a:defRPr sz="1200">
                <a:solidFill>
                  <a:schemeClr val="tx1"/>
                </a:solidFill>
                <a:latin typeface="Times New Roman" pitchFamily="18" charset="0"/>
                <a:ea typeface="ＭＳ Ｐゴシック" pitchFamily="34" charset="-128"/>
              </a:defRPr>
            </a:lvl2pPr>
            <a:lvl3pPr marL="1143000" indent="-228600" defTabSz="954088">
              <a:spcBef>
                <a:spcPct val="30000"/>
              </a:spcBef>
              <a:defRPr sz="1200">
                <a:solidFill>
                  <a:schemeClr val="tx1"/>
                </a:solidFill>
                <a:latin typeface="Times New Roman" pitchFamily="18" charset="0"/>
                <a:ea typeface="ＭＳ Ｐゴシック" pitchFamily="34" charset="-128"/>
              </a:defRPr>
            </a:lvl3pPr>
            <a:lvl4pPr marL="1600200" indent="-228600" defTabSz="954088">
              <a:spcBef>
                <a:spcPct val="30000"/>
              </a:spcBef>
              <a:defRPr sz="1200">
                <a:solidFill>
                  <a:schemeClr val="tx1"/>
                </a:solidFill>
                <a:latin typeface="Times New Roman" pitchFamily="18" charset="0"/>
                <a:ea typeface="ＭＳ Ｐゴシック" pitchFamily="34" charset="-128"/>
              </a:defRPr>
            </a:lvl4pPr>
            <a:lvl5pPr marL="2057400" indent="-228600" defTabSz="954088">
              <a:spcBef>
                <a:spcPct val="30000"/>
              </a:spcBef>
              <a:defRPr sz="1200">
                <a:solidFill>
                  <a:schemeClr val="tx1"/>
                </a:solidFill>
                <a:latin typeface="Times New Roman" pitchFamily="18" charset="0"/>
                <a:ea typeface="ＭＳ Ｐゴシック" pitchFamily="34" charset="-128"/>
              </a:defRPr>
            </a:lvl5pPr>
            <a:lvl6pPr marL="25146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4088"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D702EE8E-2313-44B5-910C-A3C79BE9955D}" type="slidenum">
              <a:rPr lang="de-DE" altLang="de-DE" sz="1300"/>
              <a:pPr algn="r" eaLnBrk="1" hangingPunct="1">
                <a:spcBef>
                  <a:spcPct val="0"/>
                </a:spcBef>
              </a:pPr>
              <a:t>81</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itchFamily="18" charset="0"/>
                <a:ea typeface="ＭＳ Ｐゴシック" pitchFamily="34" charset="-128"/>
              </a:defRPr>
            </a:lvl1pPr>
            <a:lvl2pPr marL="770736" indent="-296437" defTabSz="989771">
              <a:spcBef>
                <a:spcPct val="30000"/>
              </a:spcBef>
              <a:defRPr sz="1200">
                <a:solidFill>
                  <a:schemeClr val="tx1"/>
                </a:solidFill>
                <a:latin typeface="Times New Roman" pitchFamily="18" charset="0"/>
                <a:ea typeface="ＭＳ Ｐゴシック" pitchFamily="34" charset="-128"/>
              </a:defRPr>
            </a:lvl2pPr>
            <a:lvl3pPr marL="1185748" indent="-237150" defTabSz="989771">
              <a:spcBef>
                <a:spcPct val="30000"/>
              </a:spcBef>
              <a:defRPr sz="1200">
                <a:solidFill>
                  <a:schemeClr val="tx1"/>
                </a:solidFill>
                <a:latin typeface="Times New Roman" pitchFamily="18" charset="0"/>
                <a:ea typeface="ＭＳ Ｐゴシック" pitchFamily="34" charset="-128"/>
              </a:defRPr>
            </a:lvl3pPr>
            <a:lvl4pPr marL="1660047" indent="-237150" defTabSz="989771">
              <a:spcBef>
                <a:spcPct val="30000"/>
              </a:spcBef>
              <a:defRPr sz="1200">
                <a:solidFill>
                  <a:schemeClr val="tx1"/>
                </a:solidFill>
                <a:latin typeface="Times New Roman" pitchFamily="18" charset="0"/>
                <a:ea typeface="ＭＳ Ｐゴシック" pitchFamily="34" charset="-128"/>
              </a:defRPr>
            </a:lvl4pPr>
            <a:lvl5pPr marL="2134347" indent="-237150" defTabSz="989771">
              <a:spcBef>
                <a:spcPct val="30000"/>
              </a:spcBef>
              <a:defRPr sz="1200">
                <a:solidFill>
                  <a:schemeClr val="tx1"/>
                </a:solidFill>
                <a:latin typeface="Times New Roman" pitchFamily="18" charset="0"/>
                <a:ea typeface="ＭＳ Ｐゴシック" pitchFamily="34" charset="-128"/>
              </a:defRPr>
            </a:lvl5pPr>
            <a:lvl6pPr marL="2608646"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30829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557245"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4031544" indent="-237150" defTabSz="98977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21526D6A-4AC4-4335-AFB8-074BE4CEF659}" type="slidenum">
              <a:rPr lang="de-DE" altLang="de-DE" sz="1300"/>
              <a:pPr>
                <a:spcBef>
                  <a:spcPct val="0"/>
                </a:spcBef>
              </a:pPr>
              <a:t>82</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860B88-05CF-4B3B-B8DE-80CE02AFC69A}" type="slidenum">
              <a:rPr lang="de-DE" altLang="de-DE" smtClean="0"/>
              <a:pPr/>
              <a:t>83</a:t>
            </a:fld>
            <a:endParaRPr lang="de-DE" altLang="de-DE"/>
          </a:p>
        </p:txBody>
      </p:sp>
    </p:spTree>
    <p:extLst>
      <p:ext uri="{BB962C8B-B14F-4D97-AF65-F5344CB8AC3E}">
        <p14:creationId xmlns:p14="http://schemas.microsoft.com/office/powerpoint/2010/main" val="161282835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860B88-05CF-4B3B-B8DE-80CE02AFC69A}" type="slidenum">
              <a:rPr lang="de-DE" altLang="de-DE" smtClean="0"/>
              <a:pPr/>
              <a:t>84</a:t>
            </a:fld>
            <a:endParaRPr lang="de-DE" altLang="de-DE"/>
          </a:p>
        </p:txBody>
      </p:sp>
    </p:spTree>
    <p:extLst>
      <p:ext uri="{BB962C8B-B14F-4D97-AF65-F5344CB8AC3E}">
        <p14:creationId xmlns:p14="http://schemas.microsoft.com/office/powerpoint/2010/main" val="40207565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L'ús</a:t>
            </a:r>
            <a:r>
              <a:rPr lang="en-US" altLang="ko-KR" sz="1000" b="0" dirty="0">
                <a:latin typeface="+mj-lt"/>
              </a:rPr>
              <a:t> de les </a:t>
            </a:r>
            <a:r>
              <a:rPr lang="en-US" altLang="ko-KR" sz="1000" b="0" dirty="0" err="1">
                <a:latin typeface="+mj-lt"/>
              </a:rPr>
              <a:t>imatges</a:t>
            </a:r>
            <a:r>
              <a:rPr lang="en-US" altLang="ko-KR" sz="1000" b="0" dirty="0">
                <a:latin typeface="+mj-lt"/>
              </a:rPr>
              <a:t> </a:t>
            </a:r>
            <a:r>
              <a:rPr lang="en-US" altLang="ko-KR" sz="1000" b="0" dirty="0" err="1">
                <a:latin typeface="+mj-lt"/>
              </a:rPr>
              <a:t>en</a:t>
            </a:r>
            <a:r>
              <a:rPr lang="en-US" altLang="ko-KR" sz="1000" b="0" dirty="0">
                <a:latin typeface="+mj-lt"/>
              </a:rPr>
              <a:t> </a:t>
            </a:r>
            <a:r>
              <a:rPr lang="en-US" altLang="ko-KR" sz="1000" b="0" dirty="0" err="1">
                <a:latin typeface="+mj-lt"/>
              </a:rPr>
              <a:t>aquest</a:t>
            </a:r>
            <a:r>
              <a:rPr lang="en-US" altLang="ko-KR" sz="1000" b="0" dirty="0">
                <a:latin typeface="+mj-lt"/>
              </a:rPr>
              <a:t> </a:t>
            </a:r>
            <a:r>
              <a:rPr lang="en-US" altLang="ko-KR" sz="1000" b="0" dirty="0" err="1">
                <a:latin typeface="+mj-lt"/>
              </a:rPr>
              <a:t>mòdul</a:t>
            </a:r>
            <a:r>
              <a:rPr lang="en-US" altLang="ko-KR" sz="1000" b="0" dirty="0">
                <a:latin typeface="+mj-lt"/>
              </a:rPr>
              <a:t> ha </a:t>
            </a:r>
            <a:r>
              <a:rPr lang="en-US" altLang="ko-KR" sz="1000" b="0" dirty="0" err="1">
                <a:latin typeface="+mj-lt"/>
              </a:rPr>
              <a:t>estat</a:t>
            </a:r>
            <a:r>
              <a:rPr lang="en-US" altLang="ko-KR" sz="1000" b="0" dirty="0">
                <a:latin typeface="+mj-lt"/>
              </a:rPr>
              <a:t> possible </a:t>
            </a:r>
            <a:r>
              <a:rPr lang="en-US" altLang="ko-KR" sz="1000" b="0" dirty="0" err="1">
                <a:latin typeface="+mj-lt"/>
              </a:rPr>
              <a:t>amb</a:t>
            </a:r>
            <a:r>
              <a:rPr lang="en-US" altLang="ko-KR" sz="1000" b="0" dirty="0">
                <a:latin typeface="+mj-lt"/>
              </a:rPr>
              <a:t> el </a:t>
            </a:r>
            <a:r>
              <a:rPr lang="en-US" altLang="ko-KR" sz="1000" b="0" dirty="0" err="1">
                <a:latin typeface="+mj-lt"/>
              </a:rPr>
              <a:t>permís</a:t>
            </a:r>
            <a:r>
              <a:rPr lang="en-US" altLang="ko-KR" sz="1000" b="0" dirty="0">
                <a:latin typeface="+mj-lt"/>
              </a:rPr>
              <a:t> </a:t>
            </a:r>
            <a:r>
              <a:rPr lang="en-US" altLang="ko-KR" sz="1000" b="0" dirty="0" err="1">
                <a:latin typeface="+mj-lt"/>
              </a:rPr>
              <a:t>dels</a:t>
            </a:r>
            <a:r>
              <a:rPr lang="en-US" altLang="ko-KR" sz="1000" b="0" dirty="0">
                <a:latin typeface="+mj-lt"/>
              </a:rPr>
              <a:t> </a:t>
            </a:r>
            <a:r>
              <a:rPr lang="en-US" altLang="ko-KR" sz="1000" b="0" dirty="0" err="1">
                <a:latin typeface="+mj-lt"/>
              </a:rPr>
              <a:t>i</a:t>
            </a:r>
            <a:r>
              <a:rPr lang="en-US" altLang="ko-KR" sz="1000" b="0" dirty="0">
                <a:latin typeface="+mj-lt"/>
              </a:rPr>
              <a:t> les </a:t>
            </a:r>
            <a:r>
              <a:rPr lang="en-US" altLang="ko-KR" sz="1000" b="0" dirty="0" err="1">
                <a:latin typeface="+mj-lt"/>
              </a:rPr>
              <a:t>propietàries</a:t>
            </a:r>
            <a:r>
              <a:rPr lang="en-US" altLang="ko-KR" sz="1000" b="0" dirty="0">
                <a:latin typeface="+mj-lt"/>
              </a:rPr>
              <a:t> de </a:t>
            </a:r>
            <a:r>
              <a:rPr lang="en-US" altLang="ko-KR" sz="1000" b="0" dirty="0" err="1">
                <a:latin typeface="+mj-lt"/>
              </a:rPr>
              <a:t>dret</a:t>
            </a:r>
            <a:r>
              <a:rPr lang="en-US" altLang="ko-KR" sz="1000" b="0" dirty="0">
                <a:latin typeface="+mj-lt"/>
              </a:rPr>
              <a:t> </a:t>
            </a:r>
            <a:r>
              <a:rPr lang="en-US" altLang="ko-KR" sz="1000" b="0" dirty="0" err="1">
                <a:latin typeface="+mj-lt"/>
              </a:rPr>
              <a:t>d'autoria</a:t>
            </a:r>
            <a:r>
              <a:rPr lang="en-US" altLang="ko-KR" sz="1000" b="0" dirty="0">
                <a:latin typeface="+mj-lt"/>
              </a:rPr>
              <a:t>/</a:t>
            </a:r>
            <a:r>
              <a:rPr lang="en-US" altLang="ko-KR" sz="1000" b="0" dirty="0" err="1">
                <a:latin typeface="+mj-lt"/>
              </a:rPr>
              <a:t>imatges</a:t>
            </a:r>
            <a:r>
              <a:rPr lang="en-US" altLang="ko-KR" sz="1000" b="0" dirty="0">
                <a:latin typeface="+mj-lt"/>
              </a:rPr>
              <a:t> </a:t>
            </a:r>
            <a:r>
              <a:rPr lang="en-US" altLang="ko-KR" sz="1000" b="0" dirty="0" err="1">
                <a:latin typeface="+mj-lt"/>
              </a:rPr>
              <a:t>i</a:t>
            </a:r>
            <a:r>
              <a:rPr lang="en-US" altLang="ko-KR" sz="1000" b="0" dirty="0">
                <a:latin typeface="+mj-lt"/>
              </a:rPr>
              <a:t> artistes original. Per a </a:t>
            </a:r>
            <a:r>
              <a:rPr lang="en-US" altLang="ko-KR" sz="1000" b="0" dirty="0" err="1">
                <a:latin typeface="+mj-lt"/>
              </a:rPr>
              <a:t>més</a:t>
            </a:r>
            <a:r>
              <a:rPr lang="en-US" altLang="ko-KR" sz="1000" b="0" dirty="0">
                <a:latin typeface="+mj-lt"/>
              </a:rPr>
              <a:t> </a:t>
            </a:r>
            <a:r>
              <a:rPr lang="en-US" altLang="ko-KR" sz="1000" b="0" dirty="0" err="1">
                <a:latin typeface="+mj-lt"/>
              </a:rPr>
              <a:t>detalls</a:t>
            </a:r>
            <a:r>
              <a:rPr lang="en-US" altLang="ko-KR" sz="1000" b="0" dirty="0">
                <a:latin typeface="+mj-lt"/>
              </a:rPr>
              <a:t> (</a:t>
            </a:r>
            <a:r>
              <a:rPr lang="en-US" altLang="ko-KR" sz="1000" b="0" dirty="0" err="1">
                <a:latin typeface="+mj-lt"/>
              </a:rPr>
              <a:t>artista</a:t>
            </a:r>
            <a:r>
              <a:rPr lang="en-US" altLang="ko-KR" sz="1000" b="0" dirty="0">
                <a:latin typeface="+mj-lt"/>
              </a:rPr>
              <a:t>, </a:t>
            </a:r>
            <a:r>
              <a:rPr lang="en-US" altLang="ko-KR" sz="1000" b="0" dirty="0" err="1">
                <a:latin typeface="+mj-lt"/>
              </a:rPr>
              <a:t>títol</a:t>
            </a:r>
            <a:r>
              <a:rPr lang="en-US" altLang="ko-KR" sz="1000" b="0" dirty="0">
                <a:latin typeface="+mj-lt"/>
              </a:rPr>
              <a:t>), </a:t>
            </a:r>
            <a:r>
              <a:rPr lang="en-US" altLang="ko-KR" sz="1000" b="0" dirty="0" err="1">
                <a:latin typeface="+mj-lt"/>
              </a:rPr>
              <a:t>si</a:t>
            </a:r>
            <a:r>
              <a:rPr lang="en-US" altLang="ko-KR" sz="1000" b="0" dirty="0">
                <a:latin typeface="+mj-lt"/>
              </a:rPr>
              <a:t> us </a:t>
            </a:r>
            <a:r>
              <a:rPr lang="en-US" altLang="ko-KR" sz="1000" b="0" dirty="0" err="1">
                <a:latin typeface="+mj-lt"/>
              </a:rPr>
              <a:t>plau</a:t>
            </a:r>
            <a:r>
              <a:rPr lang="en-US" altLang="ko-KR" sz="1000" b="0" dirty="0">
                <a:latin typeface="+mj-lt"/>
              </a:rPr>
              <a:t> </a:t>
            </a:r>
            <a:r>
              <a:rPr lang="en-US" altLang="ko-KR" sz="1000" b="0" dirty="0" err="1">
                <a:latin typeface="+mj-lt"/>
              </a:rPr>
              <a:t>adreçar</a:t>
            </a:r>
            <a:r>
              <a:rPr lang="en-US" altLang="ko-KR" sz="1000" b="0" dirty="0">
                <a:latin typeface="+mj-lt"/>
              </a:rPr>
              <a:t>-se a la </a:t>
            </a:r>
            <a:r>
              <a:rPr lang="en-US" altLang="ko-KR" sz="1000" b="0" dirty="0" err="1">
                <a:latin typeface="+mj-lt"/>
              </a:rPr>
              <a:t>última</a:t>
            </a:r>
            <a:r>
              <a:rPr lang="en-US" altLang="ko-KR" sz="1000" b="0" dirty="0">
                <a:latin typeface="+mj-lt"/>
              </a:rPr>
              <a:t> </a:t>
            </a:r>
            <a:r>
              <a:rPr lang="en-US" altLang="ko-KR" sz="1000" b="0" dirty="0" err="1">
                <a:latin typeface="+mj-lt"/>
              </a:rPr>
              <a:t>diapositiva</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7 – Saltar a Conclusions II</a:t>
            </a:r>
          </a:p>
        </p:txBody>
      </p:sp>
      <p:sp>
        <p:nvSpPr>
          <p:cNvPr id="4" name="Slide Number Placeholder 3"/>
          <p:cNvSpPr>
            <a:spLocks noGrp="1"/>
          </p:cNvSpPr>
          <p:nvPr>
            <p:ph type="sldNum" sz="quarter" idx="12"/>
          </p:nvPr>
        </p:nvSpPr>
        <p:spPr bwMode="gray"/>
        <p:txBody>
          <a:bodyPr/>
          <a:lstStyle>
            <a:lvl1pPr>
              <a:defRPr b="0"/>
            </a:lvl1pPr>
          </a:lstStyle>
          <a:p>
            <a:fld id="{7FA1454E-C14F-4227-9671-7503869E6393}" type="slidenum">
              <a:rPr lang="de-DE" altLang="es-ES" smtClean="0"/>
              <a:pPr/>
              <a:t>‹Nr.›</a:t>
            </a:fld>
            <a:endParaRPr lang="de-DE" altLang="es-E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Entrenament Metacognitiu 7 – Saltar a Conclusions II</a:t>
            </a:r>
          </a:p>
        </p:txBody>
      </p:sp>
      <p:sp>
        <p:nvSpPr>
          <p:cNvPr id="6" name="Slide Number Placeholder 5"/>
          <p:cNvSpPr>
            <a:spLocks noGrp="1"/>
          </p:cNvSpPr>
          <p:nvPr>
            <p:ph type="sldNum" sz="quarter" idx="12"/>
          </p:nvPr>
        </p:nvSpPr>
        <p:spPr bwMode="gray"/>
        <p:txBody>
          <a:bodyPr>
            <a:noAutofit/>
          </a:bodyPr>
          <a:lstStyle>
            <a:lvl1pPr>
              <a:defRPr b="0"/>
            </a:lvl1pPr>
          </a:lstStyle>
          <a:p>
            <a:fld id="{7FA1454E-C14F-4227-9671-7503869E6393}" type="slidenum">
              <a:rPr lang="de-DE" altLang="es-ES" smtClean="0"/>
              <a:pPr/>
              <a:t>‹Nr.›</a:t>
            </a:fld>
            <a:endParaRPr lang="de-DE" altLang="es-E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7 – Saltar a Conclusions II</a:t>
            </a:r>
          </a:p>
        </p:txBody>
      </p:sp>
      <p:sp>
        <p:nvSpPr>
          <p:cNvPr id="7" name="Slide Number Placeholder 6"/>
          <p:cNvSpPr>
            <a:spLocks noGrp="1"/>
          </p:cNvSpPr>
          <p:nvPr>
            <p:ph type="sldNum" sz="quarter" idx="12"/>
          </p:nvPr>
        </p:nvSpPr>
        <p:spPr bwMode="gray"/>
        <p:txBody>
          <a:bodyPr/>
          <a:lstStyle>
            <a:lvl1pPr>
              <a:defRPr b="0"/>
            </a:lvl1pPr>
          </a:lstStyle>
          <a:p>
            <a:fld id="{7FA1454E-C14F-4227-9671-7503869E6393}" type="slidenum">
              <a:rPr lang="de-DE" altLang="es-ES" smtClean="0"/>
              <a:pPr/>
              <a:t>‹Nr.›</a:t>
            </a:fld>
            <a:endParaRPr lang="de-DE" altLang="es-E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7 – Saltar a Conclusions II</a:t>
            </a:r>
          </a:p>
        </p:txBody>
      </p:sp>
      <p:sp>
        <p:nvSpPr>
          <p:cNvPr id="7" name="Slide Number Placeholder 6"/>
          <p:cNvSpPr>
            <a:spLocks noGrp="1"/>
          </p:cNvSpPr>
          <p:nvPr>
            <p:ph type="sldNum" sz="quarter" idx="12"/>
          </p:nvPr>
        </p:nvSpPr>
        <p:spPr bwMode="gray"/>
        <p:txBody>
          <a:bodyPr/>
          <a:lstStyle>
            <a:lvl1pPr>
              <a:defRPr b="0"/>
            </a:lvl1pPr>
          </a:lstStyle>
          <a:p>
            <a:fld id="{7FA1454E-C14F-4227-9671-7503869E6393}"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Entrenament Metacognitiu 7 – Saltar a Conclusions II</a:t>
            </a:r>
          </a:p>
        </p:txBody>
      </p:sp>
      <p:sp>
        <p:nvSpPr>
          <p:cNvPr id="7" name="Slide Number Placeholder 6"/>
          <p:cNvSpPr>
            <a:spLocks noGrp="1"/>
          </p:cNvSpPr>
          <p:nvPr>
            <p:ph type="sldNum" sz="quarter" idx="12"/>
          </p:nvPr>
        </p:nvSpPr>
        <p:spPr bwMode="gray"/>
        <p:txBody>
          <a:bodyPr/>
          <a:lstStyle>
            <a:lvl1pPr>
              <a:defRPr b="0"/>
            </a:lvl1pPr>
          </a:lstStyle>
          <a:p>
            <a:fld id="{7FA1454E-C14F-4227-9671-7503869E6393}"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Entrenament Metacognitiu 7 – Saltar a Conclusions II</a:t>
            </a:r>
          </a:p>
        </p:txBody>
      </p:sp>
      <p:sp>
        <p:nvSpPr>
          <p:cNvPr id="5" name="Slide Number Placeholder 4"/>
          <p:cNvSpPr>
            <a:spLocks noGrp="1"/>
          </p:cNvSpPr>
          <p:nvPr>
            <p:ph type="sldNum" sz="quarter" idx="12"/>
          </p:nvPr>
        </p:nvSpPr>
        <p:spPr bwMode="gray"/>
        <p:txBody>
          <a:bodyPr/>
          <a:lstStyle>
            <a:lvl1pPr>
              <a:defRPr b="0"/>
            </a:lvl1pPr>
          </a:lstStyle>
          <a:p>
            <a:fld id="{7FA1454E-C14F-4227-9671-7503869E6393}" type="slidenum">
              <a:rPr lang="de-DE" altLang="es-ES" smtClean="0"/>
              <a:pPr/>
              <a:t>‹Nr.›</a:t>
            </a:fld>
            <a:endParaRPr lang="de-DE" altLang="es-E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7 – Saltar a Conclusions II</a:t>
            </a:r>
          </a:p>
        </p:txBody>
      </p:sp>
      <p:sp>
        <p:nvSpPr>
          <p:cNvPr id="4" name="Slide Number Placeholder 3"/>
          <p:cNvSpPr>
            <a:spLocks noGrp="1"/>
          </p:cNvSpPr>
          <p:nvPr>
            <p:ph type="sldNum" sz="quarter" idx="12"/>
          </p:nvPr>
        </p:nvSpPr>
        <p:spPr bwMode="gray"/>
        <p:txBody>
          <a:bodyPr/>
          <a:lstStyle>
            <a:lvl1pPr>
              <a:defRPr b="0"/>
            </a:lvl1pPr>
          </a:lstStyle>
          <a:p>
            <a:fld id="{7FA1454E-C14F-4227-9671-7503869E6393}" type="slidenum">
              <a:rPr lang="de-DE" altLang="es-ES" smtClean="0"/>
              <a:pPr/>
              <a:t>‹Nr.›</a:t>
            </a:fld>
            <a:endParaRPr lang="de-DE" altLang="es-E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Entrenament Metacognitiu 7 – Saltar a Conclusions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7FA1454E-C14F-4227-9671-7503869E6393}" type="slidenum">
              <a:rPr lang="de-DE" altLang="es-ES" smtClean="0"/>
              <a:pPr/>
              <a:t>‹Nr.›</a:t>
            </a:fld>
            <a:endParaRPr lang="de-DE" altLang="es-E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791" r:id="rId1"/>
    <p:sldLayoutId id="2147484792" r:id="rId2"/>
    <p:sldLayoutId id="2147484793" r:id="rId3"/>
    <p:sldLayoutId id="2147484794" r:id="rId4"/>
    <p:sldLayoutId id="2147484795" r:id="rId5"/>
    <p:sldLayoutId id="2147484796" r:id="rId6"/>
    <p:sldLayoutId id="2147484797" r:id="rId7"/>
    <p:sldLayoutId id="2147484798" r:id="rId8"/>
    <p:sldLayoutId id="2147484799" r:id="rId9"/>
    <p:sldLayoutId id="2147484800" r:id="rId10"/>
    <p:sldLayoutId id="2147484801" r:id="rId11"/>
    <p:sldLayoutId id="214748480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4.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EMC 7 A – Saltar a Conclusions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16700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Conclusions Apressades</a:t>
            </a:r>
          </a:p>
        </p:txBody>
      </p:sp>
      <p:sp>
        <p:nvSpPr>
          <p:cNvPr id="37890" name="Rectangle 1026"/>
          <p:cNvSpPr>
            <a:spLocks noGrp="1" noChangeArrowheads="1"/>
          </p:cNvSpPr>
          <p:nvPr>
            <p:ph idx="1"/>
          </p:nvPr>
        </p:nvSpPr>
        <p:spPr/>
        <p:txBody>
          <a:bodyPr>
            <a:noAutofit/>
          </a:bodyPr>
          <a:lstStyle/>
          <a:p>
            <a:pPr algn="l" eaLnBrk="1" hangingPunct="1"/>
            <a:r>
              <a:rPr lang="es-ES" altLang="de-DE" sz="2400" dirty="0" err="1">
                <a:solidFill>
                  <a:srgbClr val="333333"/>
                </a:solidFill>
              </a:rPr>
              <a:t>Sovint</a:t>
            </a:r>
            <a:r>
              <a:rPr lang="es-ES" altLang="de-DE" sz="2400" dirty="0">
                <a:solidFill>
                  <a:srgbClr val="333333"/>
                </a:solidFill>
              </a:rPr>
              <a:t> </a:t>
            </a:r>
            <a:r>
              <a:rPr lang="es-ES" altLang="de-DE" sz="2400" dirty="0" err="1">
                <a:solidFill>
                  <a:srgbClr val="333333"/>
                </a:solidFill>
              </a:rPr>
              <a:t>emetem</a:t>
            </a:r>
            <a:r>
              <a:rPr lang="es-ES" altLang="de-DE" sz="2400" dirty="0">
                <a:solidFill>
                  <a:srgbClr val="333333"/>
                </a:solidFill>
              </a:rPr>
              <a:t> </a:t>
            </a:r>
            <a:r>
              <a:rPr lang="es-ES" altLang="de-DE" sz="2400" dirty="0" err="1">
                <a:solidFill>
                  <a:srgbClr val="333333"/>
                </a:solidFill>
              </a:rPr>
              <a:t>judicis</a:t>
            </a:r>
            <a:r>
              <a:rPr lang="es-ES" altLang="de-DE" sz="2400" dirty="0">
                <a:solidFill>
                  <a:srgbClr val="333333"/>
                </a:solidFill>
              </a:rPr>
              <a:t> </a:t>
            </a:r>
            <a:r>
              <a:rPr lang="es-ES" altLang="de-DE" sz="2400" dirty="0" err="1">
                <a:solidFill>
                  <a:srgbClr val="333333"/>
                </a:solidFill>
              </a:rPr>
              <a:t>sense</a:t>
            </a:r>
            <a:r>
              <a:rPr lang="es-ES" altLang="de-DE" sz="2400" dirty="0">
                <a:solidFill>
                  <a:srgbClr val="333333"/>
                </a:solidFill>
              </a:rPr>
              <a:t> </a:t>
            </a:r>
            <a:r>
              <a:rPr lang="es-ES" altLang="de-DE" sz="2400" dirty="0" err="1">
                <a:solidFill>
                  <a:srgbClr val="333333"/>
                </a:solidFill>
              </a:rPr>
              <a:t>conèixer</a:t>
            </a:r>
            <a:r>
              <a:rPr lang="es-ES" altLang="de-DE" sz="2400" dirty="0">
                <a:solidFill>
                  <a:srgbClr val="333333"/>
                </a:solidFill>
              </a:rPr>
              <a:t> tota la </a:t>
            </a:r>
            <a:r>
              <a:rPr lang="es-ES" altLang="de-DE" sz="2400" dirty="0" err="1">
                <a:solidFill>
                  <a:srgbClr val="333333"/>
                </a:solidFill>
              </a:rPr>
              <a:t>veritat</a:t>
            </a:r>
            <a:r>
              <a:rPr lang="es-ES" altLang="de-DE" sz="2400" dirty="0">
                <a:solidFill>
                  <a:srgbClr val="333333"/>
                </a:solidFill>
              </a:rPr>
              <a:t>.</a:t>
            </a:r>
          </a:p>
          <a:p>
            <a:pPr marL="342900" indent="-342900" algn="l" eaLnBrk="1" hangingPunct="1">
              <a:buClr>
                <a:srgbClr val="333333"/>
              </a:buClr>
              <a:buFont typeface="WingDings"/>
              <a:buChar char=""/>
            </a:pPr>
            <a:r>
              <a:rPr lang="es-ES" altLang="de-DE" sz="2400" dirty="0" err="1">
                <a:solidFill>
                  <a:srgbClr val="333333"/>
                </a:solidFill>
              </a:rPr>
              <a:t>Raons</a:t>
            </a:r>
            <a:r>
              <a:rPr lang="es-ES" altLang="de-DE" sz="2400" dirty="0">
                <a:solidFill>
                  <a:srgbClr val="333333"/>
                </a:solidFill>
              </a:rPr>
              <a:t> / </a:t>
            </a:r>
            <a:r>
              <a:rPr lang="es-ES" altLang="de-DE" sz="2400" dirty="0" err="1">
                <a:solidFill>
                  <a:srgbClr val="333333"/>
                </a:solidFill>
              </a:rPr>
              <a:t>avantatges</a:t>
            </a:r>
            <a:r>
              <a:rPr lang="es-ES" altLang="de-DE" sz="2400" dirty="0">
                <a:solidFill>
                  <a:srgbClr val="333333"/>
                </a:solidFill>
              </a:rPr>
              <a:t>: </a:t>
            </a:r>
            <a:r>
              <a:rPr lang="es-ES" altLang="de-DE" sz="2400" dirty="0">
                <a:solidFill>
                  <a:srgbClr val="004992"/>
                </a:solidFill>
                <a:latin typeface="Calibri Light"/>
                <a:cs typeface="Times New Roman" pitchFamily="18" charset="0"/>
              </a:rPr>
              <a:t>???</a:t>
            </a:r>
            <a:r>
              <a:rPr lang="es-ES" altLang="de-DE" sz="2400" dirty="0">
                <a:solidFill>
                  <a:srgbClr val="004992"/>
                </a:solidFill>
              </a:rPr>
              <a:t> </a:t>
            </a:r>
            <a:r>
              <a:rPr lang="es-ES" altLang="de-DE" sz="2400" dirty="0">
                <a:solidFill>
                  <a:srgbClr val="FFFFFF"/>
                </a:solidFill>
              </a:rPr>
              <a:t>estalvi de temps, fa que una persona es senti segura, fa que una persona sembli decidida i competent davant l'altra gent (“Una decisió equivocada és millor que cap decisió. ”)</a:t>
            </a:r>
          </a:p>
          <a:p>
            <a:pPr marL="342900" indent="-342900" algn="l" eaLnBrk="1" hangingPunct="1">
              <a:buClr>
                <a:srgbClr val="333333"/>
              </a:buClr>
              <a:buFont typeface="WingDings"/>
              <a:buChar char=""/>
            </a:pPr>
            <a:r>
              <a:rPr lang="es-ES" altLang="de-DE" sz="2400" dirty="0" err="1">
                <a:solidFill>
                  <a:srgbClr val="333333"/>
                </a:solidFill>
              </a:rPr>
              <a:t>Desavantatges</a:t>
            </a:r>
            <a:r>
              <a:rPr lang="es-ES" altLang="de-DE" sz="2400" dirty="0">
                <a:solidFill>
                  <a:srgbClr val="333333"/>
                </a:solidFill>
              </a:rPr>
              <a:t>: </a:t>
            </a:r>
            <a:r>
              <a:rPr lang="es-ES" altLang="de-DE" sz="2400" dirty="0">
                <a:solidFill>
                  <a:srgbClr val="004992"/>
                </a:solidFill>
              </a:rPr>
              <a:t>??? </a:t>
            </a:r>
            <a:r>
              <a:rPr lang="es-ES" altLang="de-DE" sz="2400" dirty="0" err="1">
                <a:solidFill>
                  <a:srgbClr val="FFFFFF"/>
                </a:solidFill>
              </a:rPr>
              <a:t>risc</a:t>
            </a:r>
            <a:r>
              <a:rPr lang="es-ES" altLang="de-DE" sz="2400" dirty="0">
                <a:solidFill>
                  <a:srgbClr val="FFFFFF"/>
                </a:solidFill>
              </a:rPr>
              <a:t> de </a:t>
            </a:r>
            <a:r>
              <a:rPr lang="es-ES" altLang="de-DE" sz="2400" dirty="0" err="1">
                <a:solidFill>
                  <a:srgbClr val="FFFFFF"/>
                </a:solidFill>
              </a:rPr>
              <a:t>fer</a:t>
            </a:r>
            <a:r>
              <a:rPr lang="es-ES" altLang="de-DE" sz="2400" dirty="0">
                <a:solidFill>
                  <a:srgbClr val="FFFFFF"/>
                </a:solidFill>
              </a:rPr>
              <a:t> una </a:t>
            </a:r>
            <a:r>
              <a:rPr lang="es-ES" altLang="de-DE" sz="2400" dirty="0" err="1">
                <a:solidFill>
                  <a:srgbClr val="FFFFFF"/>
                </a:solidFill>
              </a:rPr>
              <a:t>interpretació</a:t>
            </a:r>
            <a:r>
              <a:rPr lang="es-ES" altLang="de-DE" sz="2400" dirty="0">
                <a:solidFill>
                  <a:srgbClr val="FFFFFF"/>
                </a:solidFill>
              </a:rPr>
              <a:t> </a:t>
            </a:r>
            <a:r>
              <a:rPr lang="es-ES" altLang="de-DE" sz="2400" dirty="0" err="1">
                <a:solidFill>
                  <a:srgbClr val="FFFFFF"/>
                </a:solidFill>
              </a:rPr>
              <a:t>errònia</a:t>
            </a:r>
            <a:r>
              <a:rPr lang="es-ES" altLang="de-DE" sz="2400" dirty="0">
                <a:solidFill>
                  <a:srgbClr val="FFFFFF"/>
                </a:solidFill>
              </a:rPr>
              <a:t> i </a:t>
            </a:r>
            <a:r>
              <a:rPr lang="es-ES" altLang="de-DE" sz="2400" dirty="0" err="1">
                <a:solidFill>
                  <a:srgbClr val="FFFFFF"/>
                </a:solidFill>
              </a:rPr>
              <a:t>prendre</a:t>
            </a:r>
            <a:r>
              <a:rPr lang="es-ES" altLang="de-DE" sz="2400" dirty="0">
                <a:solidFill>
                  <a:srgbClr val="FFFFFF"/>
                </a:solidFill>
              </a:rPr>
              <a:t> una </a:t>
            </a:r>
            <a:r>
              <a:rPr lang="es-ES" altLang="de-DE" sz="2400" dirty="0" err="1">
                <a:solidFill>
                  <a:srgbClr val="FFFFFF"/>
                </a:solidFill>
              </a:rPr>
              <a:t>decisió</a:t>
            </a:r>
            <a:r>
              <a:rPr lang="es-ES" altLang="de-DE" sz="2400" dirty="0">
                <a:solidFill>
                  <a:srgbClr val="FFFFFF"/>
                </a:solidFill>
              </a:rPr>
              <a:t> </a:t>
            </a:r>
            <a:r>
              <a:rPr lang="es-ES" altLang="de-DE" sz="2400" dirty="0" err="1">
                <a:solidFill>
                  <a:srgbClr val="FFFFFF"/>
                </a:solidFill>
              </a:rPr>
              <a:t>perillosa</a:t>
            </a:r>
            <a:r>
              <a:rPr lang="es-E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2</a:t>
            </a:fld>
            <a:endParaRPr lang="de-DE" alt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Conclusions Apressades</a:t>
            </a:r>
          </a:p>
        </p:txBody>
      </p:sp>
      <p:sp>
        <p:nvSpPr>
          <p:cNvPr id="37890" name="Rectangle 1026"/>
          <p:cNvSpPr>
            <a:spLocks noGrp="1" noChangeArrowheads="1"/>
          </p:cNvSpPr>
          <p:nvPr>
            <p:ph idx="1"/>
          </p:nvPr>
        </p:nvSpPr>
        <p:spPr/>
        <p:txBody>
          <a:bodyPr>
            <a:noAutofit/>
          </a:bodyPr>
          <a:lstStyle/>
          <a:p>
            <a:pPr algn="l" eaLnBrk="1" hangingPunct="1"/>
            <a:r>
              <a:rPr lang="es-ES" altLang="de-DE" sz="2400" dirty="0" err="1">
                <a:solidFill>
                  <a:srgbClr val="333333"/>
                </a:solidFill>
              </a:rPr>
              <a:t>Sovint</a:t>
            </a:r>
            <a:r>
              <a:rPr lang="es-ES" altLang="de-DE" sz="2400" dirty="0">
                <a:solidFill>
                  <a:srgbClr val="333333"/>
                </a:solidFill>
              </a:rPr>
              <a:t> </a:t>
            </a:r>
            <a:r>
              <a:rPr lang="es-ES" altLang="de-DE" sz="2400" dirty="0" err="1">
                <a:solidFill>
                  <a:srgbClr val="333333"/>
                </a:solidFill>
              </a:rPr>
              <a:t>emetem</a:t>
            </a:r>
            <a:r>
              <a:rPr lang="es-ES" altLang="de-DE" sz="2400" dirty="0">
                <a:solidFill>
                  <a:srgbClr val="333333"/>
                </a:solidFill>
              </a:rPr>
              <a:t> </a:t>
            </a:r>
            <a:r>
              <a:rPr lang="es-ES" altLang="de-DE" sz="2400" dirty="0" err="1">
                <a:solidFill>
                  <a:srgbClr val="333333"/>
                </a:solidFill>
              </a:rPr>
              <a:t>judicis</a:t>
            </a:r>
            <a:r>
              <a:rPr lang="es-ES" altLang="de-DE" sz="2400" dirty="0">
                <a:solidFill>
                  <a:srgbClr val="333333"/>
                </a:solidFill>
              </a:rPr>
              <a:t> </a:t>
            </a:r>
            <a:r>
              <a:rPr lang="es-ES" altLang="de-DE" sz="2400" dirty="0" err="1">
                <a:solidFill>
                  <a:srgbClr val="333333"/>
                </a:solidFill>
              </a:rPr>
              <a:t>sense</a:t>
            </a:r>
            <a:r>
              <a:rPr lang="es-ES" altLang="de-DE" sz="2400" dirty="0">
                <a:solidFill>
                  <a:srgbClr val="333333"/>
                </a:solidFill>
              </a:rPr>
              <a:t> </a:t>
            </a:r>
            <a:r>
              <a:rPr lang="es-ES" altLang="de-DE" sz="2400" dirty="0" err="1">
                <a:solidFill>
                  <a:srgbClr val="333333"/>
                </a:solidFill>
              </a:rPr>
              <a:t>conèixer</a:t>
            </a:r>
            <a:r>
              <a:rPr lang="es-ES" altLang="de-DE" sz="2400" dirty="0">
                <a:solidFill>
                  <a:srgbClr val="333333"/>
                </a:solidFill>
              </a:rPr>
              <a:t> tota la </a:t>
            </a:r>
            <a:r>
              <a:rPr lang="es-ES" altLang="de-DE" sz="2400" dirty="0" err="1">
                <a:solidFill>
                  <a:srgbClr val="333333"/>
                </a:solidFill>
              </a:rPr>
              <a:t>veritat</a:t>
            </a:r>
            <a:r>
              <a:rPr lang="es-ES" altLang="de-DE" sz="2400" dirty="0">
                <a:solidFill>
                  <a:srgbClr val="333333"/>
                </a:solidFill>
              </a:rPr>
              <a:t>.</a:t>
            </a:r>
          </a:p>
          <a:p>
            <a:pPr marL="342900" indent="-342900" algn="l" eaLnBrk="1" hangingPunct="1">
              <a:buClr>
                <a:srgbClr val="000000"/>
              </a:buClr>
              <a:buFont typeface="WingDings"/>
              <a:buChar char=""/>
            </a:pPr>
            <a:r>
              <a:rPr lang="es-ES" altLang="de-DE" sz="2400" dirty="0">
                <a:solidFill>
                  <a:srgbClr val="333333"/>
                </a:solidFill>
              </a:rPr>
              <a:t>Raons / avantatges: </a:t>
            </a:r>
            <a:r>
              <a:rPr lang="es-ES" altLang="de-DE" sz="2400" dirty="0">
                <a:solidFill>
                  <a:srgbClr val="004992"/>
                </a:solidFill>
              </a:rPr>
              <a:t>estalvi de temps, fa que una persona es senti segura, fa que una persona sembli decidida i competent davant l'altra gent (“Una decisió equivocada és millor que cap decisió. ”)</a:t>
            </a:r>
          </a:p>
          <a:p>
            <a:pPr marL="342900" indent="-342900">
              <a:buClr>
                <a:srgbClr val="333333"/>
              </a:buClr>
              <a:buFont typeface="WingDings"/>
              <a:buChar char=""/>
            </a:pPr>
            <a:r>
              <a:rPr lang="es-ES" altLang="de-DE" sz="2400" dirty="0" err="1">
                <a:solidFill>
                  <a:srgbClr val="333333"/>
                </a:solidFill>
              </a:rPr>
              <a:t>Desavantatges</a:t>
            </a:r>
            <a:r>
              <a:rPr lang="es-ES" altLang="de-DE" sz="2400" dirty="0">
                <a:solidFill>
                  <a:srgbClr val="333333"/>
                </a:solidFill>
              </a:rPr>
              <a:t>: </a:t>
            </a:r>
            <a:r>
              <a:rPr lang="es-ES" altLang="de-DE" sz="2400" dirty="0">
                <a:solidFill>
                  <a:srgbClr val="004992"/>
                </a:solidFill>
              </a:rPr>
              <a:t>??? </a:t>
            </a:r>
            <a:r>
              <a:rPr lang="es-ES" altLang="de-DE" sz="2400" dirty="0" err="1">
                <a:solidFill>
                  <a:srgbClr val="FFFFFF"/>
                </a:solidFill>
              </a:rPr>
              <a:t>risc</a:t>
            </a:r>
            <a:r>
              <a:rPr lang="es-ES" altLang="de-DE" sz="2400" dirty="0">
                <a:solidFill>
                  <a:srgbClr val="FFFFFF"/>
                </a:solidFill>
              </a:rPr>
              <a:t> de </a:t>
            </a:r>
            <a:r>
              <a:rPr lang="es-ES" altLang="de-DE" sz="2400" dirty="0" err="1">
                <a:solidFill>
                  <a:srgbClr val="FFFFFF"/>
                </a:solidFill>
              </a:rPr>
              <a:t>fer</a:t>
            </a:r>
            <a:r>
              <a:rPr lang="es-ES" altLang="de-DE" sz="2400" dirty="0">
                <a:solidFill>
                  <a:srgbClr val="FFFFFF"/>
                </a:solidFill>
              </a:rPr>
              <a:t> una </a:t>
            </a:r>
            <a:r>
              <a:rPr lang="es-ES" altLang="de-DE" sz="2400" dirty="0" err="1">
                <a:solidFill>
                  <a:srgbClr val="FFFFFF"/>
                </a:solidFill>
              </a:rPr>
              <a:t>interpretació</a:t>
            </a:r>
            <a:r>
              <a:rPr lang="es-ES" altLang="de-DE" sz="2400" dirty="0">
                <a:solidFill>
                  <a:srgbClr val="FFFFFF"/>
                </a:solidFill>
              </a:rPr>
              <a:t> </a:t>
            </a:r>
            <a:r>
              <a:rPr lang="es-ES" altLang="de-DE" sz="2400" dirty="0" err="1">
                <a:solidFill>
                  <a:srgbClr val="FFFFFF"/>
                </a:solidFill>
              </a:rPr>
              <a:t>errònia</a:t>
            </a:r>
            <a:r>
              <a:rPr lang="es-ES" altLang="de-DE" sz="2400" dirty="0">
                <a:solidFill>
                  <a:srgbClr val="FFFFFF"/>
                </a:solidFill>
              </a:rPr>
              <a:t> i </a:t>
            </a:r>
            <a:r>
              <a:rPr lang="es-ES" altLang="de-DE" sz="2400" dirty="0" err="1">
                <a:solidFill>
                  <a:srgbClr val="FFFFFF"/>
                </a:solidFill>
              </a:rPr>
              <a:t>prendre</a:t>
            </a:r>
            <a:r>
              <a:rPr lang="es-ES" altLang="de-DE" sz="2400" dirty="0">
                <a:solidFill>
                  <a:srgbClr val="FFFFFF"/>
                </a:solidFill>
              </a:rPr>
              <a:t> una </a:t>
            </a:r>
            <a:r>
              <a:rPr lang="es-ES" altLang="de-DE" sz="2400" dirty="0" err="1">
                <a:solidFill>
                  <a:srgbClr val="FFFFFF"/>
                </a:solidFill>
              </a:rPr>
              <a:t>decisió</a:t>
            </a:r>
            <a:r>
              <a:rPr lang="es-ES" altLang="de-DE" sz="2400" dirty="0">
                <a:solidFill>
                  <a:srgbClr val="FFFFFF"/>
                </a:solidFill>
              </a:rPr>
              <a:t> </a:t>
            </a:r>
            <a:r>
              <a:rPr lang="es-ES" altLang="de-DE" sz="2400" dirty="0" err="1">
                <a:solidFill>
                  <a:srgbClr val="FFFFFF"/>
                </a:solidFill>
              </a:rPr>
              <a:t>perillosa</a:t>
            </a:r>
            <a:r>
              <a:rPr lang="es-E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3</a:t>
            </a:fld>
            <a:endParaRPr lang="de-DE" altLang="es-ES"/>
          </a:p>
        </p:txBody>
      </p:sp>
    </p:spTree>
    <p:extLst>
      <p:ext uri="{BB962C8B-B14F-4D97-AF65-F5344CB8AC3E}">
        <p14:creationId xmlns:p14="http://schemas.microsoft.com/office/powerpoint/2010/main" val="3707038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Conclusions Apressades</a:t>
            </a:r>
          </a:p>
        </p:txBody>
      </p:sp>
      <p:sp>
        <p:nvSpPr>
          <p:cNvPr id="37890" name="Rectangle 1026"/>
          <p:cNvSpPr>
            <a:spLocks noGrp="1" noChangeArrowheads="1"/>
          </p:cNvSpPr>
          <p:nvPr>
            <p:ph idx="1"/>
          </p:nvPr>
        </p:nvSpPr>
        <p:spPr/>
        <p:txBody>
          <a:bodyPr>
            <a:noAutofit/>
          </a:bodyPr>
          <a:lstStyle/>
          <a:p>
            <a:pPr algn="l" eaLnBrk="1" hangingPunct="1"/>
            <a:r>
              <a:rPr lang="es-ES" altLang="de-DE" sz="2400" dirty="0" err="1">
                <a:solidFill>
                  <a:srgbClr val="333333"/>
                </a:solidFill>
              </a:rPr>
              <a:t>Sovint</a:t>
            </a:r>
            <a:r>
              <a:rPr lang="es-ES" altLang="de-DE" sz="2400" dirty="0">
                <a:solidFill>
                  <a:srgbClr val="333333"/>
                </a:solidFill>
              </a:rPr>
              <a:t> </a:t>
            </a:r>
            <a:r>
              <a:rPr lang="es-ES" altLang="de-DE" sz="2400" dirty="0" err="1">
                <a:solidFill>
                  <a:srgbClr val="333333"/>
                </a:solidFill>
              </a:rPr>
              <a:t>emetem</a:t>
            </a:r>
            <a:r>
              <a:rPr lang="es-ES" altLang="de-DE" sz="2400" dirty="0">
                <a:solidFill>
                  <a:srgbClr val="333333"/>
                </a:solidFill>
              </a:rPr>
              <a:t> </a:t>
            </a:r>
            <a:r>
              <a:rPr lang="es-ES" altLang="de-DE" sz="2400" dirty="0" err="1">
                <a:solidFill>
                  <a:srgbClr val="333333"/>
                </a:solidFill>
              </a:rPr>
              <a:t>judicis</a:t>
            </a:r>
            <a:r>
              <a:rPr lang="es-ES" altLang="de-DE" sz="2400" dirty="0">
                <a:solidFill>
                  <a:srgbClr val="333333"/>
                </a:solidFill>
              </a:rPr>
              <a:t> </a:t>
            </a:r>
            <a:r>
              <a:rPr lang="es-ES" altLang="de-DE" sz="2400" dirty="0" err="1">
                <a:solidFill>
                  <a:srgbClr val="333333"/>
                </a:solidFill>
              </a:rPr>
              <a:t>sense</a:t>
            </a:r>
            <a:r>
              <a:rPr lang="es-ES" altLang="de-DE" sz="2400" dirty="0">
                <a:solidFill>
                  <a:srgbClr val="333333"/>
                </a:solidFill>
              </a:rPr>
              <a:t> </a:t>
            </a:r>
            <a:r>
              <a:rPr lang="es-ES" altLang="de-DE" sz="2400" dirty="0" err="1">
                <a:solidFill>
                  <a:srgbClr val="333333"/>
                </a:solidFill>
              </a:rPr>
              <a:t>conèixer</a:t>
            </a:r>
            <a:r>
              <a:rPr lang="es-ES" altLang="de-DE" sz="2400" dirty="0">
                <a:solidFill>
                  <a:srgbClr val="333333"/>
                </a:solidFill>
              </a:rPr>
              <a:t> tota la </a:t>
            </a:r>
            <a:r>
              <a:rPr lang="es-ES" altLang="de-DE" sz="2400" dirty="0" err="1">
                <a:solidFill>
                  <a:srgbClr val="333333"/>
                </a:solidFill>
              </a:rPr>
              <a:t>veritat</a:t>
            </a:r>
            <a:r>
              <a:rPr lang="es-ES" altLang="de-DE" sz="2400" dirty="0">
                <a:solidFill>
                  <a:srgbClr val="333333"/>
                </a:solidFill>
              </a:rPr>
              <a:t>.</a:t>
            </a:r>
          </a:p>
          <a:p>
            <a:pPr marL="342900" indent="-342900" algn="l" eaLnBrk="1" hangingPunct="1">
              <a:buClr>
                <a:srgbClr val="000000"/>
              </a:buClr>
              <a:buFont typeface="WingDings"/>
              <a:buChar char=""/>
            </a:pPr>
            <a:r>
              <a:rPr lang="es-ES" altLang="de-DE" sz="2400" dirty="0">
                <a:solidFill>
                  <a:srgbClr val="333333"/>
                </a:solidFill>
              </a:rPr>
              <a:t>Raons / avantatges: </a:t>
            </a:r>
            <a:r>
              <a:rPr lang="es-ES" altLang="de-DE" sz="2400" dirty="0">
                <a:solidFill>
                  <a:srgbClr val="004992"/>
                </a:solidFill>
              </a:rPr>
              <a:t>estalvi de temps, fa que una persona es senti segura, fa que una persona sembli decidida i competent davant l'altra gent (“Una decisió equivocada és millor que cap decisió. ”)</a:t>
            </a:r>
          </a:p>
          <a:p>
            <a:pPr marL="342900" indent="-342900" algn="l" eaLnBrk="1" hangingPunct="1">
              <a:buClr>
                <a:srgbClr val="333333"/>
              </a:buClr>
              <a:buFont typeface="WingDings"/>
              <a:buChar char=""/>
            </a:pPr>
            <a:r>
              <a:rPr lang="es-ES" altLang="de-DE" sz="2400" dirty="0" err="1">
                <a:solidFill>
                  <a:srgbClr val="333333"/>
                </a:solidFill>
              </a:rPr>
              <a:t>Desavantatges</a:t>
            </a:r>
            <a:r>
              <a:rPr lang="es-ES" altLang="de-DE" sz="2400" dirty="0">
                <a:solidFill>
                  <a:srgbClr val="333333"/>
                </a:solidFill>
              </a:rPr>
              <a:t>: </a:t>
            </a:r>
            <a:r>
              <a:rPr lang="es-ES" altLang="de-DE" sz="2400" dirty="0" err="1">
                <a:solidFill>
                  <a:srgbClr val="004992"/>
                </a:solidFill>
              </a:rPr>
              <a:t>risc</a:t>
            </a:r>
            <a:r>
              <a:rPr lang="es-ES" altLang="de-DE" sz="2400" dirty="0">
                <a:solidFill>
                  <a:srgbClr val="004992"/>
                </a:solidFill>
              </a:rPr>
              <a:t> de </a:t>
            </a:r>
            <a:r>
              <a:rPr lang="es-ES" altLang="de-DE" sz="2400" dirty="0" err="1">
                <a:solidFill>
                  <a:srgbClr val="004992"/>
                </a:solidFill>
              </a:rPr>
              <a:t>fer</a:t>
            </a:r>
            <a:r>
              <a:rPr lang="es-ES" altLang="de-DE" sz="2400" dirty="0">
                <a:solidFill>
                  <a:srgbClr val="004992"/>
                </a:solidFill>
              </a:rPr>
              <a:t> una </a:t>
            </a:r>
            <a:r>
              <a:rPr lang="es-ES" altLang="de-DE" sz="2400" dirty="0" err="1">
                <a:solidFill>
                  <a:srgbClr val="004992"/>
                </a:solidFill>
              </a:rPr>
              <a:t>interpretació</a:t>
            </a:r>
            <a:r>
              <a:rPr lang="es-ES" altLang="de-DE" sz="2400" dirty="0">
                <a:solidFill>
                  <a:srgbClr val="004992"/>
                </a:solidFill>
              </a:rPr>
              <a:t> </a:t>
            </a:r>
            <a:r>
              <a:rPr lang="es-ES" altLang="de-DE" sz="2400" dirty="0" err="1">
                <a:solidFill>
                  <a:srgbClr val="004992"/>
                </a:solidFill>
              </a:rPr>
              <a:t>errònia</a:t>
            </a:r>
            <a:r>
              <a:rPr lang="es-ES" altLang="de-DE" sz="2400" dirty="0">
                <a:solidFill>
                  <a:srgbClr val="004992"/>
                </a:solidFill>
              </a:rPr>
              <a:t> i </a:t>
            </a:r>
            <a:r>
              <a:rPr lang="es-ES" altLang="de-DE" sz="2400" dirty="0" err="1">
                <a:solidFill>
                  <a:srgbClr val="004992"/>
                </a:solidFill>
              </a:rPr>
              <a:t>prendre</a:t>
            </a:r>
            <a:r>
              <a:rPr lang="es-ES" altLang="de-DE" sz="2400" dirty="0">
                <a:solidFill>
                  <a:srgbClr val="004992"/>
                </a:solidFill>
              </a:rPr>
              <a:t> una </a:t>
            </a:r>
            <a:r>
              <a:rPr lang="es-ES" altLang="de-DE" sz="2400" dirty="0" err="1">
                <a:solidFill>
                  <a:srgbClr val="004992"/>
                </a:solidFill>
              </a:rPr>
              <a:t>decisió</a:t>
            </a:r>
            <a:r>
              <a:rPr lang="es-ES" altLang="de-DE" sz="2400" dirty="0">
                <a:solidFill>
                  <a:srgbClr val="004992"/>
                </a:solidFill>
              </a:rPr>
              <a:t> </a:t>
            </a:r>
            <a:r>
              <a:rPr lang="es-ES" altLang="de-DE" sz="2400" dirty="0" err="1">
                <a:solidFill>
                  <a:srgbClr val="004992"/>
                </a:solidFill>
              </a:rPr>
              <a:t>perillosa</a:t>
            </a:r>
            <a:r>
              <a:rPr lang="es-ES" altLang="de-DE" sz="2400" dirty="0">
                <a:solidFill>
                  <a:srgbClr val="004992"/>
                </a:solidFill>
              </a:rPr>
              <a:t>...</a:t>
            </a:r>
          </a:p>
        </p:txBody>
      </p:sp>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4</a:t>
            </a:fld>
            <a:endParaRPr lang="de-DE" altLang="es-ES"/>
          </a:p>
        </p:txBody>
      </p:sp>
    </p:spTree>
    <p:extLst>
      <p:ext uri="{BB962C8B-B14F-4D97-AF65-F5344CB8AC3E}">
        <p14:creationId xmlns:p14="http://schemas.microsoft.com/office/powerpoint/2010/main" val="13777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Saltar</a:t>
            </a:r>
            <a:r>
              <a:rPr lang="en-US" sz="3600" dirty="0">
                <a:solidFill>
                  <a:srgbClr val="004992"/>
                </a:solidFill>
                <a:latin typeface="+mn-lt"/>
                <a:ea typeface="+mn-ea"/>
                <a:cs typeface="+mn-cs"/>
              </a:rPr>
              <a:t> a Conclusions</a:t>
            </a:r>
            <a:br>
              <a:rPr lang="en-US" sz="3600" dirty="0">
                <a:solidFill>
                  <a:srgbClr val="004992"/>
                </a:solidFill>
                <a:latin typeface="+mn-lt"/>
                <a:ea typeface="+mn-ea"/>
                <a:cs typeface="+mn-cs"/>
              </a:rPr>
            </a:br>
            <a:r>
              <a:rPr lang="en-US" dirty="0" err="1">
                <a:solidFill>
                  <a:srgbClr val="004992"/>
                </a:solidFill>
                <a:latin typeface="+mn-lt"/>
                <a:ea typeface="+mn-ea"/>
                <a:cs typeface="+mn-cs"/>
              </a:rPr>
              <a:t>En</a:t>
            </a:r>
            <a:r>
              <a:rPr lang="en-US" dirty="0">
                <a:solidFill>
                  <a:srgbClr val="004992"/>
                </a:solidFill>
                <a:latin typeface="+mn-lt"/>
                <a:ea typeface="+mn-ea"/>
                <a:cs typeface="+mn-cs"/>
              </a:rPr>
              <a:t> quin </a:t>
            </a:r>
            <a:r>
              <a:rPr lang="en-US" dirty="0" err="1">
                <a:solidFill>
                  <a:srgbClr val="004992"/>
                </a:solidFill>
                <a:latin typeface="+mn-lt"/>
                <a:ea typeface="+mn-ea"/>
                <a:cs typeface="+mn-cs"/>
              </a:rPr>
              <a:t>tipus</a:t>
            </a:r>
            <a:r>
              <a:rPr lang="en-US" dirty="0">
                <a:solidFill>
                  <a:srgbClr val="004992"/>
                </a:solidFill>
                <a:latin typeface="+mn-lt"/>
                <a:ea typeface="+mn-ea"/>
                <a:cs typeface="+mn-cs"/>
              </a:rPr>
              <a:t> de </a:t>
            </a:r>
            <a:r>
              <a:rPr lang="en-US" dirty="0" err="1">
                <a:solidFill>
                  <a:srgbClr val="004992"/>
                </a:solidFill>
                <a:latin typeface="+mn-lt"/>
                <a:ea typeface="+mn-ea"/>
                <a:cs typeface="+mn-cs"/>
              </a:rPr>
              <a:t>situacions</a:t>
            </a:r>
            <a:r>
              <a:rPr lang="en-US" dirty="0">
                <a:solidFill>
                  <a:srgbClr val="004992"/>
                </a:solidFill>
                <a:latin typeface="+mn-lt"/>
                <a:ea typeface="+mn-ea"/>
                <a:cs typeface="+mn-cs"/>
              </a:rPr>
              <a:t>/</a:t>
            </a:r>
            <a:r>
              <a:rPr lang="en-US" dirty="0" err="1">
                <a:solidFill>
                  <a:srgbClr val="004992"/>
                </a:solidFill>
                <a:latin typeface="+mn-lt"/>
                <a:ea typeface="+mn-ea"/>
                <a:cs typeface="+mn-cs"/>
              </a:rPr>
              <a:t>quan</a:t>
            </a:r>
            <a:r>
              <a:rPr lang="en-US" dirty="0">
                <a:solidFill>
                  <a:srgbClr val="004992"/>
                </a:solidFill>
                <a:latin typeface="+mn-lt"/>
                <a:ea typeface="+mn-ea"/>
                <a:cs typeface="+mn-cs"/>
              </a:rPr>
              <a:t> </a:t>
            </a:r>
            <a:r>
              <a:rPr lang="en-US" dirty="0" err="1">
                <a:solidFill>
                  <a:srgbClr val="004992"/>
                </a:solidFill>
                <a:latin typeface="+mn-lt"/>
                <a:ea typeface="+mn-ea"/>
                <a:cs typeface="+mn-cs"/>
              </a:rPr>
              <a:t>arribem</a:t>
            </a:r>
            <a:r>
              <a:rPr lang="en-US" dirty="0">
                <a:solidFill>
                  <a:srgbClr val="004992"/>
                </a:solidFill>
                <a:latin typeface="+mn-lt"/>
                <a:ea typeface="+mn-ea"/>
                <a:cs typeface="+mn-cs"/>
              </a:rPr>
              <a:t> a conclusions sense </a:t>
            </a:r>
            <a:r>
              <a:rPr lang="en-US" dirty="0" err="1">
                <a:solidFill>
                  <a:srgbClr val="004992"/>
                </a:solidFill>
                <a:latin typeface="+mn-lt"/>
                <a:ea typeface="+mn-ea"/>
                <a:cs typeface="+mn-cs"/>
              </a:rPr>
              <a:t>conèixer</a:t>
            </a:r>
            <a:r>
              <a:rPr lang="en-US" dirty="0">
                <a:solidFill>
                  <a:srgbClr val="004992"/>
                </a:solidFill>
                <a:latin typeface="+mn-lt"/>
                <a:ea typeface="+mn-ea"/>
                <a:cs typeface="+mn-cs"/>
              </a:rPr>
              <a:t> </a:t>
            </a:r>
            <a:r>
              <a:rPr lang="en-US" dirty="0" err="1">
                <a:solidFill>
                  <a:srgbClr val="004992"/>
                </a:solidFill>
                <a:latin typeface="+mn-lt"/>
                <a:ea typeface="+mn-ea"/>
                <a:cs typeface="+mn-cs"/>
              </a:rPr>
              <a:t>tota</a:t>
            </a:r>
            <a:r>
              <a:rPr lang="en-US" dirty="0">
                <a:solidFill>
                  <a:srgbClr val="004992"/>
                </a:solidFill>
                <a:latin typeface="+mn-lt"/>
                <a:ea typeface="+mn-ea"/>
                <a:cs typeface="+mn-cs"/>
              </a:rPr>
              <a:t> la </a:t>
            </a:r>
            <a:r>
              <a:rPr lang="en-US" dirty="0" err="1">
                <a:solidFill>
                  <a:srgbClr val="004992"/>
                </a:solidFill>
                <a:latin typeface="+mn-lt"/>
                <a:ea typeface="+mn-ea"/>
                <a:cs typeface="+mn-cs"/>
              </a:rPr>
              <a:t>veritat</a:t>
            </a:r>
            <a:r>
              <a:rPr lang="en-US" dirty="0">
                <a:solidFill>
                  <a:srgbClr val="004992"/>
                </a:solidFill>
                <a:latin typeface="+mn-lt"/>
                <a:ea typeface="+mn-ea"/>
                <a:cs typeface="+mn-cs"/>
              </a:rPr>
              <a:t>?</a:t>
            </a:r>
          </a:p>
        </p:txBody>
      </p:sp>
      <p:graphicFrame>
        <p:nvGraphicFramePr>
          <p:cNvPr id="6" name="Group 27"/>
          <p:cNvGraphicFramePr>
            <a:graphicFrameLocks noGrp="1"/>
          </p:cNvGraphicFramePr>
          <p:nvPr>
            <p:extLst>
              <p:ext uri="{D42A27DB-BD31-4B8C-83A1-F6EECF244321}">
                <p14:modId xmlns:p14="http://schemas.microsoft.com/office/powerpoint/2010/main" val="4276779847"/>
              </p:ext>
            </p:extLst>
          </p:nvPr>
        </p:nvGraphicFramePr>
        <p:xfrm>
          <a:off x="408955" y="2416737"/>
          <a:ext cx="11376000" cy="4114816"/>
        </p:xfrm>
        <a:graphic>
          <a:graphicData uri="http://schemas.openxmlformats.org/drawingml/2006/table">
            <a:tbl>
              <a:tblPr>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Quan?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Calibri Light"/>
                          <a:cs typeface="Times New Roman" pitchFamily="18" charset="0"/>
                        </a:rPr>
                        <a:t>… quan tenim accés limitat a la informació</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Calibri Light"/>
                          <a:cs typeface="Times New Roman" pitchFamily="18" charset="0"/>
                        </a:rPr>
                        <a:t>... quan tenim una experiència prèvia, a partir de la qual es poden fer generalitzacions</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Calibri Light"/>
                          <a:cs typeface="Times New Roman" pitchFamily="18" charset="0"/>
                        </a:rPr>
                        <a:t>… quan la decisió en realitat no té gaire importància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5</a:t>
            </a:fld>
            <a:endParaRPr lang="de-DE" altLang="es-E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Saltar a Conclusions</a:t>
            </a:r>
            <a:br>
              <a:rPr lang="en-US" sz="3600">
                <a:solidFill>
                  <a:srgbClr val="004992"/>
                </a:solidFill>
                <a:latin typeface="+mn-lt"/>
                <a:ea typeface="+mn-ea"/>
                <a:cs typeface="+mn-cs"/>
              </a:rPr>
            </a:br>
            <a:r>
              <a:rPr lang="en-US">
                <a:solidFill>
                  <a:srgbClr val="004992"/>
                </a:solidFill>
                <a:latin typeface="+mn-lt"/>
                <a:ea typeface="+mn-ea"/>
                <a:cs typeface="+mn-cs"/>
              </a:rPr>
              <a:t>En quin tipus de situacions/quan arribem a conclusions sense conèixer tota la veritat?</a:t>
            </a:r>
          </a:p>
        </p:txBody>
      </p:sp>
      <p:graphicFrame>
        <p:nvGraphicFramePr>
          <p:cNvPr id="6" name="Group 27"/>
          <p:cNvGraphicFramePr>
            <a:graphicFrameLocks noGrp="1"/>
          </p:cNvGraphicFramePr>
          <p:nvPr>
            <p:extLst>
              <p:ext uri="{D42A27DB-BD31-4B8C-83A1-F6EECF244321}">
                <p14:modId xmlns:p14="http://schemas.microsoft.com/office/powerpoint/2010/main" val="3235117367"/>
              </p:ext>
            </p:extLst>
          </p:nvPr>
        </p:nvGraphicFramePr>
        <p:xfrm>
          <a:off x="408955" y="2416737"/>
          <a:ext cx="11376000" cy="4114816"/>
        </p:xfrm>
        <a:graphic>
          <a:graphicData uri="http://schemas.openxmlformats.org/drawingml/2006/table">
            <a:tbl>
              <a:tblPr>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Quan?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Calibri Light"/>
                          <a:cs typeface="Times New Roman" pitchFamily="18" charset="0"/>
                        </a:rPr>
                        <a:t>… quan tenim accés limitat a la informació</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Entrevista</a:t>
                      </a:r>
                      <a:r>
                        <a:rPr kumimoji="0" lang="en-US" sz="2400" b="0" i="0" u="none" strike="noStrike" cap="none" normalizeH="0" baseline="0" dirty="0">
                          <a:ln>
                            <a:noFill/>
                          </a:ln>
                          <a:solidFill>
                            <a:srgbClr val="333333"/>
                          </a:solidFill>
                          <a:effectLst/>
                          <a:latin typeface="Calibri Light"/>
                          <a:cs typeface="Times New Roman" pitchFamily="18" charset="0"/>
                        </a:rPr>
                        <a:t> de </a:t>
                      </a:r>
                      <a:r>
                        <a:rPr kumimoji="0" lang="en-US" sz="2400" b="0" i="0" u="none" strike="noStrike" cap="none" normalizeH="0" baseline="0" dirty="0" err="1">
                          <a:ln>
                            <a:noFill/>
                          </a:ln>
                          <a:solidFill>
                            <a:srgbClr val="333333"/>
                          </a:solidFill>
                          <a:effectLst/>
                          <a:latin typeface="Calibri Light"/>
                          <a:cs typeface="Times New Roman" pitchFamily="18" charset="0"/>
                        </a:rPr>
                        <a:t>feina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possibilitat</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limitada</a:t>
                      </a:r>
                      <a:r>
                        <a:rPr kumimoji="0" lang="en-US" sz="2400" b="0" i="0" u="none" strike="noStrike" cap="none" normalizeH="0" baseline="0" dirty="0">
                          <a:ln>
                            <a:noFill/>
                          </a:ln>
                          <a:solidFill>
                            <a:srgbClr val="333333"/>
                          </a:solidFill>
                          <a:effectLst/>
                          <a:latin typeface="Calibri Light"/>
                          <a:cs typeface="Times New Roman" pitchFamily="18" charset="0"/>
                        </a:rPr>
                        <a:t> de </a:t>
                      </a:r>
                      <a:r>
                        <a:rPr kumimoji="0" lang="en-US" sz="2400" b="0" i="0" u="none" strike="noStrike" cap="none" normalizeH="0" baseline="0" dirty="0" err="1">
                          <a:ln>
                            <a:noFill/>
                          </a:ln>
                          <a:solidFill>
                            <a:srgbClr val="333333"/>
                          </a:solidFill>
                          <a:effectLst/>
                          <a:latin typeface="Calibri Light"/>
                          <a:cs typeface="Times New Roman" pitchFamily="18" charset="0"/>
                        </a:rPr>
                        <a:t>conèixer</a:t>
                      </a:r>
                      <a:r>
                        <a:rPr kumimoji="0" lang="en-US" sz="2400" b="0" i="0" u="none" strike="noStrike" cap="none" normalizeH="0" baseline="0" dirty="0">
                          <a:ln>
                            <a:noFill/>
                          </a:ln>
                          <a:solidFill>
                            <a:srgbClr val="333333"/>
                          </a:solidFill>
                          <a:effectLst/>
                          <a:latin typeface="Calibri Light"/>
                          <a:cs typeface="Times New Roman" pitchFamily="18" charset="0"/>
                        </a:rPr>
                        <a:t> per </a:t>
                      </a:r>
                      <a:r>
                        <a:rPr kumimoji="0" lang="en-US" sz="2400" b="0" i="0" u="none" strike="noStrike" cap="none" normalizeH="0" baseline="0" dirty="0" err="1">
                          <a:ln>
                            <a:noFill/>
                          </a:ln>
                          <a:solidFill>
                            <a:srgbClr val="333333"/>
                          </a:solidFill>
                          <a:effectLst/>
                          <a:latin typeface="Calibri Light"/>
                          <a:cs typeface="Times New Roman" pitchFamily="18" charset="0"/>
                        </a:rPr>
                        <a:t>endavant</a:t>
                      </a:r>
                      <a:r>
                        <a:rPr kumimoji="0" lang="en-US" sz="2400" b="0" i="0" u="none" strike="noStrike" cap="none" normalizeH="0" baseline="0" dirty="0">
                          <a:ln>
                            <a:noFill/>
                          </a:ln>
                          <a:solidFill>
                            <a:srgbClr val="333333"/>
                          </a:solidFill>
                          <a:effectLst/>
                          <a:latin typeface="Calibri Light"/>
                          <a:cs typeface="Times New Roman" pitchFamily="18" charset="0"/>
                        </a:rPr>
                        <a:t> el </a:t>
                      </a:r>
                      <a:r>
                        <a:rPr kumimoji="0" lang="en-US" sz="2400" b="0" i="0" u="none" strike="noStrike" cap="none" normalizeH="0" baseline="0" dirty="0" err="1">
                          <a:ln>
                            <a:noFill/>
                          </a:ln>
                          <a:solidFill>
                            <a:srgbClr val="333333"/>
                          </a:solidFill>
                          <a:effectLst/>
                          <a:latin typeface="Calibri Light"/>
                          <a:cs typeface="Times New Roman" pitchFamily="18" charset="0"/>
                        </a:rPr>
                        <a:t>nou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lloc</a:t>
                      </a:r>
                      <a:r>
                        <a:rPr kumimoji="0" lang="en-US" sz="2400" b="0" i="0" u="none" strike="noStrike" cap="none" normalizeH="0" baseline="0" dirty="0">
                          <a:ln>
                            <a:noFill/>
                          </a:ln>
                          <a:solidFill>
                            <a:srgbClr val="333333"/>
                          </a:solidFill>
                          <a:effectLst/>
                          <a:latin typeface="Calibri Light"/>
                          <a:cs typeface="Times New Roman" pitchFamily="18" charset="0"/>
                        </a:rPr>
                        <a:t> de </a:t>
                      </a:r>
                      <a:r>
                        <a:rPr kumimoji="0" lang="en-US" sz="2400" b="0" i="0" u="none" strike="noStrike" cap="none" normalizeH="0" baseline="0" dirty="0" err="1">
                          <a:ln>
                            <a:noFill/>
                          </a:ln>
                          <a:solidFill>
                            <a:srgbClr val="333333"/>
                          </a:solidFill>
                          <a:effectLst/>
                          <a:latin typeface="Calibri Light"/>
                          <a:cs typeface="Times New Roman" pitchFamily="18" charset="0"/>
                        </a:rPr>
                        <a:t>treball</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els</a:t>
                      </a:r>
                      <a:r>
                        <a:rPr kumimoji="0" lang="en-US" sz="2400" b="0" i="0" u="none" strike="noStrike" cap="none" normalizeH="0" baseline="0" dirty="0">
                          <a:ln>
                            <a:noFill/>
                          </a:ln>
                          <a:solidFill>
                            <a:srgbClr val="333333"/>
                          </a:solidFill>
                          <a:effectLst/>
                          <a:latin typeface="Calibri Light"/>
                          <a:cs typeface="Times New Roman" pitchFamily="18" charset="0"/>
                        </a:rPr>
                        <a:t> nous </a:t>
                      </a:r>
                      <a:r>
                        <a:rPr kumimoji="0" lang="en-US" sz="2400" b="0" i="0" u="none" strike="noStrike" cap="none" normalizeH="0" baseline="0" dirty="0" err="1">
                          <a:ln>
                            <a:noFill/>
                          </a:ln>
                          <a:solidFill>
                            <a:srgbClr val="333333"/>
                          </a:solidFill>
                          <a:effectLst/>
                          <a:latin typeface="Calibri Light"/>
                          <a:cs typeface="Times New Roman" pitchFamily="18" charset="0"/>
                        </a:rPr>
                        <a:t>companys</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companyes</a:t>
                      </a:r>
                      <a:r>
                        <a:rPr kumimoji="0" lang="en-US" sz="2400" b="0" i="0" u="none" strike="noStrike" cap="none" normalizeH="0" baseline="0" dirty="0">
                          <a:ln>
                            <a:noFill/>
                          </a:ln>
                          <a:solidFill>
                            <a:srgbClr val="333333"/>
                          </a:solidFill>
                          <a:effectLst/>
                          <a:latin typeface="Calibri Light"/>
                          <a:cs typeface="Times New Roman" pitchFamily="18" charset="0"/>
                        </a:rPr>
                        <a: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Calibri Light"/>
                          <a:cs typeface="Times New Roman" pitchFamily="18" charset="0"/>
                        </a:rPr>
                        <a:t>... quan tenim una experiència prèvia, a partir de la qual es poden fer generalitzacions</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Calibri Light"/>
                          <a:cs typeface="Times New Roman" pitchFamily="18" charset="0"/>
                        </a:rPr>
                        <a:t>… quan la decisió en realitat no té gaire importància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6</a:t>
            </a:fld>
            <a:endParaRPr lang="de-DE" altLang="es-ES"/>
          </a:p>
        </p:txBody>
      </p:sp>
    </p:spTree>
    <p:extLst>
      <p:ext uri="{BB962C8B-B14F-4D97-AF65-F5344CB8AC3E}">
        <p14:creationId xmlns:p14="http://schemas.microsoft.com/office/powerpoint/2010/main" val="2764430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Saltar a Conclusions</a:t>
            </a:r>
            <a:br>
              <a:rPr lang="en-US" sz="3600">
                <a:solidFill>
                  <a:srgbClr val="004992"/>
                </a:solidFill>
                <a:latin typeface="+mn-lt"/>
                <a:ea typeface="+mn-ea"/>
                <a:cs typeface="+mn-cs"/>
              </a:rPr>
            </a:br>
            <a:r>
              <a:rPr lang="en-US">
                <a:solidFill>
                  <a:srgbClr val="004992"/>
                </a:solidFill>
                <a:latin typeface="+mn-lt"/>
                <a:ea typeface="+mn-ea"/>
                <a:cs typeface="+mn-cs"/>
              </a:rPr>
              <a:t>En quin tipus de situacions/quan arribem a conclusions sense conèixer tota la veritat?</a:t>
            </a:r>
          </a:p>
        </p:txBody>
      </p:sp>
      <p:graphicFrame>
        <p:nvGraphicFramePr>
          <p:cNvPr id="6" name="Group 27"/>
          <p:cNvGraphicFramePr>
            <a:graphicFrameLocks noGrp="1"/>
          </p:cNvGraphicFramePr>
          <p:nvPr>
            <p:extLst>
              <p:ext uri="{D42A27DB-BD31-4B8C-83A1-F6EECF244321}">
                <p14:modId xmlns:p14="http://schemas.microsoft.com/office/powerpoint/2010/main" val="1746259615"/>
              </p:ext>
            </p:extLst>
          </p:nvPr>
        </p:nvGraphicFramePr>
        <p:xfrm>
          <a:off x="408955" y="2416737"/>
          <a:ext cx="11376000" cy="4114816"/>
        </p:xfrm>
        <a:graphic>
          <a:graphicData uri="http://schemas.openxmlformats.org/drawingml/2006/table">
            <a:tbl>
              <a:tblPr>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Quan?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Calibri Light"/>
                          <a:cs typeface="Times New Roman" pitchFamily="18" charset="0"/>
                        </a:rPr>
                        <a:t>… quan tenim accés limitat a la informació</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Entrevista</a:t>
                      </a:r>
                      <a:r>
                        <a:rPr kumimoji="0" lang="en-US" sz="2400" b="0" i="0" u="none" strike="noStrike" cap="none" normalizeH="0" baseline="0" dirty="0">
                          <a:ln>
                            <a:noFill/>
                          </a:ln>
                          <a:solidFill>
                            <a:srgbClr val="333333"/>
                          </a:solidFill>
                          <a:effectLst/>
                          <a:latin typeface="Calibri Light"/>
                          <a:cs typeface="Times New Roman" pitchFamily="18" charset="0"/>
                        </a:rPr>
                        <a:t> de </a:t>
                      </a:r>
                      <a:r>
                        <a:rPr kumimoji="0" lang="en-US" sz="2400" b="0" i="0" u="none" strike="noStrike" cap="none" normalizeH="0" baseline="0" dirty="0" err="1">
                          <a:ln>
                            <a:noFill/>
                          </a:ln>
                          <a:solidFill>
                            <a:srgbClr val="333333"/>
                          </a:solidFill>
                          <a:effectLst/>
                          <a:latin typeface="Calibri Light"/>
                          <a:cs typeface="Times New Roman" pitchFamily="18" charset="0"/>
                        </a:rPr>
                        <a:t>feina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possibilitat</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limitada</a:t>
                      </a:r>
                      <a:r>
                        <a:rPr kumimoji="0" lang="en-US" sz="2400" b="0" i="0" u="none" strike="noStrike" cap="none" normalizeH="0" baseline="0" dirty="0">
                          <a:ln>
                            <a:noFill/>
                          </a:ln>
                          <a:solidFill>
                            <a:srgbClr val="333333"/>
                          </a:solidFill>
                          <a:effectLst/>
                          <a:latin typeface="Calibri Light"/>
                          <a:cs typeface="Times New Roman" pitchFamily="18" charset="0"/>
                        </a:rPr>
                        <a:t> de </a:t>
                      </a:r>
                      <a:r>
                        <a:rPr kumimoji="0" lang="en-US" sz="2400" b="0" i="0" u="none" strike="noStrike" cap="none" normalizeH="0" baseline="0" dirty="0" err="1">
                          <a:ln>
                            <a:noFill/>
                          </a:ln>
                          <a:solidFill>
                            <a:srgbClr val="333333"/>
                          </a:solidFill>
                          <a:effectLst/>
                          <a:latin typeface="Calibri Light"/>
                          <a:cs typeface="Times New Roman" pitchFamily="18" charset="0"/>
                        </a:rPr>
                        <a:t>conèixer</a:t>
                      </a:r>
                      <a:r>
                        <a:rPr kumimoji="0" lang="en-US" sz="2400" b="0" i="0" u="none" strike="noStrike" cap="none" normalizeH="0" baseline="0" dirty="0">
                          <a:ln>
                            <a:noFill/>
                          </a:ln>
                          <a:solidFill>
                            <a:srgbClr val="333333"/>
                          </a:solidFill>
                          <a:effectLst/>
                          <a:latin typeface="Calibri Light"/>
                          <a:cs typeface="Times New Roman" pitchFamily="18" charset="0"/>
                        </a:rPr>
                        <a:t> per </a:t>
                      </a:r>
                      <a:r>
                        <a:rPr kumimoji="0" lang="en-US" sz="2400" b="0" i="0" u="none" strike="noStrike" cap="none" normalizeH="0" baseline="0" dirty="0" err="1">
                          <a:ln>
                            <a:noFill/>
                          </a:ln>
                          <a:solidFill>
                            <a:srgbClr val="333333"/>
                          </a:solidFill>
                          <a:effectLst/>
                          <a:latin typeface="Calibri Light"/>
                          <a:cs typeface="Times New Roman" pitchFamily="18" charset="0"/>
                        </a:rPr>
                        <a:t>endavant</a:t>
                      </a:r>
                      <a:r>
                        <a:rPr kumimoji="0" lang="en-US" sz="2400" b="0" i="0" u="none" strike="noStrike" cap="none" normalizeH="0" baseline="0" dirty="0">
                          <a:ln>
                            <a:noFill/>
                          </a:ln>
                          <a:solidFill>
                            <a:srgbClr val="333333"/>
                          </a:solidFill>
                          <a:effectLst/>
                          <a:latin typeface="Calibri Light"/>
                          <a:cs typeface="Times New Roman" pitchFamily="18" charset="0"/>
                        </a:rPr>
                        <a:t> el </a:t>
                      </a:r>
                      <a:r>
                        <a:rPr kumimoji="0" lang="en-US" sz="2400" b="0" i="0" u="none" strike="noStrike" cap="none" normalizeH="0" baseline="0" dirty="0" err="1">
                          <a:ln>
                            <a:noFill/>
                          </a:ln>
                          <a:solidFill>
                            <a:srgbClr val="333333"/>
                          </a:solidFill>
                          <a:effectLst/>
                          <a:latin typeface="Calibri Light"/>
                          <a:cs typeface="Times New Roman" pitchFamily="18" charset="0"/>
                        </a:rPr>
                        <a:t>nou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lloc</a:t>
                      </a:r>
                      <a:r>
                        <a:rPr kumimoji="0" lang="en-US" sz="2400" b="0" i="0" u="none" strike="noStrike" cap="none" normalizeH="0" baseline="0" dirty="0">
                          <a:ln>
                            <a:noFill/>
                          </a:ln>
                          <a:solidFill>
                            <a:srgbClr val="333333"/>
                          </a:solidFill>
                          <a:effectLst/>
                          <a:latin typeface="Calibri Light"/>
                          <a:cs typeface="Times New Roman" pitchFamily="18" charset="0"/>
                        </a:rPr>
                        <a:t> de </a:t>
                      </a:r>
                      <a:r>
                        <a:rPr kumimoji="0" lang="en-US" sz="2400" b="0" i="0" u="none" strike="noStrike" cap="none" normalizeH="0" baseline="0" dirty="0" err="1">
                          <a:ln>
                            <a:noFill/>
                          </a:ln>
                          <a:solidFill>
                            <a:srgbClr val="333333"/>
                          </a:solidFill>
                          <a:effectLst/>
                          <a:latin typeface="Calibri Light"/>
                          <a:cs typeface="Times New Roman" pitchFamily="18" charset="0"/>
                        </a:rPr>
                        <a:t>treball</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els</a:t>
                      </a:r>
                      <a:r>
                        <a:rPr kumimoji="0" lang="en-US" sz="2400" b="0" i="0" u="none" strike="noStrike" cap="none" normalizeH="0" baseline="0" dirty="0">
                          <a:ln>
                            <a:noFill/>
                          </a:ln>
                          <a:solidFill>
                            <a:srgbClr val="333333"/>
                          </a:solidFill>
                          <a:effectLst/>
                          <a:latin typeface="Calibri Light"/>
                          <a:cs typeface="Times New Roman" pitchFamily="18" charset="0"/>
                        </a:rPr>
                        <a:t> nous </a:t>
                      </a:r>
                      <a:r>
                        <a:rPr kumimoji="0" lang="en-US" sz="2400" b="0" i="0" u="none" strike="noStrike" cap="none" normalizeH="0" baseline="0" dirty="0" err="1">
                          <a:ln>
                            <a:noFill/>
                          </a:ln>
                          <a:solidFill>
                            <a:srgbClr val="333333"/>
                          </a:solidFill>
                          <a:effectLst/>
                          <a:latin typeface="Calibri Light"/>
                          <a:cs typeface="Times New Roman" pitchFamily="18" charset="0"/>
                        </a:rPr>
                        <a:t>companys</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companyes</a:t>
                      </a:r>
                      <a:r>
                        <a:rPr kumimoji="0" lang="en-US" sz="2400" b="0" i="0" u="none" strike="noStrike" cap="none" normalizeH="0" baseline="0" dirty="0">
                          <a:ln>
                            <a:noFill/>
                          </a:ln>
                          <a:solidFill>
                            <a:srgbClr val="333333"/>
                          </a:solidFill>
                          <a:effectLst/>
                          <a:latin typeface="Calibri Light"/>
                          <a:cs typeface="Times New Roman" pitchFamily="18" charset="0"/>
                        </a:rPr>
                        <a: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Calibri Light"/>
                          <a:cs typeface="Times New Roman" pitchFamily="18" charset="0"/>
                        </a:rPr>
                        <a:t>... quan tenim una experiència prèvia, a partir de la qual es poden fer generalitzacions</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Calibri Light"/>
                          <a:cs typeface="Times New Roman" pitchFamily="18" charset="0"/>
                        </a:rPr>
                        <a:t>Les </a:t>
                      </a:r>
                      <a:r>
                        <a:rPr kumimoji="0" lang="en-US" sz="2400" b="0" i="0" u="none" strike="noStrike" cap="none" normalizeH="0" baseline="0" dirty="0" err="1">
                          <a:ln>
                            <a:noFill/>
                          </a:ln>
                          <a:solidFill>
                            <a:srgbClr val="333333"/>
                          </a:solidFill>
                          <a:effectLst/>
                          <a:latin typeface="Calibri Light"/>
                          <a:cs typeface="Times New Roman" pitchFamily="18" charset="0"/>
                        </a:rPr>
                        <a:t>sobre-generalitzacions</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poden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conduir</a:t>
                      </a:r>
                      <a:r>
                        <a:rPr kumimoji="0" lang="en-US" sz="2400" b="0" i="0" u="none" strike="noStrike" cap="none" normalizeH="0" baseline="0" dirty="0">
                          <a:ln>
                            <a:noFill/>
                          </a:ln>
                          <a:solidFill>
                            <a:srgbClr val="333333"/>
                          </a:solidFill>
                          <a:effectLst/>
                          <a:latin typeface="Calibri Light"/>
                          <a:cs typeface="Times New Roman" pitchFamily="18" charset="0"/>
                        </a:rPr>
                        <a:t> a </a:t>
                      </a:r>
                      <a:r>
                        <a:rPr kumimoji="0" lang="en-US" sz="2400" b="0" i="0" u="none" strike="noStrike" cap="none" normalizeH="0" baseline="0" dirty="0" err="1">
                          <a:ln>
                            <a:noFill/>
                          </a:ln>
                          <a:solidFill>
                            <a:srgbClr val="333333"/>
                          </a:solidFill>
                          <a:effectLst/>
                          <a:latin typeface="Calibri Light"/>
                          <a:cs typeface="Times New Roman" pitchFamily="18" charset="0"/>
                        </a:rPr>
                        <a:t>prejudicis</a:t>
                      </a:r>
                      <a:r>
                        <a:rPr kumimoji="0" lang="en-US" sz="24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(“vist </a:t>
                      </a:r>
                      <a:r>
                        <a:rPr kumimoji="0" lang="en-US" sz="2400" b="0" i="0" u="none" strike="noStrike" cap="none" normalizeH="0" baseline="0" dirty="0">
                          <a:ln>
                            <a:noFill/>
                          </a:ln>
                          <a:solidFill>
                            <a:srgbClr val="333333"/>
                          </a:solidFill>
                          <a:effectLst/>
                          <a:latin typeface="Calibri Light"/>
                          <a:cs typeface="Times New Roman" pitchFamily="18" charset="0"/>
                        </a:rPr>
                        <a:t>un, </a:t>
                      </a:r>
                      <a:r>
                        <a:rPr kumimoji="0" lang="en-US" sz="2400" b="0" i="0" u="none" strike="noStrike" cap="none" normalizeH="0" baseline="0" err="1">
                          <a:ln>
                            <a:noFill/>
                          </a:ln>
                          <a:solidFill>
                            <a:srgbClr val="333333"/>
                          </a:solidFill>
                          <a:effectLst/>
                          <a:latin typeface="Calibri Light"/>
                          <a:cs typeface="Times New Roman" pitchFamily="18" charset="0"/>
                        </a:rPr>
                        <a:t>vistos</a:t>
                      </a:r>
                      <a:r>
                        <a:rPr kumimoji="0" lang="en-US" sz="2400" b="0" i="0" u="none" strike="noStrike" cap="none" normalizeH="0" baseline="0">
                          <a:ln>
                            <a:noFill/>
                          </a:ln>
                          <a:solidFill>
                            <a:srgbClr val="333333"/>
                          </a:solidFill>
                          <a:effectLst/>
                          <a:latin typeface="Calibri Light"/>
                          <a:cs typeface="Times New Roman" pitchFamily="18" charset="0"/>
                        </a:rPr>
                        <a:t> tots”)</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Calibri Light"/>
                          <a:cs typeface="Times New Roman" pitchFamily="18" charset="0"/>
                        </a:rPr>
                        <a:t>… quan la decisió en realitat no té gaire importància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7</a:t>
            </a:fld>
            <a:endParaRPr lang="de-DE" altLang="es-ES"/>
          </a:p>
        </p:txBody>
      </p:sp>
    </p:spTree>
    <p:extLst>
      <p:ext uri="{BB962C8B-B14F-4D97-AF65-F5344CB8AC3E}">
        <p14:creationId xmlns:p14="http://schemas.microsoft.com/office/powerpoint/2010/main" val="2561756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Saltar a Conclusions</a:t>
            </a:r>
            <a:br>
              <a:rPr lang="en-US" sz="3600">
                <a:solidFill>
                  <a:srgbClr val="004992"/>
                </a:solidFill>
                <a:latin typeface="+mn-lt"/>
                <a:ea typeface="+mn-ea"/>
                <a:cs typeface="+mn-cs"/>
              </a:rPr>
            </a:br>
            <a:r>
              <a:rPr lang="en-US">
                <a:solidFill>
                  <a:srgbClr val="004992"/>
                </a:solidFill>
                <a:latin typeface="+mn-lt"/>
                <a:ea typeface="+mn-ea"/>
                <a:cs typeface="+mn-cs"/>
              </a:rPr>
              <a:t>En quin tipus de situacions/quan arribem a conclusions sense conèixer tota la veritat?</a:t>
            </a:r>
          </a:p>
        </p:txBody>
      </p:sp>
      <p:graphicFrame>
        <p:nvGraphicFramePr>
          <p:cNvPr id="6" name="Group 27"/>
          <p:cNvGraphicFramePr>
            <a:graphicFrameLocks noGrp="1"/>
          </p:cNvGraphicFramePr>
          <p:nvPr>
            <p:extLst>
              <p:ext uri="{D42A27DB-BD31-4B8C-83A1-F6EECF244321}">
                <p14:modId xmlns:p14="http://schemas.microsoft.com/office/powerpoint/2010/main" val="2749219950"/>
              </p:ext>
            </p:extLst>
          </p:nvPr>
        </p:nvGraphicFramePr>
        <p:xfrm>
          <a:off x="408955" y="2416737"/>
          <a:ext cx="11376000" cy="4114816"/>
        </p:xfrm>
        <a:graphic>
          <a:graphicData uri="http://schemas.openxmlformats.org/drawingml/2006/table">
            <a:tbl>
              <a:tblPr>
                <a:tableStyleId>{21E4AEA4-8DFA-4A89-87EB-49C32662AFE0}</a:tableStyleId>
              </a:tblPr>
              <a:tblGrid>
                <a:gridCol w="4104456">
                  <a:extLst>
                    <a:ext uri="{9D8B030D-6E8A-4147-A177-3AD203B41FA5}">
                      <a16:colId xmlns:a16="http://schemas.microsoft.com/office/drawing/2014/main" val="20000"/>
                    </a:ext>
                  </a:extLst>
                </a:gridCol>
                <a:gridCol w="7271544">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Quan?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Calibri Light"/>
                          <a:cs typeface="Times New Roman" pitchFamily="18" charset="0"/>
                        </a:rPr>
                        <a:t>… quan tenim accés limitat a la informació</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Entrevista</a:t>
                      </a:r>
                      <a:r>
                        <a:rPr kumimoji="0" lang="en-US" sz="2400" b="0" i="0" u="none" strike="noStrike" cap="none" normalizeH="0" baseline="0" dirty="0">
                          <a:ln>
                            <a:noFill/>
                          </a:ln>
                          <a:solidFill>
                            <a:srgbClr val="333333"/>
                          </a:solidFill>
                          <a:effectLst/>
                          <a:latin typeface="Calibri Light"/>
                          <a:cs typeface="Times New Roman" pitchFamily="18" charset="0"/>
                        </a:rPr>
                        <a:t> de </a:t>
                      </a:r>
                      <a:r>
                        <a:rPr kumimoji="0" lang="en-US" sz="2400" b="0" i="0" u="none" strike="noStrike" cap="none" normalizeH="0" baseline="0" dirty="0" err="1">
                          <a:ln>
                            <a:noFill/>
                          </a:ln>
                          <a:solidFill>
                            <a:srgbClr val="333333"/>
                          </a:solidFill>
                          <a:effectLst/>
                          <a:latin typeface="Calibri Light"/>
                          <a:cs typeface="Times New Roman" pitchFamily="18" charset="0"/>
                        </a:rPr>
                        <a:t>feina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possibilitat</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limitada</a:t>
                      </a:r>
                      <a:r>
                        <a:rPr kumimoji="0" lang="en-US" sz="2400" b="0" i="0" u="none" strike="noStrike" cap="none" normalizeH="0" baseline="0" dirty="0">
                          <a:ln>
                            <a:noFill/>
                          </a:ln>
                          <a:solidFill>
                            <a:srgbClr val="333333"/>
                          </a:solidFill>
                          <a:effectLst/>
                          <a:latin typeface="Calibri Light"/>
                          <a:cs typeface="Times New Roman" pitchFamily="18" charset="0"/>
                        </a:rPr>
                        <a:t> de </a:t>
                      </a:r>
                      <a:r>
                        <a:rPr kumimoji="0" lang="en-US" sz="2400" b="0" i="0" u="none" strike="noStrike" cap="none" normalizeH="0" baseline="0" dirty="0" err="1">
                          <a:ln>
                            <a:noFill/>
                          </a:ln>
                          <a:solidFill>
                            <a:srgbClr val="333333"/>
                          </a:solidFill>
                          <a:effectLst/>
                          <a:latin typeface="Calibri Light"/>
                          <a:cs typeface="Times New Roman" pitchFamily="18" charset="0"/>
                        </a:rPr>
                        <a:t>conèixer</a:t>
                      </a:r>
                      <a:r>
                        <a:rPr kumimoji="0" lang="en-US" sz="2400" b="0" i="0" u="none" strike="noStrike" cap="none" normalizeH="0" baseline="0" dirty="0">
                          <a:ln>
                            <a:noFill/>
                          </a:ln>
                          <a:solidFill>
                            <a:srgbClr val="333333"/>
                          </a:solidFill>
                          <a:effectLst/>
                          <a:latin typeface="Calibri Light"/>
                          <a:cs typeface="Times New Roman" pitchFamily="18" charset="0"/>
                        </a:rPr>
                        <a:t> per </a:t>
                      </a:r>
                      <a:r>
                        <a:rPr kumimoji="0" lang="en-US" sz="2400" b="0" i="0" u="none" strike="noStrike" cap="none" normalizeH="0" baseline="0" dirty="0" err="1">
                          <a:ln>
                            <a:noFill/>
                          </a:ln>
                          <a:solidFill>
                            <a:srgbClr val="333333"/>
                          </a:solidFill>
                          <a:effectLst/>
                          <a:latin typeface="Calibri Light"/>
                          <a:cs typeface="Times New Roman" pitchFamily="18" charset="0"/>
                        </a:rPr>
                        <a:t>endavant</a:t>
                      </a:r>
                      <a:r>
                        <a:rPr kumimoji="0" lang="en-US" sz="2400" b="0" i="0" u="none" strike="noStrike" cap="none" normalizeH="0" baseline="0" dirty="0">
                          <a:ln>
                            <a:noFill/>
                          </a:ln>
                          <a:solidFill>
                            <a:srgbClr val="333333"/>
                          </a:solidFill>
                          <a:effectLst/>
                          <a:latin typeface="Calibri Light"/>
                          <a:cs typeface="Times New Roman" pitchFamily="18" charset="0"/>
                        </a:rPr>
                        <a:t> el </a:t>
                      </a:r>
                      <a:r>
                        <a:rPr kumimoji="0" lang="en-US" sz="2400" b="0" i="0" u="none" strike="noStrike" cap="none" normalizeH="0" baseline="0" dirty="0" err="1">
                          <a:ln>
                            <a:noFill/>
                          </a:ln>
                          <a:solidFill>
                            <a:srgbClr val="333333"/>
                          </a:solidFill>
                          <a:effectLst/>
                          <a:latin typeface="Calibri Light"/>
                          <a:cs typeface="Times New Roman" pitchFamily="18" charset="0"/>
                        </a:rPr>
                        <a:t>nou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lloc</a:t>
                      </a:r>
                      <a:r>
                        <a:rPr kumimoji="0" lang="en-US" sz="2400" b="0" i="0" u="none" strike="noStrike" cap="none" normalizeH="0" baseline="0" dirty="0">
                          <a:ln>
                            <a:noFill/>
                          </a:ln>
                          <a:solidFill>
                            <a:srgbClr val="333333"/>
                          </a:solidFill>
                          <a:effectLst/>
                          <a:latin typeface="Calibri Light"/>
                          <a:cs typeface="Times New Roman" pitchFamily="18" charset="0"/>
                        </a:rPr>
                        <a:t> de </a:t>
                      </a:r>
                      <a:r>
                        <a:rPr kumimoji="0" lang="en-US" sz="2400" b="0" i="0" u="none" strike="noStrike" cap="none" normalizeH="0" baseline="0" dirty="0" err="1">
                          <a:ln>
                            <a:noFill/>
                          </a:ln>
                          <a:solidFill>
                            <a:srgbClr val="333333"/>
                          </a:solidFill>
                          <a:effectLst/>
                          <a:latin typeface="Calibri Light"/>
                          <a:cs typeface="Times New Roman" pitchFamily="18" charset="0"/>
                        </a:rPr>
                        <a:t>treball</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els</a:t>
                      </a:r>
                      <a:r>
                        <a:rPr kumimoji="0" lang="en-US" sz="2400" b="0" i="0" u="none" strike="noStrike" cap="none" normalizeH="0" baseline="0" dirty="0">
                          <a:ln>
                            <a:noFill/>
                          </a:ln>
                          <a:solidFill>
                            <a:srgbClr val="333333"/>
                          </a:solidFill>
                          <a:effectLst/>
                          <a:latin typeface="Calibri Light"/>
                          <a:cs typeface="Times New Roman" pitchFamily="18" charset="0"/>
                        </a:rPr>
                        <a:t> nous </a:t>
                      </a:r>
                      <a:r>
                        <a:rPr kumimoji="0" lang="en-US" sz="2400" b="0" i="0" u="none" strike="noStrike" cap="none" normalizeH="0" baseline="0" dirty="0" err="1">
                          <a:ln>
                            <a:noFill/>
                          </a:ln>
                          <a:solidFill>
                            <a:srgbClr val="333333"/>
                          </a:solidFill>
                          <a:effectLst/>
                          <a:latin typeface="Calibri Light"/>
                          <a:cs typeface="Times New Roman" pitchFamily="18" charset="0"/>
                        </a:rPr>
                        <a:t>companys</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companyes</a:t>
                      </a:r>
                      <a:r>
                        <a:rPr kumimoji="0" lang="en-US" sz="2400" b="0" i="0" u="none" strike="noStrike" cap="none" normalizeH="0" baseline="0" dirty="0">
                          <a:ln>
                            <a:noFill/>
                          </a:ln>
                          <a:solidFill>
                            <a:srgbClr val="333333"/>
                          </a:solidFill>
                          <a:effectLst/>
                          <a:latin typeface="Calibri Light"/>
                          <a:cs typeface="Times New Roman" pitchFamily="18" charset="0"/>
                        </a:rPr>
                        <a: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Calibri Light"/>
                          <a:cs typeface="Times New Roman" pitchFamily="18" charset="0"/>
                        </a:rPr>
                        <a:t>... quan tenim una experiència prèvia, a partir de la qual es poden fer generalitzacions</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Calibri Light"/>
                          <a:cs typeface="Times New Roman" pitchFamily="18" charset="0"/>
                        </a:rPr>
                        <a:t>Les </a:t>
                      </a:r>
                      <a:r>
                        <a:rPr kumimoji="0" lang="en-US" sz="2400" b="0" i="0" u="none" strike="noStrike" cap="none" normalizeH="0" baseline="0" dirty="0" err="1">
                          <a:ln>
                            <a:noFill/>
                          </a:ln>
                          <a:solidFill>
                            <a:srgbClr val="333333"/>
                          </a:solidFill>
                          <a:effectLst/>
                          <a:latin typeface="Calibri Light"/>
                          <a:cs typeface="Times New Roman" pitchFamily="18" charset="0"/>
                        </a:rPr>
                        <a:t>sobre-generalitzacions</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poden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conduir</a:t>
                      </a:r>
                      <a:r>
                        <a:rPr kumimoji="0" lang="en-US" sz="2400" b="0" i="0" u="none" strike="noStrike" cap="none" normalizeH="0" baseline="0" dirty="0">
                          <a:ln>
                            <a:noFill/>
                          </a:ln>
                          <a:solidFill>
                            <a:srgbClr val="333333"/>
                          </a:solidFill>
                          <a:effectLst/>
                          <a:latin typeface="Calibri Light"/>
                          <a:cs typeface="Times New Roman" pitchFamily="18" charset="0"/>
                        </a:rPr>
                        <a:t> a </a:t>
                      </a:r>
                      <a:r>
                        <a:rPr kumimoji="0" lang="en-US" sz="2400" b="0" i="0" u="none" strike="noStrike" cap="none" normalizeH="0" baseline="0" dirty="0" err="1">
                          <a:ln>
                            <a:noFill/>
                          </a:ln>
                          <a:solidFill>
                            <a:srgbClr val="333333"/>
                          </a:solidFill>
                          <a:effectLst/>
                          <a:latin typeface="Calibri Light"/>
                          <a:cs typeface="Times New Roman" pitchFamily="18" charset="0"/>
                        </a:rPr>
                        <a:t>prejudicis</a:t>
                      </a:r>
                      <a:r>
                        <a:rPr kumimoji="0" lang="en-US" sz="24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(“vist </a:t>
                      </a:r>
                      <a:r>
                        <a:rPr kumimoji="0" lang="en-US" sz="2400" b="0" i="0" u="none" strike="noStrike" cap="none" normalizeH="0" baseline="0" dirty="0">
                          <a:ln>
                            <a:noFill/>
                          </a:ln>
                          <a:solidFill>
                            <a:srgbClr val="333333"/>
                          </a:solidFill>
                          <a:effectLst/>
                          <a:latin typeface="Calibri Light"/>
                          <a:cs typeface="Times New Roman" pitchFamily="18" charset="0"/>
                        </a:rPr>
                        <a:t>un, </a:t>
                      </a:r>
                      <a:r>
                        <a:rPr kumimoji="0" lang="en-US" sz="2400" b="0" i="0" u="none" strike="noStrike" cap="none" normalizeH="0" baseline="0" err="1">
                          <a:ln>
                            <a:noFill/>
                          </a:ln>
                          <a:solidFill>
                            <a:srgbClr val="333333"/>
                          </a:solidFill>
                          <a:effectLst/>
                          <a:latin typeface="Calibri Light"/>
                          <a:cs typeface="Times New Roman" pitchFamily="18" charset="0"/>
                        </a:rPr>
                        <a:t>vistos</a:t>
                      </a:r>
                      <a:r>
                        <a:rPr kumimoji="0" lang="en-US" sz="2400" b="0" i="0" u="none" strike="noStrike" cap="none" normalizeH="0" baseline="0">
                          <a:ln>
                            <a:noFill/>
                          </a:ln>
                          <a:solidFill>
                            <a:srgbClr val="333333"/>
                          </a:solidFill>
                          <a:effectLst/>
                          <a:latin typeface="Calibri Light"/>
                          <a:cs typeface="Times New Roman" pitchFamily="18" charset="0"/>
                        </a:rPr>
                        <a:t> tots”)</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Calibri Light"/>
                          <a:cs typeface="Times New Roman" pitchFamily="18" charset="0"/>
                        </a:rPr>
                        <a:t>… quan la decisió en realitat no té gaire importància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333333"/>
                          </a:solidFill>
                          <a:effectLst/>
                          <a:latin typeface="Calibri Light"/>
                          <a:cs typeface="Times New Roman" pitchFamily="18" charset="0"/>
                        </a:rPr>
                        <a:t>A l'escollir la roba de vestir, el color dels mitjons, el menjar, etc.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8</a:t>
            </a:fld>
            <a:endParaRPr lang="de-DE" altLang="es-ES"/>
          </a:p>
        </p:txBody>
      </p:sp>
    </p:spTree>
    <p:extLst>
      <p:ext uri="{BB962C8B-B14F-4D97-AF65-F5344CB8AC3E}">
        <p14:creationId xmlns:p14="http://schemas.microsoft.com/office/powerpoint/2010/main" val="2077321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Conclusions Apressades: “En Acció”</a:t>
            </a:r>
          </a:p>
        </p:txBody>
      </p:sp>
      <p:graphicFrame>
        <p:nvGraphicFramePr>
          <p:cNvPr id="10" name="Group 152"/>
          <p:cNvGraphicFramePr>
            <a:graphicFrameLocks noGrp="1"/>
          </p:cNvGraphicFramePr>
          <p:nvPr>
            <p:extLst>
              <p:ext uri="{D42A27DB-BD31-4B8C-83A1-F6EECF244321}">
                <p14:modId xmlns:p14="http://schemas.microsoft.com/office/powerpoint/2010/main" val="1434836278"/>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Domini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es-ES" sz="2000" kern="1200" dirty="0">
                          <a:solidFill>
                            <a:schemeClr val="dk1"/>
                          </a:solidFill>
                          <a:effectLst/>
                          <a:latin typeface="+mn-lt"/>
                          <a:ea typeface="+mn-ea"/>
                          <a:cs typeface="+mn-cs"/>
                        </a:rPr>
                        <a:t>El 1983, la revista de notícies alemanya </a:t>
                      </a:r>
                      <a:r>
                        <a:rPr lang="es-ES" sz="2000" i="1" kern="1200" dirty="0">
                          <a:solidFill>
                            <a:schemeClr val="dk1"/>
                          </a:solidFill>
                          <a:effectLst/>
                          <a:latin typeface="+mn-lt"/>
                          <a:ea typeface="+mn-ea"/>
                          <a:cs typeface="+mn-cs"/>
                        </a:rPr>
                        <a:t>Stern</a:t>
                      </a:r>
                      <a:r>
                        <a:rPr lang="es-ES" sz="2000" kern="1200" dirty="0">
                          <a:solidFill>
                            <a:schemeClr val="dk1"/>
                          </a:solidFill>
                          <a:effectLst/>
                          <a:latin typeface="+mn-lt"/>
                          <a:ea typeface="+mn-ea"/>
                          <a:cs typeface="+mn-cs"/>
                        </a:rPr>
                        <a:t> (estrella en alemany) va publicar els supòsits diaris secrets d'Adolf Hitler, el líder del règim nazi a Alemanya (1933-1945). La revista va pagar 9,3 milions de marcs alemanys (al voltant de 5 milions d'euros) per ells, encara que hi havia hagut indicis d'una falsificació. Per exemple, un poema que, segons els diaris, va ser escrit per Hitler es va revelar com a obra d'un altre escriptor el 1980.</a:t>
                      </a:r>
                      <a:endParaRPr lang="de-DE" sz="2000" kern="1200" dirty="0">
                        <a:solidFill>
                          <a:schemeClr val="dk1"/>
                        </a:solidFill>
                        <a:effectLst/>
                        <a:latin typeface="+mn-lt"/>
                        <a:ea typeface="+mn-ea"/>
                        <a:cs typeface="+mn-cs"/>
                      </a:endParaRPr>
                    </a:p>
                    <a:p>
                      <a:r>
                        <a:rPr lang="es-ES" sz="2000" kern="1200" dirty="0">
                          <a:solidFill>
                            <a:schemeClr val="dk1"/>
                          </a:solidFill>
                          <a:effectLst/>
                          <a:latin typeface="+mn-lt"/>
                          <a:ea typeface="+mn-ea"/>
                          <a:cs typeface="+mn-cs"/>
                        </a:rPr>
                        <a:t>Pocs dies després de la publicació dels diaris en </a:t>
                      </a:r>
                      <a:r>
                        <a:rPr lang="es-ES" sz="2000" i="1" kern="1200" dirty="0">
                          <a:solidFill>
                            <a:schemeClr val="dk1"/>
                          </a:solidFill>
                          <a:effectLst/>
                          <a:latin typeface="+mn-lt"/>
                          <a:ea typeface="+mn-ea"/>
                          <a:cs typeface="+mn-cs"/>
                        </a:rPr>
                        <a:t>Stern</a:t>
                      </a:r>
                      <a:r>
                        <a:rPr lang="es-ES" sz="2000" kern="1200" dirty="0">
                          <a:solidFill>
                            <a:schemeClr val="dk1"/>
                          </a:solidFill>
                          <a:effectLst/>
                          <a:latin typeface="+mn-lt"/>
                          <a:ea typeface="+mn-ea"/>
                          <a:cs typeface="+mn-cs"/>
                        </a:rPr>
                        <a:t>, una investigació de l'Oficina Federal de Policia Criminal d'Alemanya (BKA) va establir sense cap dubte que els diaris eren falsos. Havien estat creats pel falsificador d'art Konrad Kujau.</a:t>
                      </a:r>
                      <a:endParaRPr lang="de-DE" sz="2000" kern="1200" dirty="0">
                        <a:solidFill>
                          <a:schemeClr val="dk1"/>
                        </a:solidFill>
                        <a:effectLst/>
                        <a:latin typeface="+mn-lt"/>
                        <a:ea typeface="+mn-ea"/>
                        <a:cs typeface="+mn-cs"/>
                      </a:endParaRPr>
                    </a:p>
                    <a:p>
                      <a:r>
                        <a:rPr lang="es-ES" sz="2000" kern="1200" dirty="0">
                          <a:solidFill>
                            <a:schemeClr val="dk1"/>
                          </a:solidFill>
                          <a:effectLst/>
                          <a:latin typeface="+mn-lt"/>
                          <a:ea typeface="+mn-ea"/>
                          <a:cs typeface="+mn-cs"/>
                        </a:rPr>
                        <a:t>Si </a:t>
                      </a:r>
                      <a:r>
                        <a:rPr lang="es-ES" sz="2000" i="1" kern="1200" dirty="0">
                          <a:solidFill>
                            <a:schemeClr val="dk1"/>
                          </a:solidFill>
                          <a:effectLst/>
                          <a:latin typeface="+mn-lt"/>
                          <a:ea typeface="+mn-ea"/>
                          <a:cs typeface="+mn-cs"/>
                        </a:rPr>
                        <a:t>Stern</a:t>
                      </a:r>
                      <a:r>
                        <a:rPr lang="es-ES" sz="2000" kern="1200" dirty="0">
                          <a:solidFill>
                            <a:schemeClr val="dk1"/>
                          </a:solidFill>
                          <a:effectLst/>
                          <a:latin typeface="+mn-lt"/>
                          <a:ea typeface="+mn-ea"/>
                          <a:cs typeface="+mn-cs"/>
                        </a:rPr>
                        <a:t> hagués esperat la investigació de la BKA, s'hauria evitat l'escàndol.</a:t>
                      </a:r>
                      <a:endParaRPr lang="de-DE" sz="20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Caption_12"/>
          <p:cNvSpPr txBox="1">
            <a:spLocks noChangeArrowheads="1"/>
          </p:cNvSpPr>
          <p:nvPr/>
        </p:nvSpPr>
        <p:spPr bwMode="auto">
          <a:xfrm>
            <a:off x="480963" y="5091651"/>
            <a:ext cx="25922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s-ES" sz="1400" b="0" dirty="0">
                <a:solidFill>
                  <a:srgbClr val="000000"/>
                </a:solidFill>
                <a:effectLst/>
                <a:latin typeface="+mn-lt"/>
                <a:ea typeface="Times New Roman" panose="02020603050405020304" pitchFamily="18" charset="0"/>
              </a:rPr>
              <a:t>Portada de la revista Stern, que va publicar els diaris falsos de Hitler</a:t>
            </a:r>
            <a:endParaRPr lang="en-GB" altLang="de-DE" sz="1400" b="0" dirty="0">
              <a:latin typeface="+mn-lt"/>
            </a:endParaRPr>
          </a:p>
        </p:txBody>
      </p:sp>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9</a:t>
            </a:fld>
            <a:endParaRPr lang="de-DE" altLang="es-ES"/>
          </a:p>
        </p:txBody>
      </p:sp>
      <p:pic>
        <p:nvPicPr>
          <p:cNvPr id="8" name="Grafik 7">
            <a:extLst>
              <a:ext uri="{FF2B5EF4-FFF2-40B4-BE49-F238E27FC236}">
                <a16:creationId xmlns:a16="http://schemas.microsoft.com/office/drawing/2014/main" id="{6853B067-1B36-4ADD-B28B-EB827EC028A6}"/>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Conclusions</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Apressades</a:t>
            </a:r>
            <a:r>
              <a:rPr lang="es-ES" sz="3600">
                <a:solidFill>
                  <a:srgbClr val="004992"/>
                </a:solidFill>
                <a:latin typeface="+mn-lt"/>
                <a:ea typeface="+mn-ea"/>
                <a:cs typeface="+mn-cs"/>
              </a:rPr>
              <a:t>: “En Acció”</a:t>
            </a:r>
            <a:br>
              <a:rPr lang="es-ES" sz="3600" dirty="0">
                <a:solidFill>
                  <a:srgbClr val="004992"/>
                </a:solidFill>
                <a:latin typeface="+mn-lt"/>
                <a:ea typeface="+mn-ea"/>
                <a:cs typeface="+mn-cs"/>
              </a:rPr>
            </a:br>
            <a:r>
              <a:rPr lang="es-ES" dirty="0">
                <a:solidFill>
                  <a:srgbClr val="004992"/>
                </a:solidFill>
                <a:latin typeface="+mn-lt"/>
                <a:ea typeface="+mn-ea"/>
                <a:cs typeface="+mn-cs"/>
              </a:rPr>
              <a:t>- Mites </a:t>
            </a:r>
            <a:r>
              <a:rPr lang="es-ES" dirty="0" err="1">
                <a:solidFill>
                  <a:srgbClr val="004992"/>
                </a:solidFill>
                <a:latin typeface="+mn-lt"/>
                <a:ea typeface="+mn-ea"/>
                <a:cs typeface="+mn-cs"/>
              </a:rPr>
              <a:t>Moderns</a:t>
            </a:r>
            <a:r>
              <a:rPr lang="es-ES" dirty="0">
                <a:solidFill>
                  <a:srgbClr val="004992"/>
                </a:solidFill>
                <a:latin typeface="+mn-lt"/>
                <a:ea typeface="+mn-ea"/>
                <a:cs typeface="+mn-cs"/>
              </a:rPr>
              <a:t> -</a:t>
            </a:r>
            <a:br>
              <a:rPr lang="es-ES" sz="3600" dirty="0">
                <a:solidFill>
                  <a:srgbClr val="004992"/>
                </a:solidFill>
                <a:latin typeface="+mn-lt"/>
                <a:ea typeface="+mn-ea"/>
                <a:cs typeface="+mn-cs"/>
              </a:rPr>
            </a:br>
            <a:r>
              <a:rPr lang="es-ES" sz="1800" dirty="0">
                <a:solidFill>
                  <a:srgbClr val="004992"/>
                </a:solidFill>
                <a:latin typeface="+mn-lt"/>
                <a:ea typeface="+mn-ea"/>
                <a:cs typeface="+mn-cs"/>
              </a:rPr>
              <a:t>(per a un </a:t>
            </a:r>
            <a:r>
              <a:rPr lang="es-ES" sz="1800" dirty="0" err="1">
                <a:solidFill>
                  <a:srgbClr val="004992"/>
                </a:solidFill>
                <a:latin typeface="+mn-lt"/>
                <a:ea typeface="+mn-ea"/>
                <a:cs typeface="+mn-cs"/>
              </a:rPr>
              <a:t>exercici</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alternatiu</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anar</a:t>
            </a:r>
            <a:r>
              <a:rPr lang="es-ES" sz="1800" dirty="0">
                <a:solidFill>
                  <a:srgbClr val="004992"/>
                </a:solidFill>
                <a:latin typeface="+mn-lt"/>
                <a:ea typeface="+mn-ea"/>
                <a:cs typeface="+mn-cs"/>
              </a:rPr>
              <a:t> al final de la </a:t>
            </a:r>
            <a:r>
              <a:rPr lang="es-ES" sz="1800" dirty="0" err="1">
                <a:solidFill>
                  <a:srgbClr val="004992"/>
                </a:solidFill>
                <a:latin typeface="+mn-lt"/>
                <a:ea typeface="+mn-ea"/>
                <a:cs typeface="+mn-cs"/>
              </a:rPr>
              <a:t>presentació</a:t>
            </a:r>
            <a:r>
              <a:rPr lang="es-ES" sz="1800"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2189207462"/>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358637">
                  <a:extLst>
                    <a:ext uri="{9D8B030D-6E8A-4147-A177-3AD203B41FA5}">
                      <a16:colId xmlns:a16="http://schemas.microsoft.com/office/drawing/2014/main" val="20001"/>
                    </a:ext>
                  </a:extLst>
                </a:gridCol>
                <a:gridCol w="266303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Llegenda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A favor i en contra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333333"/>
                          </a:solidFill>
                          <a:effectLst/>
                          <a:latin typeface="Calibri Light"/>
                          <a:cs typeface="Times New Roman" pitchFamily="18" charset="0"/>
                        </a:rPr>
                        <a:t>“Evidència”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a:ln>
                            <a:noFill/>
                          </a:ln>
                          <a:solidFill>
                            <a:srgbClr val="333333"/>
                          </a:solidFill>
                          <a:effectLst/>
                          <a:latin typeface="Calibri Light"/>
                          <a:cs typeface="Times New Roman" pitchFamily="18" charset="0"/>
                        </a:rPr>
                        <a:t>Des de la </a:t>
                      </a:r>
                      <a:r>
                        <a:rPr kumimoji="0" lang="en-US" sz="1600" b="0" i="0" u="none" strike="noStrike" cap="none" normalizeH="0" baseline="0" dirty="0" err="1">
                          <a:ln>
                            <a:noFill/>
                          </a:ln>
                          <a:solidFill>
                            <a:srgbClr val="333333"/>
                          </a:solidFill>
                          <a:effectLst/>
                          <a:latin typeface="Calibri Light"/>
                          <a:cs typeface="Times New Roman" pitchFamily="18" charset="0"/>
                        </a:rPr>
                        <a:t>dècada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dels</a:t>
                      </a:r>
                      <a:r>
                        <a:rPr kumimoji="0" lang="en-US" sz="1600" b="0" i="0" u="none" strike="noStrike" cap="none" normalizeH="0" baseline="0" dirty="0">
                          <a:ln>
                            <a:noFill/>
                          </a:ln>
                          <a:solidFill>
                            <a:srgbClr val="333333"/>
                          </a:solidFill>
                          <a:effectLst/>
                          <a:latin typeface="Calibri Light"/>
                          <a:cs typeface="Times New Roman" pitchFamily="18" charset="0"/>
                        </a:rPr>
                        <a:t> 80 </a:t>
                      </a:r>
                      <a:r>
                        <a:rPr kumimoji="0" lang="en-US" sz="1600" b="0" i="0" u="none" strike="noStrike" cap="none" normalizeH="0" baseline="0" dirty="0" err="1">
                          <a:ln>
                            <a:noFill/>
                          </a:ln>
                          <a:solidFill>
                            <a:srgbClr val="333333"/>
                          </a:solidFill>
                          <a:effectLst/>
                          <a:latin typeface="Calibri Light"/>
                          <a:cs typeface="Times New Roman" pitchFamily="18" charset="0"/>
                        </a:rPr>
                        <a:t>han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circulat</a:t>
                      </a:r>
                      <a:r>
                        <a:rPr kumimoji="0" lang="en-US" sz="1600" b="0" i="0" u="none" strike="noStrike" cap="none" normalizeH="0" baseline="0" dirty="0">
                          <a:ln>
                            <a:noFill/>
                          </a:ln>
                          <a:solidFill>
                            <a:srgbClr val="333333"/>
                          </a:solidFill>
                          <a:effectLst/>
                          <a:latin typeface="Calibri Light"/>
                          <a:cs typeface="Times New Roman" pitchFamily="18" charset="0"/>
                        </a:rPr>
                        <a:t> rumors que las marques </a:t>
                      </a:r>
                      <a:r>
                        <a:rPr kumimoji="0" lang="en-US" sz="1600" b="0" i="0" u="none" strike="noStrike" cap="none" normalizeH="0" baseline="0" dirty="0" err="1">
                          <a:ln>
                            <a:noFill/>
                          </a:ln>
                          <a:solidFill>
                            <a:srgbClr val="333333"/>
                          </a:solidFill>
                          <a:effectLst/>
                          <a:latin typeface="Calibri Light"/>
                          <a:cs typeface="Times New Roman" pitchFamily="18" charset="0"/>
                        </a:rPr>
                        <a:t>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els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paquets</a:t>
                      </a:r>
                      <a:r>
                        <a:rPr kumimoji="0" lang="en-US" sz="1600" b="0" i="0" u="none" strike="noStrike" cap="none" normalizeH="0" baseline="0" dirty="0">
                          <a:ln>
                            <a:noFill/>
                          </a:ln>
                          <a:solidFill>
                            <a:srgbClr val="333333"/>
                          </a:solidFill>
                          <a:effectLst/>
                          <a:latin typeface="Calibri Light"/>
                          <a:cs typeface="Times New Roman" pitchFamily="18" charset="0"/>
                        </a:rPr>
                        <a:t> de Marlboro </a:t>
                      </a:r>
                      <a:r>
                        <a:rPr kumimoji="0" lang="en-US" sz="1600" b="0" i="0" u="none" strike="noStrike" cap="none" normalizeH="0" baseline="0" dirty="0" err="1">
                          <a:ln>
                            <a:noFill/>
                          </a:ln>
                          <a:solidFill>
                            <a:srgbClr val="333333"/>
                          </a:solidFill>
                          <a:effectLst/>
                          <a:latin typeface="Calibri Light"/>
                          <a:cs typeface="Times New Roman" pitchFamily="18" charset="0"/>
                        </a:rPr>
                        <a:t>indiquen</a:t>
                      </a:r>
                      <a:r>
                        <a:rPr kumimoji="0" lang="en-US" sz="1600" b="0" i="0" u="none" strike="noStrike" cap="none" normalizeH="0" baseline="0" dirty="0">
                          <a:ln>
                            <a:noFill/>
                          </a:ln>
                          <a:solidFill>
                            <a:srgbClr val="333333"/>
                          </a:solidFill>
                          <a:effectLst/>
                          <a:latin typeface="Calibri Light"/>
                          <a:cs typeface="Times New Roman" pitchFamily="18" charset="0"/>
                        </a:rPr>
                        <a:t> que </a:t>
                      </a:r>
                      <a:r>
                        <a:rPr kumimoji="0" lang="en-US" sz="1600" b="0" i="0" u="none" strike="noStrike" cap="none" normalizeH="0" baseline="0" dirty="0" err="1">
                          <a:ln>
                            <a:noFill/>
                          </a:ln>
                          <a:solidFill>
                            <a:srgbClr val="333333"/>
                          </a:solidFill>
                          <a:effectLst/>
                          <a:latin typeface="Calibri Light"/>
                          <a:cs typeface="Times New Roman" pitchFamily="18" charset="0"/>
                        </a:rPr>
                        <a:t>pertanyen</a:t>
                      </a:r>
                      <a:r>
                        <a:rPr kumimoji="0" lang="en-US" sz="1600" b="0" i="0" u="none" strike="noStrike" cap="none" normalizeH="0" baseline="0" dirty="0">
                          <a:ln>
                            <a:noFill/>
                          </a:ln>
                          <a:solidFill>
                            <a:srgbClr val="333333"/>
                          </a:solidFill>
                          <a:effectLst/>
                          <a:latin typeface="Calibri Light"/>
                          <a:cs typeface="Times New Roman" pitchFamily="18" charset="0"/>
                        </a:rPr>
                        <a:t> al Ku Klux Klan</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en-US" sz="1600" b="1" i="0" u="none" strike="noStrike" cap="none" normalizeH="0" baseline="0" dirty="0">
                          <a:ln>
                            <a:noFill/>
                          </a:ln>
                          <a:solidFill>
                            <a:srgbClr val="333333"/>
                          </a:solidFill>
                          <a:effectLst/>
                          <a:latin typeface="Calibri Light"/>
                          <a:cs typeface="Times New Roman" pitchFamily="18" charset="0"/>
                        </a:rPr>
                        <a:t>A favor: </a:t>
                      </a:r>
                      <a:r>
                        <a:rPr kumimoji="0" lang="en-US" sz="1600" b="0"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cs typeface="Times New Roman" pitchFamily="18" charset="0"/>
                        </a:rPr>
                        <a:t>El </a:t>
                      </a:r>
                      <a:r>
                        <a:rPr kumimoji="0" lang="en-US" sz="1600" b="0" i="0" u="none" strike="noStrike" cap="none" normalizeH="0" baseline="0" dirty="0" err="1">
                          <a:ln>
                            <a:noFill/>
                          </a:ln>
                          <a:solidFill>
                            <a:srgbClr val="FFFFFF"/>
                          </a:solidFill>
                          <a:effectLst/>
                          <a:latin typeface="Calibri Light"/>
                          <a:cs typeface="Times New Roman" pitchFamily="18" charset="0"/>
                        </a:rPr>
                        <a:t>disseny</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vermell</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sobre</a:t>
                      </a:r>
                      <a:r>
                        <a:rPr kumimoji="0" lang="en-US" sz="1600" b="0" i="0" u="none" strike="noStrike" cap="none" normalizeH="0" baseline="0" dirty="0">
                          <a:ln>
                            <a:noFill/>
                          </a:ln>
                          <a:solidFill>
                            <a:srgbClr val="FFFFFF"/>
                          </a:solidFill>
                          <a:effectLst/>
                          <a:latin typeface="Calibri Light"/>
                          <a:cs typeface="Times New Roman" pitchFamily="18" charset="0"/>
                        </a:rPr>
                        <a:t> el </a:t>
                      </a:r>
                      <a:r>
                        <a:rPr kumimoji="0" lang="en-US" sz="1600" b="0" i="0" u="none" strike="noStrike" cap="none" normalizeH="0" baseline="0" dirty="0" err="1">
                          <a:ln>
                            <a:noFill/>
                          </a:ln>
                          <a:solidFill>
                            <a:srgbClr val="FFFFFF"/>
                          </a:solidFill>
                          <a:effectLst/>
                          <a:latin typeface="Calibri Light"/>
                          <a:cs typeface="Times New Roman" pitchFamily="18" charset="0"/>
                        </a:rPr>
                        <a:t>fons</a:t>
                      </a:r>
                      <a:r>
                        <a:rPr kumimoji="0" lang="en-US" sz="1600" b="0" i="0" u="none" strike="noStrike" cap="none" normalizeH="0" baseline="0" dirty="0">
                          <a:ln>
                            <a:noFill/>
                          </a:ln>
                          <a:solidFill>
                            <a:srgbClr val="FFFFFF"/>
                          </a:solidFill>
                          <a:effectLst/>
                          <a:latin typeface="Calibri Light"/>
                          <a:cs typeface="Times New Roman" pitchFamily="18" charset="0"/>
                        </a:rPr>
                        <a:t> blanc forma </a:t>
                      </a:r>
                      <a:r>
                        <a:rPr kumimoji="0" lang="en-US" sz="1600" b="0" i="0" u="none" strike="noStrike" cap="none" normalizeH="0" baseline="0" dirty="0" err="1">
                          <a:ln>
                            <a:noFill/>
                          </a:ln>
                          <a:solidFill>
                            <a:srgbClr val="FFFFFF"/>
                          </a:solidFill>
                          <a:effectLst/>
                          <a:latin typeface="Calibri Light"/>
                          <a:cs typeface="Times New Roman" pitchFamily="18" charset="0"/>
                        </a:rPr>
                        <a:t>una</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lletra</a:t>
                      </a:r>
                      <a:r>
                        <a:rPr kumimoji="0" lang="en-US" sz="1600" b="0" i="0" u="none" strike="noStrike" cap="none" normalizeH="0" baseline="0" dirty="0">
                          <a:ln>
                            <a:noFill/>
                          </a:ln>
                          <a:solidFill>
                            <a:srgbClr val="FFFFFF"/>
                          </a:solidFill>
                          <a:effectLst/>
                          <a:latin typeface="Calibri Light"/>
                          <a:cs typeface="Times New Roman" pitchFamily="18" charset="0"/>
                        </a:rPr>
                        <a:t> “K” </a:t>
                      </a:r>
                      <a:r>
                        <a:rPr kumimoji="0" lang="en-US" sz="1600" b="0" i="0" u="none" strike="noStrike" cap="none" normalizeH="0" baseline="0" dirty="0" err="1">
                          <a:ln>
                            <a:noFill/>
                          </a:ln>
                          <a:solidFill>
                            <a:srgbClr val="FFFFFF"/>
                          </a:solidFill>
                          <a:effectLst/>
                          <a:latin typeface="Calibri Light"/>
                          <a:cs typeface="Times New Roman" pitchFamily="18" charset="0"/>
                        </a:rPr>
                        <a:t>majúscula</a:t>
                      </a:r>
                      <a:r>
                        <a:rPr kumimoji="0" lang="en-US" sz="1600" b="0" i="0" u="none" strike="noStrike" cap="none" normalizeH="0" baseline="0" dirty="0">
                          <a:ln>
                            <a:noFill/>
                          </a:ln>
                          <a:solidFill>
                            <a:srgbClr val="FFFFFF"/>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cs typeface="Times New Roman" pitchFamily="18" charset="0"/>
                        </a:rPr>
                        <a:t>“Mar” a </a:t>
                      </a:r>
                      <a:r>
                        <a:rPr kumimoji="0" lang="en-US" sz="1600" b="0" i="0" u="none" strike="noStrike" cap="none" normalizeH="0" baseline="0" dirty="0" err="1">
                          <a:ln>
                            <a:noFill/>
                          </a:ln>
                          <a:solidFill>
                            <a:srgbClr val="FFFFFF"/>
                          </a:solidFill>
                          <a:effectLst/>
                          <a:latin typeface="Calibri Light"/>
                          <a:cs typeface="Times New Roman" pitchFamily="18" charset="0"/>
                        </a:rPr>
                        <a:t>l'inrevés</a:t>
                      </a:r>
                      <a:r>
                        <a:rPr kumimoji="0" lang="en-US" sz="1600" b="0" i="0" u="none" strike="noStrike" cap="none" normalizeH="0" baseline="0" dirty="0">
                          <a:ln>
                            <a:noFill/>
                          </a:ln>
                          <a:solidFill>
                            <a:srgbClr val="FFFFFF"/>
                          </a:solidFill>
                          <a:effectLst/>
                          <a:latin typeface="Calibri Light"/>
                          <a:cs typeface="Times New Roman" pitchFamily="18" charset="0"/>
                        </a:rPr>
                        <a:t> es </a:t>
                      </a:r>
                      <a:r>
                        <a:rPr kumimoji="0" lang="en-US" sz="1600" b="0" i="0" u="none" strike="noStrike" cap="none" normalizeH="0" baseline="0" dirty="0" err="1">
                          <a:ln>
                            <a:noFill/>
                          </a:ln>
                          <a:solidFill>
                            <a:srgbClr val="FFFFFF"/>
                          </a:solidFill>
                          <a:effectLst/>
                          <a:latin typeface="Calibri Light"/>
                          <a:cs typeface="Times New Roman" pitchFamily="18" charset="0"/>
                        </a:rPr>
                        <a:t>llegeix</a:t>
                      </a:r>
                      <a:r>
                        <a:rPr kumimoji="0" lang="en-US" sz="1600" b="0" i="0" u="none" strike="noStrike" cap="none" normalizeH="0" baseline="0" dirty="0">
                          <a:ln>
                            <a:noFill/>
                          </a:ln>
                          <a:solidFill>
                            <a:srgbClr val="FFFFFF"/>
                          </a:solidFill>
                          <a:effectLst/>
                          <a:latin typeface="Calibri Light"/>
                          <a:cs typeface="Times New Roman" pitchFamily="18" charset="0"/>
                        </a:rPr>
                        <a:t> “jew” (</a:t>
                      </a:r>
                      <a:r>
                        <a:rPr kumimoji="0" lang="en-US" sz="1600" b="0" i="0" u="none" strike="noStrike" cap="none" normalizeH="0" baseline="0" dirty="0" err="1">
                          <a:ln>
                            <a:noFill/>
                          </a:ln>
                          <a:solidFill>
                            <a:srgbClr val="FFFFFF"/>
                          </a:solidFill>
                          <a:effectLst/>
                          <a:latin typeface="Calibri Light"/>
                          <a:cs typeface="Times New Roman" pitchFamily="18" charset="0"/>
                        </a:rPr>
                        <a:t>jueu</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en</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anglès</a:t>
                      </a:r>
                      <a:r>
                        <a:rPr kumimoji="0" lang="en-US" sz="1600" b="0" i="0" u="none" strike="noStrike" cap="none" normalizeH="0" baseline="0" dirty="0">
                          <a:ln>
                            <a:noFill/>
                          </a:ln>
                          <a:solidFill>
                            <a:srgbClr val="FFFFFF"/>
                          </a:solidFill>
                          <a:effectLst/>
                          <a:latin typeface="Calibri Light"/>
                          <a:cs typeface="Times New Roman" pitchFamily="18" charset="0"/>
                        </a:rPr>
                        <a:t>) – “</a:t>
                      </a:r>
                      <a:r>
                        <a:rPr kumimoji="0" lang="en-US" sz="1600" b="0" i="0" u="none" strike="noStrike" cap="none" normalizeH="0" baseline="0" dirty="0" err="1">
                          <a:ln>
                            <a:noFill/>
                          </a:ln>
                          <a:solidFill>
                            <a:srgbClr val="FFFFFF"/>
                          </a:solidFill>
                          <a:effectLst/>
                          <a:latin typeface="Calibri Light"/>
                          <a:cs typeface="Times New Roman" pitchFamily="18" charset="0"/>
                        </a:rPr>
                        <a:t>lboro</a:t>
                      </a:r>
                      <a:r>
                        <a:rPr kumimoji="0" lang="en-US" sz="1600" b="0" i="0" u="none" strike="noStrike" cap="none" normalizeH="0" baseline="0" dirty="0">
                          <a:ln>
                            <a:noFill/>
                          </a:ln>
                          <a:solidFill>
                            <a:srgbClr val="FFFFFF"/>
                          </a:solidFill>
                          <a:effectLst/>
                          <a:latin typeface="Calibri Light"/>
                          <a:cs typeface="Times New Roman" pitchFamily="18" charset="0"/>
                        </a:rPr>
                        <a:t>” a </a:t>
                      </a:r>
                      <a:r>
                        <a:rPr kumimoji="0" lang="en-US" sz="1600" b="0" i="0" u="none" strike="noStrike" cap="none" normalizeH="0" baseline="0" dirty="0" err="1">
                          <a:ln>
                            <a:noFill/>
                          </a:ln>
                          <a:solidFill>
                            <a:srgbClr val="FFFFFF"/>
                          </a:solidFill>
                          <a:effectLst/>
                          <a:latin typeface="Calibri Light"/>
                          <a:cs typeface="Times New Roman" pitchFamily="18" charset="0"/>
                        </a:rPr>
                        <a:t>l'inrevés</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sembla</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dir</a:t>
                      </a:r>
                      <a:r>
                        <a:rPr kumimoji="0" lang="en-US" sz="1600" b="0" i="0" u="none" strike="noStrike" cap="none" normalizeH="0" baseline="0" dirty="0">
                          <a:ln>
                            <a:noFill/>
                          </a:ln>
                          <a:solidFill>
                            <a:srgbClr val="FFFFFF"/>
                          </a:solidFill>
                          <a:effectLst/>
                          <a:latin typeface="Calibri Light"/>
                          <a:cs typeface="Times New Roman" pitchFamily="18" charset="0"/>
                        </a:rPr>
                        <a:t> “horrible” = “</a:t>
                      </a:r>
                      <a:r>
                        <a:rPr kumimoji="0" lang="en-US" sz="1600" b="0" i="0" u="none" strike="noStrike" cap="none" normalizeH="0" baseline="0" dirty="0" err="1">
                          <a:ln>
                            <a:noFill/>
                          </a:ln>
                          <a:solidFill>
                            <a:srgbClr val="FFFFFF"/>
                          </a:solidFill>
                          <a:effectLst/>
                          <a:latin typeface="Calibri Light"/>
                          <a:cs typeface="Times New Roman" pitchFamily="18" charset="0"/>
                        </a:rPr>
                        <a:t>jueu</a:t>
                      </a:r>
                      <a:r>
                        <a:rPr kumimoji="0" lang="en-US" sz="1600" b="0" i="0" u="none" strike="noStrike" cap="none" normalizeH="0" baseline="0" dirty="0">
                          <a:ln>
                            <a:noFill/>
                          </a:ln>
                          <a:solidFill>
                            <a:srgbClr val="FFFFFF"/>
                          </a:solidFill>
                          <a:effectLst/>
                          <a:latin typeface="Calibri Light"/>
                          <a:cs typeface="Times New Roman" pitchFamily="18" charset="0"/>
                        </a:rPr>
                        <a:t> horrible” (</a:t>
                      </a:r>
                      <a:r>
                        <a:rPr kumimoji="0" lang="en-US" sz="1600" b="0" i="0" u="none" strike="noStrike" cap="none" normalizeH="0" baseline="0" dirty="0" err="1">
                          <a:ln>
                            <a:noFill/>
                          </a:ln>
                          <a:solidFill>
                            <a:srgbClr val="FFFFFF"/>
                          </a:solidFill>
                          <a:effectLst/>
                          <a:latin typeface="Calibri Light"/>
                          <a:cs typeface="Times New Roman" pitchFamily="18" charset="0"/>
                        </a:rPr>
                        <a:t>veure</a:t>
                      </a:r>
                      <a:r>
                        <a:rPr kumimoji="0" lang="en-US" sz="1600" b="0" i="0" u="none" strike="noStrike" cap="none" normalizeH="0" baseline="0" dirty="0">
                          <a:ln>
                            <a:noFill/>
                          </a:ln>
                          <a:solidFill>
                            <a:srgbClr val="FFFFFF"/>
                          </a:solidFill>
                          <a:effectLst/>
                          <a:latin typeface="Calibri Light"/>
                          <a:cs typeface="Times New Roman" pitchFamily="18" charset="0"/>
                        </a:rPr>
                        <a:t> a la </a:t>
                      </a:r>
                      <a:r>
                        <a:rPr kumimoji="0" lang="en-US" sz="1600" b="0" i="0" u="none" strike="noStrike" cap="none" normalizeH="0" baseline="0" dirty="0" err="1">
                          <a:ln>
                            <a:noFill/>
                          </a:ln>
                          <a:solidFill>
                            <a:srgbClr val="FFFFFF"/>
                          </a:solidFill>
                          <a:effectLst/>
                          <a:latin typeface="Calibri Light"/>
                          <a:cs typeface="Times New Roman" pitchFamily="18" charset="0"/>
                        </a:rPr>
                        <a:t>dreta</a:t>
                      </a:r>
                      <a:r>
                        <a:rPr kumimoji="0" lang="en-US" sz="1600" b="0" i="0" u="none" strike="noStrike" cap="none" normalizeH="0" baseline="0" dirty="0">
                          <a:ln>
                            <a:noFill/>
                          </a:ln>
                          <a:solidFill>
                            <a:srgbClr val="FFFFFF"/>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cs typeface="Times New Roman" pitchFamily="18" charset="0"/>
                        </a:rPr>
                        <a:t>El </a:t>
                      </a:r>
                      <a:r>
                        <a:rPr kumimoji="0" lang="en-US" sz="1600" b="0" i="0" u="none" strike="noStrike" cap="none" normalizeH="0" baseline="0" dirty="0" err="1">
                          <a:ln>
                            <a:noFill/>
                          </a:ln>
                          <a:solidFill>
                            <a:srgbClr val="FFFFFF"/>
                          </a:solidFill>
                          <a:effectLst/>
                          <a:latin typeface="Calibri Light"/>
                          <a:cs typeface="Times New Roman" pitchFamily="18" charset="0"/>
                        </a:rPr>
                        <a:t>lema</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veni</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vidi</a:t>
                      </a:r>
                      <a:r>
                        <a:rPr kumimoji="0" lang="en-US" sz="1600" b="0" i="0" u="none" strike="noStrike" cap="none" normalizeH="0" baseline="0" dirty="0">
                          <a:ln>
                            <a:noFill/>
                          </a:ln>
                          <a:solidFill>
                            <a:srgbClr val="FFFFFF"/>
                          </a:solidFill>
                          <a:effectLst/>
                          <a:latin typeface="Calibri Light"/>
                          <a:cs typeface="Times New Roman" pitchFamily="18" charset="0"/>
                        </a:rPr>
                        <a:t>, vici” (</a:t>
                      </a:r>
                      <a:r>
                        <a:rPr kumimoji="0" lang="en-US" sz="1600" b="0" i="0" u="none" strike="noStrike" cap="none" normalizeH="0" baseline="0" dirty="0" err="1">
                          <a:ln>
                            <a:noFill/>
                          </a:ln>
                          <a:solidFill>
                            <a:srgbClr val="FFFFFF"/>
                          </a:solidFill>
                          <a:effectLst/>
                          <a:latin typeface="Calibri Light"/>
                          <a:cs typeface="Times New Roman" pitchFamily="18" charset="0"/>
                        </a:rPr>
                        <a:t>vaig</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arribar</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vaig</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veure</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i</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vaig</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vèncer</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és</a:t>
                      </a:r>
                      <a:r>
                        <a:rPr kumimoji="0" lang="en-US" sz="1600" b="0" i="0" u="none" strike="noStrike" cap="none" normalizeH="0" baseline="0" dirty="0">
                          <a:ln>
                            <a:noFill/>
                          </a:ln>
                          <a:solidFill>
                            <a:srgbClr val="FFFFFF"/>
                          </a:solidFill>
                          <a:effectLst/>
                          <a:latin typeface="Calibri Light"/>
                          <a:cs typeface="Times New Roman" pitchFamily="18" charset="0"/>
                        </a:rPr>
                        <a:t> un </a:t>
                      </a:r>
                      <a:r>
                        <a:rPr kumimoji="0" lang="en-US" sz="1600" b="0" i="0" u="none" strike="noStrike" cap="none" normalizeH="0" baseline="0" dirty="0" err="1">
                          <a:ln>
                            <a:noFill/>
                          </a:ln>
                          <a:solidFill>
                            <a:srgbClr val="FFFFFF"/>
                          </a:solidFill>
                          <a:effectLst/>
                          <a:latin typeface="Calibri Light"/>
                          <a:cs typeface="Times New Roman" pitchFamily="18" charset="0"/>
                        </a:rPr>
                        <a:t>eslògan</a:t>
                      </a:r>
                      <a:r>
                        <a:rPr kumimoji="0" lang="en-US" sz="1600" b="0" i="0" u="none" strike="noStrike" cap="none" normalizeH="0" baseline="0" dirty="0">
                          <a:ln>
                            <a:noFill/>
                          </a:ln>
                          <a:solidFill>
                            <a:srgbClr val="FFFFFF"/>
                          </a:solidFill>
                          <a:effectLst/>
                          <a:latin typeface="Calibri Light"/>
                          <a:cs typeface="Times New Roman" pitchFamily="18" charset="0"/>
                        </a:rPr>
                        <a:t> del KKK.</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n-US" sz="1600" b="1" i="0" u="none" strike="noStrike" cap="none" normalizeH="0" baseline="0" dirty="0" err="1">
                          <a:ln>
                            <a:noFill/>
                          </a:ln>
                          <a:solidFill>
                            <a:srgbClr val="333333"/>
                          </a:solidFill>
                          <a:effectLst/>
                          <a:latin typeface="Calibri Light"/>
                          <a:cs typeface="Times New Roman" pitchFamily="18" charset="0"/>
                        </a:rPr>
                        <a:t>En</a:t>
                      </a:r>
                      <a:r>
                        <a:rPr kumimoji="0" lang="en-US" sz="1600" b="1" i="0" u="none" strike="noStrike" cap="none" normalizeH="0" baseline="0" dirty="0">
                          <a:ln>
                            <a:noFill/>
                          </a:ln>
                          <a:solidFill>
                            <a:srgbClr val="333333"/>
                          </a:solidFill>
                          <a:effectLst/>
                          <a:latin typeface="Calibri Light"/>
                          <a:cs typeface="Times New Roman" pitchFamily="18" charset="0"/>
                        </a:rPr>
                        <a:t> contra: </a:t>
                      </a:r>
                      <a:r>
                        <a:rPr kumimoji="0" lang="en-US" sz="1600" b="0"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cs typeface="Times New Roman" pitchFamily="18" charset="0"/>
                        </a:rPr>
                        <a:t>El </a:t>
                      </a:r>
                      <a:r>
                        <a:rPr kumimoji="0" lang="en-US" sz="1600" b="0" i="0" u="none" strike="noStrike" cap="none" normalizeH="0" baseline="0" dirty="0" err="1">
                          <a:ln>
                            <a:noFill/>
                          </a:ln>
                          <a:solidFill>
                            <a:srgbClr val="FFFFFF"/>
                          </a:solidFill>
                          <a:effectLst/>
                          <a:latin typeface="Calibri Light"/>
                          <a:cs typeface="Times New Roman" pitchFamily="18" charset="0"/>
                        </a:rPr>
                        <a:t>fundador</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és</a:t>
                      </a:r>
                      <a:r>
                        <a:rPr kumimoji="0" lang="en-US" sz="1600" b="0" i="0" u="none" strike="noStrike" cap="none" normalizeH="0" baseline="0" dirty="0">
                          <a:ln>
                            <a:noFill/>
                          </a:ln>
                          <a:solidFill>
                            <a:srgbClr val="FFFFFF"/>
                          </a:solidFill>
                          <a:effectLst/>
                          <a:latin typeface="Calibri Light"/>
                          <a:cs typeface="Times New Roman" pitchFamily="18" charset="0"/>
                        </a:rPr>
                        <a:t> Philipp Morris, un </a:t>
                      </a:r>
                      <a:r>
                        <a:rPr kumimoji="0" lang="en-US" sz="1600" b="0" i="0" u="none" strike="noStrike" cap="none" normalizeH="0" baseline="0" dirty="0" err="1">
                          <a:ln>
                            <a:noFill/>
                          </a:ln>
                          <a:solidFill>
                            <a:srgbClr val="FFFFFF"/>
                          </a:solidFill>
                          <a:effectLst/>
                          <a:latin typeface="Calibri Light"/>
                          <a:cs typeface="Times New Roman" pitchFamily="18" charset="0"/>
                        </a:rPr>
                        <a:t>anglès</a:t>
                      </a:r>
                      <a:r>
                        <a:rPr kumimoji="0" lang="en-US" sz="1600" b="0" i="0" u="none" strike="noStrike" cap="none" normalizeH="0" baseline="0" dirty="0">
                          <a:ln>
                            <a:noFill/>
                          </a:ln>
                          <a:solidFill>
                            <a:srgbClr val="FFFFFF"/>
                          </a:solidFill>
                          <a:effectLst/>
                          <a:latin typeface="Calibri Light"/>
                          <a:cs typeface="Times New Roman" pitchFamily="18" charset="0"/>
                        </a:rPr>
                        <a:t>; no hi ha </a:t>
                      </a:r>
                      <a:r>
                        <a:rPr kumimoji="0" lang="en-US" sz="1600" b="0" i="0" u="none" strike="noStrike" cap="none" normalizeH="0" baseline="0" dirty="0" err="1">
                          <a:ln>
                            <a:noFill/>
                          </a:ln>
                          <a:solidFill>
                            <a:srgbClr val="FFFFFF"/>
                          </a:solidFill>
                          <a:effectLst/>
                          <a:latin typeface="Calibri Light"/>
                          <a:cs typeface="Times New Roman" pitchFamily="18" charset="0"/>
                        </a:rPr>
                        <a:t>connexió</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amb</a:t>
                      </a:r>
                      <a:r>
                        <a:rPr kumimoji="0" lang="en-US" sz="1600" b="0" i="0" u="none" strike="noStrike" cap="none" normalizeH="0" baseline="0" dirty="0">
                          <a:ln>
                            <a:noFill/>
                          </a:ln>
                          <a:solidFill>
                            <a:srgbClr val="FFFFFF"/>
                          </a:solidFill>
                          <a:effectLst/>
                          <a:latin typeface="Calibri Light"/>
                          <a:cs typeface="Times New Roman" pitchFamily="18" charset="0"/>
                        </a:rPr>
                        <a:t> el KKK.</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cs typeface="Times New Roman" pitchFamily="18" charset="0"/>
                        </a:rPr>
                        <a:t>El nom </a:t>
                      </a:r>
                      <a:r>
                        <a:rPr kumimoji="0" lang="en-US" sz="1600" b="0" i="0" u="none" strike="noStrike" cap="none" normalizeH="0" baseline="0" dirty="0" err="1">
                          <a:ln>
                            <a:noFill/>
                          </a:ln>
                          <a:solidFill>
                            <a:srgbClr val="FFFFFF"/>
                          </a:solidFill>
                          <a:effectLst/>
                          <a:latin typeface="Calibri Light"/>
                          <a:cs typeface="Times New Roman" pitchFamily="18" charset="0"/>
                        </a:rPr>
                        <a:t>prové</a:t>
                      </a:r>
                      <a:r>
                        <a:rPr kumimoji="0" lang="en-US" sz="1600" b="0" i="0" u="none" strike="noStrike" cap="none" normalizeH="0" baseline="0" dirty="0">
                          <a:ln>
                            <a:noFill/>
                          </a:ln>
                          <a:solidFill>
                            <a:srgbClr val="FFFFFF"/>
                          </a:solidFill>
                          <a:effectLst/>
                          <a:latin typeface="Calibri Light"/>
                          <a:cs typeface="Times New Roman" pitchFamily="18" charset="0"/>
                        </a:rPr>
                        <a:t> del </a:t>
                      </a:r>
                      <a:r>
                        <a:rPr kumimoji="0" lang="en-US" sz="1600" b="0" i="0" u="none" strike="noStrike" cap="none" normalizeH="0" baseline="0" dirty="0" err="1">
                          <a:ln>
                            <a:noFill/>
                          </a:ln>
                          <a:solidFill>
                            <a:srgbClr val="FFFFFF"/>
                          </a:solidFill>
                          <a:effectLst/>
                          <a:latin typeface="Calibri Light"/>
                          <a:cs typeface="Times New Roman" pitchFamily="18" charset="0"/>
                        </a:rPr>
                        <a:t>carrer</a:t>
                      </a:r>
                      <a:r>
                        <a:rPr kumimoji="0" lang="en-US" sz="1600" b="0" i="0" u="none" strike="noStrike" cap="none" normalizeH="0" baseline="0" dirty="0">
                          <a:ln>
                            <a:noFill/>
                          </a:ln>
                          <a:solidFill>
                            <a:srgbClr val="FFFFFF"/>
                          </a:solidFill>
                          <a:effectLst/>
                          <a:latin typeface="Calibri Light"/>
                          <a:cs typeface="Times New Roman" pitchFamily="18" charset="0"/>
                        </a:rPr>
                        <a:t> on </a:t>
                      </a:r>
                      <a:r>
                        <a:rPr kumimoji="0" lang="en-US" sz="1600" b="0" i="0" u="none" strike="noStrike" cap="none" normalizeH="0" baseline="0" dirty="0" err="1">
                          <a:ln>
                            <a:noFill/>
                          </a:ln>
                          <a:solidFill>
                            <a:srgbClr val="FFFFFF"/>
                          </a:solidFill>
                          <a:effectLst/>
                          <a:latin typeface="Calibri Light"/>
                          <a:cs typeface="Times New Roman" pitchFamily="18" charset="0"/>
                        </a:rPr>
                        <a:t>es</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troba</a:t>
                      </a:r>
                      <a:r>
                        <a:rPr kumimoji="0" lang="en-US" sz="1600" b="0" i="0" u="none" strike="noStrike" cap="none" normalizeH="0" baseline="0" dirty="0">
                          <a:ln>
                            <a:noFill/>
                          </a:ln>
                          <a:solidFill>
                            <a:srgbClr val="FFFFFF"/>
                          </a:solidFill>
                          <a:effectLst/>
                          <a:latin typeface="Calibri Light"/>
                          <a:cs typeface="Times New Roman" pitchFamily="18" charset="0"/>
                        </a:rPr>
                        <a:t> la </a:t>
                      </a:r>
                      <a:r>
                        <a:rPr kumimoji="0" lang="en-US" sz="1600" b="0" i="0" u="none" strike="noStrike" cap="none" normalizeH="0" baseline="0" dirty="0" err="1">
                          <a:ln>
                            <a:noFill/>
                          </a:ln>
                          <a:solidFill>
                            <a:srgbClr val="FFFFFF"/>
                          </a:solidFill>
                          <a:effectLst/>
                          <a:latin typeface="Calibri Light"/>
                          <a:cs typeface="Times New Roman" pitchFamily="18" charset="0"/>
                        </a:rPr>
                        <a:t>fàbrica</a:t>
                      </a:r>
                      <a:r>
                        <a:rPr kumimoji="0" lang="en-US" sz="1600" b="0" i="0" u="none" strike="noStrike" cap="none" normalizeH="0" baseline="0" dirty="0">
                          <a:ln>
                            <a:noFill/>
                          </a:ln>
                          <a:solidFill>
                            <a:srgbClr val="FFFFFF"/>
                          </a:solidFill>
                          <a:effectLst/>
                          <a:latin typeface="Calibri Light"/>
                          <a:cs typeface="Times New Roman" pitchFamily="18" charset="0"/>
                        </a:rPr>
                        <a:t> de </a:t>
                      </a:r>
                      <a:r>
                        <a:rPr kumimoji="0" lang="en-US" sz="1600" b="0" i="0" u="none" strike="noStrike" cap="none" normalizeH="0" baseline="0" dirty="0" err="1">
                          <a:ln>
                            <a:noFill/>
                          </a:ln>
                          <a:solidFill>
                            <a:srgbClr val="FFFFFF"/>
                          </a:solidFill>
                          <a:effectLst/>
                          <a:latin typeface="Calibri Light"/>
                          <a:cs typeface="Times New Roman" pitchFamily="18" charset="0"/>
                        </a:rPr>
                        <a:t>Londres</a:t>
                      </a:r>
                      <a:r>
                        <a:rPr kumimoji="0" lang="en-US" sz="1600" b="0" i="0" u="none" strike="noStrike" cap="none" normalizeH="0" baseline="0" dirty="0">
                          <a:ln>
                            <a:noFill/>
                          </a:ln>
                          <a:solidFill>
                            <a:srgbClr val="FFFFFF"/>
                          </a:solidFill>
                          <a:effectLst/>
                          <a:latin typeface="Calibri Light"/>
                          <a:cs typeface="Times New Roman" pitchFamily="18" charset="0"/>
                        </a:rPr>
                        <a:t>: Marlborough street.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cs typeface="Times New Roman" pitchFamily="18" charset="0"/>
                        </a:rPr>
                        <a:t>El </a:t>
                      </a:r>
                      <a:r>
                        <a:rPr kumimoji="0" lang="en-US" sz="1600" b="0" i="0" u="none" strike="noStrike" cap="none" normalizeH="0" baseline="0" dirty="0" err="1">
                          <a:ln>
                            <a:noFill/>
                          </a:ln>
                          <a:solidFill>
                            <a:srgbClr val="FFFFFF"/>
                          </a:solidFill>
                          <a:effectLst/>
                          <a:latin typeface="Calibri Light"/>
                          <a:cs typeface="Times New Roman" pitchFamily="18" charset="0"/>
                        </a:rPr>
                        <a:t>lema</a:t>
                      </a:r>
                      <a:r>
                        <a:rPr kumimoji="0" lang="en-US" sz="1600" b="0" i="0" u="none" strike="noStrike" cap="none" normalizeH="0" baseline="0" dirty="0">
                          <a:ln>
                            <a:noFill/>
                          </a:ln>
                          <a:solidFill>
                            <a:srgbClr val="FFFFFF"/>
                          </a:solidFill>
                          <a:effectLst/>
                          <a:latin typeface="Calibri Light"/>
                          <a:cs typeface="Times New Roman" pitchFamily="18" charset="0"/>
                        </a:rPr>
                        <a:t> no </a:t>
                      </a:r>
                      <a:r>
                        <a:rPr kumimoji="0" lang="en-US" sz="1600" b="0" i="0" u="none" strike="noStrike" cap="none" normalizeH="0" baseline="0" dirty="0" err="1">
                          <a:ln>
                            <a:noFill/>
                          </a:ln>
                          <a:solidFill>
                            <a:srgbClr val="FFFFFF"/>
                          </a:solidFill>
                          <a:effectLst/>
                          <a:latin typeface="Calibri Light"/>
                          <a:cs typeface="Times New Roman" pitchFamily="18" charset="0"/>
                        </a:rPr>
                        <a:t>té</a:t>
                      </a:r>
                      <a:r>
                        <a:rPr kumimoji="0" lang="en-US" sz="1600" b="0" i="0" u="none" strike="noStrike" cap="none" normalizeH="0" baseline="0" dirty="0">
                          <a:ln>
                            <a:noFill/>
                          </a:ln>
                          <a:solidFill>
                            <a:srgbClr val="FFFFFF"/>
                          </a:solidFill>
                          <a:effectLst/>
                          <a:latin typeface="Calibri Light"/>
                          <a:cs typeface="Times New Roman" pitchFamily="18" charset="0"/>
                        </a:rPr>
                        <a:t> res a </a:t>
                      </a:r>
                      <a:r>
                        <a:rPr kumimoji="0" lang="en-US" sz="1600" b="0" i="0" u="none" strike="noStrike" cap="none" normalizeH="0" baseline="0" dirty="0" err="1">
                          <a:ln>
                            <a:noFill/>
                          </a:ln>
                          <a:solidFill>
                            <a:srgbClr val="FFFFFF"/>
                          </a:solidFill>
                          <a:effectLst/>
                          <a:latin typeface="Calibri Light"/>
                          <a:cs typeface="Times New Roman" pitchFamily="18" charset="0"/>
                        </a:rPr>
                        <a:t>veure</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amb</a:t>
                      </a:r>
                      <a:r>
                        <a:rPr kumimoji="0" lang="en-US" sz="1600" b="0" i="0" u="none" strike="noStrike" cap="none" normalizeH="0" baseline="0" dirty="0">
                          <a:ln>
                            <a:noFill/>
                          </a:ln>
                          <a:solidFill>
                            <a:srgbClr val="FFFFFF"/>
                          </a:solidFill>
                          <a:effectLst/>
                          <a:latin typeface="Calibri Light"/>
                          <a:cs typeface="Times New Roman" pitchFamily="18" charset="0"/>
                        </a:rPr>
                        <a:t> el KKK.</a:t>
                      </a:r>
                      <a:endParaRPr kumimoji="0" lang="de-DE" sz="16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4482"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724602"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6" name="Caption_22"/>
          <p:cNvSpPr txBox="1">
            <a:spLocks noChangeArrowheads="1"/>
          </p:cNvSpPr>
          <p:nvPr/>
        </p:nvSpPr>
        <p:spPr bwMode="auto">
          <a:xfrm>
            <a:off x="9469594"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Caption_21"/>
          <p:cNvSpPr txBox="1">
            <a:spLocks noChangeArrowheads="1"/>
          </p:cNvSpPr>
          <p:nvPr/>
        </p:nvSpPr>
        <p:spPr bwMode="auto">
          <a:xfrm>
            <a:off x="9121923" y="6228020"/>
            <a:ext cx="26630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8" name="Caption_20"/>
          <p:cNvSpPr txBox="1">
            <a:spLocks noChangeArrowheads="1"/>
          </p:cNvSpPr>
          <p:nvPr/>
        </p:nvSpPr>
        <p:spPr bwMode="auto">
          <a:xfrm rot="10788152">
            <a:off x="10131966"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s-ES" altLang="de-DE" sz="2000" b="0" dirty="0" err="1">
                <a:solidFill>
                  <a:srgbClr val="333333"/>
                </a:solidFill>
                <a:latin typeface="Calibri Light"/>
              </a:rPr>
              <a:t>Els</a:t>
            </a:r>
            <a:r>
              <a:rPr lang="es-ES" altLang="de-DE" sz="2000" b="0" dirty="0">
                <a:solidFill>
                  <a:srgbClr val="333333"/>
                </a:solidFill>
                <a:latin typeface="Calibri Light"/>
              </a:rPr>
              <a:t> </a:t>
            </a:r>
            <a:r>
              <a:rPr lang="es-ES" altLang="de-DE" sz="2000" b="0" dirty="0" err="1">
                <a:solidFill>
                  <a:srgbClr val="333333"/>
                </a:solidFill>
                <a:latin typeface="Calibri Light"/>
              </a:rPr>
              <a:t>propietaris</a:t>
            </a:r>
            <a:r>
              <a:rPr lang="es-ES" altLang="de-DE" sz="2000" b="0" dirty="0">
                <a:solidFill>
                  <a:srgbClr val="333333"/>
                </a:solidFill>
                <a:latin typeface="Calibri Light"/>
              </a:rPr>
              <a:t> de </a:t>
            </a:r>
            <a:r>
              <a:rPr lang="es-ES" altLang="de-DE" sz="2000" b="0" dirty="0" err="1">
                <a:solidFill>
                  <a:srgbClr val="333333"/>
                </a:solidFill>
                <a:latin typeface="Calibri Light"/>
              </a:rPr>
              <a:t>Marlboro</a:t>
            </a:r>
            <a:r>
              <a:rPr lang="es-ES" altLang="de-DE" sz="2000" b="0" dirty="0">
                <a:solidFill>
                  <a:srgbClr val="333333"/>
                </a:solidFill>
                <a:latin typeface="Calibri Light"/>
              </a:rPr>
              <a:t> </a:t>
            </a:r>
            <a:r>
              <a:rPr lang="es-ES" altLang="de-DE" sz="2000" b="0" dirty="0" err="1">
                <a:solidFill>
                  <a:srgbClr val="333333"/>
                </a:solidFill>
                <a:latin typeface="Calibri Light"/>
              </a:rPr>
              <a:t>són</a:t>
            </a:r>
            <a:r>
              <a:rPr lang="es-ES" altLang="de-DE" sz="2000" b="0" dirty="0">
                <a:solidFill>
                  <a:srgbClr val="333333"/>
                </a:solidFill>
                <a:latin typeface="Calibri Light"/>
              </a:rPr>
              <a:t> el </a:t>
            </a:r>
            <a:r>
              <a:rPr lang="es-ES" altLang="de-DE" sz="2000" b="0" dirty="0" err="1">
                <a:solidFill>
                  <a:srgbClr val="333333"/>
                </a:solidFill>
                <a:latin typeface="Calibri Light"/>
              </a:rPr>
              <a:t>Ku</a:t>
            </a:r>
            <a:r>
              <a:rPr lang="es-ES" altLang="de-DE" sz="2000" b="0" dirty="0">
                <a:solidFill>
                  <a:srgbClr val="333333"/>
                </a:solidFill>
                <a:latin typeface="Calibri Light"/>
              </a:rPr>
              <a:t> </a:t>
            </a:r>
            <a:r>
              <a:rPr lang="es-ES" altLang="de-DE" sz="2000" b="0" dirty="0" err="1">
                <a:solidFill>
                  <a:srgbClr val="333333"/>
                </a:solidFill>
                <a:latin typeface="Calibri Light"/>
              </a:rPr>
              <a:t>Klux</a:t>
            </a:r>
            <a:r>
              <a:rPr lang="es-ES" altLang="de-DE" sz="2000" b="0" dirty="0">
                <a:solidFill>
                  <a:srgbClr val="333333"/>
                </a:solidFill>
                <a:latin typeface="Calibri Light"/>
              </a:rPr>
              <a:t> </a:t>
            </a:r>
            <a:r>
              <a:rPr lang="es-ES" altLang="de-DE" sz="2000" b="0" dirty="0" err="1">
                <a:solidFill>
                  <a:srgbClr val="333333"/>
                </a:solidFill>
                <a:latin typeface="Calibri Light"/>
              </a:rPr>
              <a:t>Klan</a:t>
            </a:r>
            <a:r>
              <a:rPr lang="es-ES" altLang="de-DE" sz="2000" b="0" dirty="0">
                <a:solidFill>
                  <a:srgbClr val="333333"/>
                </a:solidFill>
                <a:latin typeface="Calibri Light"/>
              </a:rPr>
              <a:t>? </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10</a:t>
            </a:fld>
            <a:endParaRPr lang="de-DE" altLang="es-E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Conclusions</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Apressades</a:t>
            </a:r>
            <a:r>
              <a:rPr lang="es-ES" sz="3600">
                <a:solidFill>
                  <a:srgbClr val="004992"/>
                </a:solidFill>
                <a:latin typeface="+mn-lt"/>
                <a:ea typeface="+mn-ea"/>
                <a:cs typeface="+mn-cs"/>
              </a:rPr>
              <a:t>: “En Acció”</a:t>
            </a:r>
            <a:br>
              <a:rPr lang="es-ES" sz="3600" dirty="0">
                <a:solidFill>
                  <a:srgbClr val="004992"/>
                </a:solidFill>
                <a:latin typeface="+mn-lt"/>
                <a:ea typeface="+mn-ea"/>
                <a:cs typeface="+mn-cs"/>
              </a:rPr>
            </a:br>
            <a:r>
              <a:rPr lang="es-ES" dirty="0">
                <a:solidFill>
                  <a:srgbClr val="004992"/>
                </a:solidFill>
                <a:latin typeface="+mn-lt"/>
                <a:ea typeface="+mn-ea"/>
                <a:cs typeface="+mn-cs"/>
              </a:rPr>
              <a:t>- Mites </a:t>
            </a:r>
            <a:r>
              <a:rPr lang="es-ES" dirty="0" err="1">
                <a:solidFill>
                  <a:srgbClr val="004992"/>
                </a:solidFill>
                <a:latin typeface="+mn-lt"/>
                <a:ea typeface="+mn-ea"/>
                <a:cs typeface="+mn-cs"/>
              </a:rPr>
              <a:t>Moderns</a:t>
            </a:r>
            <a:r>
              <a:rPr lang="es-ES" dirty="0">
                <a:solidFill>
                  <a:srgbClr val="004992"/>
                </a:solidFill>
                <a:latin typeface="+mn-lt"/>
                <a:ea typeface="+mn-ea"/>
                <a:cs typeface="+mn-cs"/>
              </a:rPr>
              <a:t> -</a:t>
            </a:r>
            <a:br>
              <a:rPr lang="es-ES" sz="3600" dirty="0">
                <a:solidFill>
                  <a:srgbClr val="004992"/>
                </a:solidFill>
                <a:latin typeface="+mn-lt"/>
                <a:ea typeface="+mn-ea"/>
                <a:cs typeface="+mn-cs"/>
              </a:rPr>
            </a:br>
            <a:r>
              <a:rPr lang="es-ES" sz="1800" dirty="0">
                <a:solidFill>
                  <a:srgbClr val="004992"/>
                </a:solidFill>
                <a:latin typeface="+mn-lt"/>
                <a:ea typeface="+mn-ea"/>
                <a:cs typeface="+mn-cs"/>
              </a:rPr>
              <a:t>(per a un </a:t>
            </a:r>
            <a:r>
              <a:rPr lang="es-ES" sz="1800" dirty="0" err="1">
                <a:solidFill>
                  <a:srgbClr val="004992"/>
                </a:solidFill>
                <a:latin typeface="+mn-lt"/>
                <a:ea typeface="+mn-ea"/>
                <a:cs typeface="+mn-cs"/>
              </a:rPr>
              <a:t>exercici</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alternatiu</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anar</a:t>
            </a:r>
            <a:r>
              <a:rPr lang="es-ES" sz="1800" dirty="0">
                <a:solidFill>
                  <a:srgbClr val="004992"/>
                </a:solidFill>
                <a:latin typeface="+mn-lt"/>
                <a:ea typeface="+mn-ea"/>
                <a:cs typeface="+mn-cs"/>
              </a:rPr>
              <a:t> al final de la </a:t>
            </a:r>
            <a:r>
              <a:rPr lang="es-ES" sz="1800" dirty="0" err="1">
                <a:solidFill>
                  <a:srgbClr val="004992"/>
                </a:solidFill>
                <a:latin typeface="+mn-lt"/>
                <a:ea typeface="+mn-ea"/>
                <a:cs typeface="+mn-cs"/>
              </a:rPr>
              <a:t>presentació</a:t>
            </a:r>
            <a:r>
              <a:rPr lang="es-ES" sz="1800"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88738784"/>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358637">
                  <a:extLst>
                    <a:ext uri="{9D8B030D-6E8A-4147-A177-3AD203B41FA5}">
                      <a16:colId xmlns:a16="http://schemas.microsoft.com/office/drawing/2014/main" val="20001"/>
                    </a:ext>
                  </a:extLst>
                </a:gridCol>
                <a:gridCol w="266303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Llegenda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A favor i en contra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333333"/>
                          </a:solidFill>
                          <a:effectLst/>
                          <a:latin typeface="Calibri Light"/>
                          <a:cs typeface="Times New Roman" pitchFamily="18" charset="0"/>
                        </a:rPr>
                        <a:t>“Evidència”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a:ln>
                            <a:noFill/>
                          </a:ln>
                          <a:solidFill>
                            <a:srgbClr val="333333"/>
                          </a:solidFill>
                          <a:effectLst/>
                          <a:latin typeface="Calibri Light"/>
                          <a:cs typeface="Times New Roman" pitchFamily="18" charset="0"/>
                        </a:rPr>
                        <a:t>Des de la </a:t>
                      </a:r>
                      <a:r>
                        <a:rPr kumimoji="0" lang="en-US" sz="1600" b="0" i="0" u="none" strike="noStrike" cap="none" normalizeH="0" baseline="0" dirty="0" err="1">
                          <a:ln>
                            <a:noFill/>
                          </a:ln>
                          <a:solidFill>
                            <a:srgbClr val="333333"/>
                          </a:solidFill>
                          <a:effectLst/>
                          <a:latin typeface="Calibri Light"/>
                          <a:cs typeface="Times New Roman" pitchFamily="18" charset="0"/>
                        </a:rPr>
                        <a:t>dècada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dels</a:t>
                      </a:r>
                      <a:r>
                        <a:rPr kumimoji="0" lang="en-US" sz="1600" b="0" i="0" u="none" strike="noStrike" cap="none" normalizeH="0" baseline="0" dirty="0">
                          <a:ln>
                            <a:noFill/>
                          </a:ln>
                          <a:solidFill>
                            <a:srgbClr val="333333"/>
                          </a:solidFill>
                          <a:effectLst/>
                          <a:latin typeface="Calibri Light"/>
                          <a:cs typeface="Times New Roman" pitchFamily="18" charset="0"/>
                        </a:rPr>
                        <a:t> 80 </a:t>
                      </a:r>
                      <a:r>
                        <a:rPr kumimoji="0" lang="en-US" sz="1600" b="0" i="0" u="none" strike="noStrike" cap="none" normalizeH="0" baseline="0" dirty="0" err="1">
                          <a:ln>
                            <a:noFill/>
                          </a:ln>
                          <a:solidFill>
                            <a:srgbClr val="333333"/>
                          </a:solidFill>
                          <a:effectLst/>
                          <a:latin typeface="Calibri Light"/>
                          <a:cs typeface="Times New Roman" pitchFamily="18" charset="0"/>
                        </a:rPr>
                        <a:t>han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circulat</a:t>
                      </a:r>
                      <a:r>
                        <a:rPr kumimoji="0" lang="en-US" sz="1600" b="0" i="0" u="none" strike="noStrike" cap="none" normalizeH="0" baseline="0" dirty="0">
                          <a:ln>
                            <a:noFill/>
                          </a:ln>
                          <a:solidFill>
                            <a:srgbClr val="333333"/>
                          </a:solidFill>
                          <a:effectLst/>
                          <a:latin typeface="Calibri Light"/>
                          <a:cs typeface="Times New Roman" pitchFamily="18" charset="0"/>
                        </a:rPr>
                        <a:t> rumors que las marques </a:t>
                      </a:r>
                      <a:r>
                        <a:rPr kumimoji="0" lang="en-US" sz="1600" b="0" i="0" u="none" strike="noStrike" cap="none" normalizeH="0" baseline="0" dirty="0" err="1">
                          <a:ln>
                            <a:noFill/>
                          </a:ln>
                          <a:solidFill>
                            <a:srgbClr val="333333"/>
                          </a:solidFill>
                          <a:effectLst/>
                          <a:latin typeface="Calibri Light"/>
                          <a:cs typeface="Times New Roman" pitchFamily="18" charset="0"/>
                        </a:rPr>
                        <a:t>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els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paquets</a:t>
                      </a:r>
                      <a:r>
                        <a:rPr kumimoji="0" lang="en-US" sz="1600" b="0" i="0" u="none" strike="noStrike" cap="none" normalizeH="0" baseline="0" dirty="0">
                          <a:ln>
                            <a:noFill/>
                          </a:ln>
                          <a:solidFill>
                            <a:srgbClr val="333333"/>
                          </a:solidFill>
                          <a:effectLst/>
                          <a:latin typeface="Calibri Light"/>
                          <a:cs typeface="Times New Roman" pitchFamily="18" charset="0"/>
                        </a:rPr>
                        <a:t> de Marlboro </a:t>
                      </a:r>
                      <a:r>
                        <a:rPr kumimoji="0" lang="en-US" sz="1600" b="0" i="0" u="none" strike="noStrike" cap="none" normalizeH="0" baseline="0" dirty="0" err="1">
                          <a:ln>
                            <a:noFill/>
                          </a:ln>
                          <a:solidFill>
                            <a:srgbClr val="333333"/>
                          </a:solidFill>
                          <a:effectLst/>
                          <a:latin typeface="Calibri Light"/>
                          <a:cs typeface="Times New Roman" pitchFamily="18" charset="0"/>
                        </a:rPr>
                        <a:t>indiquen</a:t>
                      </a:r>
                      <a:r>
                        <a:rPr kumimoji="0" lang="en-US" sz="1600" b="0" i="0" u="none" strike="noStrike" cap="none" normalizeH="0" baseline="0" dirty="0">
                          <a:ln>
                            <a:noFill/>
                          </a:ln>
                          <a:solidFill>
                            <a:srgbClr val="333333"/>
                          </a:solidFill>
                          <a:effectLst/>
                          <a:latin typeface="Calibri Light"/>
                          <a:cs typeface="Times New Roman" pitchFamily="18" charset="0"/>
                        </a:rPr>
                        <a:t> que </a:t>
                      </a:r>
                      <a:r>
                        <a:rPr kumimoji="0" lang="en-US" sz="1600" b="0" i="0" u="none" strike="noStrike" cap="none" normalizeH="0" baseline="0" dirty="0" err="1">
                          <a:ln>
                            <a:noFill/>
                          </a:ln>
                          <a:solidFill>
                            <a:srgbClr val="333333"/>
                          </a:solidFill>
                          <a:effectLst/>
                          <a:latin typeface="Calibri Light"/>
                          <a:cs typeface="Times New Roman" pitchFamily="18" charset="0"/>
                        </a:rPr>
                        <a:t>pertanyen</a:t>
                      </a:r>
                      <a:r>
                        <a:rPr kumimoji="0" lang="en-US" sz="1600" b="0" i="0" u="none" strike="noStrike" cap="none" normalizeH="0" baseline="0" dirty="0">
                          <a:ln>
                            <a:noFill/>
                          </a:ln>
                          <a:solidFill>
                            <a:srgbClr val="333333"/>
                          </a:solidFill>
                          <a:effectLst/>
                          <a:latin typeface="Calibri Light"/>
                          <a:cs typeface="Times New Roman" pitchFamily="18" charset="0"/>
                        </a:rPr>
                        <a:t> al Ku Klux Klan</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en-US" sz="1600" b="1" i="0" u="none" strike="noStrike" cap="none" normalizeH="0" baseline="0" dirty="0">
                          <a:ln>
                            <a:noFill/>
                          </a:ln>
                          <a:solidFill>
                            <a:srgbClr val="333333"/>
                          </a:solidFill>
                          <a:effectLst/>
                          <a:latin typeface="Calibri Light"/>
                          <a:cs typeface="Times New Roman" pitchFamily="18" charset="0"/>
                        </a:rPr>
                        <a:t>A favor:</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El </a:t>
                      </a:r>
                      <a:r>
                        <a:rPr kumimoji="0" lang="en-US" sz="1600" b="0" i="0" u="none" strike="noStrike" cap="none" normalizeH="0" baseline="0" dirty="0" err="1">
                          <a:ln>
                            <a:noFill/>
                          </a:ln>
                          <a:solidFill>
                            <a:srgbClr val="333333"/>
                          </a:solidFill>
                          <a:effectLst/>
                          <a:latin typeface="Calibri Light"/>
                          <a:cs typeface="Times New Roman" pitchFamily="18" charset="0"/>
                        </a:rPr>
                        <a:t>disseny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vermell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sobre</a:t>
                      </a:r>
                      <a:r>
                        <a:rPr kumimoji="0" lang="en-US" sz="1600" b="0" i="0" u="none" strike="noStrike" cap="none" normalizeH="0" baseline="0" dirty="0">
                          <a:ln>
                            <a:noFill/>
                          </a:ln>
                          <a:solidFill>
                            <a:srgbClr val="333333"/>
                          </a:solidFill>
                          <a:effectLst/>
                          <a:latin typeface="Calibri Light"/>
                          <a:cs typeface="Times New Roman" pitchFamily="18" charset="0"/>
                        </a:rPr>
                        <a:t> el </a:t>
                      </a:r>
                      <a:r>
                        <a:rPr kumimoji="0" lang="en-US" sz="1600" b="0" i="0" u="none" strike="noStrike" cap="none" normalizeH="0" baseline="0" dirty="0" err="1">
                          <a:ln>
                            <a:noFill/>
                          </a:ln>
                          <a:solidFill>
                            <a:srgbClr val="333333"/>
                          </a:solidFill>
                          <a:effectLst/>
                          <a:latin typeface="Calibri Light"/>
                          <a:cs typeface="Times New Roman" pitchFamily="18" charset="0"/>
                        </a:rPr>
                        <a:t>fons</a:t>
                      </a:r>
                      <a:r>
                        <a:rPr kumimoji="0" lang="en-US" sz="1600" b="0" i="0" u="none" strike="noStrike" cap="none" normalizeH="0" baseline="0" dirty="0">
                          <a:ln>
                            <a:noFill/>
                          </a:ln>
                          <a:solidFill>
                            <a:srgbClr val="333333"/>
                          </a:solidFill>
                          <a:effectLst/>
                          <a:latin typeface="Calibri Light"/>
                          <a:cs typeface="Times New Roman" pitchFamily="18" charset="0"/>
                        </a:rPr>
                        <a:t> blanc forma </a:t>
                      </a:r>
                      <a:r>
                        <a:rPr kumimoji="0" lang="en-US" sz="1600" b="0" i="0" u="none" strike="noStrike" cap="none" normalizeH="0" baseline="0" dirty="0" err="1">
                          <a:ln>
                            <a:noFill/>
                          </a:ln>
                          <a:solidFill>
                            <a:srgbClr val="333333"/>
                          </a:solidFill>
                          <a:effectLst/>
                          <a:latin typeface="Calibri Light"/>
                          <a:cs typeface="Times New Roman" pitchFamily="18" charset="0"/>
                        </a:rPr>
                        <a:t>una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lletra</a:t>
                      </a:r>
                      <a:r>
                        <a:rPr kumimoji="0" lang="en-US" sz="1600" b="0" i="0" u="none" strike="noStrike" cap="none" normalizeH="0" baseline="0" dirty="0">
                          <a:ln>
                            <a:noFill/>
                          </a:ln>
                          <a:solidFill>
                            <a:srgbClr val="333333"/>
                          </a:solidFill>
                          <a:effectLst/>
                          <a:latin typeface="Calibri Light"/>
                          <a:cs typeface="Times New Roman" pitchFamily="18" charset="0"/>
                        </a:rPr>
                        <a:t> “K” </a:t>
                      </a:r>
                      <a:r>
                        <a:rPr kumimoji="0" lang="en-US" sz="1600" b="0" i="0" u="none" strike="noStrike" cap="none" normalizeH="0" baseline="0" dirty="0" err="1">
                          <a:ln>
                            <a:noFill/>
                          </a:ln>
                          <a:solidFill>
                            <a:srgbClr val="333333"/>
                          </a:solidFill>
                          <a:effectLst/>
                          <a:latin typeface="Calibri Light"/>
                          <a:cs typeface="Times New Roman" pitchFamily="18" charset="0"/>
                        </a:rPr>
                        <a:t>majúscula</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“Mar” a </a:t>
                      </a:r>
                      <a:r>
                        <a:rPr kumimoji="0" lang="en-US" sz="1600" b="0" i="0" u="none" strike="noStrike" cap="none" normalizeH="0" baseline="0" dirty="0" err="1">
                          <a:ln>
                            <a:noFill/>
                          </a:ln>
                          <a:solidFill>
                            <a:srgbClr val="333333"/>
                          </a:solidFill>
                          <a:effectLst/>
                          <a:latin typeface="Calibri Light"/>
                          <a:cs typeface="Times New Roman" pitchFamily="18" charset="0"/>
                        </a:rPr>
                        <a:t>l'inrevés</a:t>
                      </a:r>
                      <a:r>
                        <a:rPr kumimoji="0" lang="en-US" sz="1600" b="0" i="0" u="none" strike="noStrike" cap="none" normalizeH="0" baseline="0" dirty="0">
                          <a:ln>
                            <a:noFill/>
                          </a:ln>
                          <a:solidFill>
                            <a:srgbClr val="333333"/>
                          </a:solidFill>
                          <a:effectLst/>
                          <a:latin typeface="Calibri Light"/>
                          <a:cs typeface="Times New Roman" pitchFamily="18" charset="0"/>
                        </a:rPr>
                        <a:t> es </a:t>
                      </a:r>
                      <a:r>
                        <a:rPr kumimoji="0" lang="en-US" sz="1600" b="0" i="0" u="none" strike="noStrike" cap="none" normalizeH="0" baseline="0" dirty="0" err="1">
                          <a:ln>
                            <a:noFill/>
                          </a:ln>
                          <a:solidFill>
                            <a:srgbClr val="333333"/>
                          </a:solidFill>
                          <a:effectLst/>
                          <a:latin typeface="Calibri Light"/>
                          <a:cs typeface="Times New Roman" pitchFamily="18" charset="0"/>
                        </a:rPr>
                        <a:t>llegeix</a:t>
                      </a:r>
                      <a:r>
                        <a:rPr kumimoji="0" lang="en-US" sz="1600" b="0" i="0" u="none" strike="noStrike" cap="none" normalizeH="0" baseline="0" dirty="0">
                          <a:ln>
                            <a:noFill/>
                          </a:ln>
                          <a:solidFill>
                            <a:srgbClr val="333333"/>
                          </a:solidFill>
                          <a:effectLst/>
                          <a:latin typeface="Calibri Light"/>
                          <a:cs typeface="Times New Roman" pitchFamily="18" charset="0"/>
                        </a:rPr>
                        <a:t> “jew” (</a:t>
                      </a:r>
                      <a:r>
                        <a:rPr kumimoji="0" lang="en-US" sz="1600" b="0" i="0" u="none" strike="noStrike" cap="none" normalizeH="0" baseline="0" dirty="0" err="1">
                          <a:ln>
                            <a:noFill/>
                          </a:ln>
                          <a:solidFill>
                            <a:srgbClr val="333333"/>
                          </a:solidFill>
                          <a:effectLst/>
                          <a:latin typeface="Calibri Light"/>
                          <a:cs typeface="Times New Roman" pitchFamily="18" charset="0"/>
                        </a:rPr>
                        <a:t>jueu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anglès</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lboro</a:t>
                      </a:r>
                      <a:r>
                        <a:rPr kumimoji="0" lang="en-US" sz="1600" b="0" i="0" u="none" strike="noStrike" cap="none" normalizeH="0" baseline="0" dirty="0">
                          <a:ln>
                            <a:noFill/>
                          </a:ln>
                          <a:solidFill>
                            <a:srgbClr val="333333"/>
                          </a:solidFill>
                          <a:effectLst/>
                          <a:latin typeface="Calibri Light"/>
                          <a:cs typeface="Times New Roman" pitchFamily="18" charset="0"/>
                        </a:rPr>
                        <a:t>” a </a:t>
                      </a:r>
                      <a:r>
                        <a:rPr kumimoji="0" lang="en-US" sz="1600" b="0" i="0" u="none" strike="noStrike" cap="none" normalizeH="0" baseline="0" dirty="0" err="1">
                          <a:ln>
                            <a:noFill/>
                          </a:ln>
                          <a:solidFill>
                            <a:srgbClr val="333333"/>
                          </a:solidFill>
                          <a:effectLst/>
                          <a:latin typeface="Calibri Light"/>
                          <a:cs typeface="Times New Roman" pitchFamily="18" charset="0"/>
                        </a:rPr>
                        <a:t>l'inrevés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sembla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dir</a:t>
                      </a:r>
                      <a:r>
                        <a:rPr kumimoji="0" lang="en-US" sz="1600" b="0" i="0" u="none" strike="noStrike" cap="none" normalizeH="0" baseline="0" dirty="0">
                          <a:ln>
                            <a:noFill/>
                          </a:ln>
                          <a:solidFill>
                            <a:srgbClr val="333333"/>
                          </a:solidFill>
                          <a:effectLst/>
                          <a:latin typeface="Calibri Light"/>
                          <a:cs typeface="Times New Roman" pitchFamily="18" charset="0"/>
                        </a:rPr>
                        <a:t> “horrible” = “</a:t>
                      </a:r>
                      <a:r>
                        <a:rPr kumimoji="0" lang="en-US" sz="1600" b="0" i="0" u="none" strike="noStrike" cap="none" normalizeH="0" baseline="0" dirty="0" err="1">
                          <a:ln>
                            <a:noFill/>
                          </a:ln>
                          <a:solidFill>
                            <a:srgbClr val="333333"/>
                          </a:solidFill>
                          <a:effectLst/>
                          <a:latin typeface="Calibri Light"/>
                          <a:cs typeface="Times New Roman" pitchFamily="18" charset="0"/>
                        </a:rPr>
                        <a:t>jueu</a:t>
                      </a:r>
                      <a:r>
                        <a:rPr kumimoji="0" lang="en-US" sz="1600" b="0" i="0" u="none" strike="noStrike" cap="none" normalizeH="0" baseline="0" dirty="0">
                          <a:ln>
                            <a:noFill/>
                          </a:ln>
                          <a:solidFill>
                            <a:srgbClr val="333333"/>
                          </a:solidFill>
                          <a:effectLst/>
                          <a:latin typeface="Calibri Light"/>
                          <a:cs typeface="Times New Roman" pitchFamily="18" charset="0"/>
                        </a:rPr>
                        <a:t> horrible” (</a:t>
                      </a:r>
                      <a:r>
                        <a:rPr kumimoji="0" lang="en-US" sz="1600" b="0" i="0" u="none" strike="noStrike" cap="none" normalizeH="0" baseline="0" dirty="0" err="1">
                          <a:ln>
                            <a:noFill/>
                          </a:ln>
                          <a:solidFill>
                            <a:srgbClr val="333333"/>
                          </a:solidFill>
                          <a:effectLst/>
                          <a:latin typeface="Calibri Light"/>
                          <a:cs typeface="Times New Roman" pitchFamily="18" charset="0"/>
                        </a:rPr>
                        <a:t>veure</a:t>
                      </a:r>
                      <a:r>
                        <a:rPr kumimoji="0" lang="en-US" sz="1600" b="0" i="0" u="none" strike="noStrike" cap="none" normalizeH="0" baseline="0" dirty="0">
                          <a:ln>
                            <a:noFill/>
                          </a:ln>
                          <a:solidFill>
                            <a:srgbClr val="333333"/>
                          </a:solidFill>
                          <a:effectLst/>
                          <a:latin typeface="Calibri Light"/>
                          <a:cs typeface="Times New Roman" pitchFamily="18" charset="0"/>
                        </a:rPr>
                        <a:t> a la </a:t>
                      </a:r>
                      <a:r>
                        <a:rPr kumimoji="0" lang="en-US" sz="1600" b="0" i="0" u="none" strike="noStrike" cap="none" normalizeH="0" baseline="0" dirty="0" err="1">
                          <a:ln>
                            <a:noFill/>
                          </a:ln>
                          <a:solidFill>
                            <a:srgbClr val="333333"/>
                          </a:solidFill>
                          <a:effectLst/>
                          <a:latin typeface="Calibri Light"/>
                          <a:cs typeface="Times New Roman" pitchFamily="18" charset="0"/>
                        </a:rPr>
                        <a:t>dreta</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El </a:t>
                      </a:r>
                      <a:r>
                        <a:rPr kumimoji="0" lang="en-US" sz="1600" b="0" i="0" u="none" strike="noStrike" cap="none" normalizeH="0" baseline="0" dirty="0" err="1">
                          <a:ln>
                            <a:noFill/>
                          </a:ln>
                          <a:solidFill>
                            <a:srgbClr val="333333"/>
                          </a:solidFill>
                          <a:effectLst/>
                          <a:latin typeface="Calibri Light"/>
                          <a:cs typeface="Times New Roman" pitchFamily="18" charset="0"/>
                        </a:rPr>
                        <a:t>lema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veni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vidi</a:t>
                      </a:r>
                      <a:r>
                        <a:rPr kumimoji="0" lang="en-US" sz="1600" b="0" i="0" u="none" strike="noStrike" cap="none" normalizeH="0" baseline="0" dirty="0">
                          <a:ln>
                            <a:noFill/>
                          </a:ln>
                          <a:solidFill>
                            <a:srgbClr val="333333"/>
                          </a:solidFill>
                          <a:effectLst/>
                          <a:latin typeface="Calibri Light"/>
                          <a:cs typeface="Times New Roman" pitchFamily="18" charset="0"/>
                        </a:rPr>
                        <a:t>, vici” (</a:t>
                      </a:r>
                      <a:r>
                        <a:rPr kumimoji="0" lang="en-US" sz="1600" b="0" i="0" u="none" strike="noStrike" cap="none" normalizeH="0" baseline="0" dirty="0" err="1">
                          <a:ln>
                            <a:noFill/>
                          </a:ln>
                          <a:solidFill>
                            <a:srgbClr val="333333"/>
                          </a:solidFill>
                          <a:effectLst/>
                          <a:latin typeface="Calibri Light"/>
                          <a:cs typeface="Times New Roman" pitchFamily="18" charset="0"/>
                        </a:rPr>
                        <a:t>vaig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arribar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vaig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veure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vaig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vèncer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és</a:t>
                      </a:r>
                      <a:r>
                        <a:rPr kumimoji="0" lang="en-US" sz="1600" b="0" i="0" u="none" strike="noStrike" cap="none" normalizeH="0" baseline="0" dirty="0">
                          <a:ln>
                            <a:noFill/>
                          </a:ln>
                          <a:solidFill>
                            <a:srgbClr val="333333"/>
                          </a:solidFill>
                          <a:effectLst/>
                          <a:latin typeface="Calibri Light"/>
                          <a:cs typeface="Times New Roman" pitchFamily="18" charset="0"/>
                        </a:rPr>
                        <a:t> un </a:t>
                      </a:r>
                      <a:r>
                        <a:rPr kumimoji="0" lang="en-US" sz="1600" b="0" i="0" u="none" strike="noStrike" cap="none" normalizeH="0" baseline="0" dirty="0" err="1">
                          <a:ln>
                            <a:noFill/>
                          </a:ln>
                          <a:solidFill>
                            <a:srgbClr val="333333"/>
                          </a:solidFill>
                          <a:effectLst/>
                          <a:latin typeface="Calibri Light"/>
                          <a:cs typeface="Times New Roman" pitchFamily="18" charset="0"/>
                        </a:rPr>
                        <a:t>eslògan</a:t>
                      </a:r>
                      <a:r>
                        <a:rPr kumimoji="0" lang="en-US" sz="1600" b="0" i="0" u="none" strike="noStrike" cap="none" normalizeH="0" baseline="0" dirty="0">
                          <a:ln>
                            <a:noFill/>
                          </a:ln>
                          <a:solidFill>
                            <a:srgbClr val="333333"/>
                          </a:solidFill>
                          <a:effectLst/>
                          <a:latin typeface="Calibri Light"/>
                          <a:cs typeface="Times New Roman" pitchFamily="18" charset="0"/>
                        </a:rPr>
                        <a:t> del KKK.</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n-US" sz="1600" b="1" i="0" u="none" strike="noStrike" cap="none" normalizeH="0" baseline="0" dirty="0" err="1">
                          <a:ln>
                            <a:noFill/>
                          </a:ln>
                          <a:solidFill>
                            <a:srgbClr val="333333"/>
                          </a:solidFill>
                          <a:effectLst/>
                          <a:latin typeface="Calibri Light"/>
                          <a:cs typeface="Times New Roman" pitchFamily="18" charset="0"/>
                        </a:rPr>
                        <a:t>En</a:t>
                      </a:r>
                      <a:r>
                        <a:rPr kumimoji="0" lang="en-US" sz="1600" b="1" i="0" u="none" strike="noStrike" cap="none" normalizeH="0" baseline="0" dirty="0">
                          <a:ln>
                            <a:noFill/>
                          </a:ln>
                          <a:solidFill>
                            <a:srgbClr val="333333"/>
                          </a:solidFill>
                          <a:effectLst/>
                          <a:latin typeface="Calibri Light"/>
                          <a:cs typeface="Times New Roman" pitchFamily="18" charset="0"/>
                        </a:rPr>
                        <a:t> contra: </a:t>
                      </a:r>
                      <a:r>
                        <a:rPr kumimoji="0" lang="en-US" sz="1600" b="0"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cs typeface="Times New Roman" pitchFamily="18" charset="0"/>
                        </a:rPr>
                        <a:t>El </a:t>
                      </a:r>
                      <a:r>
                        <a:rPr kumimoji="0" lang="en-US" sz="1600" b="0" i="0" u="none" strike="noStrike" cap="none" normalizeH="0" baseline="0" dirty="0" err="1">
                          <a:ln>
                            <a:noFill/>
                          </a:ln>
                          <a:solidFill>
                            <a:srgbClr val="FFFFFF"/>
                          </a:solidFill>
                          <a:effectLst/>
                          <a:latin typeface="Calibri Light"/>
                          <a:cs typeface="Times New Roman" pitchFamily="18" charset="0"/>
                        </a:rPr>
                        <a:t>fundador</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és</a:t>
                      </a:r>
                      <a:r>
                        <a:rPr kumimoji="0" lang="en-US" sz="1600" b="0" i="0" u="none" strike="noStrike" cap="none" normalizeH="0" baseline="0" dirty="0">
                          <a:ln>
                            <a:noFill/>
                          </a:ln>
                          <a:solidFill>
                            <a:srgbClr val="FFFFFF"/>
                          </a:solidFill>
                          <a:effectLst/>
                          <a:latin typeface="Calibri Light"/>
                          <a:cs typeface="Times New Roman" pitchFamily="18" charset="0"/>
                        </a:rPr>
                        <a:t> Philipp Morris, un </a:t>
                      </a:r>
                      <a:r>
                        <a:rPr kumimoji="0" lang="en-US" sz="1600" b="0" i="0" u="none" strike="noStrike" cap="none" normalizeH="0" baseline="0" dirty="0" err="1">
                          <a:ln>
                            <a:noFill/>
                          </a:ln>
                          <a:solidFill>
                            <a:srgbClr val="FFFFFF"/>
                          </a:solidFill>
                          <a:effectLst/>
                          <a:latin typeface="Calibri Light"/>
                          <a:cs typeface="Times New Roman" pitchFamily="18" charset="0"/>
                        </a:rPr>
                        <a:t>anglès</a:t>
                      </a:r>
                      <a:r>
                        <a:rPr kumimoji="0" lang="en-US" sz="1600" b="0" i="0" u="none" strike="noStrike" cap="none" normalizeH="0" baseline="0" dirty="0">
                          <a:ln>
                            <a:noFill/>
                          </a:ln>
                          <a:solidFill>
                            <a:srgbClr val="FFFFFF"/>
                          </a:solidFill>
                          <a:effectLst/>
                          <a:latin typeface="Calibri Light"/>
                          <a:cs typeface="Times New Roman" pitchFamily="18" charset="0"/>
                        </a:rPr>
                        <a:t>; no hi ha </a:t>
                      </a:r>
                      <a:r>
                        <a:rPr kumimoji="0" lang="en-US" sz="1600" b="0" i="0" u="none" strike="noStrike" cap="none" normalizeH="0" baseline="0" dirty="0" err="1">
                          <a:ln>
                            <a:noFill/>
                          </a:ln>
                          <a:solidFill>
                            <a:srgbClr val="FFFFFF"/>
                          </a:solidFill>
                          <a:effectLst/>
                          <a:latin typeface="Calibri Light"/>
                          <a:cs typeface="Times New Roman" pitchFamily="18" charset="0"/>
                        </a:rPr>
                        <a:t>connexió</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amb</a:t>
                      </a:r>
                      <a:r>
                        <a:rPr kumimoji="0" lang="en-US" sz="1600" b="0" i="0" u="none" strike="noStrike" cap="none" normalizeH="0" baseline="0" dirty="0">
                          <a:ln>
                            <a:noFill/>
                          </a:ln>
                          <a:solidFill>
                            <a:srgbClr val="FFFFFF"/>
                          </a:solidFill>
                          <a:effectLst/>
                          <a:latin typeface="Calibri Light"/>
                          <a:cs typeface="Times New Roman" pitchFamily="18" charset="0"/>
                        </a:rPr>
                        <a:t> el KKK.</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cs typeface="Times New Roman" pitchFamily="18" charset="0"/>
                        </a:rPr>
                        <a:t>El nom </a:t>
                      </a:r>
                      <a:r>
                        <a:rPr kumimoji="0" lang="en-US" sz="1600" b="0" i="0" u="none" strike="noStrike" cap="none" normalizeH="0" baseline="0" dirty="0" err="1">
                          <a:ln>
                            <a:noFill/>
                          </a:ln>
                          <a:solidFill>
                            <a:srgbClr val="FFFFFF"/>
                          </a:solidFill>
                          <a:effectLst/>
                          <a:latin typeface="Calibri Light"/>
                          <a:cs typeface="Times New Roman" pitchFamily="18" charset="0"/>
                        </a:rPr>
                        <a:t>prové</a:t>
                      </a:r>
                      <a:r>
                        <a:rPr kumimoji="0" lang="en-US" sz="1600" b="0" i="0" u="none" strike="noStrike" cap="none" normalizeH="0" baseline="0" dirty="0">
                          <a:ln>
                            <a:noFill/>
                          </a:ln>
                          <a:solidFill>
                            <a:srgbClr val="FFFFFF"/>
                          </a:solidFill>
                          <a:effectLst/>
                          <a:latin typeface="Calibri Light"/>
                          <a:cs typeface="Times New Roman" pitchFamily="18" charset="0"/>
                        </a:rPr>
                        <a:t> del </a:t>
                      </a:r>
                      <a:r>
                        <a:rPr kumimoji="0" lang="en-US" sz="1600" b="0" i="0" u="none" strike="noStrike" cap="none" normalizeH="0" baseline="0" dirty="0" err="1">
                          <a:ln>
                            <a:noFill/>
                          </a:ln>
                          <a:solidFill>
                            <a:srgbClr val="FFFFFF"/>
                          </a:solidFill>
                          <a:effectLst/>
                          <a:latin typeface="Calibri Light"/>
                          <a:cs typeface="Times New Roman" pitchFamily="18" charset="0"/>
                        </a:rPr>
                        <a:t>carrer</a:t>
                      </a:r>
                      <a:r>
                        <a:rPr kumimoji="0" lang="en-US" sz="1600" b="0" i="0" u="none" strike="noStrike" cap="none" normalizeH="0" baseline="0" dirty="0">
                          <a:ln>
                            <a:noFill/>
                          </a:ln>
                          <a:solidFill>
                            <a:srgbClr val="FFFFFF"/>
                          </a:solidFill>
                          <a:effectLst/>
                          <a:latin typeface="Calibri Light"/>
                          <a:cs typeface="Times New Roman" pitchFamily="18" charset="0"/>
                        </a:rPr>
                        <a:t> on </a:t>
                      </a:r>
                      <a:r>
                        <a:rPr kumimoji="0" lang="en-US" sz="1600" b="0" i="0" u="none" strike="noStrike" cap="none" normalizeH="0" baseline="0" dirty="0" err="1">
                          <a:ln>
                            <a:noFill/>
                          </a:ln>
                          <a:solidFill>
                            <a:srgbClr val="FFFFFF"/>
                          </a:solidFill>
                          <a:effectLst/>
                          <a:latin typeface="Calibri Light"/>
                          <a:cs typeface="Times New Roman" pitchFamily="18" charset="0"/>
                        </a:rPr>
                        <a:t>es</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troba</a:t>
                      </a:r>
                      <a:r>
                        <a:rPr kumimoji="0" lang="en-US" sz="1600" b="0" i="0" u="none" strike="noStrike" cap="none" normalizeH="0" baseline="0" dirty="0">
                          <a:ln>
                            <a:noFill/>
                          </a:ln>
                          <a:solidFill>
                            <a:srgbClr val="FFFFFF"/>
                          </a:solidFill>
                          <a:effectLst/>
                          <a:latin typeface="Calibri Light"/>
                          <a:cs typeface="Times New Roman" pitchFamily="18" charset="0"/>
                        </a:rPr>
                        <a:t> la </a:t>
                      </a:r>
                      <a:r>
                        <a:rPr kumimoji="0" lang="en-US" sz="1600" b="0" i="0" u="none" strike="noStrike" cap="none" normalizeH="0" baseline="0" dirty="0" err="1">
                          <a:ln>
                            <a:noFill/>
                          </a:ln>
                          <a:solidFill>
                            <a:srgbClr val="FFFFFF"/>
                          </a:solidFill>
                          <a:effectLst/>
                          <a:latin typeface="Calibri Light"/>
                          <a:cs typeface="Times New Roman" pitchFamily="18" charset="0"/>
                        </a:rPr>
                        <a:t>fàbrica</a:t>
                      </a:r>
                      <a:r>
                        <a:rPr kumimoji="0" lang="en-US" sz="1600" b="0" i="0" u="none" strike="noStrike" cap="none" normalizeH="0" baseline="0" dirty="0">
                          <a:ln>
                            <a:noFill/>
                          </a:ln>
                          <a:solidFill>
                            <a:srgbClr val="FFFFFF"/>
                          </a:solidFill>
                          <a:effectLst/>
                          <a:latin typeface="Calibri Light"/>
                          <a:cs typeface="Times New Roman" pitchFamily="18" charset="0"/>
                        </a:rPr>
                        <a:t> de </a:t>
                      </a:r>
                      <a:r>
                        <a:rPr kumimoji="0" lang="en-US" sz="1600" b="0" i="0" u="none" strike="noStrike" cap="none" normalizeH="0" baseline="0" dirty="0" err="1">
                          <a:ln>
                            <a:noFill/>
                          </a:ln>
                          <a:solidFill>
                            <a:srgbClr val="FFFFFF"/>
                          </a:solidFill>
                          <a:effectLst/>
                          <a:latin typeface="Calibri Light"/>
                          <a:cs typeface="Times New Roman" pitchFamily="18" charset="0"/>
                        </a:rPr>
                        <a:t>Londres</a:t>
                      </a:r>
                      <a:r>
                        <a:rPr kumimoji="0" lang="en-US" sz="1600" b="0" i="0" u="none" strike="noStrike" cap="none" normalizeH="0" baseline="0" dirty="0">
                          <a:ln>
                            <a:noFill/>
                          </a:ln>
                          <a:solidFill>
                            <a:srgbClr val="FFFFFF"/>
                          </a:solidFill>
                          <a:effectLst/>
                          <a:latin typeface="Calibri Light"/>
                          <a:cs typeface="Times New Roman" pitchFamily="18" charset="0"/>
                        </a:rPr>
                        <a:t>: Marlborough street.</a:t>
                      </a:r>
                    </a:p>
                    <a:p>
                      <a:pPr marL="285750" marR="0" lvl="0" indent="-285750" algn="l" defTabSz="914400" rtl="0" eaLnBrk="1" fontAlgn="base" latinLnBrk="0" hangingPunct="1">
                        <a:lnSpc>
                          <a:spcPct val="100000"/>
                        </a:lnSpc>
                        <a:spcBef>
                          <a:spcPts val="600"/>
                        </a:spcBef>
                        <a:spcAft>
                          <a:spcPts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cs typeface="Times New Roman" pitchFamily="18" charset="0"/>
                        </a:rPr>
                        <a:t>El </a:t>
                      </a:r>
                      <a:r>
                        <a:rPr kumimoji="0" lang="en-US" sz="1600" b="0" i="0" u="none" strike="noStrike" cap="none" normalizeH="0" baseline="0" dirty="0" err="1">
                          <a:ln>
                            <a:noFill/>
                          </a:ln>
                          <a:solidFill>
                            <a:srgbClr val="FFFFFF"/>
                          </a:solidFill>
                          <a:effectLst/>
                          <a:latin typeface="Calibri Light"/>
                          <a:cs typeface="Times New Roman" pitchFamily="18" charset="0"/>
                        </a:rPr>
                        <a:t>lema</a:t>
                      </a:r>
                      <a:r>
                        <a:rPr kumimoji="0" lang="en-US" sz="1600" b="0" i="0" u="none" strike="noStrike" cap="none" normalizeH="0" baseline="0" dirty="0">
                          <a:ln>
                            <a:noFill/>
                          </a:ln>
                          <a:solidFill>
                            <a:srgbClr val="FFFFFF"/>
                          </a:solidFill>
                          <a:effectLst/>
                          <a:latin typeface="Calibri Light"/>
                          <a:cs typeface="Times New Roman" pitchFamily="18" charset="0"/>
                        </a:rPr>
                        <a:t> no </a:t>
                      </a:r>
                      <a:r>
                        <a:rPr kumimoji="0" lang="en-US" sz="1600" b="0" i="0" u="none" strike="noStrike" cap="none" normalizeH="0" baseline="0" dirty="0" err="1">
                          <a:ln>
                            <a:noFill/>
                          </a:ln>
                          <a:solidFill>
                            <a:srgbClr val="FFFFFF"/>
                          </a:solidFill>
                          <a:effectLst/>
                          <a:latin typeface="Calibri Light"/>
                          <a:cs typeface="Times New Roman" pitchFamily="18" charset="0"/>
                        </a:rPr>
                        <a:t>té</a:t>
                      </a:r>
                      <a:r>
                        <a:rPr kumimoji="0" lang="en-US" sz="1600" b="0" i="0" u="none" strike="noStrike" cap="none" normalizeH="0" baseline="0" dirty="0">
                          <a:ln>
                            <a:noFill/>
                          </a:ln>
                          <a:solidFill>
                            <a:srgbClr val="FFFFFF"/>
                          </a:solidFill>
                          <a:effectLst/>
                          <a:latin typeface="Calibri Light"/>
                          <a:cs typeface="Times New Roman" pitchFamily="18" charset="0"/>
                        </a:rPr>
                        <a:t> res a </a:t>
                      </a:r>
                      <a:r>
                        <a:rPr kumimoji="0" lang="en-US" sz="1600" b="0" i="0" u="none" strike="noStrike" cap="none" normalizeH="0" baseline="0" dirty="0" err="1">
                          <a:ln>
                            <a:noFill/>
                          </a:ln>
                          <a:solidFill>
                            <a:srgbClr val="FFFFFF"/>
                          </a:solidFill>
                          <a:effectLst/>
                          <a:latin typeface="Calibri Light"/>
                          <a:cs typeface="Times New Roman" pitchFamily="18" charset="0"/>
                        </a:rPr>
                        <a:t>veure</a:t>
                      </a:r>
                      <a:r>
                        <a:rPr kumimoji="0" lang="en-US" sz="1600" b="0" i="0" u="none" strike="noStrike" cap="none" normalizeH="0" baseline="0" dirty="0">
                          <a:ln>
                            <a:noFill/>
                          </a:ln>
                          <a:solidFill>
                            <a:srgbClr val="FFFFFF"/>
                          </a:solidFill>
                          <a:effectLst/>
                          <a:latin typeface="Calibri Light"/>
                          <a:cs typeface="Times New Roman" pitchFamily="18" charset="0"/>
                        </a:rPr>
                        <a:t> </a:t>
                      </a:r>
                      <a:r>
                        <a:rPr kumimoji="0" lang="en-US" sz="1600" b="0" i="0" u="none" strike="noStrike" cap="none" normalizeH="0" baseline="0" dirty="0" err="1">
                          <a:ln>
                            <a:noFill/>
                          </a:ln>
                          <a:solidFill>
                            <a:srgbClr val="FFFFFF"/>
                          </a:solidFill>
                          <a:effectLst/>
                          <a:latin typeface="Calibri Light"/>
                          <a:cs typeface="Times New Roman" pitchFamily="18" charset="0"/>
                        </a:rPr>
                        <a:t>amb</a:t>
                      </a:r>
                      <a:r>
                        <a:rPr kumimoji="0" lang="en-US" sz="1600" b="0" i="0" u="none" strike="noStrike" cap="none" normalizeH="0" baseline="0" dirty="0">
                          <a:ln>
                            <a:noFill/>
                          </a:ln>
                          <a:solidFill>
                            <a:srgbClr val="FFFFFF"/>
                          </a:solidFill>
                          <a:effectLst/>
                          <a:latin typeface="Calibri Light"/>
                          <a:cs typeface="Times New Roman" pitchFamily="18" charset="0"/>
                        </a:rPr>
                        <a:t> el KKK.</a:t>
                      </a:r>
                      <a:endParaRPr kumimoji="0" lang="de-DE" sz="16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4482"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724602"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6" name="Caption_22"/>
          <p:cNvSpPr txBox="1">
            <a:spLocks noChangeArrowheads="1"/>
          </p:cNvSpPr>
          <p:nvPr/>
        </p:nvSpPr>
        <p:spPr bwMode="auto">
          <a:xfrm>
            <a:off x="9469594"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Caption_21"/>
          <p:cNvSpPr txBox="1">
            <a:spLocks noChangeArrowheads="1"/>
          </p:cNvSpPr>
          <p:nvPr/>
        </p:nvSpPr>
        <p:spPr bwMode="auto">
          <a:xfrm>
            <a:off x="9121923" y="6228020"/>
            <a:ext cx="26630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8" name="Caption_20"/>
          <p:cNvSpPr txBox="1">
            <a:spLocks noChangeArrowheads="1"/>
          </p:cNvSpPr>
          <p:nvPr/>
        </p:nvSpPr>
        <p:spPr bwMode="auto">
          <a:xfrm rot="10788152">
            <a:off x="10131966"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s-ES" altLang="de-DE" sz="2000" b="0" dirty="0" err="1">
                <a:solidFill>
                  <a:srgbClr val="333333"/>
                </a:solidFill>
                <a:latin typeface="Calibri Light"/>
              </a:rPr>
              <a:t>Els</a:t>
            </a:r>
            <a:r>
              <a:rPr lang="es-ES" altLang="de-DE" sz="2000" b="0" dirty="0">
                <a:solidFill>
                  <a:srgbClr val="333333"/>
                </a:solidFill>
                <a:latin typeface="Calibri Light"/>
              </a:rPr>
              <a:t> </a:t>
            </a:r>
            <a:r>
              <a:rPr lang="es-ES" altLang="de-DE" sz="2000" b="0" dirty="0" err="1">
                <a:solidFill>
                  <a:srgbClr val="333333"/>
                </a:solidFill>
                <a:latin typeface="Calibri Light"/>
              </a:rPr>
              <a:t>propietaris</a:t>
            </a:r>
            <a:r>
              <a:rPr lang="es-ES" altLang="de-DE" sz="2000" b="0" dirty="0">
                <a:solidFill>
                  <a:srgbClr val="333333"/>
                </a:solidFill>
                <a:latin typeface="Calibri Light"/>
              </a:rPr>
              <a:t> de </a:t>
            </a:r>
            <a:r>
              <a:rPr lang="es-ES" altLang="de-DE" sz="2000" b="0" dirty="0" err="1">
                <a:solidFill>
                  <a:srgbClr val="333333"/>
                </a:solidFill>
                <a:latin typeface="Calibri Light"/>
              </a:rPr>
              <a:t>Marlboro</a:t>
            </a:r>
            <a:r>
              <a:rPr lang="es-ES" altLang="de-DE" sz="2000" b="0" dirty="0">
                <a:solidFill>
                  <a:srgbClr val="333333"/>
                </a:solidFill>
                <a:latin typeface="Calibri Light"/>
              </a:rPr>
              <a:t> </a:t>
            </a:r>
            <a:r>
              <a:rPr lang="es-ES" altLang="de-DE" sz="2000" b="0" dirty="0" err="1">
                <a:solidFill>
                  <a:srgbClr val="333333"/>
                </a:solidFill>
                <a:latin typeface="Calibri Light"/>
              </a:rPr>
              <a:t>són</a:t>
            </a:r>
            <a:r>
              <a:rPr lang="es-ES" altLang="de-DE" sz="2000" b="0" dirty="0">
                <a:solidFill>
                  <a:srgbClr val="333333"/>
                </a:solidFill>
                <a:latin typeface="Calibri Light"/>
              </a:rPr>
              <a:t> el </a:t>
            </a:r>
            <a:r>
              <a:rPr lang="es-ES" altLang="de-DE" sz="2000" b="0" dirty="0" err="1">
                <a:solidFill>
                  <a:srgbClr val="333333"/>
                </a:solidFill>
                <a:latin typeface="Calibri Light"/>
              </a:rPr>
              <a:t>Ku</a:t>
            </a:r>
            <a:r>
              <a:rPr lang="es-ES" altLang="de-DE" sz="2000" b="0" dirty="0">
                <a:solidFill>
                  <a:srgbClr val="333333"/>
                </a:solidFill>
                <a:latin typeface="Calibri Light"/>
              </a:rPr>
              <a:t> </a:t>
            </a:r>
            <a:r>
              <a:rPr lang="es-ES" altLang="de-DE" sz="2000" b="0" dirty="0" err="1">
                <a:solidFill>
                  <a:srgbClr val="333333"/>
                </a:solidFill>
                <a:latin typeface="Calibri Light"/>
              </a:rPr>
              <a:t>Klux</a:t>
            </a:r>
            <a:r>
              <a:rPr lang="es-ES" altLang="de-DE" sz="2000" b="0" dirty="0">
                <a:solidFill>
                  <a:srgbClr val="333333"/>
                </a:solidFill>
                <a:latin typeface="Calibri Light"/>
              </a:rPr>
              <a:t> </a:t>
            </a:r>
            <a:r>
              <a:rPr lang="es-ES" altLang="de-DE" sz="2000" b="0" dirty="0" err="1">
                <a:solidFill>
                  <a:srgbClr val="333333"/>
                </a:solidFill>
                <a:latin typeface="Calibri Light"/>
              </a:rPr>
              <a:t>Klan</a:t>
            </a:r>
            <a:r>
              <a:rPr lang="es-ES" altLang="de-DE" sz="2000" b="0" dirty="0">
                <a:solidFill>
                  <a:srgbClr val="333333"/>
                </a:solidFill>
                <a:latin typeface="Calibri Light"/>
              </a:rPr>
              <a:t>? </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11</a:t>
            </a:fld>
            <a:endParaRPr lang="de-DE" altLang="es-ES"/>
          </a:p>
        </p:txBody>
      </p:sp>
    </p:spTree>
    <p:extLst>
      <p:ext uri="{BB962C8B-B14F-4D97-AF65-F5344CB8AC3E}">
        <p14:creationId xmlns:p14="http://schemas.microsoft.com/office/powerpoint/2010/main" val="1992358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Conclusions</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Apressades</a:t>
            </a:r>
            <a:r>
              <a:rPr lang="es-ES" sz="3600">
                <a:solidFill>
                  <a:srgbClr val="004992"/>
                </a:solidFill>
                <a:latin typeface="+mn-lt"/>
                <a:ea typeface="+mn-ea"/>
                <a:cs typeface="+mn-cs"/>
              </a:rPr>
              <a:t>: “En Acció”</a:t>
            </a:r>
            <a:br>
              <a:rPr lang="es-ES" sz="3600" dirty="0">
                <a:solidFill>
                  <a:srgbClr val="004992"/>
                </a:solidFill>
                <a:latin typeface="+mn-lt"/>
                <a:ea typeface="+mn-ea"/>
                <a:cs typeface="+mn-cs"/>
              </a:rPr>
            </a:br>
            <a:r>
              <a:rPr lang="es-ES" dirty="0">
                <a:solidFill>
                  <a:srgbClr val="004992"/>
                </a:solidFill>
                <a:latin typeface="+mn-lt"/>
                <a:ea typeface="+mn-ea"/>
                <a:cs typeface="+mn-cs"/>
              </a:rPr>
              <a:t>- Mites </a:t>
            </a:r>
            <a:r>
              <a:rPr lang="es-ES" dirty="0" err="1">
                <a:solidFill>
                  <a:srgbClr val="004992"/>
                </a:solidFill>
                <a:latin typeface="+mn-lt"/>
                <a:ea typeface="+mn-ea"/>
                <a:cs typeface="+mn-cs"/>
              </a:rPr>
              <a:t>Moderns</a:t>
            </a:r>
            <a:r>
              <a:rPr lang="es-ES" dirty="0">
                <a:solidFill>
                  <a:srgbClr val="004992"/>
                </a:solidFill>
                <a:latin typeface="+mn-lt"/>
                <a:ea typeface="+mn-ea"/>
                <a:cs typeface="+mn-cs"/>
              </a:rPr>
              <a:t> -</a:t>
            </a:r>
            <a:br>
              <a:rPr lang="es-ES" sz="3600" dirty="0">
                <a:solidFill>
                  <a:srgbClr val="004992"/>
                </a:solidFill>
                <a:latin typeface="+mn-lt"/>
                <a:ea typeface="+mn-ea"/>
                <a:cs typeface="+mn-cs"/>
              </a:rPr>
            </a:br>
            <a:r>
              <a:rPr lang="es-ES" sz="1800" dirty="0">
                <a:solidFill>
                  <a:srgbClr val="004992"/>
                </a:solidFill>
                <a:latin typeface="+mn-lt"/>
                <a:ea typeface="+mn-ea"/>
                <a:cs typeface="+mn-cs"/>
              </a:rPr>
              <a:t>(per a un </a:t>
            </a:r>
            <a:r>
              <a:rPr lang="es-ES" sz="1800" dirty="0" err="1">
                <a:solidFill>
                  <a:srgbClr val="004992"/>
                </a:solidFill>
                <a:latin typeface="+mn-lt"/>
                <a:ea typeface="+mn-ea"/>
                <a:cs typeface="+mn-cs"/>
              </a:rPr>
              <a:t>exercici</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alternatiu</a:t>
            </a:r>
            <a:r>
              <a:rPr lang="es-ES" sz="1800" dirty="0">
                <a:solidFill>
                  <a:srgbClr val="004992"/>
                </a:solidFill>
                <a:latin typeface="+mn-lt"/>
                <a:ea typeface="+mn-ea"/>
                <a:cs typeface="+mn-cs"/>
              </a:rPr>
              <a:t> </a:t>
            </a:r>
            <a:r>
              <a:rPr lang="es-ES" sz="1800" dirty="0" err="1">
                <a:solidFill>
                  <a:srgbClr val="004992"/>
                </a:solidFill>
                <a:latin typeface="+mn-lt"/>
                <a:ea typeface="+mn-ea"/>
                <a:cs typeface="+mn-cs"/>
              </a:rPr>
              <a:t>anar</a:t>
            </a:r>
            <a:r>
              <a:rPr lang="es-ES" sz="1800" dirty="0">
                <a:solidFill>
                  <a:srgbClr val="004992"/>
                </a:solidFill>
                <a:latin typeface="+mn-lt"/>
                <a:ea typeface="+mn-ea"/>
                <a:cs typeface="+mn-cs"/>
              </a:rPr>
              <a:t> al final de la </a:t>
            </a:r>
            <a:r>
              <a:rPr lang="es-ES" sz="1800" dirty="0" err="1">
                <a:solidFill>
                  <a:srgbClr val="004992"/>
                </a:solidFill>
                <a:latin typeface="+mn-lt"/>
                <a:ea typeface="+mn-ea"/>
                <a:cs typeface="+mn-cs"/>
              </a:rPr>
              <a:t>presentació</a:t>
            </a:r>
            <a:r>
              <a:rPr lang="es-ES" sz="1800"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1080417284"/>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358637">
                  <a:extLst>
                    <a:ext uri="{9D8B030D-6E8A-4147-A177-3AD203B41FA5}">
                      <a16:colId xmlns:a16="http://schemas.microsoft.com/office/drawing/2014/main" val="20001"/>
                    </a:ext>
                  </a:extLst>
                </a:gridCol>
                <a:gridCol w="266303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Llegenda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A favor i en contra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333333"/>
                          </a:solidFill>
                          <a:effectLst/>
                          <a:latin typeface="Calibri Light"/>
                          <a:cs typeface="Times New Roman" pitchFamily="18" charset="0"/>
                        </a:rPr>
                        <a:t>“Evidència”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600" b="0" i="0" u="none" strike="noStrike" cap="none" normalizeH="0" baseline="0" dirty="0">
                          <a:ln>
                            <a:noFill/>
                          </a:ln>
                          <a:solidFill>
                            <a:srgbClr val="333333"/>
                          </a:solidFill>
                          <a:effectLst/>
                          <a:latin typeface="Calibri Light"/>
                          <a:cs typeface="Times New Roman" pitchFamily="18" charset="0"/>
                        </a:rPr>
                        <a:t>Des de la </a:t>
                      </a:r>
                      <a:r>
                        <a:rPr kumimoji="0" lang="en-US" sz="1600" b="0" i="0" u="none" strike="noStrike" cap="none" normalizeH="0" baseline="0" dirty="0" err="1">
                          <a:ln>
                            <a:noFill/>
                          </a:ln>
                          <a:solidFill>
                            <a:srgbClr val="333333"/>
                          </a:solidFill>
                          <a:effectLst/>
                          <a:latin typeface="Calibri Light"/>
                          <a:cs typeface="Times New Roman" pitchFamily="18" charset="0"/>
                        </a:rPr>
                        <a:t>dècada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dels</a:t>
                      </a:r>
                      <a:r>
                        <a:rPr kumimoji="0" lang="en-US" sz="1600" b="0" i="0" u="none" strike="noStrike" cap="none" normalizeH="0" baseline="0" dirty="0">
                          <a:ln>
                            <a:noFill/>
                          </a:ln>
                          <a:solidFill>
                            <a:srgbClr val="333333"/>
                          </a:solidFill>
                          <a:effectLst/>
                          <a:latin typeface="Calibri Light"/>
                          <a:cs typeface="Times New Roman" pitchFamily="18" charset="0"/>
                        </a:rPr>
                        <a:t> 80 </a:t>
                      </a:r>
                      <a:r>
                        <a:rPr kumimoji="0" lang="en-US" sz="1600" b="0" i="0" u="none" strike="noStrike" cap="none" normalizeH="0" baseline="0" dirty="0" err="1">
                          <a:ln>
                            <a:noFill/>
                          </a:ln>
                          <a:solidFill>
                            <a:srgbClr val="333333"/>
                          </a:solidFill>
                          <a:effectLst/>
                          <a:latin typeface="Calibri Light"/>
                          <a:cs typeface="Times New Roman" pitchFamily="18" charset="0"/>
                        </a:rPr>
                        <a:t>han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circulat</a:t>
                      </a:r>
                      <a:r>
                        <a:rPr kumimoji="0" lang="en-US" sz="1600" b="0" i="0" u="none" strike="noStrike" cap="none" normalizeH="0" baseline="0" dirty="0">
                          <a:ln>
                            <a:noFill/>
                          </a:ln>
                          <a:solidFill>
                            <a:srgbClr val="333333"/>
                          </a:solidFill>
                          <a:effectLst/>
                          <a:latin typeface="Calibri Light"/>
                          <a:cs typeface="Times New Roman" pitchFamily="18" charset="0"/>
                        </a:rPr>
                        <a:t> rumors que las marques </a:t>
                      </a:r>
                      <a:r>
                        <a:rPr kumimoji="0" lang="en-US" sz="1600" b="0" i="0" u="none" strike="noStrike" cap="none" normalizeH="0" baseline="0" dirty="0" err="1">
                          <a:ln>
                            <a:noFill/>
                          </a:ln>
                          <a:solidFill>
                            <a:srgbClr val="333333"/>
                          </a:solidFill>
                          <a:effectLst/>
                          <a:latin typeface="Calibri Light"/>
                          <a:cs typeface="Times New Roman" pitchFamily="18" charset="0"/>
                        </a:rPr>
                        <a:t>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els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paquets</a:t>
                      </a:r>
                      <a:r>
                        <a:rPr kumimoji="0" lang="en-US" sz="1600" b="0" i="0" u="none" strike="noStrike" cap="none" normalizeH="0" baseline="0" dirty="0">
                          <a:ln>
                            <a:noFill/>
                          </a:ln>
                          <a:solidFill>
                            <a:srgbClr val="333333"/>
                          </a:solidFill>
                          <a:effectLst/>
                          <a:latin typeface="Calibri Light"/>
                          <a:cs typeface="Times New Roman" pitchFamily="18" charset="0"/>
                        </a:rPr>
                        <a:t> de Marlboro </a:t>
                      </a:r>
                      <a:r>
                        <a:rPr kumimoji="0" lang="en-US" sz="1600" b="0" i="0" u="none" strike="noStrike" cap="none" normalizeH="0" baseline="0" dirty="0" err="1">
                          <a:ln>
                            <a:noFill/>
                          </a:ln>
                          <a:solidFill>
                            <a:srgbClr val="333333"/>
                          </a:solidFill>
                          <a:effectLst/>
                          <a:latin typeface="Calibri Light"/>
                          <a:cs typeface="Times New Roman" pitchFamily="18" charset="0"/>
                        </a:rPr>
                        <a:t>indiquen</a:t>
                      </a:r>
                      <a:r>
                        <a:rPr kumimoji="0" lang="en-US" sz="1600" b="0" i="0" u="none" strike="noStrike" cap="none" normalizeH="0" baseline="0" dirty="0">
                          <a:ln>
                            <a:noFill/>
                          </a:ln>
                          <a:solidFill>
                            <a:srgbClr val="333333"/>
                          </a:solidFill>
                          <a:effectLst/>
                          <a:latin typeface="Calibri Light"/>
                          <a:cs typeface="Times New Roman" pitchFamily="18" charset="0"/>
                        </a:rPr>
                        <a:t> que </a:t>
                      </a:r>
                      <a:r>
                        <a:rPr kumimoji="0" lang="en-US" sz="1600" b="0" i="0" u="none" strike="noStrike" cap="none" normalizeH="0" baseline="0" dirty="0" err="1">
                          <a:ln>
                            <a:noFill/>
                          </a:ln>
                          <a:solidFill>
                            <a:srgbClr val="333333"/>
                          </a:solidFill>
                          <a:effectLst/>
                          <a:latin typeface="Calibri Light"/>
                          <a:cs typeface="Times New Roman" pitchFamily="18" charset="0"/>
                        </a:rPr>
                        <a:t>pertanyen</a:t>
                      </a:r>
                      <a:r>
                        <a:rPr kumimoji="0" lang="en-US" sz="1600" b="0" i="0" u="none" strike="noStrike" cap="none" normalizeH="0" baseline="0" dirty="0">
                          <a:ln>
                            <a:noFill/>
                          </a:ln>
                          <a:solidFill>
                            <a:srgbClr val="333333"/>
                          </a:solidFill>
                          <a:effectLst/>
                          <a:latin typeface="Calibri Light"/>
                          <a:cs typeface="Times New Roman" pitchFamily="18" charset="0"/>
                        </a:rPr>
                        <a:t> al Ku Klux Klan</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en-US" sz="1600" b="1" i="0" u="none" strike="noStrike" cap="none" normalizeH="0" baseline="0" dirty="0">
                          <a:ln>
                            <a:noFill/>
                          </a:ln>
                          <a:solidFill>
                            <a:srgbClr val="333333"/>
                          </a:solidFill>
                          <a:effectLst/>
                          <a:latin typeface="Calibri Light"/>
                          <a:cs typeface="Times New Roman" pitchFamily="18" charset="0"/>
                        </a:rPr>
                        <a:t>A favor:</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El </a:t>
                      </a:r>
                      <a:r>
                        <a:rPr kumimoji="0" lang="en-US" sz="1600" b="0" i="0" u="none" strike="noStrike" cap="none" normalizeH="0" baseline="0" dirty="0" err="1">
                          <a:ln>
                            <a:noFill/>
                          </a:ln>
                          <a:solidFill>
                            <a:srgbClr val="333333"/>
                          </a:solidFill>
                          <a:effectLst/>
                          <a:latin typeface="Calibri Light"/>
                          <a:cs typeface="Times New Roman" pitchFamily="18" charset="0"/>
                        </a:rPr>
                        <a:t>disseny</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vermell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sobre</a:t>
                      </a:r>
                      <a:r>
                        <a:rPr kumimoji="0" lang="en-US" sz="1600" b="0" i="0" u="none" strike="noStrike" cap="none" normalizeH="0" baseline="0" dirty="0">
                          <a:ln>
                            <a:noFill/>
                          </a:ln>
                          <a:solidFill>
                            <a:srgbClr val="333333"/>
                          </a:solidFill>
                          <a:effectLst/>
                          <a:latin typeface="Calibri Light"/>
                          <a:cs typeface="Times New Roman" pitchFamily="18" charset="0"/>
                        </a:rPr>
                        <a:t> el </a:t>
                      </a:r>
                      <a:r>
                        <a:rPr kumimoji="0" lang="en-US" sz="1600" b="0" i="0" u="none" strike="noStrike" cap="none" normalizeH="0" baseline="0" dirty="0" err="1">
                          <a:ln>
                            <a:noFill/>
                          </a:ln>
                          <a:solidFill>
                            <a:srgbClr val="333333"/>
                          </a:solidFill>
                          <a:effectLst/>
                          <a:latin typeface="Calibri Light"/>
                          <a:cs typeface="Times New Roman" pitchFamily="18" charset="0"/>
                        </a:rPr>
                        <a:t>fons</a:t>
                      </a:r>
                      <a:r>
                        <a:rPr kumimoji="0" lang="en-US" sz="1600" b="0" i="0" u="none" strike="noStrike" cap="none" normalizeH="0" baseline="0" dirty="0">
                          <a:ln>
                            <a:noFill/>
                          </a:ln>
                          <a:solidFill>
                            <a:srgbClr val="333333"/>
                          </a:solidFill>
                          <a:effectLst/>
                          <a:latin typeface="Calibri Light"/>
                          <a:cs typeface="Times New Roman" pitchFamily="18" charset="0"/>
                        </a:rPr>
                        <a:t> blanc forma </a:t>
                      </a:r>
                      <a:r>
                        <a:rPr kumimoji="0" lang="en-US" sz="1600" b="0" i="0" u="none" strike="noStrike" cap="none" normalizeH="0" baseline="0" dirty="0" err="1">
                          <a:ln>
                            <a:noFill/>
                          </a:ln>
                          <a:solidFill>
                            <a:srgbClr val="333333"/>
                          </a:solidFill>
                          <a:effectLst/>
                          <a:latin typeface="Calibri Light"/>
                          <a:cs typeface="Times New Roman" pitchFamily="18" charset="0"/>
                        </a:rPr>
                        <a:t>una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lletra</a:t>
                      </a:r>
                      <a:r>
                        <a:rPr kumimoji="0" lang="en-US" sz="1600" b="0" i="0" u="none" strike="noStrike" cap="none" normalizeH="0" baseline="0" dirty="0">
                          <a:ln>
                            <a:noFill/>
                          </a:ln>
                          <a:solidFill>
                            <a:srgbClr val="333333"/>
                          </a:solidFill>
                          <a:effectLst/>
                          <a:latin typeface="Calibri Light"/>
                          <a:cs typeface="Times New Roman" pitchFamily="18" charset="0"/>
                        </a:rPr>
                        <a:t> “K” </a:t>
                      </a:r>
                      <a:r>
                        <a:rPr kumimoji="0" lang="en-US" sz="1600" b="0" i="0" u="none" strike="noStrike" cap="none" normalizeH="0" baseline="0" dirty="0" err="1">
                          <a:ln>
                            <a:noFill/>
                          </a:ln>
                          <a:solidFill>
                            <a:srgbClr val="333333"/>
                          </a:solidFill>
                          <a:effectLst/>
                          <a:latin typeface="Calibri Light"/>
                          <a:cs typeface="Times New Roman" pitchFamily="18" charset="0"/>
                        </a:rPr>
                        <a:t>majúscula</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“Mar” a </a:t>
                      </a:r>
                      <a:r>
                        <a:rPr kumimoji="0" lang="en-US" sz="1600" b="0" i="0" u="none" strike="noStrike" cap="none" normalizeH="0" baseline="0" dirty="0" err="1">
                          <a:ln>
                            <a:noFill/>
                          </a:ln>
                          <a:solidFill>
                            <a:srgbClr val="333333"/>
                          </a:solidFill>
                          <a:effectLst/>
                          <a:latin typeface="Calibri Light"/>
                          <a:cs typeface="Times New Roman" pitchFamily="18" charset="0"/>
                        </a:rPr>
                        <a:t>l'inrevés</a:t>
                      </a:r>
                      <a:r>
                        <a:rPr kumimoji="0" lang="en-US" sz="1600" b="0" i="0" u="none" strike="noStrike" cap="none" normalizeH="0" baseline="0" dirty="0">
                          <a:ln>
                            <a:noFill/>
                          </a:ln>
                          <a:solidFill>
                            <a:srgbClr val="333333"/>
                          </a:solidFill>
                          <a:effectLst/>
                          <a:latin typeface="Calibri Light"/>
                          <a:cs typeface="Times New Roman" pitchFamily="18" charset="0"/>
                        </a:rPr>
                        <a:t> es </a:t>
                      </a:r>
                      <a:r>
                        <a:rPr kumimoji="0" lang="en-US" sz="1600" b="0" i="0" u="none" strike="noStrike" cap="none" normalizeH="0" baseline="0" dirty="0" err="1">
                          <a:ln>
                            <a:noFill/>
                          </a:ln>
                          <a:solidFill>
                            <a:srgbClr val="333333"/>
                          </a:solidFill>
                          <a:effectLst/>
                          <a:latin typeface="Calibri Light"/>
                          <a:cs typeface="Times New Roman" pitchFamily="18" charset="0"/>
                        </a:rPr>
                        <a:t>llegeix</a:t>
                      </a:r>
                      <a:r>
                        <a:rPr kumimoji="0" lang="en-US" sz="1600" b="0" i="0" u="none" strike="noStrike" cap="none" normalizeH="0" baseline="0" dirty="0">
                          <a:ln>
                            <a:noFill/>
                          </a:ln>
                          <a:solidFill>
                            <a:srgbClr val="333333"/>
                          </a:solidFill>
                          <a:effectLst/>
                          <a:latin typeface="Calibri Light"/>
                          <a:cs typeface="Times New Roman" pitchFamily="18" charset="0"/>
                        </a:rPr>
                        <a:t> “jew” (</a:t>
                      </a:r>
                      <a:r>
                        <a:rPr kumimoji="0" lang="en-US" sz="1600" b="0" i="0" u="none" strike="noStrike" cap="none" normalizeH="0" baseline="0" dirty="0" err="1">
                          <a:ln>
                            <a:noFill/>
                          </a:ln>
                          <a:solidFill>
                            <a:srgbClr val="333333"/>
                          </a:solidFill>
                          <a:effectLst/>
                          <a:latin typeface="Calibri Light"/>
                          <a:cs typeface="Times New Roman" pitchFamily="18" charset="0"/>
                        </a:rPr>
                        <a:t>jueu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anglès</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lboro</a:t>
                      </a:r>
                      <a:r>
                        <a:rPr kumimoji="0" lang="en-US" sz="1600" b="0" i="0" u="none" strike="noStrike" cap="none" normalizeH="0" baseline="0" dirty="0">
                          <a:ln>
                            <a:noFill/>
                          </a:ln>
                          <a:solidFill>
                            <a:srgbClr val="333333"/>
                          </a:solidFill>
                          <a:effectLst/>
                          <a:latin typeface="Calibri Light"/>
                          <a:cs typeface="Times New Roman" pitchFamily="18" charset="0"/>
                        </a:rPr>
                        <a:t>” a </a:t>
                      </a:r>
                      <a:r>
                        <a:rPr kumimoji="0" lang="en-US" sz="1600" b="0" i="0" u="none" strike="noStrike" cap="none" normalizeH="0" baseline="0" dirty="0" err="1">
                          <a:ln>
                            <a:noFill/>
                          </a:ln>
                          <a:solidFill>
                            <a:srgbClr val="333333"/>
                          </a:solidFill>
                          <a:effectLst/>
                          <a:latin typeface="Calibri Light"/>
                          <a:cs typeface="Times New Roman" pitchFamily="18" charset="0"/>
                        </a:rPr>
                        <a:t>l'inrevés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sembla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dir</a:t>
                      </a:r>
                      <a:r>
                        <a:rPr kumimoji="0" lang="en-US" sz="1600" b="0" i="0" u="none" strike="noStrike" cap="none" normalizeH="0" baseline="0" dirty="0">
                          <a:ln>
                            <a:noFill/>
                          </a:ln>
                          <a:solidFill>
                            <a:srgbClr val="333333"/>
                          </a:solidFill>
                          <a:effectLst/>
                          <a:latin typeface="Calibri Light"/>
                          <a:cs typeface="Times New Roman" pitchFamily="18" charset="0"/>
                        </a:rPr>
                        <a:t> “horrible” = “</a:t>
                      </a:r>
                      <a:r>
                        <a:rPr kumimoji="0" lang="en-US" sz="1600" b="0" i="0" u="none" strike="noStrike" cap="none" normalizeH="0" baseline="0" dirty="0" err="1">
                          <a:ln>
                            <a:noFill/>
                          </a:ln>
                          <a:solidFill>
                            <a:srgbClr val="333333"/>
                          </a:solidFill>
                          <a:effectLst/>
                          <a:latin typeface="Calibri Light"/>
                          <a:cs typeface="Times New Roman" pitchFamily="18" charset="0"/>
                        </a:rPr>
                        <a:t>jueu</a:t>
                      </a:r>
                      <a:r>
                        <a:rPr kumimoji="0" lang="en-US" sz="1600" b="0" i="0" u="none" strike="noStrike" cap="none" normalizeH="0" baseline="0" dirty="0">
                          <a:ln>
                            <a:noFill/>
                          </a:ln>
                          <a:solidFill>
                            <a:srgbClr val="333333"/>
                          </a:solidFill>
                          <a:effectLst/>
                          <a:latin typeface="Calibri Light"/>
                          <a:cs typeface="Times New Roman" pitchFamily="18" charset="0"/>
                        </a:rPr>
                        <a:t> horrible” (</a:t>
                      </a:r>
                      <a:r>
                        <a:rPr kumimoji="0" lang="en-US" sz="1600" b="0" i="0" u="none" strike="noStrike" cap="none" normalizeH="0" baseline="0" dirty="0" err="1">
                          <a:ln>
                            <a:noFill/>
                          </a:ln>
                          <a:solidFill>
                            <a:srgbClr val="333333"/>
                          </a:solidFill>
                          <a:effectLst/>
                          <a:latin typeface="Calibri Light"/>
                          <a:cs typeface="Times New Roman" pitchFamily="18" charset="0"/>
                        </a:rPr>
                        <a:t>veure</a:t>
                      </a:r>
                      <a:r>
                        <a:rPr kumimoji="0" lang="en-US" sz="1600" b="0" i="0" u="none" strike="noStrike" cap="none" normalizeH="0" baseline="0" dirty="0">
                          <a:ln>
                            <a:noFill/>
                          </a:ln>
                          <a:solidFill>
                            <a:srgbClr val="333333"/>
                          </a:solidFill>
                          <a:effectLst/>
                          <a:latin typeface="Calibri Light"/>
                          <a:cs typeface="Times New Roman" pitchFamily="18" charset="0"/>
                        </a:rPr>
                        <a:t> a la </a:t>
                      </a:r>
                      <a:r>
                        <a:rPr kumimoji="0" lang="en-US" sz="1600" b="0" i="0" u="none" strike="noStrike" cap="none" normalizeH="0" baseline="0" dirty="0" err="1">
                          <a:ln>
                            <a:noFill/>
                          </a:ln>
                          <a:solidFill>
                            <a:srgbClr val="333333"/>
                          </a:solidFill>
                          <a:effectLst/>
                          <a:latin typeface="Calibri Light"/>
                          <a:cs typeface="Times New Roman" pitchFamily="18" charset="0"/>
                        </a:rPr>
                        <a:t>dreta</a:t>
                      </a:r>
                      <a:r>
                        <a:rPr kumimoji="0" lang="en-US" sz="16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El </a:t>
                      </a:r>
                      <a:r>
                        <a:rPr kumimoji="0" lang="en-US" sz="1600" b="0" i="0" u="none" strike="noStrike" cap="none" normalizeH="0" baseline="0" dirty="0" err="1">
                          <a:ln>
                            <a:noFill/>
                          </a:ln>
                          <a:solidFill>
                            <a:srgbClr val="333333"/>
                          </a:solidFill>
                          <a:effectLst/>
                          <a:latin typeface="Calibri Light"/>
                          <a:cs typeface="Times New Roman" pitchFamily="18" charset="0"/>
                        </a:rPr>
                        <a:t>lema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veni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vidi</a:t>
                      </a:r>
                      <a:r>
                        <a:rPr kumimoji="0" lang="en-US" sz="1600" b="0" i="0" u="none" strike="noStrike" cap="none" normalizeH="0" baseline="0" dirty="0">
                          <a:ln>
                            <a:noFill/>
                          </a:ln>
                          <a:solidFill>
                            <a:srgbClr val="333333"/>
                          </a:solidFill>
                          <a:effectLst/>
                          <a:latin typeface="Calibri Light"/>
                          <a:cs typeface="Times New Roman" pitchFamily="18" charset="0"/>
                        </a:rPr>
                        <a:t>, vici” (</a:t>
                      </a:r>
                      <a:r>
                        <a:rPr kumimoji="0" lang="en-US" sz="1600" b="0" i="0" u="none" strike="noStrike" cap="none" normalizeH="0" baseline="0" dirty="0" err="1">
                          <a:ln>
                            <a:noFill/>
                          </a:ln>
                          <a:solidFill>
                            <a:srgbClr val="333333"/>
                          </a:solidFill>
                          <a:effectLst/>
                          <a:latin typeface="Calibri Light"/>
                          <a:cs typeface="Times New Roman" pitchFamily="18" charset="0"/>
                        </a:rPr>
                        <a:t>vaig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arribar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vaig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veure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vaig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vèncer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és</a:t>
                      </a:r>
                      <a:r>
                        <a:rPr kumimoji="0" lang="en-US" sz="1600" b="0" i="0" u="none" strike="noStrike" cap="none" normalizeH="0" baseline="0" dirty="0">
                          <a:ln>
                            <a:noFill/>
                          </a:ln>
                          <a:solidFill>
                            <a:srgbClr val="333333"/>
                          </a:solidFill>
                          <a:effectLst/>
                          <a:latin typeface="Calibri Light"/>
                          <a:cs typeface="Times New Roman" pitchFamily="18" charset="0"/>
                        </a:rPr>
                        <a:t> un </a:t>
                      </a:r>
                      <a:r>
                        <a:rPr kumimoji="0" lang="en-US" sz="1600" b="0" i="0" u="none" strike="noStrike" cap="none" normalizeH="0" baseline="0" dirty="0" err="1">
                          <a:ln>
                            <a:noFill/>
                          </a:ln>
                          <a:solidFill>
                            <a:srgbClr val="333333"/>
                          </a:solidFill>
                          <a:effectLst/>
                          <a:latin typeface="Calibri Light"/>
                          <a:cs typeface="Times New Roman" pitchFamily="18" charset="0"/>
                        </a:rPr>
                        <a:t>eslògan</a:t>
                      </a:r>
                      <a:r>
                        <a:rPr kumimoji="0" lang="en-US" sz="1600" b="0" i="0" u="none" strike="noStrike" cap="none" normalizeH="0" baseline="0" dirty="0">
                          <a:ln>
                            <a:noFill/>
                          </a:ln>
                          <a:solidFill>
                            <a:srgbClr val="333333"/>
                          </a:solidFill>
                          <a:effectLst/>
                          <a:latin typeface="Calibri Light"/>
                          <a:cs typeface="Times New Roman" pitchFamily="18" charset="0"/>
                        </a:rPr>
                        <a:t> del KKK.</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n-US" sz="1600" b="1" i="0" u="none" strike="noStrike" cap="none" normalizeH="0" baseline="0" dirty="0" err="1">
                          <a:ln>
                            <a:noFill/>
                          </a:ln>
                          <a:solidFill>
                            <a:srgbClr val="333333"/>
                          </a:solidFill>
                          <a:effectLst/>
                          <a:latin typeface="Calibri Light"/>
                          <a:cs typeface="Times New Roman" pitchFamily="18" charset="0"/>
                        </a:rPr>
                        <a:t>En</a:t>
                      </a:r>
                      <a:r>
                        <a:rPr kumimoji="0" lang="en-US" sz="1600" b="1" i="0" u="none" strike="noStrike" cap="none" normalizeH="0" baseline="0" dirty="0">
                          <a:ln>
                            <a:noFill/>
                          </a:ln>
                          <a:solidFill>
                            <a:srgbClr val="333333"/>
                          </a:solidFill>
                          <a:effectLst/>
                          <a:latin typeface="Calibri Light"/>
                          <a:cs typeface="Times New Roman" pitchFamily="18" charset="0"/>
                        </a:rPr>
                        <a:t> contra:</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El </a:t>
                      </a:r>
                      <a:r>
                        <a:rPr kumimoji="0" lang="en-US" sz="1600" b="0" i="0" u="none" strike="noStrike" cap="none" normalizeH="0" baseline="0" dirty="0" err="1">
                          <a:ln>
                            <a:noFill/>
                          </a:ln>
                          <a:solidFill>
                            <a:srgbClr val="333333"/>
                          </a:solidFill>
                          <a:effectLst/>
                          <a:latin typeface="Calibri Light"/>
                          <a:cs typeface="Times New Roman" pitchFamily="18" charset="0"/>
                        </a:rPr>
                        <a:t>fundador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és</a:t>
                      </a:r>
                      <a:r>
                        <a:rPr kumimoji="0" lang="en-US" sz="1600" b="0" i="0" u="none" strike="noStrike" cap="none" normalizeH="0" baseline="0" dirty="0">
                          <a:ln>
                            <a:noFill/>
                          </a:ln>
                          <a:solidFill>
                            <a:srgbClr val="333333"/>
                          </a:solidFill>
                          <a:effectLst/>
                          <a:latin typeface="Calibri Light"/>
                          <a:cs typeface="Times New Roman" pitchFamily="18" charset="0"/>
                        </a:rPr>
                        <a:t> Philipp Morris, un </a:t>
                      </a:r>
                      <a:r>
                        <a:rPr kumimoji="0" lang="en-US" sz="1600" b="0" i="0" u="none" strike="noStrike" cap="none" normalizeH="0" baseline="0" dirty="0" err="1">
                          <a:ln>
                            <a:noFill/>
                          </a:ln>
                          <a:solidFill>
                            <a:srgbClr val="333333"/>
                          </a:solidFill>
                          <a:effectLst/>
                          <a:latin typeface="Calibri Light"/>
                          <a:cs typeface="Times New Roman" pitchFamily="18" charset="0"/>
                        </a:rPr>
                        <a:t>anglès</a:t>
                      </a:r>
                      <a:r>
                        <a:rPr kumimoji="0" lang="en-US" sz="1600" b="0" i="0" u="none" strike="noStrike" cap="none" normalizeH="0" baseline="0" dirty="0">
                          <a:ln>
                            <a:noFill/>
                          </a:ln>
                          <a:solidFill>
                            <a:srgbClr val="333333"/>
                          </a:solidFill>
                          <a:effectLst/>
                          <a:latin typeface="Calibri Light"/>
                          <a:cs typeface="Times New Roman" pitchFamily="18" charset="0"/>
                        </a:rPr>
                        <a:t>; no hi ha </a:t>
                      </a:r>
                      <a:r>
                        <a:rPr kumimoji="0" lang="en-US" sz="1600" b="0" i="0" u="none" strike="noStrike" cap="none" normalizeH="0" baseline="0" dirty="0" err="1">
                          <a:ln>
                            <a:noFill/>
                          </a:ln>
                          <a:solidFill>
                            <a:srgbClr val="333333"/>
                          </a:solidFill>
                          <a:effectLst/>
                          <a:latin typeface="Calibri Light"/>
                          <a:cs typeface="Times New Roman" pitchFamily="18" charset="0"/>
                        </a:rPr>
                        <a:t>connexió</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amb</a:t>
                      </a:r>
                      <a:r>
                        <a:rPr kumimoji="0" lang="en-US" sz="1600" b="0" i="0" u="none" strike="noStrike" cap="none" normalizeH="0" baseline="0" dirty="0">
                          <a:ln>
                            <a:noFill/>
                          </a:ln>
                          <a:solidFill>
                            <a:srgbClr val="333333"/>
                          </a:solidFill>
                          <a:effectLst/>
                          <a:latin typeface="Calibri Light"/>
                          <a:cs typeface="Times New Roman" pitchFamily="18" charset="0"/>
                        </a:rPr>
                        <a:t> el KKK.</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El nom </a:t>
                      </a:r>
                      <a:r>
                        <a:rPr kumimoji="0" lang="en-US" sz="1600" b="0" i="0" u="none" strike="noStrike" cap="none" normalizeH="0" baseline="0" dirty="0" err="1">
                          <a:ln>
                            <a:noFill/>
                          </a:ln>
                          <a:solidFill>
                            <a:srgbClr val="333333"/>
                          </a:solidFill>
                          <a:effectLst/>
                          <a:latin typeface="Calibri Light"/>
                          <a:cs typeface="Times New Roman" pitchFamily="18" charset="0"/>
                        </a:rPr>
                        <a:t>prové</a:t>
                      </a:r>
                      <a:r>
                        <a:rPr kumimoji="0" lang="en-US" sz="1600" b="0" i="0" u="none" strike="noStrike" cap="none" normalizeH="0" baseline="0" dirty="0">
                          <a:ln>
                            <a:noFill/>
                          </a:ln>
                          <a:solidFill>
                            <a:srgbClr val="333333"/>
                          </a:solidFill>
                          <a:effectLst/>
                          <a:latin typeface="Calibri Light"/>
                          <a:cs typeface="Times New Roman" pitchFamily="18" charset="0"/>
                        </a:rPr>
                        <a:t> del </a:t>
                      </a:r>
                      <a:r>
                        <a:rPr kumimoji="0" lang="en-US" sz="1600" b="0" i="0" u="none" strike="noStrike" cap="none" normalizeH="0" baseline="0" dirty="0" err="1">
                          <a:ln>
                            <a:noFill/>
                          </a:ln>
                          <a:solidFill>
                            <a:srgbClr val="333333"/>
                          </a:solidFill>
                          <a:effectLst/>
                          <a:latin typeface="Calibri Light"/>
                          <a:cs typeface="Times New Roman" pitchFamily="18" charset="0"/>
                        </a:rPr>
                        <a:t>carrer</a:t>
                      </a:r>
                      <a:r>
                        <a:rPr kumimoji="0" lang="en-US" sz="1600" b="0" i="0" u="none" strike="noStrike" cap="none" normalizeH="0" baseline="0" dirty="0">
                          <a:ln>
                            <a:noFill/>
                          </a:ln>
                          <a:solidFill>
                            <a:srgbClr val="333333"/>
                          </a:solidFill>
                          <a:effectLst/>
                          <a:latin typeface="Calibri Light"/>
                          <a:cs typeface="Times New Roman" pitchFamily="18" charset="0"/>
                        </a:rPr>
                        <a:t> on </a:t>
                      </a:r>
                      <a:r>
                        <a:rPr kumimoji="0" lang="en-US" sz="1600" b="0" i="0" u="none" strike="noStrike" cap="none" normalizeH="0" baseline="0" dirty="0" err="1">
                          <a:ln>
                            <a:noFill/>
                          </a:ln>
                          <a:solidFill>
                            <a:srgbClr val="333333"/>
                          </a:solidFill>
                          <a:effectLst/>
                          <a:latin typeface="Calibri Light"/>
                          <a:cs typeface="Times New Roman" pitchFamily="18" charset="0"/>
                        </a:rPr>
                        <a:t>es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troba</a:t>
                      </a:r>
                      <a:r>
                        <a:rPr kumimoji="0" lang="en-US" sz="1600" b="0" i="0" u="none" strike="noStrike" cap="none" normalizeH="0" baseline="0" dirty="0">
                          <a:ln>
                            <a:noFill/>
                          </a:ln>
                          <a:solidFill>
                            <a:srgbClr val="333333"/>
                          </a:solidFill>
                          <a:effectLst/>
                          <a:latin typeface="Calibri Light"/>
                          <a:cs typeface="Times New Roman" pitchFamily="18" charset="0"/>
                        </a:rPr>
                        <a:t> la </a:t>
                      </a:r>
                      <a:r>
                        <a:rPr kumimoji="0" lang="en-US" sz="1600" b="0" i="0" u="none" strike="noStrike" cap="none" normalizeH="0" baseline="0" dirty="0" err="1">
                          <a:ln>
                            <a:noFill/>
                          </a:ln>
                          <a:solidFill>
                            <a:srgbClr val="333333"/>
                          </a:solidFill>
                          <a:effectLst/>
                          <a:latin typeface="Calibri Light"/>
                          <a:cs typeface="Times New Roman" pitchFamily="18" charset="0"/>
                        </a:rPr>
                        <a:t>fàbrica</a:t>
                      </a:r>
                      <a:r>
                        <a:rPr kumimoji="0" lang="en-US" sz="1600" b="0" i="0" u="none" strike="noStrike" cap="none" normalizeH="0" baseline="0" dirty="0">
                          <a:ln>
                            <a:noFill/>
                          </a:ln>
                          <a:solidFill>
                            <a:srgbClr val="333333"/>
                          </a:solidFill>
                          <a:effectLst/>
                          <a:latin typeface="Calibri Light"/>
                          <a:cs typeface="Times New Roman" pitchFamily="18" charset="0"/>
                        </a:rPr>
                        <a:t> de </a:t>
                      </a:r>
                      <a:r>
                        <a:rPr kumimoji="0" lang="en-US" sz="1600" b="0" i="0" u="none" strike="noStrike" cap="none" normalizeH="0" baseline="0" dirty="0" err="1">
                          <a:ln>
                            <a:noFill/>
                          </a:ln>
                          <a:solidFill>
                            <a:srgbClr val="333333"/>
                          </a:solidFill>
                          <a:effectLst/>
                          <a:latin typeface="Calibri Light"/>
                          <a:cs typeface="Times New Roman" pitchFamily="18" charset="0"/>
                        </a:rPr>
                        <a:t>Londres</a:t>
                      </a:r>
                      <a:r>
                        <a:rPr kumimoji="0" lang="en-US" sz="1600" b="0" i="0" u="none" strike="noStrike" cap="none" normalizeH="0" baseline="0" dirty="0">
                          <a:ln>
                            <a:noFill/>
                          </a:ln>
                          <a:solidFill>
                            <a:srgbClr val="333333"/>
                          </a:solidFill>
                          <a:effectLst/>
                          <a:latin typeface="Calibri Light"/>
                          <a:cs typeface="Times New Roman" pitchFamily="18" charset="0"/>
                        </a:rPr>
                        <a:t>: Marlborough street.</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El </a:t>
                      </a:r>
                      <a:r>
                        <a:rPr kumimoji="0" lang="en-US" sz="1600" b="0" i="0" u="none" strike="noStrike" cap="none" normalizeH="0" baseline="0" dirty="0" err="1">
                          <a:ln>
                            <a:noFill/>
                          </a:ln>
                          <a:solidFill>
                            <a:srgbClr val="333333"/>
                          </a:solidFill>
                          <a:effectLst/>
                          <a:latin typeface="Calibri Light"/>
                          <a:cs typeface="Times New Roman" pitchFamily="18" charset="0"/>
                        </a:rPr>
                        <a:t>lema</a:t>
                      </a:r>
                      <a:r>
                        <a:rPr kumimoji="0" lang="en-US" sz="1600" b="0" i="0" u="none" strike="noStrike" cap="none" normalizeH="0" baseline="0" dirty="0">
                          <a:ln>
                            <a:noFill/>
                          </a:ln>
                          <a:solidFill>
                            <a:srgbClr val="333333"/>
                          </a:solidFill>
                          <a:effectLst/>
                          <a:latin typeface="Calibri Light"/>
                          <a:cs typeface="Times New Roman" pitchFamily="18" charset="0"/>
                        </a:rPr>
                        <a:t> no </a:t>
                      </a:r>
                      <a:r>
                        <a:rPr kumimoji="0" lang="en-US" sz="1600" b="0" i="0" u="none" strike="noStrike" cap="none" normalizeH="0" baseline="0" dirty="0" err="1">
                          <a:ln>
                            <a:noFill/>
                          </a:ln>
                          <a:solidFill>
                            <a:srgbClr val="333333"/>
                          </a:solidFill>
                          <a:effectLst/>
                          <a:latin typeface="Calibri Light"/>
                          <a:cs typeface="Times New Roman" pitchFamily="18" charset="0"/>
                        </a:rPr>
                        <a:t>té</a:t>
                      </a:r>
                      <a:r>
                        <a:rPr kumimoji="0" lang="en-US" sz="1600" b="0" i="0" u="none" strike="noStrike" cap="none" normalizeH="0" baseline="0" dirty="0">
                          <a:ln>
                            <a:noFill/>
                          </a:ln>
                          <a:solidFill>
                            <a:srgbClr val="333333"/>
                          </a:solidFill>
                          <a:effectLst/>
                          <a:latin typeface="Calibri Light"/>
                          <a:cs typeface="Times New Roman" pitchFamily="18" charset="0"/>
                        </a:rPr>
                        <a:t> res a </a:t>
                      </a:r>
                      <a:r>
                        <a:rPr kumimoji="0" lang="en-US" sz="1600" b="0" i="0" u="none" strike="noStrike" cap="none" normalizeH="0" baseline="0" dirty="0" err="1">
                          <a:ln>
                            <a:noFill/>
                          </a:ln>
                          <a:solidFill>
                            <a:srgbClr val="333333"/>
                          </a:solidFill>
                          <a:effectLst/>
                          <a:latin typeface="Calibri Light"/>
                          <a:cs typeface="Times New Roman" pitchFamily="18" charset="0"/>
                        </a:rPr>
                        <a:t>veure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amb</a:t>
                      </a:r>
                      <a:r>
                        <a:rPr kumimoji="0" lang="en-US" sz="1600" b="0" i="0" u="none" strike="noStrike" cap="none" normalizeH="0" baseline="0" dirty="0">
                          <a:ln>
                            <a:noFill/>
                          </a:ln>
                          <a:solidFill>
                            <a:srgbClr val="333333"/>
                          </a:solidFill>
                          <a:effectLst/>
                          <a:latin typeface="Calibri Light"/>
                          <a:cs typeface="Times New Roman" pitchFamily="18" charset="0"/>
                        </a:rPr>
                        <a:t> el KKK.</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4482"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724602"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6" name="Caption_22"/>
          <p:cNvSpPr txBox="1">
            <a:spLocks noChangeArrowheads="1"/>
          </p:cNvSpPr>
          <p:nvPr/>
        </p:nvSpPr>
        <p:spPr bwMode="auto">
          <a:xfrm>
            <a:off x="9469594"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Caption_21"/>
          <p:cNvSpPr txBox="1">
            <a:spLocks noChangeArrowheads="1"/>
          </p:cNvSpPr>
          <p:nvPr/>
        </p:nvSpPr>
        <p:spPr bwMode="auto">
          <a:xfrm>
            <a:off x="9121923" y="6228020"/>
            <a:ext cx="26630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8" name="Caption_20"/>
          <p:cNvSpPr txBox="1">
            <a:spLocks noChangeArrowheads="1"/>
          </p:cNvSpPr>
          <p:nvPr/>
        </p:nvSpPr>
        <p:spPr bwMode="auto">
          <a:xfrm rot="10788152">
            <a:off x="10131966"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s-ES" altLang="de-DE" sz="2000" b="0" dirty="0" err="1">
                <a:solidFill>
                  <a:srgbClr val="333333"/>
                </a:solidFill>
                <a:latin typeface="Calibri Light"/>
              </a:rPr>
              <a:t>Els</a:t>
            </a:r>
            <a:r>
              <a:rPr lang="es-ES" altLang="de-DE" sz="2000" b="0" dirty="0">
                <a:solidFill>
                  <a:srgbClr val="333333"/>
                </a:solidFill>
                <a:latin typeface="Calibri Light"/>
              </a:rPr>
              <a:t> </a:t>
            </a:r>
            <a:r>
              <a:rPr lang="es-ES" altLang="de-DE" sz="2000" b="0" dirty="0" err="1">
                <a:solidFill>
                  <a:srgbClr val="333333"/>
                </a:solidFill>
                <a:latin typeface="Calibri Light"/>
              </a:rPr>
              <a:t>propietaris</a:t>
            </a:r>
            <a:r>
              <a:rPr lang="es-ES" altLang="de-DE" sz="2000" b="0" dirty="0">
                <a:solidFill>
                  <a:srgbClr val="333333"/>
                </a:solidFill>
                <a:latin typeface="Calibri Light"/>
              </a:rPr>
              <a:t> de </a:t>
            </a:r>
            <a:r>
              <a:rPr lang="es-ES" altLang="de-DE" sz="2000" b="0" dirty="0" err="1">
                <a:solidFill>
                  <a:srgbClr val="333333"/>
                </a:solidFill>
                <a:latin typeface="Calibri Light"/>
              </a:rPr>
              <a:t>Marlboro</a:t>
            </a:r>
            <a:r>
              <a:rPr lang="es-ES" altLang="de-DE" sz="2000" b="0" dirty="0">
                <a:solidFill>
                  <a:srgbClr val="333333"/>
                </a:solidFill>
                <a:latin typeface="Calibri Light"/>
              </a:rPr>
              <a:t> </a:t>
            </a:r>
            <a:r>
              <a:rPr lang="es-ES" altLang="de-DE" sz="2000" b="0" dirty="0" err="1">
                <a:solidFill>
                  <a:srgbClr val="333333"/>
                </a:solidFill>
                <a:latin typeface="Calibri Light"/>
              </a:rPr>
              <a:t>són</a:t>
            </a:r>
            <a:r>
              <a:rPr lang="es-ES" altLang="de-DE" sz="2000" b="0" dirty="0">
                <a:solidFill>
                  <a:srgbClr val="333333"/>
                </a:solidFill>
                <a:latin typeface="Calibri Light"/>
              </a:rPr>
              <a:t> el </a:t>
            </a:r>
            <a:r>
              <a:rPr lang="es-ES" altLang="de-DE" sz="2000" b="0" dirty="0" err="1">
                <a:solidFill>
                  <a:srgbClr val="333333"/>
                </a:solidFill>
                <a:latin typeface="Calibri Light"/>
              </a:rPr>
              <a:t>Ku</a:t>
            </a:r>
            <a:r>
              <a:rPr lang="es-ES" altLang="de-DE" sz="2000" b="0" dirty="0">
                <a:solidFill>
                  <a:srgbClr val="333333"/>
                </a:solidFill>
                <a:latin typeface="Calibri Light"/>
              </a:rPr>
              <a:t> </a:t>
            </a:r>
            <a:r>
              <a:rPr lang="es-ES" altLang="de-DE" sz="2000" b="0" dirty="0" err="1">
                <a:solidFill>
                  <a:srgbClr val="333333"/>
                </a:solidFill>
                <a:latin typeface="Calibri Light"/>
              </a:rPr>
              <a:t>Klux</a:t>
            </a:r>
            <a:r>
              <a:rPr lang="es-ES" altLang="de-DE" sz="2000" b="0" dirty="0">
                <a:solidFill>
                  <a:srgbClr val="333333"/>
                </a:solidFill>
                <a:latin typeface="Calibri Light"/>
              </a:rPr>
              <a:t> </a:t>
            </a:r>
            <a:r>
              <a:rPr lang="es-ES" altLang="de-DE" sz="2000" b="0" dirty="0" err="1">
                <a:solidFill>
                  <a:srgbClr val="333333"/>
                </a:solidFill>
                <a:latin typeface="Calibri Light"/>
              </a:rPr>
              <a:t>Klan</a:t>
            </a:r>
            <a:r>
              <a:rPr lang="es-ES" altLang="de-DE" sz="2000" b="0" dirty="0">
                <a:solidFill>
                  <a:srgbClr val="333333"/>
                </a:solidFill>
                <a:latin typeface="Calibri Light"/>
              </a:rPr>
              <a:t>? </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12</a:t>
            </a:fld>
            <a:endParaRPr lang="de-DE" altLang="es-ES"/>
          </a:p>
        </p:txBody>
      </p:sp>
    </p:spTree>
    <p:extLst>
      <p:ext uri="{BB962C8B-B14F-4D97-AF65-F5344CB8AC3E}">
        <p14:creationId xmlns:p14="http://schemas.microsoft.com/office/powerpoint/2010/main" val="3388999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Conclusions Apressades: “En Acció”</a:t>
            </a:r>
            <a:br>
              <a:rPr lang="en-US" sz="3600">
                <a:solidFill>
                  <a:srgbClr val="004992"/>
                </a:solidFill>
                <a:latin typeface="+mn-lt"/>
                <a:ea typeface="+mn-ea"/>
                <a:cs typeface="+mn-cs"/>
              </a:rPr>
            </a:br>
            <a:r>
              <a:rPr lang="en-US">
                <a:solidFill>
                  <a:srgbClr val="004992"/>
                </a:solidFill>
                <a:latin typeface="+mn-lt"/>
                <a:ea typeface="+mn-ea"/>
                <a:cs typeface="+mn-cs"/>
              </a:rPr>
              <a:t>- Mites Moderns -</a:t>
            </a:r>
          </a:p>
        </p:txBody>
      </p:sp>
      <p:pic>
        <p:nvPicPr>
          <p:cNvPr id="10"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latin typeface="Calibri Light"/>
              </a:rPr>
              <a:t>No!</a:t>
            </a:r>
            <a:endParaRPr lang="en-US" altLang="de-DE" sz="2400" dirty="0">
              <a:latin typeface="Calibri Light"/>
            </a:endParaRPr>
          </a:p>
        </p:txBody>
      </p:sp>
      <p:sp>
        <p:nvSpPr>
          <p:cNvPr id="12"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s-ES" altLang="de-DE" sz="2400" b="0">
                <a:solidFill>
                  <a:srgbClr val="333333"/>
                </a:solidFill>
                <a:latin typeface="Calibri Light"/>
              </a:rPr>
              <a:t>Els propietaris de Marlboro són el Ku Klux Klan?</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13</a:t>
            </a:fld>
            <a:endParaRPr lang="de-DE" altLang="es-E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Com sorgeixen aquestes teories de conspiració?</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14</a:t>
            </a:fld>
            <a:endParaRPr lang="de-DE" altLang="es-E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Com sorgeixen aquestes teories de conspiració?</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rPr>
              <a:t>Són</a:t>
            </a:r>
            <a:r>
              <a:rPr lang="en-US" sz="2400" dirty="0">
                <a:solidFill>
                  <a:srgbClr val="333333"/>
                </a:solidFill>
              </a:rPr>
              <a:t> </a:t>
            </a:r>
            <a:r>
              <a:rPr lang="en-US" sz="2400" dirty="0" err="1">
                <a:solidFill>
                  <a:srgbClr val="333333"/>
                </a:solidFill>
              </a:rPr>
              <a:t>més</a:t>
            </a:r>
            <a:r>
              <a:rPr lang="en-US" sz="2400" dirty="0">
                <a:solidFill>
                  <a:srgbClr val="333333"/>
                </a:solidFill>
              </a:rPr>
              <a:t> </a:t>
            </a:r>
            <a:r>
              <a:rPr lang="en-US" sz="2400" dirty="0" err="1">
                <a:solidFill>
                  <a:srgbClr val="333333"/>
                </a:solidFill>
              </a:rPr>
              <a:t>emocionants</a:t>
            </a:r>
            <a:r>
              <a:rPr lang="en-US" sz="2400" dirty="0">
                <a:solidFill>
                  <a:srgbClr val="333333"/>
                </a:solidFill>
              </a:rPr>
              <a:t> que la </a:t>
            </a:r>
            <a:r>
              <a:rPr lang="en-US" sz="2400" dirty="0" err="1">
                <a:solidFill>
                  <a:srgbClr val="333333"/>
                </a:solidFill>
              </a:rPr>
              <a:t>mateixa</a:t>
            </a:r>
            <a:r>
              <a:rPr lang="en-US" sz="2400" dirty="0">
                <a:solidFill>
                  <a:srgbClr val="333333"/>
                </a:solidFill>
              </a:rPr>
              <a:t> </a:t>
            </a:r>
            <a:r>
              <a:rPr lang="en-US" sz="2400" dirty="0" err="1">
                <a:solidFill>
                  <a:srgbClr val="333333"/>
                </a:solidFill>
              </a:rPr>
              <a:t>realitat</a:t>
            </a:r>
            <a:r>
              <a:rPr lang="en-US"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en-US" sz="2400" dirty="0">
                <a:solidFill>
                  <a:srgbClr val="333333"/>
                </a:solidFill>
              </a:rPr>
              <a:t>Es </a:t>
            </a:r>
            <a:r>
              <a:rPr lang="en-US" sz="2400" dirty="0" err="1">
                <a:solidFill>
                  <a:srgbClr val="333333"/>
                </a:solidFill>
              </a:rPr>
              <a:t>basen</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informació</a:t>
            </a:r>
            <a:r>
              <a:rPr lang="en-US" sz="2400" dirty="0">
                <a:solidFill>
                  <a:srgbClr val="333333"/>
                </a:solidFill>
              </a:rPr>
              <a:t> </a:t>
            </a:r>
            <a:r>
              <a:rPr lang="en-US" sz="2400" dirty="0" err="1">
                <a:solidFill>
                  <a:srgbClr val="333333"/>
                </a:solidFill>
              </a:rPr>
              <a:t>difícil</a:t>
            </a:r>
            <a:r>
              <a:rPr lang="en-US" sz="2400" dirty="0">
                <a:solidFill>
                  <a:srgbClr val="333333"/>
                </a:solidFill>
              </a:rPr>
              <a:t> de </a:t>
            </a:r>
            <a:r>
              <a:rPr lang="en-US" sz="2400" dirty="0" err="1">
                <a:solidFill>
                  <a:srgbClr val="333333"/>
                </a:solidFill>
              </a:rPr>
              <a:t>comprobar</a:t>
            </a:r>
            <a:r>
              <a:rPr lang="en-US" sz="2400" dirty="0">
                <a:solidFill>
                  <a:srgbClr val="333333"/>
                </a:solidFill>
              </a:rPr>
              <a:t> o </a:t>
            </a:r>
            <a:r>
              <a:rPr lang="en-US" sz="2400" dirty="0" err="1">
                <a:solidFill>
                  <a:srgbClr val="333333"/>
                </a:solidFill>
              </a:rPr>
              <a:t>demostrar</a:t>
            </a:r>
            <a:r>
              <a:rPr lang="en-US" sz="2400" dirty="0">
                <a:solidFill>
                  <a:srgbClr val="333333"/>
                </a:solidFill>
              </a:rPr>
              <a:t> (per </a:t>
            </a:r>
            <a:r>
              <a:rPr lang="en-US" sz="2400" dirty="0" err="1">
                <a:solidFill>
                  <a:srgbClr val="333333"/>
                </a:solidFill>
              </a:rPr>
              <a:t>exempl</a:t>
            </a:r>
            <a:r>
              <a:rPr lang="en-US" sz="2400" dirty="0">
                <a:solidFill>
                  <a:srgbClr val="333333"/>
                </a:solidFill>
              </a:rPr>
              <a:t>, </a:t>
            </a:r>
            <a:r>
              <a:rPr lang="en-US" altLang="de-DE" sz="2400" dirty="0">
                <a:solidFill>
                  <a:srgbClr val="333333"/>
                </a:solidFill>
              </a:rPr>
              <a:t>“</a:t>
            </a:r>
            <a:r>
              <a:rPr lang="en-US" sz="2400" dirty="0" err="1">
                <a:solidFill>
                  <a:srgbClr val="333333"/>
                </a:solidFill>
              </a:rPr>
              <a:t>Veni</a:t>
            </a:r>
            <a:r>
              <a:rPr lang="en-US" sz="2400" dirty="0">
                <a:solidFill>
                  <a:srgbClr val="333333"/>
                </a:solidFill>
              </a:rPr>
              <a:t>, </a:t>
            </a:r>
            <a:r>
              <a:rPr lang="en-US" sz="2400" dirty="0" err="1">
                <a:solidFill>
                  <a:srgbClr val="333333"/>
                </a:solidFill>
              </a:rPr>
              <a:t>Vidi</a:t>
            </a:r>
            <a:r>
              <a:rPr lang="en-US" sz="2400" dirty="0">
                <a:solidFill>
                  <a:srgbClr val="333333"/>
                </a:solidFill>
              </a:rPr>
              <a:t>, Vici</a:t>
            </a:r>
            <a:r>
              <a:rPr lang="en-US" altLang="de-DE" sz="2400" dirty="0">
                <a:solidFill>
                  <a:srgbClr val="333333"/>
                </a:solidFill>
              </a:rPr>
              <a:t>”</a:t>
            </a:r>
            <a:r>
              <a:rPr lang="en-US" sz="2400" dirty="0">
                <a:solidFill>
                  <a:srgbClr val="333333"/>
                </a:solidFill>
              </a:rPr>
              <a:t>, de </a:t>
            </a:r>
            <a:r>
              <a:rPr lang="en-US" sz="2400" dirty="0" err="1">
                <a:solidFill>
                  <a:srgbClr val="333333"/>
                </a:solidFill>
              </a:rPr>
              <a:t>veritat</a:t>
            </a:r>
            <a:r>
              <a:rPr lang="en-US" sz="2400" dirty="0">
                <a:solidFill>
                  <a:srgbClr val="333333"/>
                </a:solidFill>
              </a:rPr>
              <a:t> </a:t>
            </a:r>
            <a:r>
              <a:rPr lang="en-US" sz="2400" dirty="0" err="1">
                <a:solidFill>
                  <a:srgbClr val="333333"/>
                </a:solidFill>
              </a:rPr>
              <a:t>serà</a:t>
            </a:r>
            <a:r>
              <a:rPr lang="en-US" sz="2400" dirty="0">
                <a:solidFill>
                  <a:srgbClr val="333333"/>
                </a:solidFill>
              </a:rPr>
              <a:t> el </a:t>
            </a:r>
            <a:r>
              <a:rPr lang="en-US" sz="2400" dirty="0" err="1">
                <a:solidFill>
                  <a:srgbClr val="333333"/>
                </a:solidFill>
              </a:rPr>
              <a:t>lema</a:t>
            </a:r>
            <a:r>
              <a:rPr lang="en-US" sz="2400" dirty="0">
                <a:solidFill>
                  <a:srgbClr val="333333"/>
                </a:solidFill>
              </a:rPr>
              <a:t> del Ku Klux Klan? </a:t>
            </a:r>
            <a:r>
              <a:rPr lang="en-US" sz="2400" dirty="0" err="1">
                <a:solidFill>
                  <a:srgbClr val="333333"/>
                </a:solidFill>
              </a:rPr>
              <a:t>Fals</a:t>
            </a:r>
            <a:r>
              <a:rPr lang="en-US" sz="2400" dirty="0">
                <a:solidFill>
                  <a:srgbClr val="333333"/>
                </a:solidFill>
              </a:rPr>
              <a:t>!), </a:t>
            </a:r>
            <a:r>
              <a:rPr lang="en-US" sz="2400" dirty="0" err="1">
                <a:solidFill>
                  <a:srgbClr val="333333"/>
                </a:solidFill>
              </a:rPr>
              <a:t>però</a:t>
            </a:r>
            <a:r>
              <a:rPr lang="en-US" sz="2400" dirty="0">
                <a:solidFill>
                  <a:srgbClr val="333333"/>
                </a:solidFill>
              </a:rPr>
              <a:t> </a:t>
            </a:r>
            <a:r>
              <a:rPr lang="en-US" sz="2400" dirty="0" err="1">
                <a:solidFill>
                  <a:srgbClr val="333333"/>
                </a:solidFill>
              </a:rPr>
              <a:t>encara</a:t>
            </a:r>
            <a:r>
              <a:rPr lang="en-US" sz="2400" dirty="0">
                <a:solidFill>
                  <a:srgbClr val="333333"/>
                </a:solidFill>
              </a:rPr>
              <a:t> hi ha gent que </a:t>
            </a:r>
            <a:r>
              <a:rPr lang="en-US" sz="2400" dirty="0" err="1">
                <a:solidFill>
                  <a:srgbClr val="333333"/>
                </a:solidFill>
              </a:rPr>
              <a:t>ingènuament</a:t>
            </a:r>
            <a:r>
              <a:rPr lang="en-US" sz="2400" dirty="0">
                <a:solidFill>
                  <a:srgbClr val="333333"/>
                </a:solidFill>
              </a:rPr>
              <a:t> </a:t>
            </a:r>
            <a:r>
              <a:rPr lang="en-US" sz="2400" dirty="0" err="1">
                <a:solidFill>
                  <a:srgbClr val="333333"/>
                </a:solidFill>
              </a:rPr>
              <a:t>s'ho</a:t>
            </a:r>
            <a:r>
              <a:rPr lang="en-US" sz="2400" dirty="0">
                <a:solidFill>
                  <a:srgbClr val="333333"/>
                </a:solidFill>
              </a:rPr>
              <a:t> </a:t>
            </a:r>
            <a:r>
              <a:rPr lang="en-US" sz="2400" dirty="0" err="1">
                <a:solidFill>
                  <a:srgbClr val="333333"/>
                </a:solidFill>
              </a:rPr>
              <a:t>creu</a:t>
            </a:r>
            <a:r>
              <a:rPr lang="en-US"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en-US" sz="2400" dirty="0">
                <a:solidFill>
                  <a:srgbClr val="333333"/>
                </a:solidFill>
              </a:rPr>
              <a:t>Les </a:t>
            </a:r>
            <a:r>
              <a:rPr lang="en-US" sz="2400" dirty="0" err="1">
                <a:solidFill>
                  <a:srgbClr val="333333"/>
                </a:solidFill>
              </a:rPr>
              <a:t>explicacions</a:t>
            </a:r>
            <a:r>
              <a:rPr lang="en-US" sz="2400" dirty="0">
                <a:solidFill>
                  <a:srgbClr val="333333"/>
                </a:solidFill>
              </a:rPr>
              <a:t> alternatives </a:t>
            </a:r>
            <a:r>
              <a:rPr lang="en-US" sz="2400" dirty="0" err="1">
                <a:solidFill>
                  <a:srgbClr val="333333"/>
                </a:solidFill>
              </a:rPr>
              <a:t>s'amaguen</a:t>
            </a:r>
            <a:r>
              <a:rPr lang="en-US" sz="2400" dirty="0">
                <a:solidFill>
                  <a:srgbClr val="333333"/>
                </a:solidFill>
              </a:rPr>
              <a:t> (per </a:t>
            </a:r>
            <a:r>
              <a:rPr lang="en-US" sz="2400" dirty="0" err="1">
                <a:solidFill>
                  <a:srgbClr val="333333"/>
                </a:solidFill>
              </a:rPr>
              <a:t>exemple</a:t>
            </a:r>
            <a:r>
              <a:rPr lang="en-US" sz="2400" dirty="0">
                <a:solidFill>
                  <a:srgbClr val="333333"/>
                </a:solidFill>
              </a:rPr>
              <a:t>, el nom de </a:t>
            </a:r>
            <a:r>
              <a:rPr lang="en-US" altLang="de-DE" sz="2400" dirty="0">
                <a:solidFill>
                  <a:srgbClr val="333333"/>
                </a:solidFill>
              </a:rPr>
              <a:t>“</a:t>
            </a:r>
            <a:r>
              <a:rPr lang="en-US" sz="2400" dirty="0">
                <a:solidFill>
                  <a:srgbClr val="333333"/>
                </a:solidFill>
              </a:rPr>
              <a:t>Marlboro</a:t>
            </a:r>
            <a:r>
              <a:rPr lang="en-US" altLang="de-DE" sz="2400" dirty="0">
                <a:solidFill>
                  <a:srgbClr val="333333"/>
                </a:solidFill>
              </a:rPr>
              <a:t>”</a:t>
            </a:r>
            <a:r>
              <a:rPr lang="en-US" sz="2400" dirty="0">
                <a:solidFill>
                  <a:srgbClr val="333333"/>
                </a:solidFill>
              </a:rPr>
              <a:t> </a:t>
            </a:r>
            <a:r>
              <a:rPr lang="en-US" sz="2400" dirty="0" err="1">
                <a:solidFill>
                  <a:srgbClr val="333333"/>
                </a:solidFill>
              </a:rPr>
              <a:t>reordenat</a:t>
            </a:r>
            <a:r>
              <a:rPr lang="en-US" sz="2400" dirty="0">
                <a:solidFill>
                  <a:srgbClr val="333333"/>
                </a:solidFill>
              </a:rPr>
              <a:t> cap </a:t>
            </a:r>
            <a:r>
              <a:rPr lang="en-US" sz="2400" dirty="0" err="1">
                <a:solidFill>
                  <a:srgbClr val="333333"/>
                </a:solidFill>
              </a:rPr>
              <a:t>endavant</a:t>
            </a:r>
            <a:r>
              <a:rPr lang="en-US" sz="2400" dirty="0">
                <a:solidFill>
                  <a:srgbClr val="333333"/>
                </a:solidFill>
              </a:rPr>
              <a:t> o </a:t>
            </a:r>
            <a:r>
              <a:rPr lang="en-US" sz="2400" dirty="0" err="1">
                <a:solidFill>
                  <a:srgbClr val="333333"/>
                </a:solidFill>
              </a:rPr>
              <a:t>endarrere</a:t>
            </a:r>
            <a:r>
              <a:rPr lang="en-US" sz="2400" dirty="0">
                <a:solidFill>
                  <a:srgbClr val="333333"/>
                </a:solidFill>
              </a:rPr>
              <a:t> pot </a:t>
            </a:r>
            <a:r>
              <a:rPr lang="en-US" sz="2400" dirty="0" err="1">
                <a:solidFill>
                  <a:srgbClr val="333333"/>
                </a:solidFill>
              </a:rPr>
              <a:t>significar</a:t>
            </a:r>
            <a:r>
              <a:rPr lang="en-US" sz="2400" dirty="0">
                <a:solidFill>
                  <a:srgbClr val="333333"/>
                </a:solidFill>
              </a:rPr>
              <a:t> </a:t>
            </a:r>
            <a:r>
              <a:rPr lang="en-US" sz="2400" dirty="0" err="1">
                <a:solidFill>
                  <a:srgbClr val="333333"/>
                </a:solidFill>
              </a:rPr>
              <a:t>moltes</a:t>
            </a:r>
            <a:r>
              <a:rPr lang="en-US" sz="2400" dirty="0">
                <a:solidFill>
                  <a:srgbClr val="333333"/>
                </a:solidFill>
              </a:rPr>
              <a:t> </a:t>
            </a:r>
            <a:r>
              <a:rPr lang="en-US" sz="2400" dirty="0" err="1">
                <a:solidFill>
                  <a:srgbClr val="333333"/>
                </a:solidFill>
              </a:rPr>
              <a:t>coses</a:t>
            </a:r>
            <a:r>
              <a:rPr lang="en-US" sz="2400" dirty="0">
                <a:solidFill>
                  <a:srgbClr val="333333"/>
                </a:solidFill>
              </a:rPr>
              <a:t>, per </a:t>
            </a:r>
            <a:r>
              <a:rPr lang="en-US" sz="2400" dirty="0" err="1">
                <a:solidFill>
                  <a:srgbClr val="333333"/>
                </a:solidFill>
              </a:rPr>
              <a:t>exemple</a:t>
            </a:r>
            <a:r>
              <a:rPr lang="en-US" sz="2400" dirty="0">
                <a:solidFill>
                  <a:srgbClr val="333333"/>
                </a:solidFill>
              </a:rPr>
              <a:t>, les </a:t>
            </a:r>
            <a:r>
              <a:rPr lang="en-US" sz="2400" dirty="0" err="1">
                <a:solidFill>
                  <a:srgbClr val="333333"/>
                </a:solidFill>
              </a:rPr>
              <a:t>paraules</a:t>
            </a:r>
            <a:r>
              <a:rPr lang="en-US" sz="2400" dirty="0">
                <a:solidFill>
                  <a:srgbClr val="333333"/>
                </a:solidFill>
              </a:rPr>
              <a:t> Or o Rambo </a:t>
            </a:r>
            <a:r>
              <a:rPr lang="en-US" sz="2400" dirty="0" err="1">
                <a:solidFill>
                  <a:srgbClr val="333333"/>
                </a:solidFill>
              </a:rPr>
              <a:t>també</a:t>
            </a:r>
            <a:r>
              <a:rPr lang="en-US" sz="2400" dirty="0">
                <a:solidFill>
                  <a:srgbClr val="333333"/>
                </a:solidFill>
              </a:rPr>
              <a:t> </a:t>
            </a:r>
            <a:r>
              <a:rPr lang="en-US" sz="2400" dirty="0" err="1">
                <a:solidFill>
                  <a:srgbClr val="333333"/>
                </a:solidFill>
              </a:rPr>
              <a:t>s'hi</a:t>
            </a:r>
            <a:r>
              <a:rPr lang="en-US" sz="2400" dirty="0">
                <a:solidFill>
                  <a:srgbClr val="333333"/>
                </a:solidFill>
              </a:rPr>
              <a:t> </a:t>
            </a:r>
            <a:r>
              <a:rPr lang="en-US" sz="2400" dirty="0" err="1">
                <a:solidFill>
                  <a:srgbClr val="333333"/>
                </a:solidFill>
              </a:rPr>
              <a:t>poden</a:t>
            </a:r>
            <a:r>
              <a:rPr lang="en-US" sz="2400" dirty="0">
                <a:solidFill>
                  <a:srgbClr val="333333"/>
                </a:solidFill>
              </a:rPr>
              <a:t> </a:t>
            </a:r>
            <a:r>
              <a:rPr lang="en-US" sz="2400" dirty="0" err="1">
                <a:solidFill>
                  <a:srgbClr val="333333"/>
                </a:solidFill>
              </a:rPr>
              <a:t>trobar</a:t>
            </a:r>
            <a:r>
              <a:rPr lang="en-US"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en-US" sz="2400" dirty="0">
                <a:solidFill>
                  <a:srgbClr val="333333"/>
                </a:solidFill>
              </a:rPr>
              <a:t>Les </a:t>
            </a:r>
            <a:r>
              <a:rPr lang="en-US" sz="2400" dirty="0" err="1">
                <a:solidFill>
                  <a:srgbClr val="333333"/>
                </a:solidFill>
              </a:rPr>
              <a:t>llegendes</a:t>
            </a:r>
            <a:r>
              <a:rPr lang="en-US" sz="2400" dirty="0">
                <a:solidFill>
                  <a:srgbClr val="333333"/>
                </a:solidFill>
              </a:rPr>
              <a:t> de </a:t>
            </a:r>
            <a:r>
              <a:rPr lang="en-US" sz="2400" dirty="0" err="1">
                <a:solidFill>
                  <a:srgbClr val="333333"/>
                </a:solidFill>
              </a:rPr>
              <a:t>vegades</a:t>
            </a:r>
            <a:r>
              <a:rPr lang="en-US" sz="2400" dirty="0">
                <a:solidFill>
                  <a:srgbClr val="333333"/>
                </a:solidFill>
              </a:rPr>
              <a:t> </a:t>
            </a:r>
            <a:r>
              <a:rPr lang="en-US" sz="2400" dirty="0" err="1">
                <a:solidFill>
                  <a:srgbClr val="333333"/>
                </a:solidFill>
              </a:rPr>
              <a:t>es</a:t>
            </a:r>
            <a:r>
              <a:rPr lang="en-US" sz="2400" dirty="0">
                <a:solidFill>
                  <a:srgbClr val="333333"/>
                </a:solidFill>
              </a:rPr>
              <a:t> </a:t>
            </a:r>
            <a:r>
              <a:rPr lang="en-US" sz="2400" dirty="0" err="1">
                <a:solidFill>
                  <a:srgbClr val="333333"/>
                </a:solidFill>
              </a:rPr>
              <a:t>basen</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fets</a:t>
            </a:r>
            <a:r>
              <a:rPr lang="en-US" sz="2400" dirty="0">
                <a:solidFill>
                  <a:srgbClr val="333333"/>
                </a:solidFill>
              </a:rPr>
              <a:t> que </a:t>
            </a:r>
            <a:r>
              <a:rPr lang="en-US" sz="2400" dirty="0" err="1">
                <a:solidFill>
                  <a:srgbClr val="333333"/>
                </a:solidFill>
              </a:rPr>
              <a:t>han</a:t>
            </a:r>
            <a:r>
              <a:rPr lang="en-US" sz="2400" dirty="0">
                <a:solidFill>
                  <a:srgbClr val="333333"/>
                </a:solidFill>
              </a:rPr>
              <a:t> </a:t>
            </a:r>
            <a:r>
              <a:rPr lang="en-US" sz="2400" dirty="0" err="1">
                <a:solidFill>
                  <a:srgbClr val="333333"/>
                </a:solidFill>
              </a:rPr>
              <a:t>estat</a:t>
            </a:r>
            <a:r>
              <a:rPr lang="en-US" sz="2400" dirty="0">
                <a:solidFill>
                  <a:srgbClr val="333333"/>
                </a:solidFill>
              </a:rPr>
              <a:t> </a:t>
            </a:r>
            <a:r>
              <a:rPr lang="en-US" sz="2400" dirty="0" err="1">
                <a:solidFill>
                  <a:srgbClr val="333333"/>
                </a:solidFill>
              </a:rPr>
              <a:t>trets</a:t>
            </a:r>
            <a:r>
              <a:rPr lang="en-US" sz="2400" dirty="0">
                <a:solidFill>
                  <a:srgbClr val="333333"/>
                </a:solidFill>
              </a:rPr>
              <a:t> de context. La </a:t>
            </a:r>
            <a:r>
              <a:rPr lang="en-US" sz="2400" dirty="0" err="1">
                <a:solidFill>
                  <a:srgbClr val="333333"/>
                </a:solidFill>
              </a:rPr>
              <a:t>importància</a:t>
            </a:r>
            <a:r>
              <a:rPr lang="en-US" sz="2400" dirty="0">
                <a:solidFill>
                  <a:srgbClr val="333333"/>
                </a:solidFill>
              </a:rPr>
              <a:t> </a:t>
            </a:r>
            <a:r>
              <a:rPr lang="en-US" sz="2400" dirty="0" err="1">
                <a:solidFill>
                  <a:srgbClr val="333333"/>
                </a:solidFill>
              </a:rPr>
              <a:t>d'aquestes</a:t>
            </a:r>
            <a:r>
              <a:rPr lang="en-US" sz="2400" dirty="0">
                <a:solidFill>
                  <a:srgbClr val="333333"/>
                </a:solidFill>
              </a:rPr>
              <a:t> </a:t>
            </a:r>
            <a:r>
              <a:rPr lang="en-US" sz="2400" dirty="0" err="1">
                <a:solidFill>
                  <a:srgbClr val="333333"/>
                </a:solidFill>
              </a:rPr>
              <a:t>dades</a:t>
            </a:r>
            <a:r>
              <a:rPr lang="en-US" sz="2400" dirty="0">
                <a:solidFill>
                  <a:srgbClr val="333333"/>
                </a:solidFill>
              </a:rPr>
              <a:t> </a:t>
            </a:r>
            <a:r>
              <a:rPr lang="en-US" sz="2400" dirty="0" err="1">
                <a:solidFill>
                  <a:srgbClr val="333333"/>
                </a:solidFill>
              </a:rPr>
              <a:t>s'exagera</a:t>
            </a:r>
            <a:r>
              <a:rPr lang="en-US" sz="2400" dirty="0">
                <a:solidFill>
                  <a:srgbClr val="333333"/>
                </a:solidFill>
              </a:rPr>
              <a:t> </a:t>
            </a:r>
            <a:r>
              <a:rPr lang="en-US" sz="2400" dirty="0" err="1">
                <a:solidFill>
                  <a:srgbClr val="333333"/>
                </a:solidFill>
              </a:rPr>
              <a:t>en</a:t>
            </a:r>
            <a:r>
              <a:rPr lang="en-US" sz="2400" dirty="0">
                <a:solidFill>
                  <a:srgbClr val="333333"/>
                </a:solidFill>
              </a:rPr>
              <a:t> gran </a:t>
            </a:r>
            <a:r>
              <a:rPr lang="en-US" sz="2400" dirty="0" err="1">
                <a:solidFill>
                  <a:srgbClr val="333333"/>
                </a:solidFill>
              </a:rPr>
              <a:t>mesura</a:t>
            </a:r>
            <a:r>
              <a:rPr lang="en-US" sz="2400" dirty="0">
                <a:solidFill>
                  <a:srgbClr val="333333"/>
                </a:solidFill>
              </a:rPr>
              <a:t> (a </a:t>
            </a:r>
            <a:r>
              <a:rPr lang="en-US" sz="2400" dirty="0" err="1">
                <a:solidFill>
                  <a:srgbClr val="333333"/>
                </a:solidFill>
              </a:rPr>
              <a:t>primera</a:t>
            </a:r>
            <a:r>
              <a:rPr lang="en-US" sz="2400" dirty="0">
                <a:solidFill>
                  <a:srgbClr val="333333"/>
                </a:solidFill>
              </a:rPr>
              <a:t> vista, les </a:t>
            </a:r>
            <a:r>
              <a:rPr lang="en-US" sz="2400" dirty="0" err="1">
                <a:solidFill>
                  <a:srgbClr val="333333"/>
                </a:solidFill>
              </a:rPr>
              <a:t>tres</a:t>
            </a:r>
            <a:r>
              <a:rPr lang="en-US" sz="2400" dirty="0">
                <a:solidFill>
                  <a:srgbClr val="333333"/>
                </a:solidFill>
              </a:rPr>
              <a:t> K de color </a:t>
            </a:r>
            <a:r>
              <a:rPr lang="en-US" sz="2400" dirty="0" err="1">
                <a:solidFill>
                  <a:srgbClr val="333333"/>
                </a:solidFill>
              </a:rPr>
              <a:t>vermell</a:t>
            </a:r>
            <a:r>
              <a:rPr lang="en-US" sz="2400" dirty="0">
                <a:solidFill>
                  <a:srgbClr val="333333"/>
                </a:solidFill>
              </a:rPr>
              <a:t> </a:t>
            </a:r>
            <a:r>
              <a:rPr lang="en-US" sz="2400" dirty="0" err="1">
                <a:solidFill>
                  <a:srgbClr val="333333"/>
                </a:solidFill>
              </a:rPr>
              <a:t>són</a:t>
            </a:r>
            <a:r>
              <a:rPr lang="en-US" sz="2400" dirty="0">
                <a:solidFill>
                  <a:srgbClr val="333333"/>
                </a:solidFill>
              </a:rPr>
              <a:t> </a:t>
            </a:r>
            <a:r>
              <a:rPr lang="en-US" sz="2400" dirty="0" err="1">
                <a:solidFill>
                  <a:srgbClr val="333333"/>
                </a:solidFill>
              </a:rPr>
              <a:t>impressionants</a:t>
            </a:r>
            <a:r>
              <a:rPr lang="en-US" sz="2400" dirty="0">
                <a:solidFill>
                  <a:srgbClr val="333333"/>
                </a:solidFill>
              </a:rPr>
              <a:t>, </a:t>
            </a:r>
            <a:r>
              <a:rPr lang="en-US" sz="2400" dirty="0" err="1">
                <a:solidFill>
                  <a:srgbClr val="333333"/>
                </a:solidFill>
              </a:rPr>
              <a:t>però</a:t>
            </a:r>
            <a:r>
              <a:rPr lang="en-US" sz="2400" dirty="0">
                <a:solidFill>
                  <a:srgbClr val="333333"/>
                </a:solidFill>
              </a:rPr>
              <a:t> </a:t>
            </a:r>
            <a:r>
              <a:rPr lang="en-US" sz="2400" dirty="0" err="1">
                <a:solidFill>
                  <a:srgbClr val="333333"/>
                </a:solidFill>
              </a:rPr>
              <a:t>això</a:t>
            </a:r>
            <a:r>
              <a:rPr lang="en-US" sz="2400" dirty="0">
                <a:solidFill>
                  <a:srgbClr val="333333"/>
                </a:solidFill>
              </a:rPr>
              <a:t> no </a:t>
            </a:r>
            <a:r>
              <a:rPr lang="en-US" sz="2400" dirty="0" err="1">
                <a:solidFill>
                  <a:srgbClr val="333333"/>
                </a:solidFill>
              </a:rPr>
              <a:t>demostra</a:t>
            </a:r>
            <a:r>
              <a:rPr lang="en-US" sz="2400" dirty="0">
                <a:solidFill>
                  <a:srgbClr val="333333"/>
                </a:solidFill>
              </a:rPr>
              <a:t> res).</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15</a:t>
            </a:fld>
            <a:endParaRPr lang="de-DE" altLang="es-E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Com sorgeixen aquestes teories de conspiració?</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400" dirty="0" err="1">
                <a:solidFill>
                  <a:srgbClr val="333333"/>
                </a:solidFill>
              </a:rPr>
              <a:t>Existeixen</a:t>
            </a:r>
            <a:r>
              <a:rPr lang="de-DE" altLang="de-DE" sz="2400" dirty="0">
                <a:solidFill>
                  <a:srgbClr val="333333"/>
                </a:solidFill>
              </a:rPr>
              <a:t> </a:t>
            </a:r>
            <a:r>
              <a:rPr lang="de-DE" altLang="de-DE" sz="2400" dirty="0" err="1">
                <a:solidFill>
                  <a:srgbClr val="333333"/>
                </a:solidFill>
              </a:rPr>
              <a:t>nombrosos</a:t>
            </a:r>
            <a:r>
              <a:rPr lang="de-DE" altLang="de-DE" sz="2400" dirty="0">
                <a:solidFill>
                  <a:srgbClr val="333333"/>
                </a:solidFill>
              </a:rPr>
              <a:t> </a:t>
            </a:r>
            <a:r>
              <a:rPr lang="de-DE" altLang="de-DE" sz="2400" dirty="0" err="1">
                <a:solidFill>
                  <a:srgbClr val="333333"/>
                </a:solidFill>
              </a:rPr>
              <a:t>exemples</a:t>
            </a:r>
            <a:r>
              <a:rPr lang="de-DE" altLang="de-DE" sz="2400" dirty="0">
                <a:solidFill>
                  <a:srgbClr val="333333"/>
                </a:solidFill>
              </a:rPr>
              <a:t> </a:t>
            </a:r>
            <a:r>
              <a:rPr lang="de-DE" altLang="de-DE" sz="2400" dirty="0" err="1">
                <a:solidFill>
                  <a:srgbClr val="333333"/>
                </a:solidFill>
              </a:rPr>
              <a:t>històrics</a:t>
            </a:r>
            <a:r>
              <a:rPr lang="de-DE" altLang="de-DE" sz="2400" dirty="0">
                <a:solidFill>
                  <a:srgbClr val="333333"/>
                </a:solidFill>
              </a:rPr>
              <a:t> en </a:t>
            </a:r>
            <a:r>
              <a:rPr lang="de-DE" altLang="de-DE" sz="2400" dirty="0" err="1">
                <a:solidFill>
                  <a:srgbClr val="333333"/>
                </a:solidFill>
              </a:rPr>
              <a:t>els</a:t>
            </a:r>
            <a:r>
              <a:rPr lang="de-DE" altLang="de-DE" sz="2400" dirty="0">
                <a:solidFill>
                  <a:srgbClr val="333333"/>
                </a:solidFill>
              </a:rPr>
              <a:t> </a:t>
            </a:r>
            <a:r>
              <a:rPr lang="de-DE" altLang="de-DE" sz="2400" dirty="0" err="1">
                <a:solidFill>
                  <a:srgbClr val="333333"/>
                </a:solidFill>
              </a:rPr>
              <a:t>que</a:t>
            </a:r>
            <a:r>
              <a:rPr lang="de-DE" altLang="de-DE" sz="2400" dirty="0">
                <a:solidFill>
                  <a:srgbClr val="333333"/>
                </a:solidFill>
              </a:rPr>
              <a:t> </a:t>
            </a:r>
            <a:r>
              <a:rPr lang="de-DE" altLang="de-DE" sz="2400" dirty="0" err="1">
                <a:solidFill>
                  <a:srgbClr val="333333"/>
                </a:solidFill>
              </a:rPr>
              <a:t>s'ha</a:t>
            </a:r>
            <a:r>
              <a:rPr lang="de-DE" altLang="de-DE" sz="2400" dirty="0">
                <a:solidFill>
                  <a:srgbClr val="333333"/>
                </a:solidFill>
              </a:rPr>
              <a:t> </a:t>
            </a:r>
            <a:r>
              <a:rPr lang="de-DE" altLang="de-DE" sz="2400" dirty="0" err="1">
                <a:solidFill>
                  <a:srgbClr val="333333"/>
                </a:solidFill>
              </a:rPr>
              <a:t>culpat</a:t>
            </a:r>
            <a:r>
              <a:rPr lang="de-DE" altLang="de-DE" sz="2400" dirty="0">
                <a:solidFill>
                  <a:srgbClr val="333333"/>
                </a:solidFill>
              </a:rPr>
              <a:t> a </a:t>
            </a:r>
            <a:r>
              <a:rPr lang="de-DE" altLang="de-DE" sz="2400" dirty="0" err="1">
                <a:solidFill>
                  <a:srgbClr val="333333"/>
                </a:solidFill>
              </a:rPr>
              <a:t>persones</a:t>
            </a:r>
            <a:r>
              <a:rPr lang="de-DE" altLang="de-DE" sz="2400" dirty="0">
                <a:solidFill>
                  <a:srgbClr val="333333"/>
                </a:solidFill>
              </a:rPr>
              <a:t> en </a:t>
            </a:r>
            <a:r>
              <a:rPr lang="de-DE" altLang="de-DE" sz="2400" dirty="0" err="1">
                <a:solidFill>
                  <a:srgbClr val="333333"/>
                </a:solidFill>
              </a:rPr>
              <a:t>desavantatge</a:t>
            </a:r>
            <a:r>
              <a:rPr lang="de-DE" altLang="de-DE" sz="2400" dirty="0">
                <a:solidFill>
                  <a:srgbClr val="333333"/>
                </a:solidFill>
              </a:rPr>
              <a:t> o a </a:t>
            </a:r>
            <a:r>
              <a:rPr lang="de-DE" altLang="de-DE" sz="2400" dirty="0" err="1">
                <a:solidFill>
                  <a:srgbClr val="333333"/>
                </a:solidFill>
              </a:rPr>
              <a:t>grups</a:t>
            </a:r>
            <a:r>
              <a:rPr lang="de-DE" altLang="de-DE" sz="2400" dirty="0">
                <a:solidFill>
                  <a:srgbClr val="333333"/>
                </a:solidFill>
              </a:rPr>
              <a:t> </a:t>
            </a:r>
            <a:r>
              <a:rPr lang="de-DE" altLang="de-DE" sz="2400" dirty="0" err="1">
                <a:solidFill>
                  <a:srgbClr val="333333"/>
                </a:solidFill>
              </a:rPr>
              <a:t>minoritaris</a:t>
            </a:r>
            <a:r>
              <a:rPr lang="de-DE" altLang="de-DE" sz="2400" dirty="0">
                <a:solidFill>
                  <a:srgbClr val="333333"/>
                </a:solidFill>
              </a:rPr>
              <a:t> per </a:t>
            </a:r>
            <a:r>
              <a:rPr lang="de-DE" altLang="de-DE" sz="2400" dirty="0" err="1">
                <a:solidFill>
                  <a:srgbClr val="333333"/>
                </a:solidFill>
              </a:rPr>
              <a:t>coses</a:t>
            </a:r>
            <a:r>
              <a:rPr lang="de-DE" altLang="de-DE" sz="2400" dirty="0">
                <a:solidFill>
                  <a:srgbClr val="333333"/>
                </a:solidFill>
              </a:rPr>
              <a:t> </a:t>
            </a:r>
            <a:r>
              <a:rPr lang="de-DE" altLang="de-DE" sz="2400" dirty="0" err="1">
                <a:solidFill>
                  <a:srgbClr val="333333"/>
                </a:solidFill>
              </a:rPr>
              <a:t>que</a:t>
            </a:r>
            <a:r>
              <a:rPr lang="de-DE" altLang="de-DE" sz="2400" dirty="0">
                <a:solidFill>
                  <a:srgbClr val="333333"/>
                </a:solidFill>
              </a:rPr>
              <a:t> van </a:t>
            </a:r>
            <a:r>
              <a:rPr lang="de-DE" altLang="de-DE" sz="2400" dirty="0" err="1">
                <a:solidFill>
                  <a:srgbClr val="333333"/>
                </a:solidFill>
              </a:rPr>
              <a:t>estar</a:t>
            </a:r>
            <a:r>
              <a:rPr lang="de-DE" altLang="de-DE" sz="2400" dirty="0">
                <a:solidFill>
                  <a:srgbClr val="333333"/>
                </a:solidFill>
              </a:rPr>
              <a:t> </a:t>
            </a:r>
            <a:r>
              <a:rPr lang="de-DE" altLang="de-DE" sz="2400" dirty="0" err="1">
                <a:solidFill>
                  <a:srgbClr val="333333"/>
                </a:solidFill>
              </a:rPr>
              <a:t>fora</a:t>
            </a:r>
            <a:r>
              <a:rPr lang="de-DE" altLang="de-DE" sz="2400" dirty="0">
                <a:solidFill>
                  <a:srgbClr val="333333"/>
                </a:solidFill>
              </a:rPr>
              <a:t> del </a:t>
            </a:r>
            <a:r>
              <a:rPr lang="de-DE" altLang="de-DE" sz="2400" dirty="0" err="1">
                <a:solidFill>
                  <a:srgbClr val="333333"/>
                </a:solidFill>
              </a:rPr>
              <a:t>seu</a:t>
            </a:r>
            <a:r>
              <a:rPr lang="de-DE" altLang="de-DE" sz="2400" dirty="0">
                <a:solidFill>
                  <a:srgbClr val="333333"/>
                </a:solidFill>
              </a:rPr>
              <a:t> </a:t>
            </a:r>
            <a:r>
              <a:rPr lang="de-DE" altLang="de-DE" sz="2400" dirty="0" err="1">
                <a:solidFill>
                  <a:srgbClr val="333333"/>
                </a:solidFill>
              </a:rPr>
              <a:t>control</a:t>
            </a:r>
            <a:r>
              <a:rPr lang="de-DE" altLang="de-DE" sz="2400" dirty="0">
                <a:solidFill>
                  <a:srgbClr val="333333"/>
                </a:solidFill>
              </a:rPr>
              <a:t>. Per exemple, a </a:t>
            </a:r>
            <a:r>
              <a:rPr lang="de-DE" altLang="de-DE" sz="2400" dirty="0" err="1">
                <a:solidFill>
                  <a:srgbClr val="333333"/>
                </a:solidFill>
              </a:rPr>
              <a:t>l'Edat</a:t>
            </a:r>
            <a:r>
              <a:rPr lang="de-DE" altLang="de-DE" sz="2400" dirty="0">
                <a:solidFill>
                  <a:srgbClr val="333333"/>
                </a:solidFill>
              </a:rPr>
              <a:t> Mitjana es culpava a les bruixes o a altres persones de religions minoritàries per les males collites.</a:t>
            </a:r>
            <a:endParaRPr lang="de-DE"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Aquestes explicacions són massa senzilles. Tanmateix, redueixen la tensió i els temors i a la vegada ens proporcionen una il·lusió de control.</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16</a:t>
            </a:fld>
            <a:endParaRPr lang="de-DE" altLang="es-E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1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tabLst>
                <a:tab pos="449263" algn="l"/>
              </a:tabLst>
              <a:defRPr/>
            </a:pPr>
            <a:r>
              <a:rPr lang="en-US" altLang="de-DE" sz="2400">
                <a:solidFill>
                  <a:srgbClr val="333333"/>
                </a:solidFill>
              </a:rPr>
              <a:t>Hi ha </a:t>
            </a:r>
            <a:r>
              <a:rPr lang="en-US" altLang="de-DE" sz="2400" dirty="0" err="1">
                <a:solidFill>
                  <a:srgbClr val="333333"/>
                </a:solidFill>
              </a:rPr>
              <a:t>estudis</a:t>
            </a:r>
            <a:r>
              <a:rPr lang="en-US" altLang="de-DE" sz="2400" dirty="0">
                <a:solidFill>
                  <a:srgbClr val="333333"/>
                </a:solidFill>
              </a:rPr>
              <a:t> que </a:t>
            </a:r>
            <a:r>
              <a:rPr lang="en-US" altLang="de-DE" sz="2400" dirty="0" err="1">
                <a:solidFill>
                  <a:srgbClr val="333333"/>
                </a:solidFill>
              </a:rPr>
              <a:t>demostren</a:t>
            </a:r>
            <a:r>
              <a:rPr lang="en-US" altLang="de-DE" sz="2400" dirty="0">
                <a:solidFill>
                  <a:srgbClr val="333333"/>
                </a:solidFill>
              </a:rPr>
              <a:t> que </a:t>
            </a:r>
            <a:r>
              <a:rPr lang="en-US" altLang="de-DE" sz="2400" dirty="0" err="1">
                <a:solidFill>
                  <a:srgbClr val="333333"/>
                </a:solidFill>
              </a:rPr>
              <a:t>moltes</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a:t>
            </a:r>
            <a:r>
              <a:rPr lang="en-US" altLang="de-DE" sz="2400" dirty="0" err="1">
                <a:solidFill>
                  <a:srgbClr val="333333"/>
                </a:solidFill>
              </a:rPr>
              <a:t>però</a:t>
            </a:r>
            <a:r>
              <a:rPr lang="en-US" altLang="de-DE" sz="2400" dirty="0">
                <a:solidFill>
                  <a:srgbClr val="333333"/>
                </a:solidFill>
              </a:rPr>
              <a:t> no totes!) </a:t>
            </a:r>
            <a:r>
              <a:rPr lang="en-US" altLang="de-DE" sz="2400" dirty="0" err="1">
                <a:solidFill>
                  <a:srgbClr val="333333"/>
                </a:solidFill>
              </a:rPr>
              <a:t>amb</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 </a:t>
            </a:r>
            <a:r>
              <a:rPr lang="en-US" altLang="de-DE" sz="2400" dirty="0" err="1">
                <a:solidFill>
                  <a:srgbClr val="333333"/>
                </a:solidFill>
              </a:rPr>
              <a:t>prenen</a:t>
            </a:r>
            <a:r>
              <a:rPr lang="es-ES" sz="2400" dirty="0">
                <a:solidFill>
                  <a:srgbClr val="333333"/>
                </a:solidFill>
              </a:rPr>
              <a:t> </a:t>
            </a:r>
            <a:r>
              <a:rPr lang="es-ES" sz="2400" dirty="0" err="1">
                <a:solidFill>
                  <a:srgbClr val="333333"/>
                </a:solidFill>
              </a:rPr>
              <a:t>decisions</a:t>
            </a:r>
            <a:r>
              <a:rPr lang="es-ES" sz="2400" dirty="0">
                <a:solidFill>
                  <a:srgbClr val="333333"/>
                </a:solidFill>
              </a:rPr>
              <a:t> </a:t>
            </a:r>
            <a:r>
              <a:rPr lang="es-ES" sz="2400" dirty="0" err="1">
                <a:solidFill>
                  <a:srgbClr val="333333"/>
                </a:solidFill>
              </a:rPr>
              <a:t>basant</a:t>
            </a:r>
            <a:r>
              <a:rPr lang="es-ES" sz="2400" dirty="0">
                <a:solidFill>
                  <a:srgbClr val="333333"/>
                </a:solidFill>
              </a:rPr>
              <a:t>-se en una </a:t>
            </a:r>
            <a:r>
              <a:rPr lang="es-ES" sz="2400" dirty="0" err="1">
                <a:solidFill>
                  <a:srgbClr val="333333"/>
                </a:solidFill>
              </a:rPr>
              <a:t>informació</a:t>
            </a:r>
            <a:r>
              <a:rPr lang="es-ES" sz="2400" dirty="0">
                <a:solidFill>
                  <a:srgbClr val="333333"/>
                </a:solidFill>
              </a:rPr>
              <a:t> </a:t>
            </a:r>
            <a:r>
              <a:rPr lang="es-ES" sz="2400" dirty="0" err="1">
                <a:solidFill>
                  <a:srgbClr val="333333"/>
                </a:solidFill>
              </a:rPr>
              <a:t>escassa</a:t>
            </a:r>
            <a:r>
              <a:rPr lang="es-ES" sz="2400" dirty="0">
                <a:solidFill>
                  <a:srgbClr val="333333"/>
                </a:solidFill>
              </a:rPr>
              <a:t>. </a:t>
            </a:r>
            <a:r>
              <a:rPr lang="es-ES" sz="2400" dirty="0" err="1">
                <a:solidFill>
                  <a:srgbClr val="333333"/>
                </a:solidFill>
              </a:rPr>
              <a:t>Aquesta</a:t>
            </a:r>
            <a:r>
              <a:rPr lang="es-ES" sz="2400" dirty="0">
                <a:solidFill>
                  <a:srgbClr val="333333"/>
                </a:solidFill>
              </a:rPr>
              <a:t> forma de </a:t>
            </a:r>
            <a:r>
              <a:rPr lang="es-ES" sz="2400" dirty="0" err="1">
                <a:solidFill>
                  <a:srgbClr val="333333"/>
                </a:solidFill>
              </a:rPr>
              <a:t>prendre</a:t>
            </a:r>
            <a:r>
              <a:rPr lang="es-ES" sz="2400" dirty="0">
                <a:solidFill>
                  <a:srgbClr val="333333"/>
                </a:solidFill>
              </a:rPr>
              <a:t> </a:t>
            </a:r>
            <a:r>
              <a:rPr lang="es-ES" sz="2400" dirty="0" err="1">
                <a:solidFill>
                  <a:srgbClr val="333333"/>
                </a:solidFill>
              </a:rPr>
              <a:t>decisions</a:t>
            </a:r>
            <a:r>
              <a:rPr lang="es-ES" sz="2400" dirty="0">
                <a:solidFill>
                  <a:srgbClr val="333333"/>
                </a:solidFill>
              </a:rPr>
              <a:t> </a:t>
            </a:r>
            <a:r>
              <a:rPr lang="es-ES" sz="2400" dirty="0" err="1">
                <a:solidFill>
                  <a:srgbClr val="333333"/>
                </a:solidFill>
              </a:rPr>
              <a:t>pot</a:t>
            </a:r>
            <a:r>
              <a:rPr lang="es-ES" sz="2400" dirty="0">
                <a:solidFill>
                  <a:srgbClr val="333333"/>
                </a:solidFill>
              </a:rPr>
              <a:t> portar </a:t>
            </a:r>
            <a:r>
              <a:rPr lang="es-ES" sz="2400" dirty="0" err="1">
                <a:solidFill>
                  <a:srgbClr val="333333"/>
                </a:solidFill>
              </a:rPr>
              <a:t>fàcilment</a:t>
            </a:r>
            <a:r>
              <a:rPr lang="es-ES" sz="2400" dirty="0">
                <a:solidFill>
                  <a:srgbClr val="333333"/>
                </a:solidFill>
              </a:rPr>
              <a:t> a </a:t>
            </a:r>
            <a:r>
              <a:rPr lang="es-ES" sz="2400" dirty="0" err="1">
                <a:solidFill>
                  <a:srgbClr val="333333"/>
                </a:solidFill>
              </a:rPr>
              <a:t>errors</a:t>
            </a:r>
            <a:r>
              <a:rPr lang="es-ES" sz="2400" dirty="0">
                <a:solidFill>
                  <a:srgbClr val="333333"/>
                </a:solidFill>
              </a:rPr>
              <a:t>, en </a:t>
            </a:r>
            <a:r>
              <a:rPr lang="es-ES" sz="2400" dirty="0" err="1">
                <a:solidFill>
                  <a:srgbClr val="333333"/>
                </a:solidFill>
              </a:rPr>
              <a:t>comparació</a:t>
            </a:r>
            <a:r>
              <a:rPr lang="es-ES" sz="2400" dirty="0">
                <a:solidFill>
                  <a:srgbClr val="333333"/>
                </a:solidFill>
              </a:rPr>
              <a:t> </a:t>
            </a:r>
            <a:r>
              <a:rPr lang="es-ES" sz="2400" dirty="0" err="1">
                <a:solidFill>
                  <a:srgbClr val="333333"/>
                </a:solidFill>
              </a:rPr>
              <a:t>amb</a:t>
            </a:r>
            <a:r>
              <a:rPr lang="es-ES" sz="2400" dirty="0">
                <a:solidFill>
                  <a:srgbClr val="333333"/>
                </a:solidFill>
              </a:rPr>
              <a:t> una forma de </a:t>
            </a:r>
            <a:r>
              <a:rPr lang="es-ES" sz="2400" dirty="0" err="1">
                <a:solidFill>
                  <a:srgbClr val="333333"/>
                </a:solidFill>
              </a:rPr>
              <a:t>prendre</a:t>
            </a:r>
            <a:r>
              <a:rPr lang="es-ES" sz="2400" dirty="0">
                <a:solidFill>
                  <a:srgbClr val="333333"/>
                </a:solidFill>
              </a:rPr>
              <a:t> </a:t>
            </a:r>
            <a:r>
              <a:rPr lang="es-ES" sz="2400" dirty="0" err="1">
                <a:solidFill>
                  <a:srgbClr val="333333"/>
                </a:solidFill>
              </a:rPr>
              <a:t>decisions</a:t>
            </a:r>
            <a:r>
              <a:rPr lang="es-ES" sz="2400" dirty="0">
                <a:solidFill>
                  <a:srgbClr val="333333"/>
                </a:solidFill>
              </a:rPr>
              <a:t> que </a:t>
            </a:r>
            <a:r>
              <a:rPr lang="es-ES" sz="2400" dirty="0" err="1">
                <a:solidFill>
                  <a:srgbClr val="333333"/>
                </a:solidFill>
              </a:rPr>
              <a:t>impliqui</a:t>
            </a:r>
            <a:r>
              <a:rPr lang="es-ES" sz="2400" dirty="0">
                <a:solidFill>
                  <a:srgbClr val="333333"/>
                </a:solidFill>
              </a:rPr>
              <a:t> un examen </a:t>
            </a:r>
            <a:r>
              <a:rPr lang="es-ES" sz="2400" dirty="0" err="1">
                <a:solidFill>
                  <a:srgbClr val="333333"/>
                </a:solidFill>
              </a:rPr>
              <a:t>curós</a:t>
            </a:r>
            <a:r>
              <a:rPr lang="es-ES" sz="2400" dirty="0">
                <a:solidFill>
                  <a:srgbClr val="333333"/>
                </a:solidFill>
              </a:rPr>
              <a:t> de tota la </a:t>
            </a:r>
            <a:r>
              <a:rPr lang="es-ES" sz="2400" dirty="0" err="1">
                <a:solidFill>
                  <a:srgbClr val="333333"/>
                </a:solidFill>
              </a:rPr>
              <a:t>informació</a:t>
            </a:r>
            <a:r>
              <a:rPr lang="es-ES" sz="2400" dirty="0">
                <a:solidFill>
                  <a:srgbClr val="333333"/>
                </a:solidFill>
              </a:rPr>
              <a:t> </a:t>
            </a:r>
            <a:r>
              <a:rPr lang="es-ES" sz="2400">
                <a:solidFill>
                  <a:srgbClr val="333333"/>
                </a:solidFill>
              </a:rPr>
              <a:t>disponible.</a:t>
            </a:r>
            <a:endParaRPr lang="en-US" sz="2400" dirty="0"/>
          </a:p>
        </p:txBody>
      </p:sp>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17</a:t>
            </a:fld>
            <a:endParaRPr lang="de-DE" altLang="es-E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1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tabLst>
                <a:tab pos="449263" algn="l"/>
              </a:tabLst>
              <a:defRPr/>
            </a:pPr>
            <a:r>
              <a:rPr lang="en-US" altLang="de-DE" sz="2400">
                <a:solidFill>
                  <a:srgbClr val="333333"/>
                </a:solidFill>
              </a:rPr>
              <a:t>Hi ha </a:t>
            </a:r>
            <a:r>
              <a:rPr lang="en-US" altLang="de-DE" sz="2400" dirty="0" err="1">
                <a:solidFill>
                  <a:srgbClr val="333333"/>
                </a:solidFill>
              </a:rPr>
              <a:t>estudis</a:t>
            </a:r>
            <a:r>
              <a:rPr lang="en-US" altLang="de-DE" sz="2400" dirty="0">
                <a:solidFill>
                  <a:srgbClr val="333333"/>
                </a:solidFill>
              </a:rPr>
              <a:t> que </a:t>
            </a:r>
            <a:r>
              <a:rPr lang="en-US" altLang="de-DE" sz="2400" dirty="0" err="1">
                <a:solidFill>
                  <a:srgbClr val="333333"/>
                </a:solidFill>
              </a:rPr>
              <a:t>demostren</a:t>
            </a:r>
            <a:r>
              <a:rPr lang="en-US" altLang="de-DE" sz="2400" dirty="0">
                <a:solidFill>
                  <a:srgbClr val="333333"/>
                </a:solidFill>
              </a:rPr>
              <a:t> que </a:t>
            </a:r>
            <a:r>
              <a:rPr lang="en-US" altLang="de-DE" sz="2400" dirty="0" err="1">
                <a:solidFill>
                  <a:srgbClr val="333333"/>
                </a:solidFill>
              </a:rPr>
              <a:t>moltes</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a:t>
            </a:r>
            <a:r>
              <a:rPr lang="en-US" altLang="de-DE" sz="2400" dirty="0" err="1">
                <a:solidFill>
                  <a:srgbClr val="333333"/>
                </a:solidFill>
              </a:rPr>
              <a:t>però</a:t>
            </a:r>
            <a:r>
              <a:rPr lang="en-US" altLang="de-DE" sz="2400" dirty="0">
                <a:solidFill>
                  <a:srgbClr val="333333"/>
                </a:solidFill>
              </a:rPr>
              <a:t> no totes!) </a:t>
            </a:r>
            <a:r>
              <a:rPr lang="en-US" altLang="de-DE" sz="2400" dirty="0" err="1">
                <a:solidFill>
                  <a:srgbClr val="333333"/>
                </a:solidFill>
              </a:rPr>
              <a:t>amb</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 </a:t>
            </a:r>
            <a:r>
              <a:rPr lang="en-US" altLang="de-DE" sz="2400" dirty="0" err="1">
                <a:solidFill>
                  <a:srgbClr val="333333"/>
                </a:solidFill>
              </a:rPr>
              <a:t>prenen</a:t>
            </a:r>
            <a:r>
              <a:rPr lang="es-ES" sz="2400" dirty="0">
                <a:solidFill>
                  <a:srgbClr val="333333"/>
                </a:solidFill>
              </a:rPr>
              <a:t> </a:t>
            </a:r>
            <a:r>
              <a:rPr lang="es-ES" sz="2400" dirty="0" err="1">
                <a:solidFill>
                  <a:srgbClr val="333333"/>
                </a:solidFill>
              </a:rPr>
              <a:t>decisions</a:t>
            </a:r>
            <a:r>
              <a:rPr lang="es-ES" sz="2400" dirty="0">
                <a:solidFill>
                  <a:srgbClr val="333333"/>
                </a:solidFill>
              </a:rPr>
              <a:t> </a:t>
            </a:r>
            <a:r>
              <a:rPr lang="es-ES" sz="2400" dirty="0" err="1">
                <a:solidFill>
                  <a:srgbClr val="333333"/>
                </a:solidFill>
              </a:rPr>
              <a:t>basant</a:t>
            </a:r>
            <a:r>
              <a:rPr lang="es-ES" sz="2400" dirty="0">
                <a:solidFill>
                  <a:srgbClr val="333333"/>
                </a:solidFill>
              </a:rPr>
              <a:t>-se en una </a:t>
            </a:r>
            <a:r>
              <a:rPr lang="es-ES" sz="2400" dirty="0" err="1">
                <a:solidFill>
                  <a:srgbClr val="333333"/>
                </a:solidFill>
              </a:rPr>
              <a:t>informació</a:t>
            </a:r>
            <a:r>
              <a:rPr lang="es-ES" sz="2400" dirty="0">
                <a:solidFill>
                  <a:srgbClr val="333333"/>
                </a:solidFill>
              </a:rPr>
              <a:t> </a:t>
            </a:r>
            <a:r>
              <a:rPr lang="es-ES" sz="2400" dirty="0" err="1">
                <a:solidFill>
                  <a:srgbClr val="333333"/>
                </a:solidFill>
              </a:rPr>
              <a:t>escassa</a:t>
            </a:r>
            <a:r>
              <a:rPr lang="es-ES" sz="2400" dirty="0">
                <a:solidFill>
                  <a:srgbClr val="333333"/>
                </a:solidFill>
              </a:rPr>
              <a:t>. </a:t>
            </a:r>
            <a:r>
              <a:rPr lang="es-ES" sz="2400" dirty="0" err="1">
                <a:solidFill>
                  <a:srgbClr val="333333"/>
                </a:solidFill>
              </a:rPr>
              <a:t>Aquesta</a:t>
            </a:r>
            <a:r>
              <a:rPr lang="es-ES" sz="2400" dirty="0">
                <a:solidFill>
                  <a:srgbClr val="333333"/>
                </a:solidFill>
              </a:rPr>
              <a:t> forma de </a:t>
            </a:r>
            <a:r>
              <a:rPr lang="es-ES" sz="2400" dirty="0" err="1">
                <a:solidFill>
                  <a:srgbClr val="333333"/>
                </a:solidFill>
              </a:rPr>
              <a:t>prendre</a:t>
            </a:r>
            <a:r>
              <a:rPr lang="es-ES" sz="2400" dirty="0">
                <a:solidFill>
                  <a:srgbClr val="333333"/>
                </a:solidFill>
              </a:rPr>
              <a:t> </a:t>
            </a:r>
            <a:r>
              <a:rPr lang="es-ES" sz="2400" dirty="0" err="1">
                <a:solidFill>
                  <a:srgbClr val="333333"/>
                </a:solidFill>
              </a:rPr>
              <a:t>decisions</a:t>
            </a:r>
            <a:r>
              <a:rPr lang="es-ES" sz="2400" dirty="0">
                <a:solidFill>
                  <a:srgbClr val="333333"/>
                </a:solidFill>
              </a:rPr>
              <a:t> </a:t>
            </a:r>
            <a:r>
              <a:rPr lang="es-ES" sz="2400" dirty="0" err="1">
                <a:solidFill>
                  <a:srgbClr val="333333"/>
                </a:solidFill>
              </a:rPr>
              <a:t>pot</a:t>
            </a:r>
            <a:r>
              <a:rPr lang="es-ES" sz="2400" dirty="0">
                <a:solidFill>
                  <a:srgbClr val="333333"/>
                </a:solidFill>
              </a:rPr>
              <a:t> portar </a:t>
            </a:r>
            <a:r>
              <a:rPr lang="es-ES" sz="2400" dirty="0" err="1">
                <a:solidFill>
                  <a:srgbClr val="333333"/>
                </a:solidFill>
              </a:rPr>
              <a:t>fàcilment</a:t>
            </a:r>
            <a:r>
              <a:rPr lang="es-ES" sz="2400" dirty="0">
                <a:solidFill>
                  <a:srgbClr val="333333"/>
                </a:solidFill>
              </a:rPr>
              <a:t> a </a:t>
            </a:r>
            <a:r>
              <a:rPr lang="es-ES" sz="2400" dirty="0" err="1">
                <a:solidFill>
                  <a:srgbClr val="333333"/>
                </a:solidFill>
              </a:rPr>
              <a:t>errors</a:t>
            </a:r>
            <a:r>
              <a:rPr lang="es-ES" sz="2400" dirty="0">
                <a:solidFill>
                  <a:srgbClr val="333333"/>
                </a:solidFill>
              </a:rPr>
              <a:t>, en </a:t>
            </a:r>
            <a:r>
              <a:rPr lang="es-ES" sz="2400" dirty="0" err="1">
                <a:solidFill>
                  <a:srgbClr val="333333"/>
                </a:solidFill>
              </a:rPr>
              <a:t>comparació</a:t>
            </a:r>
            <a:r>
              <a:rPr lang="es-ES" sz="2400" dirty="0">
                <a:solidFill>
                  <a:srgbClr val="333333"/>
                </a:solidFill>
              </a:rPr>
              <a:t> </a:t>
            </a:r>
            <a:r>
              <a:rPr lang="es-ES" sz="2400" dirty="0" err="1">
                <a:solidFill>
                  <a:srgbClr val="333333"/>
                </a:solidFill>
              </a:rPr>
              <a:t>amb</a:t>
            </a:r>
            <a:r>
              <a:rPr lang="es-ES" sz="2400" dirty="0">
                <a:solidFill>
                  <a:srgbClr val="333333"/>
                </a:solidFill>
              </a:rPr>
              <a:t> una forma de </a:t>
            </a:r>
            <a:r>
              <a:rPr lang="es-ES" sz="2400" dirty="0" err="1">
                <a:solidFill>
                  <a:srgbClr val="333333"/>
                </a:solidFill>
              </a:rPr>
              <a:t>prendre</a:t>
            </a:r>
            <a:r>
              <a:rPr lang="es-ES" sz="2400" dirty="0">
                <a:solidFill>
                  <a:srgbClr val="333333"/>
                </a:solidFill>
              </a:rPr>
              <a:t> </a:t>
            </a:r>
            <a:r>
              <a:rPr lang="es-ES" sz="2400" dirty="0" err="1">
                <a:solidFill>
                  <a:srgbClr val="333333"/>
                </a:solidFill>
              </a:rPr>
              <a:t>decisions</a:t>
            </a:r>
            <a:r>
              <a:rPr lang="es-ES" sz="2400" dirty="0">
                <a:solidFill>
                  <a:srgbClr val="333333"/>
                </a:solidFill>
              </a:rPr>
              <a:t> que </a:t>
            </a:r>
            <a:r>
              <a:rPr lang="es-ES" sz="2400" dirty="0" err="1">
                <a:solidFill>
                  <a:srgbClr val="333333"/>
                </a:solidFill>
              </a:rPr>
              <a:t>impliqui</a:t>
            </a:r>
            <a:r>
              <a:rPr lang="es-ES" sz="2400" dirty="0">
                <a:solidFill>
                  <a:srgbClr val="333333"/>
                </a:solidFill>
              </a:rPr>
              <a:t> un examen </a:t>
            </a:r>
            <a:r>
              <a:rPr lang="es-ES" sz="2400" dirty="0" err="1">
                <a:solidFill>
                  <a:srgbClr val="333333"/>
                </a:solidFill>
              </a:rPr>
              <a:t>curós</a:t>
            </a:r>
            <a:r>
              <a:rPr lang="es-ES" sz="2400" dirty="0">
                <a:solidFill>
                  <a:srgbClr val="333333"/>
                </a:solidFill>
              </a:rPr>
              <a:t> de tota la </a:t>
            </a:r>
            <a:r>
              <a:rPr lang="es-ES" sz="2400" dirty="0" err="1">
                <a:solidFill>
                  <a:srgbClr val="333333"/>
                </a:solidFill>
              </a:rPr>
              <a:t>informació</a:t>
            </a:r>
            <a:r>
              <a:rPr lang="es-ES" sz="2400" dirty="0">
                <a:solidFill>
                  <a:srgbClr val="333333"/>
                </a:solidFill>
              </a:rPr>
              <a:t> disponible.</a:t>
            </a:r>
          </a:p>
          <a:p>
            <a:pPr marL="342900" lvl="0" indent="-342900" defTabSz="914400" fontAlgn="base">
              <a:buClr>
                <a:srgbClr val="333333"/>
              </a:buClr>
              <a:buFont typeface="WingDings"/>
              <a:buChar char=""/>
              <a:tabLst>
                <a:tab pos="449263" algn="l"/>
              </a:tabLst>
              <a:defRPr/>
            </a:pPr>
            <a:r>
              <a:rPr lang="es-ES" sz="2400" dirty="0">
                <a:solidFill>
                  <a:srgbClr val="333333"/>
                </a:solidFill>
              </a:rPr>
              <a:t>La </a:t>
            </a:r>
            <a:r>
              <a:rPr lang="es-ES" sz="2400" dirty="0" err="1">
                <a:solidFill>
                  <a:srgbClr val="333333"/>
                </a:solidFill>
              </a:rPr>
              <a:t>percepció</a:t>
            </a:r>
            <a:r>
              <a:rPr lang="es-ES" sz="2400" dirty="0">
                <a:solidFill>
                  <a:srgbClr val="333333"/>
                </a:solidFill>
              </a:rPr>
              <a:t> de la </a:t>
            </a:r>
            <a:r>
              <a:rPr lang="es-ES" sz="2400" dirty="0" err="1">
                <a:solidFill>
                  <a:srgbClr val="333333"/>
                </a:solidFill>
              </a:rPr>
              <a:t>realitat</a:t>
            </a:r>
            <a:r>
              <a:rPr lang="es-ES" sz="2400" dirty="0">
                <a:solidFill>
                  <a:srgbClr val="333333"/>
                </a:solidFill>
              </a:rPr>
              <a:t> per a </a:t>
            </a:r>
            <a:r>
              <a:rPr lang="es-ES" sz="2400" dirty="0" err="1">
                <a:solidFill>
                  <a:srgbClr val="333333"/>
                </a:solidFill>
              </a:rPr>
              <a:t>moltes</a:t>
            </a:r>
            <a:r>
              <a:rPr lang="es-ES" sz="2400" dirty="0">
                <a:solidFill>
                  <a:srgbClr val="333333"/>
                </a:solidFill>
              </a:rPr>
              <a:t> [</a:t>
            </a:r>
            <a:r>
              <a:rPr lang="es-ES" sz="2400" dirty="0" err="1">
                <a:solidFill>
                  <a:srgbClr val="333333"/>
                </a:solidFill>
              </a:rPr>
              <a:t>però</a:t>
            </a:r>
            <a:r>
              <a:rPr lang="es-ES" sz="2400" dirty="0">
                <a:solidFill>
                  <a:srgbClr val="333333"/>
                </a:solidFill>
              </a:rPr>
              <a:t> no per a totes!] de les persones </a:t>
            </a:r>
            <a:r>
              <a:rPr lang="es-ES" sz="2400" dirty="0" err="1">
                <a:solidFill>
                  <a:srgbClr val="333333"/>
                </a:solidFill>
              </a:rPr>
              <a:t>amb</a:t>
            </a:r>
            <a:r>
              <a:rPr lang="es-ES" sz="2400" dirty="0">
                <a:solidFill>
                  <a:srgbClr val="333333"/>
                </a:solidFill>
              </a:rPr>
              <a:t> </a:t>
            </a:r>
            <a:r>
              <a:rPr lang="es-ES" sz="2400" dirty="0" err="1">
                <a:solidFill>
                  <a:srgbClr val="333333"/>
                </a:solidFill>
              </a:rPr>
              <a:t>psicosi</a:t>
            </a:r>
            <a:r>
              <a:rPr lang="es-ES" sz="2400" dirty="0">
                <a:solidFill>
                  <a:srgbClr val="333333"/>
                </a:solidFill>
              </a:rPr>
              <a:t> </a:t>
            </a:r>
            <a:r>
              <a:rPr lang="es-ES" sz="2400" dirty="0" err="1">
                <a:solidFill>
                  <a:srgbClr val="333333"/>
                </a:solidFill>
              </a:rPr>
              <a:t>està</a:t>
            </a:r>
            <a:r>
              <a:rPr lang="es-ES" sz="2400" dirty="0">
                <a:solidFill>
                  <a:srgbClr val="333333"/>
                </a:solidFill>
              </a:rPr>
              <a:t> alterada. Es </a:t>
            </a:r>
            <a:r>
              <a:rPr lang="es-ES" sz="2400" dirty="0" err="1">
                <a:solidFill>
                  <a:srgbClr val="333333"/>
                </a:solidFill>
              </a:rPr>
              <a:t>tenen</a:t>
            </a:r>
            <a:r>
              <a:rPr lang="es-ES" sz="2400" dirty="0">
                <a:solidFill>
                  <a:srgbClr val="333333"/>
                </a:solidFill>
              </a:rPr>
              <a:t> en </a:t>
            </a:r>
            <a:r>
              <a:rPr lang="es-ES" sz="2400" dirty="0" err="1">
                <a:solidFill>
                  <a:srgbClr val="333333"/>
                </a:solidFill>
              </a:rPr>
              <a:t>compte</a:t>
            </a:r>
            <a:r>
              <a:rPr lang="es-ES" sz="2400" dirty="0">
                <a:solidFill>
                  <a:srgbClr val="333333"/>
                </a:solidFill>
              </a:rPr>
              <a:t> </a:t>
            </a:r>
            <a:r>
              <a:rPr lang="es-ES" sz="2400" dirty="0" err="1">
                <a:solidFill>
                  <a:srgbClr val="333333"/>
                </a:solidFill>
              </a:rPr>
              <a:t>interpretacions</a:t>
            </a:r>
            <a:r>
              <a:rPr lang="es-ES" sz="2400" dirty="0">
                <a:solidFill>
                  <a:srgbClr val="333333"/>
                </a:solidFill>
              </a:rPr>
              <a:t> </a:t>
            </a:r>
            <a:r>
              <a:rPr lang="es-ES" sz="2400" dirty="0" err="1">
                <a:solidFill>
                  <a:srgbClr val="333333"/>
                </a:solidFill>
              </a:rPr>
              <a:t>poc</a:t>
            </a:r>
            <a:r>
              <a:rPr lang="es-ES" sz="2400" dirty="0">
                <a:solidFill>
                  <a:srgbClr val="333333"/>
                </a:solidFill>
              </a:rPr>
              <a:t> probables que la </a:t>
            </a:r>
            <a:r>
              <a:rPr lang="es-ES" sz="2400" dirty="0" err="1">
                <a:solidFill>
                  <a:srgbClr val="333333"/>
                </a:solidFill>
              </a:rPr>
              <a:t>major</a:t>
            </a:r>
            <a:r>
              <a:rPr lang="es-ES" sz="2400" dirty="0">
                <a:solidFill>
                  <a:srgbClr val="333333"/>
                </a:solidFill>
              </a:rPr>
              <a:t> </a:t>
            </a:r>
            <a:r>
              <a:rPr lang="es-ES" sz="2400" dirty="0" err="1">
                <a:solidFill>
                  <a:srgbClr val="333333"/>
                </a:solidFill>
              </a:rPr>
              <a:t>part</a:t>
            </a:r>
            <a:r>
              <a:rPr lang="es-ES" sz="2400" dirty="0">
                <a:solidFill>
                  <a:srgbClr val="333333"/>
                </a:solidFill>
              </a:rPr>
              <a:t> de la </a:t>
            </a:r>
            <a:r>
              <a:rPr lang="es-ES" sz="2400" dirty="0" err="1">
                <a:solidFill>
                  <a:srgbClr val="333333"/>
                </a:solidFill>
              </a:rPr>
              <a:t>gent</a:t>
            </a:r>
            <a:r>
              <a:rPr lang="es-ES" sz="2400" dirty="0">
                <a:solidFill>
                  <a:srgbClr val="333333"/>
                </a:solidFill>
              </a:rPr>
              <a:t> </a:t>
            </a:r>
            <a:r>
              <a:rPr lang="es-ES" sz="2400" dirty="0" err="1">
                <a:solidFill>
                  <a:srgbClr val="333333"/>
                </a:solidFill>
              </a:rPr>
              <a:t>passaria</a:t>
            </a:r>
            <a:r>
              <a:rPr lang="es-ES" sz="2400" dirty="0">
                <a:solidFill>
                  <a:srgbClr val="333333"/>
                </a:solidFill>
              </a:rPr>
              <a:t> per </a:t>
            </a:r>
            <a:r>
              <a:rPr lang="es-ES" sz="2400" dirty="0" err="1">
                <a:solidFill>
                  <a:srgbClr val="333333"/>
                </a:solidFill>
              </a:rPr>
              <a:t>alt</a:t>
            </a:r>
            <a:r>
              <a:rPr lang="es-ES"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18</a:t>
            </a:fld>
            <a:endParaRPr lang="de-DE" altLang="es-ES"/>
          </a:p>
        </p:txBody>
      </p:sp>
    </p:spTree>
    <p:extLst>
      <p:ext uri="{BB962C8B-B14F-4D97-AF65-F5344CB8AC3E}">
        <p14:creationId xmlns:p14="http://schemas.microsoft.com/office/powerpoint/2010/main" val="3104888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A </a:t>
            </a:r>
            <a:r>
              <a:rPr lang="en-US" sz="3600" dirty="0" err="1">
                <a:latin typeface="+mn-lt"/>
                <a:ea typeface="+mn-ea"/>
                <a:cs typeface="+mn-cs"/>
              </a:rPr>
              <a:t>continuació</a:t>
            </a:r>
            <a:r>
              <a:rPr lang="en-US" sz="3600" dirty="0">
                <a:latin typeface="+mn-lt"/>
                <a:ea typeface="+mn-ea"/>
                <a:cs typeface="+mn-cs"/>
              </a:rPr>
              <a:t> us </a:t>
            </a:r>
            <a:r>
              <a:rPr lang="en-US" sz="3600" dirty="0" err="1">
                <a:latin typeface="+mn-lt"/>
                <a:ea typeface="+mn-ea"/>
                <a:cs typeface="+mn-cs"/>
              </a:rPr>
              <a:t>mostrem</a:t>
            </a:r>
            <a:r>
              <a:rPr lang="en-US" sz="3600" dirty="0">
                <a:latin typeface="+mn-lt"/>
                <a:ea typeface="+mn-ea"/>
                <a:cs typeface="+mn-cs"/>
              </a:rPr>
              <a:t> com </a:t>
            </a:r>
            <a:r>
              <a:rPr lang="en-US" sz="3600" dirty="0" err="1">
                <a:latin typeface="+mn-lt"/>
                <a:ea typeface="+mn-ea"/>
                <a:cs typeface="+mn-cs"/>
              </a:rPr>
              <a:t>el</a:t>
            </a:r>
            <a:r>
              <a:rPr lang="en-US" sz="3600" dirty="0">
                <a:latin typeface="+mn-lt"/>
                <a:ea typeface="+mn-ea"/>
                <a:cs typeface="+mn-cs"/>
              </a:rPr>
              <a:t> </a:t>
            </a:r>
            <a:r>
              <a:rPr lang="en-US" sz="3600" dirty="0" err="1">
                <a:latin typeface="+mn-lt"/>
                <a:ea typeface="+mn-ea"/>
                <a:cs typeface="+mn-cs"/>
              </a:rPr>
              <a:t>saltar</a:t>
            </a:r>
            <a:r>
              <a:rPr lang="en-US" sz="3600" dirty="0">
                <a:latin typeface="+mn-lt"/>
                <a:ea typeface="+mn-ea"/>
                <a:cs typeface="+mn-cs"/>
              </a:rPr>
              <a:t> a conclusions </a:t>
            </a:r>
            <a:r>
              <a:rPr lang="en-US" sz="3600" dirty="0" err="1">
                <a:latin typeface="+mn-lt"/>
                <a:ea typeface="+mn-ea"/>
                <a:cs typeface="+mn-cs"/>
              </a:rPr>
              <a:t>condueix</a:t>
            </a:r>
            <a:r>
              <a:rPr lang="en-US" sz="3600" dirty="0">
                <a:latin typeface="+mn-lt"/>
                <a:ea typeface="+mn-ea"/>
                <a:cs typeface="+mn-cs"/>
              </a:rPr>
              <a:t> a errors </a:t>
            </a:r>
            <a:r>
              <a:rPr lang="en-US" sz="3600" dirty="0" err="1">
                <a:latin typeface="+mn-lt"/>
                <a:ea typeface="+mn-ea"/>
                <a:cs typeface="+mn-cs"/>
              </a:rPr>
              <a:t>d'interpretació</a:t>
            </a:r>
            <a:r>
              <a:rPr lang="en-US" sz="3600" dirty="0">
                <a:latin typeface="+mn-lt"/>
                <a:ea typeface="+mn-ea"/>
                <a:cs typeface="+mn-cs"/>
              </a:rPr>
              <a:t> </a:t>
            </a:r>
            <a:r>
              <a:rPr lang="en-US" sz="3600" dirty="0" err="1">
                <a:latin typeface="+mn-lt"/>
                <a:ea typeface="+mn-ea"/>
                <a:cs typeface="+mn-cs"/>
              </a:rPr>
              <a:t>durant</a:t>
            </a:r>
            <a:r>
              <a:rPr lang="en-US" sz="3600" dirty="0">
                <a:latin typeface="+mn-lt"/>
                <a:ea typeface="+mn-ea"/>
                <a:cs typeface="+mn-cs"/>
              </a:rPr>
              <a:t> la </a:t>
            </a:r>
            <a:r>
              <a:rPr lang="en-US" sz="3600" dirty="0" err="1">
                <a:latin typeface="+mn-lt"/>
                <a:ea typeface="+mn-ea"/>
                <a:cs typeface="+mn-cs"/>
              </a:rPr>
              <a:t>psicosi</a:t>
            </a:r>
            <a:r>
              <a:rPr lang="en-US" sz="3600" dirty="0">
                <a:latin typeface="+mn-lt"/>
                <a:ea typeface="+mn-ea"/>
                <a:cs typeface="+mn-cs"/>
              </a:rPr>
              <a:t>.</a:t>
            </a:r>
          </a:p>
        </p:txBody>
      </p:sp>
      <p:sp>
        <p:nvSpPr>
          <p:cNvPr id="68634" name="Rechteck 1"/>
          <p:cNvSpPr>
            <a:spLocks noChangeArrowheads="1"/>
          </p:cNvSpPr>
          <p:nvPr/>
        </p:nvSpPr>
        <p:spPr bwMode="auto">
          <a:xfrm>
            <a:off x="408955" y="6083448"/>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algn="ctr" eaLnBrk="1" hangingPunct="1">
              <a:spcBef>
                <a:spcPct val="0"/>
              </a:spcBef>
              <a:buClrTx/>
              <a:buFontTx/>
              <a:buNone/>
            </a:pPr>
            <a:r>
              <a:rPr lang="en-US" altLang="de-DE" sz="2000" b="0" dirty="0">
                <a:solidFill>
                  <a:srgbClr val="004992"/>
                </a:solidFill>
                <a:latin typeface="+mn-lt"/>
                <a:ea typeface="+mn-ea"/>
                <a:cs typeface="+mn-cs"/>
              </a:rPr>
              <a:t>Vol </a:t>
            </a:r>
            <a:r>
              <a:rPr lang="en-US" altLang="de-DE" sz="2000" b="0" dirty="0" err="1">
                <a:solidFill>
                  <a:srgbClr val="004992"/>
                </a:solidFill>
                <a:latin typeface="+mn-lt"/>
                <a:ea typeface="+mn-ea"/>
                <a:cs typeface="+mn-cs"/>
              </a:rPr>
              <a:t>contribuir</a:t>
            </a:r>
            <a:r>
              <a:rPr lang="en-US" altLang="de-DE" sz="2000" b="0" dirty="0">
                <a:solidFill>
                  <a:srgbClr val="004992"/>
                </a:solidFill>
                <a:latin typeface="+mn-lt"/>
                <a:ea typeface="+mn-ea"/>
                <a:cs typeface="+mn-cs"/>
              </a:rPr>
              <a:t> </a:t>
            </a:r>
            <a:r>
              <a:rPr lang="en-US" altLang="de-DE" sz="2000" b="0" dirty="0" err="1">
                <a:solidFill>
                  <a:srgbClr val="004992"/>
                </a:solidFill>
                <a:latin typeface="+mn-lt"/>
                <a:ea typeface="+mn-ea"/>
                <a:cs typeface="+mn-cs"/>
              </a:rPr>
              <a:t>algú</a:t>
            </a:r>
            <a:r>
              <a:rPr lang="en-US" altLang="de-DE" sz="2000" b="0" dirty="0">
                <a:solidFill>
                  <a:srgbClr val="004992"/>
                </a:solidFill>
                <a:latin typeface="+mn-lt"/>
                <a:ea typeface="+mn-ea"/>
                <a:cs typeface="+mn-cs"/>
              </a:rPr>
              <a:t> </a:t>
            </a:r>
            <a:r>
              <a:rPr lang="en-US" altLang="de-DE" sz="2000" b="0" dirty="0" err="1">
                <a:solidFill>
                  <a:srgbClr val="004992"/>
                </a:solidFill>
                <a:latin typeface="+mn-lt"/>
                <a:ea typeface="+mn-ea"/>
                <a:cs typeface="+mn-cs"/>
              </a:rPr>
              <a:t>amb</a:t>
            </a:r>
            <a:r>
              <a:rPr lang="en-US" altLang="de-DE" sz="2000" b="0" dirty="0">
                <a:solidFill>
                  <a:srgbClr val="004992"/>
                </a:solidFill>
                <a:latin typeface="+mn-lt"/>
                <a:ea typeface="+mn-ea"/>
                <a:cs typeface="+mn-cs"/>
              </a:rPr>
              <a:t> </a:t>
            </a:r>
            <a:r>
              <a:rPr lang="en-US" altLang="de-DE" sz="2000" b="0" dirty="0" err="1">
                <a:solidFill>
                  <a:srgbClr val="004992"/>
                </a:solidFill>
                <a:latin typeface="+mn-lt"/>
                <a:ea typeface="+mn-ea"/>
                <a:cs typeface="+mn-cs"/>
              </a:rPr>
              <a:t>alguna</a:t>
            </a:r>
            <a:r>
              <a:rPr lang="en-US" altLang="de-DE" sz="2000" b="0" dirty="0">
                <a:solidFill>
                  <a:srgbClr val="004992"/>
                </a:solidFill>
                <a:latin typeface="+mn-lt"/>
                <a:ea typeface="+mn-ea"/>
                <a:cs typeface="+mn-cs"/>
              </a:rPr>
              <a:t> </a:t>
            </a:r>
            <a:r>
              <a:rPr lang="en-US" altLang="de-DE" sz="2000" b="0" dirty="0" err="1">
                <a:solidFill>
                  <a:srgbClr val="004992"/>
                </a:solidFill>
                <a:latin typeface="+mn-lt"/>
                <a:ea typeface="+mn-ea"/>
                <a:cs typeface="+mn-cs"/>
              </a:rPr>
              <a:t>experiència</a:t>
            </a:r>
            <a:r>
              <a:rPr lang="en-US" altLang="de-DE" sz="2000" b="0" dirty="0">
                <a:solidFill>
                  <a:srgbClr val="004992"/>
                </a:solidFill>
                <a:latin typeface="+mn-lt"/>
                <a:ea typeface="+mn-ea"/>
                <a:cs typeface="+mn-cs"/>
              </a:rPr>
              <a:t> personal </a:t>
            </a:r>
            <a:r>
              <a:rPr lang="en-US" altLang="de-DE" sz="2000" b="0" dirty="0" err="1">
                <a:solidFill>
                  <a:srgbClr val="004992"/>
                </a:solidFill>
                <a:latin typeface="+mn-lt"/>
                <a:ea typeface="+mn-ea"/>
                <a:cs typeface="+mn-cs"/>
              </a:rPr>
              <a:t>breu</a:t>
            </a:r>
            <a:r>
              <a:rPr lang="en-US" altLang="de-DE" sz="2000" b="0" dirty="0">
                <a:solidFill>
                  <a:srgbClr val="004992"/>
                </a:solidFill>
                <a:latin typeface="+mn-lt"/>
                <a:ea typeface="+mn-ea"/>
                <a:cs typeface="+mn-cs"/>
              </a:rPr>
              <a:t>? </a:t>
            </a:r>
            <a:endParaRPr lang="de-DE" altLang="de-DE" sz="2000" b="0" dirty="0">
              <a:solidFill>
                <a:srgbClr val="004992"/>
              </a:solidFill>
              <a:latin typeface="+mn-lt"/>
              <a:ea typeface="+mn-ea"/>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107036268"/>
              </p:ext>
            </p:extLst>
          </p:nvPr>
        </p:nvGraphicFramePr>
        <p:xfrm>
          <a:off x="409575" y="2203704"/>
          <a:ext cx="11339514" cy="3627126"/>
        </p:xfrm>
        <a:graphic>
          <a:graphicData uri="http://schemas.openxmlformats.org/drawingml/2006/table">
            <a:tbl>
              <a:tblPr firstRow="1" bandRow="1">
                <a:tableStyleId>{21E4AEA4-8DFA-4A89-87EB-49C32662AFE0}</a:tableStyleId>
              </a:tblPr>
              <a:tblGrid>
                <a:gridCol w="3383756">
                  <a:extLst>
                    <a:ext uri="{9D8B030D-6E8A-4147-A177-3AD203B41FA5}">
                      <a16:colId xmlns:a16="http://schemas.microsoft.com/office/drawing/2014/main" val="20000"/>
                    </a:ext>
                  </a:extLst>
                </a:gridCol>
                <a:gridCol w="4175920">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Esdeveniment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Explicació de l’ esdeveniment durant la psicosi</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Allò que va succeir en realitat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Avancen</a:t>
                      </a:r>
                      <a:r>
                        <a:rPr kumimoji="0" lang="en-US" sz="2000" b="0" i="0" u="none" strike="noStrike" cap="none" normalizeH="0" baseline="0" dirty="0">
                          <a:ln>
                            <a:noFill/>
                          </a:ln>
                          <a:solidFill>
                            <a:srgbClr val="333333"/>
                          </a:solidFill>
                          <a:effectLst/>
                          <a:latin typeface="Calibri Light"/>
                          <a:cs typeface="Times New Roman" pitchFamily="18" charset="0"/>
                        </a:rPr>
                        <a:t> la data </a:t>
                      </a:r>
                      <a:r>
                        <a:rPr kumimoji="0" lang="en-US" sz="2000" b="0" i="0" u="none" strike="noStrike" cap="none" normalizeH="0" baseline="0" dirty="0" err="1">
                          <a:ln>
                            <a:noFill/>
                          </a:ln>
                          <a:solidFill>
                            <a:srgbClr val="333333"/>
                          </a:solidFill>
                          <a:effectLst/>
                          <a:latin typeface="Calibri Light"/>
                          <a:cs typeface="Times New Roman" pitchFamily="18" charset="0"/>
                        </a:rPr>
                        <a:t>d'alta</a:t>
                      </a:r>
                      <a:r>
                        <a:rPr kumimoji="0" lang="en-US" sz="2000" b="0" i="0" u="none" strike="noStrike" cap="none" normalizeH="0" baseline="0" dirty="0">
                          <a:ln>
                            <a:noFill/>
                          </a:ln>
                          <a:solidFill>
                            <a:srgbClr val="333333"/>
                          </a:solidFill>
                          <a:effectLst/>
                          <a:latin typeface="Calibri Light"/>
                          <a:cs typeface="Times New Roman" pitchFamily="18" charset="0"/>
                        </a:rPr>
                        <a:t> de </a:t>
                      </a:r>
                      <a:r>
                        <a:rPr kumimoji="0" lang="en-US" sz="2000" b="0" i="0" u="none" strike="noStrike" cap="none" normalizeH="0" baseline="0" dirty="0" err="1">
                          <a:ln>
                            <a:noFill/>
                          </a:ln>
                          <a:solidFill>
                            <a:srgbClr val="333333"/>
                          </a:solidFill>
                          <a:effectLst/>
                          <a:latin typeface="Calibri Light"/>
                          <a:cs typeface="Times New Roman" pitchFamily="18" charset="0"/>
                        </a:rPr>
                        <a:t>l'hospital</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Té el convenciment que el personal mèdic s'ha donat per vençut.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Inesperadament</a:t>
                      </a:r>
                      <a:r>
                        <a:rPr kumimoji="0" lang="en-US" sz="2000" b="0" i="0" u="none" strike="noStrike" cap="none" normalizeH="0" baseline="0" dirty="0">
                          <a:ln>
                            <a:noFill/>
                          </a:ln>
                          <a:solidFill>
                            <a:srgbClr val="333333"/>
                          </a:solidFill>
                          <a:effectLst/>
                          <a:latin typeface="Calibri Light"/>
                          <a:cs typeface="Times New Roman" pitchFamily="18" charset="0"/>
                        </a:rPr>
                        <a:t>, ha </a:t>
                      </a:r>
                      <a:r>
                        <a:rPr kumimoji="0" lang="en-US" sz="2000" b="0" i="0" u="none" strike="noStrike" cap="none" normalizeH="0" baseline="0" dirty="0" err="1">
                          <a:ln>
                            <a:noFill/>
                          </a:ln>
                          <a:solidFill>
                            <a:srgbClr val="333333"/>
                          </a:solidFill>
                          <a:effectLst/>
                          <a:latin typeface="Calibri Light"/>
                          <a:cs typeface="Times New Roman" pitchFamily="18" charset="0"/>
                        </a:rPr>
                        <a:t>sorgit</a:t>
                      </a:r>
                      <a:r>
                        <a:rPr kumimoji="0" lang="en-US" sz="2000" b="0" i="0" u="none" strike="noStrike" cap="none" normalizeH="0" baseline="0" dirty="0">
                          <a:ln>
                            <a:noFill/>
                          </a:ln>
                          <a:solidFill>
                            <a:srgbClr val="333333"/>
                          </a:solidFill>
                          <a:effectLst/>
                          <a:latin typeface="Calibri Light"/>
                          <a:cs typeface="Times New Roman" pitchFamily="18" charset="0"/>
                        </a:rPr>
                        <a:t> un </a:t>
                      </a:r>
                      <a:r>
                        <a:rPr kumimoji="0" lang="en-US" sz="2000" b="0" i="0" u="none" strike="noStrike" cap="none" normalizeH="0" baseline="0" dirty="0" err="1">
                          <a:ln>
                            <a:noFill/>
                          </a:ln>
                          <a:solidFill>
                            <a:srgbClr val="333333"/>
                          </a:solidFill>
                          <a:effectLst/>
                          <a:latin typeface="Calibri Light"/>
                          <a:cs typeface="Times New Roman" pitchFamily="18" charset="0"/>
                        </a:rPr>
                        <a:t>llit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lliure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residència</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El pensament “ets una persona inútil” li està donant voltes al cap sense parar.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Té</a:t>
                      </a:r>
                      <a:r>
                        <a:rPr kumimoji="0" lang="en-US" sz="2000" b="0" i="0" u="none" strike="noStrike" cap="none" normalizeH="0" baseline="0" dirty="0">
                          <a:ln>
                            <a:noFill/>
                          </a:ln>
                          <a:solidFill>
                            <a:srgbClr val="333333"/>
                          </a:solidFill>
                          <a:effectLst/>
                          <a:latin typeface="Calibri Light"/>
                          <a:cs typeface="Times New Roman" pitchFamily="18" charset="0"/>
                        </a:rPr>
                        <a:t> el </a:t>
                      </a:r>
                      <a:r>
                        <a:rPr kumimoji="0" lang="en-US" sz="2000" b="0" i="0" u="none" strike="noStrike" cap="none" normalizeH="0" baseline="0" dirty="0" err="1">
                          <a:ln>
                            <a:noFill/>
                          </a:ln>
                          <a:solidFill>
                            <a:srgbClr val="333333"/>
                          </a:solidFill>
                          <a:effectLst/>
                          <a:latin typeface="Calibri Light"/>
                          <a:cs typeface="Times New Roman" pitchFamily="18" charset="0"/>
                        </a:rPr>
                        <a:t>convenciment</a:t>
                      </a:r>
                      <a:r>
                        <a:rPr kumimoji="0" lang="en-US" sz="2000" b="0" i="0" u="none" strike="noStrike" cap="none" normalizeH="0" baseline="0" dirty="0">
                          <a:ln>
                            <a:noFill/>
                          </a:ln>
                          <a:solidFill>
                            <a:srgbClr val="333333"/>
                          </a:solidFill>
                          <a:effectLst/>
                          <a:latin typeface="Calibri Light"/>
                          <a:cs typeface="Times New Roman" pitchFamily="18" charset="0"/>
                        </a:rPr>
                        <a:t> que </a:t>
                      </a:r>
                      <a:r>
                        <a:rPr kumimoji="0" lang="en-US" sz="2000" b="0" i="0" u="none" strike="noStrike" cap="none" normalizeH="0" baseline="0" dirty="0" err="1">
                          <a:ln>
                            <a:noFill/>
                          </a:ln>
                          <a:solidFill>
                            <a:srgbClr val="333333"/>
                          </a:solidFill>
                          <a:effectLst/>
                          <a:latin typeface="Calibri Light"/>
                          <a:cs typeface="Times New Roman" pitchFamily="18" charset="0"/>
                        </a:rPr>
                        <a:t>això</a:t>
                      </a:r>
                      <a:r>
                        <a:rPr kumimoji="0" lang="en-US" sz="2000" b="0" i="0" u="none" strike="noStrike" cap="none" normalizeH="0" baseline="0" dirty="0">
                          <a:ln>
                            <a:noFill/>
                          </a:ln>
                          <a:solidFill>
                            <a:srgbClr val="333333"/>
                          </a:solidFill>
                          <a:effectLst/>
                          <a:latin typeface="Calibri Light"/>
                          <a:cs typeface="Times New Roman" pitchFamily="18" charset="0"/>
                        </a:rPr>
                        <a:t> ha </a:t>
                      </a:r>
                      <a:r>
                        <a:rPr kumimoji="0" lang="en-US" sz="2000" b="0" i="0" u="none" strike="noStrike" cap="none" normalizeH="0" baseline="0" dirty="0" err="1">
                          <a:ln>
                            <a:noFill/>
                          </a:ln>
                          <a:solidFill>
                            <a:srgbClr val="333333"/>
                          </a:solidFill>
                          <a:effectLst/>
                          <a:latin typeface="Calibri Light"/>
                          <a:cs typeface="Times New Roman" pitchFamily="18" charset="0"/>
                        </a:rPr>
                        <a:t>estat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causat</a:t>
                      </a:r>
                      <a:r>
                        <a:rPr kumimoji="0" lang="en-US" sz="2000" b="0" i="0" u="none" strike="noStrike" cap="none" normalizeH="0" baseline="0" dirty="0">
                          <a:ln>
                            <a:noFill/>
                          </a:ln>
                          <a:solidFill>
                            <a:srgbClr val="333333"/>
                          </a:solidFill>
                          <a:effectLst/>
                          <a:latin typeface="Calibri Light"/>
                          <a:cs typeface="Times New Roman" pitchFamily="18" charset="0"/>
                        </a:rPr>
                        <a:t> per </a:t>
                      </a:r>
                      <a:r>
                        <a:rPr kumimoji="0" lang="en-US" sz="2000" b="0" i="0" u="none" strike="noStrike" cap="none" normalizeH="0" baseline="0" dirty="0" err="1">
                          <a:ln>
                            <a:noFill/>
                          </a:ln>
                          <a:solidFill>
                            <a:srgbClr val="333333"/>
                          </a:solidFill>
                          <a:effectLst/>
                          <a:latin typeface="Calibri Light"/>
                          <a:cs typeface="Times New Roman" pitchFamily="18" charset="0"/>
                        </a:rPr>
                        <a:t>una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antena</a:t>
                      </a:r>
                      <a:r>
                        <a:rPr kumimoji="0" lang="en-US" sz="2000" b="0" i="0" u="none" strike="noStrike" cap="none" normalizeH="0" baseline="0" dirty="0">
                          <a:ln>
                            <a:noFill/>
                          </a:ln>
                          <a:solidFill>
                            <a:srgbClr val="333333"/>
                          </a:solidFill>
                          <a:effectLst/>
                          <a:latin typeface="Calibri Light"/>
                          <a:cs typeface="Times New Roman" pitchFamily="18" charset="0"/>
                        </a:rPr>
                        <a:t> de </a:t>
                      </a:r>
                      <a:r>
                        <a:rPr kumimoji="0" lang="en-US" sz="2000" b="0" i="0" u="none" strike="noStrike" cap="none" normalizeH="0" baseline="0" dirty="0" err="1">
                          <a:ln>
                            <a:noFill/>
                          </a:ln>
                          <a:solidFill>
                            <a:srgbClr val="333333"/>
                          </a:solidFill>
                          <a:effectLst/>
                          <a:latin typeface="Calibri Light"/>
                          <a:cs typeface="Times New Roman" pitchFamily="18" charset="0"/>
                        </a:rPr>
                        <a:t>telefonia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mòbil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situada</a:t>
                      </a:r>
                      <a:r>
                        <a:rPr kumimoji="0" lang="en-US" sz="2000" b="0" i="0" u="none" strike="noStrike" cap="none" normalizeH="0" baseline="0" dirty="0">
                          <a:ln>
                            <a:noFill/>
                          </a:ln>
                          <a:solidFill>
                            <a:srgbClr val="333333"/>
                          </a:solidFill>
                          <a:effectLst/>
                          <a:latin typeface="Calibri Light"/>
                          <a:cs typeface="Times New Roman" pitchFamily="18" charset="0"/>
                        </a:rPr>
                        <a:t> a la </a:t>
                      </a:r>
                      <a:r>
                        <a:rPr kumimoji="0" lang="en-US" sz="2000" b="0" i="0" u="none" strike="noStrike" cap="none" normalizeH="0" baseline="0" dirty="0" err="1">
                          <a:ln>
                            <a:noFill/>
                          </a:ln>
                          <a:solidFill>
                            <a:srgbClr val="333333"/>
                          </a:solidFill>
                          <a:effectLst/>
                          <a:latin typeface="Calibri Light"/>
                          <a:cs typeface="Times New Roman" pitchFamily="18" charset="0"/>
                        </a:rPr>
                        <a:t>teulada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La majoria de les persones solen tenir pensaments autodenigrants.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La terapeuta diu una paraula que vostè estava a punt de dir.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La terapeuta li pot llegir el pensament.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La paraula es podia derivar del context d'allò que estavan parlant.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19</a:t>
            </a:fld>
            <a:endParaRPr lang="de-DE" altLang="es-E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Tasca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següents</a:t>
            </a:r>
            <a:r>
              <a:rPr lang="en-US" altLang="de-DE" sz="2400" dirty="0">
                <a:solidFill>
                  <a:srgbClr val="333333"/>
                </a:solidFill>
              </a:rPr>
              <a:t> </a:t>
            </a:r>
            <a:r>
              <a:rPr lang="en-US" altLang="de-DE" sz="2400" dirty="0" err="1">
                <a:solidFill>
                  <a:srgbClr val="333333"/>
                </a:solidFill>
              </a:rPr>
              <a:t>exercicis</a:t>
            </a:r>
            <a:r>
              <a:rPr lang="en-US" altLang="de-DE" sz="2400" dirty="0">
                <a:solidFill>
                  <a:srgbClr val="333333"/>
                </a:solidFill>
              </a:rPr>
              <a:t> </a:t>
            </a:r>
            <a:r>
              <a:rPr lang="en-US" altLang="de-DE" sz="2400" dirty="0" err="1">
                <a:solidFill>
                  <a:srgbClr val="333333"/>
                </a:solidFill>
              </a:rPr>
              <a:t>se't</a:t>
            </a:r>
            <a:r>
              <a:rPr lang="en-US" altLang="de-DE" sz="2400" dirty="0">
                <a:solidFill>
                  <a:srgbClr val="333333"/>
                </a:solidFill>
              </a:rPr>
              <a:t> </a:t>
            </a:r>
            <a:r>
              <a:rPr lang="en-US" altLang="de-DE" sz="2400" dirty="0" err="1">
                <a:solidFill>
                  <a:srgbClr val="333333"/>
                </a:solidFill>
              </a:rPr>
              <a:t>mostraran</a:t>
            </a:r>
            <a:r>
              <a:rPr lang="en-US" altLang="de-DE" sz="2400" dirty="0">
                <a:solidFill>
                  <a:srgbClr val="333333"/>
                </a:solidFill>
              </a:rPr>
              <a:t> </a:t>
            </a:r>
            <a:r>
              <a:rPr lang="en-US" altLang="de-DE" sz="2400" dirty="0" err="1">
                <a:solidFill>
                  <a:srgbClr val="333333"/>
                </a:solidFill>
              </a:rPr>
              <a:t>diferents</a:t>
            </a:r>
            <a:r>
              <a:rPr lang="en-US" altLang="de-DE" sz="2400" dirty="0">
                <a:solidFill>
                  <a:srgbClr val="333333"/>
                </a:solidFill>
              </a:rPr>
              <a:t> </a:t>
            </a:r>
            <a:r>
              <a:rPr lang="en-US" altLang="de-DE" sz="2400" dirty="0" err="1">
                <a:solidFill>
                  <a:srgbClr val="333333"/>
                </a:solidFill>
              </a:rPr>
              <a:t>quadres</a:t>
            </a:r>
            <a:r>
              <a:rPr lang="en-US" altLang="de-DE" sz="2400" dirty="0">
                <a:solidFill>
                  <a:srgbClr val="333333"/>
                </a:solidFill>
              </a:rPr>
              <a:t>. Si us </a:t>
            </a:r>
            <a:r>
              <a:rPr lang="en-US" altLang="de-DE" sz="2400" dirty="0" err="1">
                <a:solidFill>
                  <a:srgbClr val="333333"/>
                </a:solidFill>
              </a:rPr>
              <a:t>plau</a:t>
            </a:r>
            <a:r>
              <a:rPr lang="en-US" altLang="de-DE" sz="2400" dirty="0">
                <a:solidFill>
                  <a:srgbClr val="333333"/>
                </a:solidFill>
              </a:rPr>
              <a:t>, </a:t>
            </a:r>
            <a:r>
              <a:rPr lang="en-US" altLang="de-DE" sz="2400" dirty="0" err="1">
                <a:solidFill>
                  <a:srgbClr val="333333"/>
                </a:solidFill>
              </a:rPr>
              <a:t>tracta</a:t>
            </a:r>
            <a:r>
              <a:rPr lang="en-US" altLang="de-DE" sz="2400" dirty="0">
                <a:solidFill>
                  <a:srgbClr val="333333"/>
                </a:solidFill>
              </a:rPr>
              <a:t> de </a:t>
            </a:r>
            <a:r>
              <a:rPr lang="en-US" altLang="de-DE" sz="2400" dirty="0" err="1">
                <a:solidFill>
                  <a:srgbClr val="333333"/>
                </a:solidFill>
              </a:rPr>
              <a:t>seleccionar</a:t>
            </a:r>
            <a:r>
              <a:rPr lang="en-US" altLang="de-DE" sz="2400" dirty="0">
                <a:solidFill>
                  <a:srgbClr val="333333"/>
                </a:solidFill>
              </a:rPr>
              <a:t> </a:t>
            </a:r>
            <a:r>
              <a:rPr lang="en-US" altLang="de-DE" sz="2400" dirty="0" err="1">
                <a:solidFill>
                  <a:srgbClr val="333333"/>
                </a:solidFill>
              </a:rPr>
              <a:t>quina</a:t>
            </a:r>
            <a:r>
              <a:rPr lang="en-US" altLang="de-DE" sz="2400" dirty="0">
                <a:solidFill>
                  <a:srgbClr val="333333"/>
                </a:solidFill>
              </a:rPr>
              <a:t> de les alternatives pot </a:t>
            </a:r>
            <a:r>
              <a:rPr lang="en-US" altLang="de-DE" sz="2400" dirty="0" err="1">
                <a:solidFill>
                  <a:srgbClr val="333333"/>
                </a:solidFill>
              </a:rPr>
              <a:t>ser</a:t>
            </a:r>
            <a:r>
              <a:rPr lang="en-US" altLang="de-DE" sz="2400" dirty="0">
                <a:solidFill>
                  <a:srgbClr val="333333"/>
                </a:solidFill>
              </a:rPr>
              <a:t> el </a:t>
            </a:r>
            <a:r>
              <a:rPr lang="en-US" altLang="de-DE" sz="2400" dirty="0" err="1">
                <a:solidFill>
                  <a:srgbClr val="333333"/>
                </a:solidFill>
              </a:rPr>
              <a:t>títol</a:t>
            </a:r>
            <a:r>
              <a:rPr lang="en-US" altLang="de-DE" sz="2400" dirty="0">
                <a:solidFill>
                  <a:srgbClr val="333333"/>
                </a:solidFill>
              </a:rPr>
              <a:t> de la </a:t>
            </a:r>
            <a:r>
              <a:rPr lang="en-US" altLang="de-DE" sz="2400" dirty="0" err="1">
                <a:solidFill>
                  <a:srgbClr val="333333"/>
                </a:solidFill>
              </a:rPr>
              <a:t>pintura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descarta</a:t>
            </a:r>
            <a:r>
              <a:rPr lang="en-US" altLang="de-DE" sz="2400" dirty="0">
                <a:solidFill>
                  <a:srgbClr val="333333"/>
                </a:solidFill>
              </a:rPr>
              <a:t> </a:t>
            </a:r>
            <a:r>
              <a:rPr lang="en-US" altLang="de-DE" sz="2400" dirty="0" err="1">
                <a:solidFill>
                  <a:srgbClr val="333333"/>
                </a:solidFill>
              </a:rPr>
              <a:t>aquelles</a:t>
            </a:r>
            <a:r>
              <a:rPr lang="en-US" altLang="de-DE" sz="2400" dirty="0">
                <a:solidFill>
                  <a:srgbClr val="333333"/>
                </a:solidFill>
              </a:rPr>
              <a:t> que </a:t>
            </a:r>
            <a:r>
              <a:rPr lang="en-US" altLang="de-DE" sz="2400" dirty="0" err="1">
                <a:solidFill>
                  <a:srgbClr val="333333"/>
                </a:solidFill>
              </a:rPr>
              <a:t>siguin</a:t>
            </a:r>
            <a:r>
              <a:rPr lang="en-US" altLang="de-DE" sz="2400" dirty="0">
                <a:solidFill>
                  <a:srgbClr val="333333"/>
                </a:solidFill>
              </a:rPr>
              <a:t> </a:t>
            </a:r>
            <a:r>
              <a:rPr lang="en-US" altLang="de-DE" sz="2400" dirty="0" err="1">
                <a:solidFill>
                  <a:srgbClr val="333333"/>
                </a:solidFill>
              </a:rPr>
              <a:t>improbables</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20</a:t>
            </a:fld>
            <a:endParaRPr lang="de-DE" altLang="es-E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Tasca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següents</a:t>
            </a:r>
            <a:r>
              <a:rPr lang="en-US" altLang="de-DE" sz="2400" dirty="0">
                <a:solidFill>
                  <a:srgbClr val="333333"/>
                </a:solidFill>
              </a:rPr>
              <a:t> </a:t>
            </a:r>
            <a:r>
              <a:rPr lang="en-US" altLang="de-DE" sz="2400" dirty="0" err="1">
                <a:solidFill>
                  <a:srgbClr val="333333"/>
                </a:solidFill>
              </a:rPr>
              <a:t>exercicis</a:t>
            </a:r>
            <a:r>
              <a:rPr lang="en-US" altLang="de-DE" sz="2400" dirty="0">
                <a:solidFill>
                  <a:srgbClr val="333333"/>
                </a:solidFill>
              </a:rPr>
              <a:t> </a:t>
            </a:r>
            <a:r>
              <a:rPr lang="en-US" altLang="de-DE" sz="2400" dirty="0" err="1">
                <a:solidFill>
                  <a:srgbClr val="333333"/>
                </a:solidFill>
              </a:rPr>
              <a:t>se't</a:t>
            </a:r>
            <a:r>
              <a:rPr lang="en-US" altLang="de-DE" sz="2400" dirty="0">
                <a:solidFill>
                  <a:srgbClr val="333333"/>
                </a:solidFill>
              </a:rPr>
              <a:t> </a:t>
            </a:r>
            <a:r>
              <a:rPr lang="en-US" altLang="de-DE" sz="2400" dirty="0" err="1">
                <a:solidFill>
                  <a:srgbClr val="333333"/>
                </a:solidFill>
              </a:rPr>
              <a:t>mostraran</a:t>
            </a:r>
            <a:r>
              <a:rPr lang="en-US" altLang="de-DE" sz="2400" dirty="0">
                <a:solidFill>
                  <a:srgbClr val="333333"/>
                </a:solidFill>
              </a:rPr>
              <a:t> </a:t>
            </a:r>
            <a:r>
              <a:rPr lang="en-US" altLang="de-DE" sz="2400" dirty="0" err="1">
                <a:solidFill>
                  <a:srgbClr val="333333"/>
                </a:solidFill>
              </a:rPr>
              <a:t>diferents</a:t>
            </a:r>
            <a:r>
              <a:rPr lang="en-US" altLang="de-DE" sz="2400" dirty="0">
                <a:solidFill>
                  <a:srgbClr val="333333"/>
                </a:solidFill>
              </a:rPr>
              <a:t> </a:t>
            </a:r>
            <a:r>
              <a:rPr lang="en-US" altLang="de-DE" sz="2400" dirty="0" err="1">
                <a:solidFill>
                  <a:srgbClr val="333333"/>
                </a:solidFill>
              </a:rPr>
              <a:t>quadres</a:t>
            </a:r>
            <a:r>
              <a:rPr lang="en-US" altLang="de-DE" sz="2400" dirty="0">
                <a:solidFill>
                  <a:srgbClr val="333333"/>
                </a:solidFill>
              </a:rPr>
              <a:t>. Si us </a:t>
            </a:r>
            <a:r>
              <a:rPr lang="en-US" altLang="de-DE" sz="2400" dirty="0" err="1">
                <a:solidFill>
                  <a:srgbClr val="333333"/>
                </a:solidFill>
              </a:rPr>
              <a:t>plau</a:t>
            </a:r>
            <a:r>
              <a:rPr lang="en-US" altLang="de-DE" sz="2400" dirty="0">
                <a:solidFill>
                  <a:srgbClr val="333333"/>
                </a:solidFill>
              </a:rPr>
              <a:t>, </a:t>
            </a:r>
            <a:r>
              <a:rPr lang="en-US" altLang="de-DE" sz="2400" dirty="0" err="1">
                <a:solidFill>
                  <a:srgbClr val="333333"/>
                </a:solidFill>
              </a:rPr>
              <a:t>tracta</a:t>
            </a:r>
            <a:r>
              <a:rPr lang="en-US" altLang="de-DE" sz="2400" dirty="0">
                <a:solidFill>
                  <a:srgbClr val="333333"/>
                </a:solidFill>
              </a:rPr>
              <a:t> de </a:t>
            </a:r>
            <a:r>
              <a:rPr lang="en-US" altLang="de-DE" sz="2400" dirty="0" err="1">
                <a:solidFill>
                  <a:srgbClr val="333333"/>
                </a:solidFill>
              </a:rPr>
              <a:t>seleccionar</a:t>
            </a:r>
            <a:r>
              <a:rPr lang="en-US" altLang="de-DE" sz="2400" dirty="0">
                <a:solidFill>
                  <a:srgbClr val="333333"/>
                </a:solidFill>
              </a:rPr>
              <a:t> </a:t>
            </a:r>
            <a:r>
              <a:rPr lang="en-US" altLang="de-DE" sz="2400" dirty="0" err="1">
                <a:solidFill>
                  <a:srgbClr val="333333"/>
                </a:solidFill>
              </a:rPr>
              <a:t>quina</a:t>
            </a:r>
            <a:r>
              <a:rPr lang="en-US" altLang="de-DE" sz="2400" dirty="0">
                <a:solidFill>
                  <a:srgbClr val="333333"/>
                </a:solidFill>
              </a:rPr>
              <a:t> de les alternatives pot </a:t>
            </a:r>
            <a:r>
              <a:rPr lang="en-US" altLang="de-DE" sz="2400" dirty="0" err="1">
                <a:solidFill>
                  <a:srgbClr val="333333"/>
                </a:solidFill>
              </a:rPr>
              <a:t>ser</a:t>
            </a:r>
            <a:r>
              <a:rPr lang="en-US" altLang="de-DE" sz="2400" dirty="0">
                <a:solidFill>
                  <a:srgbClr val="333333"/>
                </a:solidFill>
              </a:rPr>
              <a:t> el </a:t>
            </a:r>
            <a:r>
              <a:rPr lang="en-US" altLang="de-DE" sz="2400" dirty="0" err="1">
                <a:solidFill>
                  <a:srgbClr val="333333"/>
                </a:solidFill>
              </a:rPr>
              <a:t>títol</a:t>
            </a:r>
            <a:r>
              <a:rPr lang="en-US" altLang="de-DE" sz="2400" dirty="0">
                <a:solidFill>
                  <a:srgbClr val="333333"/>
                </a:solidFill>
              </a:rPr>
              <a:t> de la </a:t>
            </a:r>
            <a:r>
              <a:rPr lang="en-US" altLang="de-DE" sz="2400" dirty="0" err="1">
                <a:solidFill>
                  <a:srgbClr val="333333"/>
                </a:solidFill>
              </a:rPr>
              <a:t>pintura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descarta</a:t>
            </a:r>
            <a:r>
              <a:rPr lang="en-US" altLang="de-DE" sz="2400" dirty="0">
                <a:solidFill>
                  <a:srgbClr val="333333"/>
                </a:solidFill>
              </a:rPr>
              <a:t> </a:t>
            </a:r>
            <a:r>
              <a:rPr lang="en-US" altLang="de-DE" sz="2400" dirty="0" err="1">
                <a:solidFill>
                  <a:srgbClr val="333333"/>
                </a:solidFill>
              </a:rPr>
              <a:t>aquelles</a:t>
            </a:r>
            <a:r>
              <a:rPr lang="en-US" altLang="de-DE" sz="2400" dirty="0">
                <a:solidFill>
                  <a:srgbClr val="333333"/>
                </a:solidFill>
              </a:rPr>
              <a:t> que </a:t>
            </a:r>
            <a:r>
              <a:rPr lang="en-US" altLang="de-DE" sz="2400" dirty="0" err="1">
                <a:solidFill>
                  <a:srgbClr val="333333"/>
                </a:solidFill>
              </a:rPr>
              <a:t>siguin</a:t>
            </a:r>
            <a:r>
              <a:rPr lang="en-US" altLang="de-DE" sz="2400" dirty="0">
                <a:solidFill>
                  <a:srgbClr val="333333"/>
                </a:solidFill>
              </a:rPr>
              <a:t> </a:t>
            </a:r>
            <a:r>
              <a:rPr lang="en-US" altLang="de-DE" sz="2400" dirty="0" err="1">
                <a:solidFill>
                  <a:srgbClr val="333333"/>
                </a:solidFill>
              </a:rPr>
              <a:t>improbables</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333333"/>
                </a:solidFill>
              </a:rPr>
              <a:t>Comenta</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i="1" dirty="0">
                <a:solidFill>
                  <a:srgbClr val="004992"/>
                </a:solidFill>
              </a:rPr>
              <a:t>pros </a:t>
            </a:r>
            <a:r>
              <a:rPr lang="en-US" altLang="de-DE" sz="2400" dirty="0" err="1">
                <a:solidFill>
                  <a:srgbClr val="004992"/>
                </a:solidFill>
              </a:rPr>
              <a:t>i</a:t>
            </a:r>
            <a:r>
              <a:rPr lang="en-US" altLang="de-DE" sz="2400" i="1" dirty="0">
                <a:solidFill>
                  <a:srgbClr val="004992"/>
                </a:solidFill>
              </a:rPr>
              <a:t> </a:t>
            </a:r>
            <a:r>
              <a:rPr lang="en-US" altLang="de-DE" sz="2400" i="1" dirty="0" err="1">
                <a:solidFill>
                  <a:srgbClr val="004992"/>
                </a:solidFill>
              </a:rPr>
              <a:t>contres</a:t>
            </a:r>
            <a:r>
              <a:rPr lang="en-US" altLang="de-DE" sz="2400" i="1" dirty="0">
                <a:solidFill>
                  <a:srgbClr val="333333"/>
                </a:solidFill>
              </a:rPr>
              <a:t> </a:t>
            </a:r>
            <a:r>
              <a:rPr lang="en-US" altLang="de-DE" sz="2400" dirty="0">
                <a:solidFill>
                  <a:srgbClr val="333333"/>
                </a:solidFill>
              </a:rPr>
              <a:t>de </a:t>
            </a:r>
            <a:r>
              <a:rPr lang="en-US" altLang="de-DE" sz="2400" dirty="0" err="1">
                <a:solidFill>
                  <a:srgbClr val="333333"/>
                </a:solidFill>
              </a:rPr>
              <a:t>cada</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de les </a:t>
            </a:r>
            <a:r>
              <a:rPr lang="en-US" altLang="de-DE" sz="2400" dirty="0" err="1">
                <a:solidFill>
                  <a:srgbClr val="333333"/>
                </a:solidFill>
              </a:rPr>
              <a:t>interpretacions</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21</a:t>
            </a:fld>
            <a:endParaRPr lang="de-DE" altLang="es-ES"/>
          </a:p>
        </p:txBody>
      </p:sp>
    </p:spTree>
    <p:extLst>
      <p:ext uri="{BB962C8B-B14F-4D97-AF65-F5344CB8AC3E}">
        <p14:creationId xmlns:p14="http://schemas.microsoft.com/office/powerpoint/2010/main" val="180048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Tasca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següents</a:t>
            </a:r>
            <a:r>
              <a:rPr lang="en-US" altLang="de-DE" sz="2400" dirty="0">
                <a:solidFill>
                  <a:srgbClr val="333333"/>
                </a:solidFill>
              </a:rPr>
              <a:t> </a:t>
            </a:r>
            <a:r>
              <a:rPr lang="en-US" altLang="de-DE" sz="2400" dirty="0" err="1">
                <a:solidFill>
                  <a:srgbClr val="333333"/>
                </a:solidFill>
              </a:rPr>
              <a:t>exercicis</a:t>
            </a:r>
            <a:r>
              <a:rPr lang="en-US" altLang="de-DE" sz="2400" dirty="0">
                <a:solidFill>
                  <a:srgbClr val="333333"/>
                </a:solidFill>
              </a:rPr>
              <a:t> </a:t>
            </a:r>
            <a:r>
              <a:rPr lang="en-US" altLang="de-DE" sz="2400" dirty="0" err="1">
                <a:solidFill>
                  <a:srgbClr val="333333"/>
                </a:solidFill>
              </a:rPr>
              <a:t>se't</a:t>
            </a:r>
            <a:r>
              <a:rPr lang="en-US" altLang="de-DE" sz="2400" dirty="0">
                <a:solidFill>
                  <a:srgbClr val="333333"/>
                </a:solidFill>
              </a:rPr>
              <a:t> </a:t>
            </a:r>
            <a:r>
              <a:rPr lang="en-US" altLang="de-DE" sz="2400" dirty="0" err="1">
                <a:solidFill>
                  <a:srgbClr val="333333"/>
                </a:solidFill>
              </a:rPr>
              <a:t>mostraran</a:t>
            </a:r>
            <a:r>
              <a:rPr lang="en-US" altLang="de-DE" sz="2400" dirty="0">
                <a:solidFill>
                  <a:srgbClr val="333333"/>
                </a:solidFill>
              </a:rPr>
              <a:t> </a:t>
            </a:r>
            <a:r>
              <a:rPr lang="en-US" altLang="de-DE" sz="2400" dirty="0" err="1">
                <a:solidFill>
                  <a:srgbClr val="333333"/>
                </a:solidFill>
              </a:rPr>
              <a:t>diferents</a:t>
            </a:r>
            <a:r>
              <a:rPr lang="en-US" altLang="de-DE" sz="2400" dirty="0">
                <a:solidFill>
                  <a:srgbClr val="333333"/>
                </a:solidFill>
              </a:rPr>
              <a:t> </a:t>
            </a:r>
            <a:r>
              <a:rPr lang="en-US" altLang="de-DE" sz="2400" dirty="0" err="1">
                <a:solidFill>
                  <a:srgbClr val="333333"/>
                </a:solidFill>
              </a:rPr>
              <a:t>quadres</a:t>
            </a:r>
            <a:r>
              <a:rPr lang="en-US" altLang="de-DE" sz="2400" dirty="0">
                <a:solidFill>
                  <a:srgbClr val="333333"/>
                </a:solidFill>
              </a:rPr>
              <a:t>. Si us </a:t>
            </a:r>
            <a:r>
              <a:rPr lang="en-US" altLang="de-DE" sz="2400" dirty="0" err="1">
                <a:solidFill>
                  <a:srgbClr val="333333"/>
                </a:solidFill>
              </a:rPr>
              <a:t>plau</a:t>
            </a:r>
            <a:r>
              <a:rPr lang="en-US" altLang="de-DE" sz="2400" dirty="0">
                <a:solidFill>
                  <a:srgbClr val="333333"/>
                </a:solidFill>
              </a:rPr>
              <a:t>, </a:t>
            </a:r>
            <a:r>
              <a:rPr lang="en-US" altLang="de-DE" sz="2400" dirty="0" err="1">
                <a:solidFill>
                  <a:srgbClr val="333333"/>
                </a:solidFill>
              </a:rPr>
              <a:t>tracta</a:t>
            </a:r>
            <a:r>
              <a:rPr lang="en-US" altLang="de-DE" sz="2400" dirty="0">
                <a:solidFill>
                  <a:srgbClr val="333333"/>
                </a:solidFill>
              </a:rPr>
              <a:t> de </a:t>
            </a:r>
            <a:r>
              <a:rPr lang="en-US" altLang="de-DE" sz="2400" dirty="0" err="1">
                <a:solidFill>
                  <a:srgbClr val="333333"/>
                </a:solidFill>
              </a:rPr>
              <a:t>seleccionar</a:t>
            </a:r>
            <a:r>
              <a:rPr lang="en-US" altLang="de-DE" sz="2400" dirty="0">
                <a:solidFill>
                  <a:srgbClr val="333333"/>
                </a:solidFill>
              </a:rPr>
              <a:t> </a:t>
            </a:r>
            <a:r>
              <a:rPr lang="en-US" altLang="de-DE" sz="2400" dirty="0" err="1">
                <a:solidFill>
                  <a:srgbClr val="333333"/>
                </a:solidFill>
              </a:rPr>
              <a:t>quina</a:t>
            </a:r>
            <a:r>
              <a:rPr lang="en-US" altLang="de-DE" sz="2400" dirty="0">
                <a:solidFill>
                  <a:srgbClr val="333333"/>
                </a:solidFill>
              </a:rPr>
              <a:t> de les alternatives pot </a:t>
            </a:r>
            <a:r>
              <a:rPr lang="en-US" altLang="de-DE" sz="2400" dirty="0" err="1">
                <a:solidFill>
                  <a:srgbClr val="333333"/>
                </a:solidFill>
              </a:rPr>
              <a:t>ser</a:t>
            </a:r>
            <a:r>
              <a:rPr lang="en-US" altLang="de-DE" sz="2400" dirty="0">
                <a:solidFill>
                  <a:srgbClr val="333333"/>
                </a:solidFill>
              </a:rPr>
              <a:t> el </a:t>
            </a:r>
            <a:r>
              <a:rPr lang="en-US" altLang="de-DE" sz="2400" dirty="0" err="1">
                <a:solidFill>
                  <a:srgbClr val="333333"/>
                </a:solidFill>
              </a:rPr>
              <a:t>títol</a:t>
            </a:r>
            <a:r>
              <a:rPr lang="en-US" altLang="de-DE" sz="2400" dirty="0">
                <a:solidFill>
                  <a:srgbClr val="333333"/>
                </a:solidFill>
              </a:rPr>
              <a:t> de la </a:t>
            </a:r>
            <a:r>
              <a:rPr lang="en-US" altLang="de-DE" sz="2400" dirty="0" err="1">
                <a:solidFill>
                  <a:srgbClr val="333333"/>
                </a:solidFill>
              </a:rPr>
              <a:t>pintura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descarta</a:t>
            </a:r>
            <a:r>
              <a:rPr lang="en-US" altLang="de-DE" sz="2400" dirty="0">
                <a:solidFill>
                  <a:srgbClr val="333333"/>
                </a:solidFill>
              </a:rPr>
              <a:t> </a:t>
            </a:r>
            <a:r>
              <a:rPr lang="en-US" altLang="de-DE" sz="2400" dirty="0" err="1">
                <a:solidFill>
                  <a:srgbClr val="333333"/>
                </a:solidFill>
              </a:rPr>
              <a:t>aquelles</a:t>
            </a:r>
            <a:r>
              <a:rPr lang="en-US" altLang="de-DE" sz="2400" dirty="0">
                <a:solidFill>
                  <a:srgbClr val="333333"/>
                </a:solidFill>
              </a:rPr>
              <a:t> que </a:t>
            </a:r>
            <a:r>
              <a:rPr lang="en-US" altLang="de-DE" sz="2400" dirty="0" err="1">
                <a:solidFill>
                  <a:srgbClr val="333333"/>
                </a:solidFill>
              </a:rPr>
              <a:t>siguin</a:t>
            </a:r>
            <a:r>
              <a:rPr lang="en-US" altLang="de-DE" sz="2400" dirty="0">
                <a:solidFill>
                  <a:srgbClr val="333333"/>
                </a:solidFill>
              </a:rPr>
              <a:t> </a:t>
            </a:r>
            <a:r>
              <a:rPr lang="en-US" altLang="de-DE" sz="2400" dirty="0" err="1">
                <a:solidFill>
                  <a:srgbClr val="333333"/>
                </a:solidFill>
              </a:rPr>
              <a:t>improbables</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333333"/>
                </a:solidFill>
              </a:rPr>
              <a:t>Comenta</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i="1" dirty="0">
                <a:solidFill>
                  <a:srgbClr val="004992"/>
                </a:solidFill>
              </a:rPr>
              <a:t>pros </a:t>
            </a:r>
            <a:r>
              <a:rPr lang="en-US" altLang="de-DE" sz="2400" dirty="0" err="1">
                <a:solidFill>
                  <a:srgbClr val="004992"/>
                </a:solidFill>
              </a:rPr>
              <a:t>i</a:t>
            </a:r>
            <a:r>
              <a:rPr lang="en-US" altLang="de-DE" sz="2400" i="1" dirty="0">
                <a:solidFill>
                  <a:srgbClr val="004992"/>
                </a:solidFill>
              </a:rPr>
              <a:t> </a:t>
            </a:r>
            <a:r>
              <a:rPr lang="en-US" altLang="de-DE" sz="2400" i="1" dirty="0" err="1">
                <a:solidFill>
                  <a:srgbClr val="004992"/>
                </a:solidFill>
              </a:rPr>
              <a:t>contres</a:t>
            </a:r>
            <a:r>
              <a:rPr lang="en-US" altLang="de-DE" sz="2400" i="1" dirty="0">
                <a:solidFill>
                  <a:srgbClr val="333333"/>
                </a:solidFill>
              </a:rPr>
              <a:t> </a:t>
            </a:r>
            <a:r>
              <a:rPr lang="en-US" altLang="de-DE" sz="2400" dirty="0">
                <a:solidFill>
                  <a:srgbClr val="333333"/>
                </a:solidFill>
              </a:rPr>
              <a:t>de </a:t>
            </a:r>
            <a:r>
              <a:rPr lang="en-US" altLang="de-DE" sz="2400" dirty="0" err="1">
                <a:solidFill>
                  <a:srgbClr val="333333"/>
                </a:solidFill>
              </a:rPr>
              <a:t>cada</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de les </a:t>
            </a:r>
            <a:r>
              <a:rPr lang="en-US" altLang="de-DE" sz="2400" dirty="0" err="1">
                <a:solidFill>
                  <a:srgbClr val="333333"/>
                </a:solidFill>
              </a:rPr>
              <a:t>interpretacions</a:t>
            </a:r>
            <a:r>
              <a:rPr lang="en-U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Si us plau digues també el grau de seguretat en la teva decisió.</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22</a:t>
            </a:fld>
            <a:endParaRPr lang="de-DE" altLang="es-ES"/>
          </a:p>
        </p:txBody>
      </p:sp>
    </p:spTree>
    <p:extLst>
      <p:ext uri="{BB962C8B-B14F-4D97-AF65-F5344CB8AC3E}">
        <p14:creationId xmlns:p14="http://schemas.microsoft.com/office/powerpoint/2010/main" val="1076050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Tasca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següents</a:t>
            </a:r>
            <a:r>
              <a:rPr lang="en-US" altLang="de-DE" sz="2400" dirty="0">
                <a:solidFill>
                  <a:srgbClr val="333333"/>
                </a:solidFill>
              </a:rPr>
              <a:t> </a:t>
            </a:r>
            <a:r>
              <a:rPr lang="en-US" altLang="de-DE" sz="2400" dirty="0" err="1">
                <a:solidFill>
                  <a:srgbClr val="333333"/>
                </a:solidFill>
              </a:rPr>
              <a:t>exercicis</a:t>
            </a:r>
            <a:r>
              <a:rPr lang="en-US" altLang="de-DE" sz="2400" dirty="0">
                <a:solidFill>
                  <a:srgbClr val="333333"/>
                </a:solidFill>
              </a:rPr>
              <a:t> </a:t>
            </a:r>
            <a:r>
              <a:rPr lang="en-US" altLang="de-DE" sz="2400" dirty="0" err="1">
                <a:solidFill>
                  <a:srgbClr val="333333"/>
                </a:solidFill>
              </a:rPr>
              <a:t>se't</a:t>
            </a:r>
            <a:r>
              <a:rPr lang="en-US" altLang="de-DE" sz="2400" dirty="0">
                <a:solidFill>
                  <a:srgbClr val="333333"/>
                </a:solidFill>
              </a:rPr>
              <a:t> </a:t>
            </a:r>
            <a:r>
              <a:rPr lang="en-US" altLang="de-DE" sz="2400" dirty="0" err="1">
                <a:solidFill>
                  <a:srgbClr val="333333"/>
                </a:solidFill>
              </a:rPr>
              <a:t>mostraran</a:t>
            </a:r>
            <a:r>
              <a:rPr lang="en-US" altLang="de-DE" sz="2400" dirty="0">
                <a:solidFill>
                  <a:srgbClr val="333333"/>
                </a:solidFill>
              </a:rPr>
              <a:t> </a:t>
            </a:r>
            <a:r>
              <a:rPr lang="en-US" altLang="de-DE" sz="2400" dirty="0" err="1">
                <a:solidFill>
                  <a:srgbClr val="333333"/>
                </a:solidFill>
              </a:rPr>
              <a:t>diferents</a:t>
            </a:r>
            <a:r>
              <a:rPr lang="en-US" altLang="de-DE" sz="2400" dirty="0">
                <a:solidFill>
                  <a:srgbClr val="333333"/>
                </a:solidFill>
              </a:rPr>
              <a:t> </a:t>
            </a:r>
            <a:r>
              <a:rPr lang="en-US" altLang="de-DE" sz="2400" dirty="0" err="1">
                <a:solidFill>
                  <a:srgbClr val="333333"/>
                </a:solidFill>
              </a:rPr>
              <a:t>quadres</a:t>
            </a:r>
            <a:r>
              <a:rPr lang="en-US" altLang="de-DE" sz="2400" dirty="0">
                <a:solidFill>
                  <a:srgbClr val="333333"/>
                </a:solidFill>
              </a:rPr>
              <a:t>. Si us </a:t>
            </a:r>
            <a:r>
              <a:rPr lang="en-US" altLang="de-DE" sz="2400" dirty="0" err="1">
                <a:solidFill>
                  <a:srgbClr val="333333"/>
                </a:solidFill>
              </a:rPr>
              <a:t>plau</a:t>
            </a:r>
            <a:r>
              <a:rPr lang="en-US" altLang="de-DE" sz="2400" dirty="0">
                <a:solidFill>
                  <a:srgbClr val="333333"/>
                </a:solidFill>
              </a:rPr>
              <a:t>, </a:t>
            </a:r>
            <a:r>
              <a:rPr lang="en-US" altLang="de-DE" sz="2400" dirty="0" err="1">
                <a:solidFill>
                  <a:srgbClr val="333333"/>
                </a:solidFill>
              </a:rPr>
              <a:t>tracta</a:t>
            </a:r>
            <a:r>
              <a:rPr lang="en-US" altLang="de-DE" sz="2400" dirty="0">
                <a:solidFill>
                  <a:srgbClr val="333333"/>
                </a:solidFill>
              </a:rPr>
              <a:t> de </a:t>
            </a:r>
            <a:r>
              <a:rPr lang="en-US" altLang="de-DE" sz="2400" dirty="0" err="1">
                <a:solidFill>
                  <a:srgbClr val="333333"/>
                </a:solidFill>
              </a:rPr>
              <a:t>seleccionar</a:t>
            </a:r>
            <a:r>
              <a:rPr lang="en-US" altLang="de-DE" sz="2400" dirty="0">
                <a:solidFill>
                  <a:srgbClr val="333333"/>
                </a:solidFill>
              </a:rPr>
              <a:t> </a:t>
            </a:r>
            <a:r>
              <a:rPr lang="en-US" altLang="de-DE" sz="2400" dirty="0" err="1">
                <a:solidFill>
                  <a:srgbClr val="333333"/>
                </a:solidFill>
              </a:rPr>
              <a:t>quina</a:t>
            </a:r>
            <a:r>
              <a:rPr lang="en-US" altLang="de-DE" sz="2400" dirty="0">
                <a:solidFill>
                  <a:srgbClr val="333333"/>
                </a:solidFill>
              </a:rPr>
              <a:t> de les alternatives pot </a:t>
            </a:r>
            <a:r>
              <a:rPr lang="en-US" altLang="de-DE" sz="2400" dirty="0" err="1">
                <a:solidFill>
                  <a:srgbClr val="333333"/>
                </a:solidFill>
              </a:rPr>
              <a:t>ser</a:t>
            </a:r>
            <a:r>
              <a:rPr lang="en-US" altLang="de-DE" sz="2400" dirty="0">
                <a:solidFill>
                  <a:srgbClr val="333333"/>
                </a:solidFill>
              </a:rPr>
              <a:t> el </a:t>
            </a:r>
            <a:r>
              <a:rPr lang="en-US" altLang="de-DE" sz="2400" dirty="0" err="1">
                <a:solidFill>
                  <a:srgbClr val="333333"/>
                </a:solidFill>
              </a:rPr>
              <a:t>títol</a:t>
            </a:r>
            <a:r>
              <a:rPr lang="en-US" altLang="de-DE" sz="2400" dirty="0">
                <a:solidFill>
                  <a:srgbClr val="333333"/>
                </a:solidFill>
              </a:rPr>
              <a:t> de la </a:t>
            </a:r>
            <a:r>
              <a:rPr lang="en-US" altLang="de-DE" sz="2400" dirty="0" err="1">
                <a:solidFill>
                  <a:srgbClr val="333333"/>
                </a:solidFill>
              </a:rPr>
              <a:t>pintura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descarta</a:t>
            </a:r>
            <a:r>
              <a:rPr lang="en-US" altLang="de-DE" sz="2400" dirty="0">
                <a:solidFill>
                  <a:srgbClr val="333333"/>
                </a:solidFill>
              </a:rPr>
              <a:t> </a:t>
            </a:r>
            <a:r>
              <a:rPr lang="en-US" altLang="de-DE" sz="2400" dirty="0" err="1">
                <a:solidFill>
                  <a:srgbClr val="333333"/>
                </a:solidFill>
              </a:rPr>
              <a:t>aquelles</a:t>
            </a:r>
            <a:r>
              <a:rPr lang="en-US" altLang="de-DE" sz="2400" dirty="0">
                <a:solidFill>
                  <a:srgbClr val="333333"/>
                </a:solidFill>
              </a:rPr>
              <a:t> que </a:t>
            </a:r>
            <a:r>
              <a:rPr lang="en-US" altLang="de-DE" sz="2400" dirty="0" err="1">
                <a:solidFill>
                  <a:srgbClr val="333333"/>
                </a:solidFill>
              </a:rPr>
              <a:t>siguin</a:t>
            </a:r>
            <a:r>
              <a:rPr lang="en-US" altLang="de-DE" sz="2400" dirty="0">
                <a:solidFill>
                  <a:srgbClr val="333333"/>
                </a:solidFill>
              </a:rPr>
              <a:t> </a:t>
            </a:r>
            <a:r>
              <a:rPr lang="en-US" altLang="de-DE" sz="2400" dirty="0" err="1">
                <a:solidFill>
                  <a:srgbClr val="333333"/>
                </a:solidFill>
              </a:rPr>
              <a:t>improbables</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333333"/>
                </a:solidFill>
              </a:rPr>
              <a:t>Comenta</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i="1" dirty="0">
                <a:solidFill>
                  <a:srgbClr val="004992"/>
                </a:solidFill>
              </a:rPr>
              <a:t>pros </a:t>
            </a:r>
            <a:r>
              <a:rPr lang="en-US" altLang="de-DE" sz="2400" dirty="0" err="1">
                <a:solidFill>
                  <a:srgbClr val="004992"/>
                </a:solidFill>
              </a:rPr>
              <a:t>i</a:t>
            </a:r>
            <a:r>
              <a:rPr lang="en-US" altLang="de-DE" sz="2400" i="1" dirty="0">
                <a:solidFill>
                  <a:srgbClr val="004992"/>
                </a:solidFill>
              </a:rPr>
              <a:t> </a:t>
            </a:r>
            <a:r>
              <a:rPr lang="en-US" altLang="de-DE" sz="2400" i="1" dirty="0" err="1">
                <a:solidFill>
                  <a:srgbClr val="004992"/>
                </a:solidFill>
              </a:rPr>
              <a:t>contres</a:t>
            </a:r>
            <a:r>
              <a:rPr lang="en-US" altLang="de-DE" sz="2400" i="1" dirty="0">
                <a:solidFill>
                  <a:srgbClr val="333333"/>
                </a:solidFill>
              </a:rPr>
              <a:t> </a:t>
            </a:r>
            <a:r>
              <a:rPr lang="en-US" altLang="de-DE" sz="2400" dirty="0">
                <a:solidFill>
                  <a:srgbClr val="333333"/>
                </a:solidFill>
              </a:rPr>
              <a:t>de </a:t>
            </a:r>
            <a:r>
              <a:rPr lang="en-US" altLang="de-DE" sz="2400" dirty="0" err="1">
                <a:solidFill>
                  <a:srgbClr val="333333"/>
                </a:solidFill>
              </a:rPr>
              <a:t>cada</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de les </a:t>
            </a:r>
            <a:r>
              <a:rPr lang="en-US" altLang="de-DE" sz="2400" dirty="0" err="1">
                <a:solidFill>
                  <a:srgbClr val="333333"/>
                </a:solidFill>
              </a:rPr>
              <a:t>interpretacions</a:t>
            </a:r>
            <a:r>
              <a:rPr lang="en-U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Si </a:t>
            </a:r>
            <a:r>
              <a:rPr lang="es-ES" altLang="de-DE" sz="2400" dirty="0" err="1">
                <a:solidFill>
                  <a:srgbClr val="333333"/>
                </a:solidFill>
              </a:rPr>
              <a:t>us</a:t>
            </a:r>
            <a:r>
              <a:rPr lang="es-ES" altLang="de-DE" sz="2400" dirty="0">
                <a:solidFill>
                  <a:srgbClr val="333333"/>
                </a:solidFill>
              </a:rPr>
              <a:t> </a:t>
            </a:r>
            <a:r>
              <a:rPr lang="es-ES" altLang="de-DE" sz="2400" dirty="0" err="1">
                <a:solidFill>
                  <a:srgbClr val="333333"/>
                </a:solidFill>
              </a:rPr>
              <a:t>plau</a:t>
            </a:r>
            <a:r>
              <a:rPr lang="es-ES" altLang="de-DE" sz="2400" dirty="0">
                <a:solidFill>
                  <a:srgbClr val="333333"/>
                </a:solidFill>
              </a:rPr>
              <a:t> </a:t>
            </a:r>
            <a:r>
              <a:rPr lang="es-ES" altLang="de-DE" sz="2400" dirty="0" err="1">
                <a:solidFill>
                  <a:srgbClr val="333333"/>
                </a:solidFill>
              </a:rPr>
              <a:t>digues</a:t>
            </a:r>
            <a:r>
              <a:rPr lang="es-ES" altLang="de-DE" sz="2400" dirty="0">
                <a:solidFill>
                  <a:srgbClr val="333333"/>
                </a:solidFill>
              </a:rPr>
              <a:t> també el </a:t>
            </a:r>
            <a:r>
              <a:rPr lang="es-ES" altLang="de-DE" sz="2400" dirty="0" err="1">
                <a:solidFill>
                  <a:srgbClr val="333333"/>
                </a:solidFill>
              </a:rPr>
              <a:t>grau</a:t>
            </a:r>
            <a:r>
              <a:rPr lang="es-ES" altLang="de-DE" sz="2400" dirty="0">
                <a:solidFill>
                  <a:srgbClr val="333333"/>
                </a:solidFill>
              </a:rPr>
              <a:t> de </a:t>
            </a:r>
            <a:r>
              <a:rPr lang="es-ES" altLang="de-DE" sz="2400" dirty="0" err="1">
                <a:solidFill>
                  <a:srgbClr val="333333"/>
                </a:solidFill>
              </a:rPr>
              <a:t>seguretat</a:t>
            </a:r>
            <a:r>
              <a:rPr lang="es-ES" altLang="de-DE" sz="2400" dirty="0">
                <a:solidFill>
                  <a:srgbClr val="333333"/>
                </a:solidFill>
              </a:rPr>
              <a:t> en la </a:t>
            </a:r>
            <a:r>
              <a:rPr lang="es-ES" altLang="de-DE" sz="2400" dirty="0" err="1">
                <a:solidFill>
                  <a:srgbClr val="333333"/>
                </a:solidFill>
              </a:rPr>
              <a:t>teva</a:t>
            </a:r>
            <a:r>
              <a:rPr lang="es-ES" altLang="de-DE" sz="2400" dirty="0">
                <a:solidFill>
                  <a:srgbClr val="333333"/>
                </a:solidFill>
              </a:rPr>
              <a:t> </a:t>
            </a:r>
            <a:r>
              <a:rPr lang="es-ES" altLang="de-DE" sz="2400" dirty="0" err="1">
                <a:solidFill>
                  <a:srgbClr val="333333"/>
                </a:solidFill>
              </a:rPr>
              <a:t>decisió</a:t>
            </a:r>
            <a:r>
              <a:rPr lang="es-E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Posa</a:t>
            </a:r>
            <a:r>
              <a:rPr lang="en-US" altLang="de-DE" sz="2400" dirty="0">
                <a:solidFill>
                  <a:srgbClr val="333333"/>
                </a:solidFill>
              </a:rPr>
              <a:t> especial </a:t>
            </a:r>
            <a:r>
              <a:rPr lang="en-US" altLang="de-DE" sz="2400" dirty="0" err="1">
                <a:solidFill>
                  <a:srgbClr val="333333"/>
                </a:solidFill>
              </a:rPr>
              <a:t>atenció</a:t>
            </a:r>
            <a:r>
              <a:rPr lang="en-US" altLang="de-DE" sz="2400" dirty="0">
                <a:solidFill>
                  <a:srgbClr val="333333"/>
                </a:solidFill>
              </a:rPr>
              <a:t> a les </a:t>
            </a:r>
            <a:r>
              <a:rPr lang="en-US" altLang="de-DE" sz="2400" dirty="0" err="1">
                <a:solidFill>
                  <a:srgbClr val="333333"/>
                </a:solidFill>
              </a:rPr>
              <a:t>característiques</a:t>
            </a:r>
            <a:r>
              <a:rPr lang="en-US" altLang="de-DE" sz="2400" dirty="0">
                <a:solidFill>
                  <a:srgbClr val="333333"/>
                </a:solidFill>
              </a:rPr>
              <a:t> que </a:t>
            </a:r>
            <a:r>
              <a:rPr lang="en-US" altLang="de-DE" sz="2400" dirty="0" err="1">
                <a:solidFill>
                  <a:srgbClr val="333333"/>
                </a:solidFill>
              </a:rPr>
              <a:t>clarament</a:t>
            </a:r>
            <a:r>
              <a:rPr lang="en-US" altLang="de-DE" sz="2400" dirty="0">
                <a:solidFill>
                  <a:srgbClr val="333333"/>
                </a:solidFill>
              </a:rPr>
              <a:t> </a:t>
            </a:r>
            <a:r>
              <a:rPr lang="en-US" altLang="de-DE" sz="2400" dirty="0" err="1">
                <a:solidFill>
                  <a:srgbClr val="333333"/>
                </a:solidFill>
              </a:rPr>
              <a:t>exclouen</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interpretació</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23</a:t>
            </a:fld>
            <a:endParaRPr lang="de-DE" altLang="es-ES"/>
          </a:p>
        </p:txBody>
      </p:sp>
    </p:spTree>
    <p:extLst>
      <p:ext uri="{BB962C8B-B14F-4D97-AF65-F5344CB8AC3E}">
        <p14:creationId xmlns:p14="http://schemas.microsoft.com/office/powerpoint/2010/main" val="4092376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Confessió</a:t>
            </a:r>
            <a:r>
              <a:rPr lang="de-DE" altLang="de-DE" sz="2400" b="0" dirty="0">
                <a:solidFill>
                  <a:srgbClr val="333333"/>
                </a:solidFill>
                <a:latin typeface="+mn-lt"/>
                <a:ea typeface="+mn-ea"/>
                <a:cs typeface="+mn-cs"/>
              </a:rPr>
              <a:t> </a:t>
            </a:r>
            <a:r>
              <a:rPr lang="de-DE" altLang="de-DE" sz="2400" b="0" dirty="0" err="1">
                <a:solidFill>
                  <a:srgbClr val="333333"/>
                </a:solidFill>
                <a:latin typeface="+mn-lt"/>
                <a:ea typeface="+mn-ea"/>
                <a:cs typeface="+mn-cs"/>
              </a:rPr>
              <a:t>d'adulteri</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Festeig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Anunci de la </a:t>
            </a:r>
            <a:r>
              <a:rPr lang="de-DE" altLang="de-DE" sz="2400" b="0" dirty="0" err="1">
                <a:solidFill>
                  <a:srgbClr val="333333"/>
                </a:solidFill>
                <a:latin typeface="+mn-lt"/>
                <a:ea typeface="+mn-ea"/>
                <a:cs typeface="+mn-cs"/>
              </a:rPr>
              <a:t>mort</a:t>
            </a:r>
            <a:r>
              <a:rPr lang="de-DE" altLang="de-DE" sz="2400" b="0" dirty="0">
                <a:solidFill>
                  <a:srgbClr val="333333"/>
                </a:solidFill>
                <a:latin typeface="+mn-lt"/>
                <a:ea typeface="+mn-ea"/>
                <a:cs typeface="+mn-cs"/>
              </a:rPr>
              <a:t> </a:t>
            </a:r>
            <a:r>
              <a:rPr lang="de-DE" altLang="de-DE" sz="2400" b="0" dirty="0" err="1">
                <a:solidFill>
                  <a:srgbClr val="333333"/>
                </a:solidFill>
                <a:latin typeface="+mn-lt"/>
                <a:ea typeface="+mn-ea"/>
                <a:cs typeface="+mn-cs"/>
              </a:rPr>
              <a:t>d'un</a:t>
            </a:r>
            <a:r>
              <a:rPr lang="de-DE" altLang="de-DE" sz="2400" b="0" dirty="0">
                <a:solidFill>
                  <a:srgbClr val="333333"/>
                </a:solidFill>
                <a:latin typeface="+mn-lt"/>
                <a:ea typeface="+mn-ea"/>
                <a:cs typeface="+mn-cs"/>
              </a:rPr>
              <a:t> familiar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venedor de flors</a:t>
            </a:r>
            <a:endParaRPr lang="en-US" altLang="de-DE" sz="2400" b="0" dirty="0">
              <a:solidFill>
                <a:srgbClr val="333333"/>
              </a:solidFill>
              <a:latin typeface="+mn-lt"/>
              <a:ea typeface="+mn-ea"/>
              <a:cs typeface="+mn-cs"/>
            </a:endParaRPr>
          </a:p>
        </p:txBody>
      </p:sp>
      <p:pic>
        <p:nvPicPr>
          <p:cNvPr id="8"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24</a:t>
            </a:fld>
            <a:endParaRPr lang="de-DE" altLang="es-E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Confessió</a:t>
            </a:r>
            <a:r>
              <a:rPr lang="de-DE" altLang="de-DE" sz="2400" b="0" dirty="0">
                <a:solidFill>
                  <a:srgbClr val="333333"/>
                </a:solidFill>
                <a:latin typeface="+mn-lt"/>
                <a:ea typeface="+mn-ea"/>
                <a:cs typeface="+mn-cs"/>
              </a:rPr>
              <a:t> </a:t>
            </a:r>
            <a:r>
              <a:rPr lang="de-DE" altLang="de-DE" sz="2400" b="0" dirty="0" err="1">
                <a:solidFill>
                  <a:srgbClr val="333333"/>
                </a:solidFill>
                <a:latin typeface="+mn-lt"/>
                <a:ea typeface="+mn-ea"/>
                <a:cs typeface="+mn-cs"/>
              </a:rPr>
              <a:t>d'adulteri</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Festeig</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(Karl Zewv, 1896)</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Anunci de la </a:t>
            </a:r>
            <a:r>
              <a:rPr lang="de-DE" altLang="de-DE" sz="2400" b="0" dirty="0" err="1">
                <a:solidFill>
                  <a:srgbClr val="333333"/>
                </a:solidFill>
                <a:latin typeface="+mn-lt"/>
                <a:ea typeface="+mn-ea"/>
                <a:cs typeface="+mn-cs"/>
              </a:rPr>
              <a:t>mort</a:t>
            </a:r>
            <a:r>
              <a:rPr lang="de-DE" altLang="de-DE" sz="2400" b="0" dirty="0">
                <a:solidFill>
                  <a:srgbClr val="333333"/>
                </a:solidFill>
                <a:latin typeface="+mn-lt"/>
                <a:ea typeface="+mn-ea"/>
                <a:cs typeface="+mn-cs"/>
              </a:rPr>
              <a:t> </a:t>
            </a:r>
            <a:r>
              <a:rPr lang="de-DE" altLang="de-DE" sz="2400" b="0" dirty="0" err="1">
                <a:solidFill>
                  <a:srgbClr val="333333"/>
                </a:solidFill>
                <a:latin typeface="+mn-lt"/>
                <a:ea typeface="+mn-ea"/>
                <a:cs typeface="+mn-cs"/>
              </a:rPr>
              <a:t>d'un</a:t>
            </a:r>
            <a:r>
              <a:rPr lang="de-DE" altLang="de-DE" sz="2400" b="0" dirty="0">
                <a:solidFill>
                  <a:srgbClr val="333333"/>
                </a:solidFill>
                <a:latin typeface="+mn-lt"/>
                <a:ea typeface="+mn-ea"/>
                <a:cs typeface="+mn-cs"/>
              </a:rPr>
              <a:t> familiar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venedor de flors</a:t>
            </a:r>
            <a:endParaRPr lang="en-US" altLang="de-DE" sz="2400" b="0" dirty="0">
              <a:solidFill>
                <a:srgbClr val="333333"/>
              </a:solidFill>
              <a:latin typeface="+mn-lt"/>
              <a:ea typeface="+mn-ea"/>
              <a:cs typeface="+mn-cs"/>
            </a:endParaRPr>
          </a:p>
        </p:txBody>
      </p:sp>
      <p:pic>
        <p:nvPicPr>
          <p:cNvPr id="8"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25</a:t>
            </a:fld>
            <a:endParaRPr lang="de-DE" altLang="es-E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monjo</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borratxo</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L'alquimista</a:t>
            </a:r>
            <a:endParaRPr lang="de-DE" altLang="de-DE" sz="2400" b="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devora llibres</a:t>
            </a:r>
          </a:p>
        </p:txBody>
      </p:sp>
      <p:pic>
        <p:nvPicPr>
          <p:cNvPr id="8"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26</a:t>
            </a:fld>
            <a:endParaRPr lang="de-DE" altLang="es-E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monjo</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borratxo</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err="1">
                <a:solidFill>
                  <a:srgbClr val="004992"/>
                </a:solidFill>
                <a:latin typeface="+mn-lt"/>
                <a:ea typeface="+mn-ea"/>
                <a:cs typeface="+mn-cs"/>
              </a:rPr>
              <a:t>L'alquimista</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devora llibres</a:t>
            </a:r>
          </a:p>
        </p:txBody>
      </p:sp>
      <p:pic>
        <p:nvPicPr>
          <p:cNvPr id="8"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27</a:t>
            </a:fld>
            <a:endParaRPr lang="de-DE" altLang="es-E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ext Box 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Cambra del criat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malat imaginari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poeta pobre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a:t>
            </a:r>
            <a:r>
              <a:rPr lang="de-DE" altLang="de-DE" sz="2400" b="0" dirty="0" err="1">
                <a:solidFill>
                  <a:srgbClr val="333333"/>
                </a:solidFill>
                <a:latin typeface="+mn-lt"/>
                <a:ea typeface="+mn-ea"/>
                <a:cs typeface="+mn-cs"/>
              </a:rPr>
              <a:t>llar</a:t>
            </a:r>
            <a:r>
              <a:rPr lang="de-DE" altLang="de-DE" sz="2400" b="0" dirty="0">
                <a:solidFill>
                  <a:srgbClr val="333333"/>
                </a:solidFill>
                <a:latin typeface="+mn-lt"/>
                <a:ea typeface="+mn-ea"/>
                <a:cs typeface="+mn-cs"/>
              </a:rPr>
              <a:t> </a:t>
            </a:r>
            <a:r>
              <a:rPr lang="de-DE" altLang="de-DE" sz="2400" b="0" dirty="0" err="1">
                <a:solidFill>
                  <a:srgbClr val="333333"/>
                </a:solidFill>
                <a:latin typeface="+mn-lt"/>
                <a:ea typeface="+mn-ea"/>
                <a:cs typeface="+mn-cs"/>
              </a:rPr>
              <a:t>d'indigents</a:t>
            </a:r>
            <a:endParaRPr lang="de-DE" altLang="de-DE" sz="2400" b="0" dirty="0">
              <a:solidFill>
                <a:srgbClr val="333333"/>
              </a:solidFill>
              <a:latin typeface="+mn-lt"/>
              <a:ea typeface="+mn-ea"/>
              <a:cs typeface="+mn-cs"/>
            </a:endParaRPr>
          </a:p>
        </p:txBody>
      </p:sp>
      <p:pic>
        <p:nvPicPr>
          <p:cNvPr id="8"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28</a:t>
            </a:fld>
            <a:endParaRPr lang="de-DE" altLang="es-E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Cambra del criat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malat imaginari</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El poeta pobre</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a:t>
            </a:r>
            <a:r>
              <a:rPr lang="de-DE" altLang="de-DE" sz="2400" b="0" dirty="0" err="1">
                <a:solidFill>
                  <a:srgbClr val="333333"/>
                </a:solidFill>
                <a:latin typeface="+mn-lt"/>
                <a:ea typeface="+mn-ea"/>
                <a:cs typeface="+mn-cs"/>
              </a:rPr>
              <a:t>llar</a:t>
            </a:r>
            <a:r>
              <a:rPr lang="de-DE" altLang="de-DE" sz="2400" b="0" dirty="0">
                <a:solidFill>
                  <a:srgbClr val="333333"/>
                </a:solidFill>
                <a:latin typeface="+mn-lt"/>
                <a:ea typeface="+mn-ea"/>
                <a:cs typeface="+mn-cs"/>
              </a:rPr>
              <a:t> </a:t>
            </a:r>
            <a:r>
              <a:rPr lang="de-DE" altLang="de-DE" sz="2400" b="0" dirty="0" err="1">
                <a:solidFill>
                  <a:srgbClr val="333333"/>
                </a:solidFill>
                <a:latin typeface="+mn-lt"/>
                <a:ea typeface="+mn-ea"/>
                <a:cs typeface="+mn-cs"/>
              </a:rPr>
              <a:t>d'indigents</a:t>
            </a:r>
            <a:endParaRPr lang="de-DE" altLang="de-DE" sz="2400" b="0" dirty="0">
              <a:solidFill>
                <a:srgbClr val="333333"/>
              </a:solidFill>
              <a:latin typeface="+mn-lt"/>
              <a:ea typeface="+mn-ea"/>
              <a:cs typeface="+mn-cs"/>
            </a:endParaRPr>
          </a:p>
        </p:txBody>
      </p:sp>
      <p:pic>
        <p:nvPicPr>
          <p:cNvPr id="8"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29</a:t>
            </a:fld>
            <a:endParaRPr lang="de-DE" altLang="es-E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bruixa malvada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nen entremaliat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lladre de sabates</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L'advertiment</a:t>
            </a:r>
            <a:endParaRPr lang="en-US" altLang="de-DE" sz="2400" b="0" dirty="0">
              <a:solidFill>
                <a:srgbClr val="333333"/>
              </a:solidFill>
              <a:latin typeface="+mn-lt"/>
              <a:ea typeface="+mn-ea"/>
              <a:cs typeface="+mn-cs"/>
            </a:endParaRPr>
          </a:p>
        </p:txBody>
      </p:sp>
      <p:pic>
        <p:nvPicPr>
          <p:cNvPr id="8"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30</a:t>
            </a:fld>
            <a:endParaRPr lang="de-DE" altLang="es-E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bruixa malvada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nen entremaliat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lladre de sabates</a:t>
            </a:r>
          </a:p>
          <a:p>
            <a:pPr eaLnBrk="1" hangingPunct="1">
              <a:lnSpc>
                <a:spcPct val="105000"/>
              </a:lnSpc>
              <a:spcBef>
                <a:spcPts val="1999"/>
              </a:spcBef>
              <a:spcAft>
                <a:spcPts val="0"/>
              </a:spcAft>
              <a:buClr>
                <a:srgbClr val="004992"/>
              </a:buClr>
              <a:buFont typeface="WingDings"/>
              <a:buAutoNum type="alphaLcPeriod"/>
            </a:pPr>
            <a:r>
              <a:rPr lang="de-DE" altLang="de-DE" sz="2400" b="0" dirty="0" err="1">
                <a:solidFill>
                  <a:srgbClr val="004992"/>
                </a:solidFill>
                <a:latin typeface="+mn-lt"/>
                <a:ea typeface="+mn-ea"/>
                <a:cs typeface="+mn-cs"/>
              </a:rPr>
              <a:t>L'advertiment</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(Ferdinand Georg Waldmüller, 1846)</a:t>
            </a:r>
            <a:endParaRPr lang="en-US" altLang="de-DE" sz="1800" b="0" dirty="0">
              <a:solidFill>
                <a:srgbClr val="004992"/>
              </a:solidFill>
              <a:latin typeface="+mn-lt"/>
              <a:ea typeface="+mn-ea"/>
              <a:cs typeface="+mn-cs"/>
            </a:endParaRPr>
          </a:p>
        </p:txBody>
      </p:sp>
      <p:pic>
        <p:nvPicPr>
          <p:cNvPr id="8"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31</a:t>
            </a:fld>
            <a:endParaRPr lang="de-DE" altLang="es-E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Text Box 5"/>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visita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Immersió en els estudis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poeta</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ea typeface="+mn-ea"/>
                <a:cs typeface="+mn-cs"/>
              </a:rPr>
              <a:t>La </a:t>
            </a:r>
            <a:r>
              <a:rPr lang="en-US" altLang="de-DE" sz="2400" b="0" dirty="0" err="1">
                <a:solidFill>
                  <a:srgbClr val="333333"/>
                </a:solidFill>
                <a:latin typeface="+mn-lt"/>
                <a:ea typeface="+mn-ea"/>
                <a:cs typeface="+mn-cs"/>
              </a:rPr>
              <a:t>biblioteca</a:t>
            </a:r>
            <a:r>
              <a:rPr lang="en-US" altLang="de-DE" sz="2400" b="0" dirty="0">
                <a:solidFill>
                  <a:srgbClr val="333333"/>
                </a:solidFill>
                <a:latin typeface="+mn-lt"/>
                <a:ea typeface="+mn-ea"/>
                <a:cs typeface="+mn-cs"/>
              </a:rPr>
              <a:t> de </a:t>
            </a:r>
            <a:r>
              <a:rPr lang="en-US" altLang="de-DE" sz="2400" b="0" dirty="0" err="1">
                <a:solidFill>
                  <a:srgbClr val="333333"/>
                </a:solidFill>
                <a:latin typeface="+mn-lt"/>
                <a:ea typeface="+mn-ea"/>
                <a:cs typeface="+mn-cs"/>
              </a:rPr>
              <a:t>l'avi</a:t>
            </a:r>
            <a:endParaRPr lang="en-US" altLang="de-DE" sz="2400" b="0" dirty="0">
              <a:solidFill>
                <a:srgbClr val="333333"/>
              </a:solidFill>
              <a:latin typeface="+mn-lt"/>
              <a:ea typeface="+mn-ea"/>
              <a:cs typeface="+mn-cs"/>
            </a:endParaRPr>
          </a:p>
        </p:txBody>
      </p:sp>
      <p:pic>
        <p:nvPicPr>
          <p:cNvPr id="8"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32</a:t>
            </a:fld>
            <a:endParaRPr lang="de-DE" altLang="es-E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1026"/>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La </a:t>
            </a:r>
            <a:r>
              <a:rPr lang="de-DE" altLang="de-DE" sz="2400" b="0" dirty="0" err="1">
                <a:solidFill>
                  <a:srgbClr val="004992"/>
                </a:solidFill>
                <a:latin typeface="+mn-lt"/>
                <a:ea typeface="+mn-ea"/>
                <a:cs typeface="+mn-cs"/>
              </a:rPr>
              <a:t>visita</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Immersió</a:t>
            </a:r>
            <a:r>
              <a:rPr lang="de-DE" altLang="de-DE" sz="2400" b="0" dirty="0">
                <a:solidFill>
                  <a:srgbClr val="333333"/>
                </a:solidFill>
                <a:latin typeface="+mn-lt"/>
                <a:ea typeface="+mn-ea"/>
                <a:cs typeface="+mn-cs"/>
              </a:rPr>
              <a:t> en </a:t>
            </a:r>
            <a:r>
              <a:rPr lang="de-DE" altLang="de-DE" sz="2400" b="0" dirty="0" err="1">
                <a:solidFill>
                  <a:srgbClr val="333333"/>
                </a:solidFill>
                <a:latin typeface="+mn-lt"/>
                <a:ea typeface="+mn-ea"/>
                <a:cs typeface="+mn-cs"/>
              </a:rPr>
              <a:t>els</a:t>
            </a:r>
            <a:r>
              <a:rPr lang="de-DE" altLang="de-DE" sz="2400" b="0" dirty="0">
                <a:solidFill>
                  <a:srgbClr val="333333"/>
                </a:solidFill>
                <a:latin typeface="+mn-lt"/>
                <a:ea typeface="+mn-ea"/>
                <a:cs typeface="+mn-cs"/>
              </a:rPr>
              <a:t> </a:t>
            </a:r>
            <a:r>
              <a:rPr lang="de-DE" altLang="de-DE" sz="2400" b="0" dirty="0" err="1">
                <a:solidFill>
                  <a:srgbClr val="333333"/>
                </a:solidFill>
                <a:latin typeface="+mn-lt"/>
                <a:ea typeface="+mn-ea"/>
                <a:cs typeface="+mn-cs"/>
              </a:rPr>
              <a:t>estudis</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a:t>
            </a:r>
            <a:r>
              <a:rPr lang="de-DE" altLang="de-DE" sz="2400" b="0" dirty="0" err="1">
                <a:solidFill>
                  <a:srgbClr val="333333"/>
                </a:solidFill>
                <a:latin typeface="+mn-lt"/>
                <a:ea typeface="+mn-ea"/>
                <a:cs typeface="+mn-cs"/>
              </a:rPr>
              <a:t>poeta</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ea typeface="+mn-ea"/>
                <a:cs typeface="+mn-cs"/>
              </a:rPr>
              <a:t>La </a:t>
            </a:r>
            <a:r>
              <a:rPr lang="en-US" altLang="de-DE" sz="2400" b="0" dirty="0" err="1">
                <a:solidFill>
                  <a:srgbClr val="333333"/>
                </a:solidFill>
                <a:latin typeface="+mn-lt"/>
                <a:ea typeface="+mn-ea"/>
                <a:cs typeface="+mn-cs"/>
              </a:rPr>
              <a:t>biblioteca</a:t>
            </a:r>
            <a:r>
              <a:rPr lang="en-US" altLang="de-DE" sz="2400" b="0" dirty="0">
                <a:solidFill>
                  <a:srgbClr val="333333"/>
                </a:solidFill>
                <a:latin typeface="+mn-lt"/>
                <a:ea typeface="+mn-ea"/>
                <a:cs typeface="+mn-cs"/>
              </a:rPr>
              <a:t> de </a:t>
            </a:r>
            <a:r>
              <a:rPr lang="en-US" altLang="de-DE" sz="2400" b="0" dirty="0" err="1">
                <a:solidFill>
                  <a:srgbClr val="333333"/>
                </a:solidFill>
                <a:latin typeface="+mn-lt"/>
                <a:ea typeface="+mn-ea"/>
                <a:cs typeface="+mn-cs"/>
              </a:rPr>
              <a:t>l'avi</a:t>
            </a:r>
            <a:endParaRPr lang="en-US" altLang="de-DE" sz="2400" b="0" dirty="0">
              <a:solidFill>
                <a:srgbClr val="333333"/>
              </a:solidFill>
              <a:latin typeface="+mn-lt"/>
              <a:ea typeface="+mn-ea"/>
              <a:cs typeface="+mn-cs"/>
            </a:endParaRPr>
          </a:p>
        </p:txBody>
      </p:sp>
      <p:pic>
        <p:nvPicPr>
          <p:cNvPr id="8"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33</a:t>
            </a:fld>
            <a:endParaRPr lang="de-DE" altLang="es-E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n-US" altLang="ko-KR" b="0" i="1" spc="-5" dirty="0">
                <a:solidFill>
                  <a:srgbClr val="333333"/>
                </a:solidFill>
                <a:latin typeface="+mn-lt"/>
                <a:ea typeface="+mn-ea"/>
              </a:rPr>
              <a:t>Per </a:t>
            </a:r>
            <a:r>
              <a:rPr lang="en-US" altLang="ko-KR" b="0" i="1" spc="-5" dirty="0" err="1">
                <a:solidFill>
                  <a:srgbClr val="333333"/>
                </a:solidFill>
                <a:latin typeface="+mn-lt"/>
                <a:ea typeface="+mn-ea"/>
              </a:rPr>
              <a:t>als</a:t>
            </a:r>
            <a:r>
              <a:rPr lang="en-US" altLang="ko-KR" b="0" i="1" spc="-5" dirty="0">
                <a:solidFill>
                  <a:srgbClr val="333333"/>
                </a:solidFill>
                <a:latin typeface="+mn-lt"/>
                <a:ea typeface="+mn-ea"/>
              </a:rPr>
              <a:t> </a:t>
            </a:r>
            <a:r>
              <a:rPr lang="en-US" altLang="ko-KR" b="0" i="1" spc="-5" dirty="0" err="1">
                <a:solidFill>
                  <a:srgbClr val="333333"/>
                </a:solidFill>
                <a:latin typeface="+mn-lt"/>
                <a:ea typeface="+mn-ea"/>
              </a:rPr>
              <a:t>i</a:t>
            </a:r>
            <a:r>
              <a:rPr lang="en-US" altLang="ko-KR" b="0" i="1" spc="-5" dirty="0">
                <a:solidFill>
                  <a:srgbClr val="333333"/>
                </a:solidFill>
                <a:latin typeface="+mn-lt"/>
                <a:ea typeface="+mn-ea"/>
              </a:rPr>
              <a:t> les </a:t>
            </a:r>
            <a:r>
              <a:rPr lang="en-US" altLang="ko-KR" b="0" i="1" spc="-5" dirty="0" err="1">
                <a:solidFill>
                  <a:srgbClr val="333333"/>
                </a:solidFill>
                <a:latin typeface="+mn-lt"/>
                <a:ea typeface="+mn-ea"/>
              </a:rPr>
              <a:t>conductores</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es-ES" altLang="ko-KR" b="0" dirty="0" err="1">
                <a:solidFill>
                  <a:srgbClr val="333333"/>
                </a:solidFill>
                <a:latin typeface="+mn-lt"/>
                <a:ea typeface="+mn-ea"/>
              </a:rPr>
              <a:t>alguns</a:t>
            </a:r>
            <a:r>
              <a:rPr lang="es-ES" altLang="ko-KR" b="0" dirty="0">
                <a:solidFill>
                  <a:srgbClr val="333333"/>
                </a:solidFill>
                <a:latin typeface="+mn-lt"/>
                <a:ea typeface="+mn-ea"/>
              </a:rPr>
              <a:t> vídeos poden </a:t>
            </a:r>
            <a:r>
              <a:rPr lang="es-ES" altLang="ko-KR" b="0" dirty="0" err="1">
                <a:solidFill>
                  <a:srgbClr val="333333"/>
                </a:solidFill>
                <a:latin typeface="+mn-lt"/>
                <a:ea typeface="+mn-ea"/>
              </a:rPr>
              <a:t>contenir</a:t>
            </a:r>
            <a:r>
              <a:rPr lang="es-ES" altLang="ko-KR" b="0" dirty="0">
                <a:solidFill>
                  <a:srgbClr val="333333"/>
                </a:solidFill>
                <a:latin typeface="+mn-lt"/>
                <a:ea typeface="+mn-ea"/>
              </a:rPr>
              <a:t> </a:t>
            </a:r>
            <a:r>
              <a:rPr lang="es-ES" altLang="ko-KR" b="0" dirty="0" err="1">
                <a:solidFill>
                  <a:srgbClr val="333333"/>
                </a:solidFill>
                <a:latin typeface="+mn-lt"/>
                <a:ea typeface="+mn-ea"/>
              </a:rPr>
              <a:t>llenguatge</a:t>
            </a:r>
            <a:r>
              <a:rPr lang="es-ES" altLang="ko-KR" b="0" dirty="0">
                <a:solidFill>
                  <a:srgbClr val="333333"/>
                </a:solidFill>
                <a:latin typeface="+mn-lt"/>
                <a:ea typeface="+mn-ea"/>
              </a:rPr>
              <a:t> no </a:t>
            </a:r>
            <a:r>
              <a:rPr lang="es-ES" altLang="ko-KR" b="0" dirty="0" err="1">
                <a:solidFill>
                  <a:srgbClr val="333333"/>
                </a:solidFill>
                <a:latin typeface="+mn-lt"/>
                <a:ea typeface="+mn-ea"/>
              </a:rPr>
              <a:t>apropiat</a:t>
            </a:r>
            <a:r>
              <a:rPr lang="es-ES" altLang="ko-KR" b="0" dirty="0">
                <a:solidFill>
                  <a:srgbClr val="333333"/>
                </a:solidFill>
                <a:latin typeface="+mn-lt"/>
                <a:ea typeface="+mn-ea"/>
              </a:rPr>
              <a:t> per a </a:t>
            </a:r>
            <a:r>
              <a:rPr lang="es-ES" altLang="ko-KR" b="0" dirty="0" err="1">
                <a:solidFill>
                  <a:srgbClr val="333333"/>
                </a:solidFill>
                <a:latin typeface="+mn-lt"/>
                <a:ea typeface="+mn-ea"/>
              </a:rPr>
              <a:t>tots</a:t>
            </a:r>
            <a:r>
              <a:rPr lang="es-ES" altLang="ko-KR" b="0" dirty="0">
                <a:solidFill>
                  <a:srgbClr val="333333"/>
                </a:solidFill>
                <a:latin typeface="+mn-lt"/>
                <a:ea typeface="+mn-ea"/>
              </a:rPr>
              <a:t> </a:t>
            </a:r>
            <a:r>
              <a:rPr lang="es-ES" altLang="ko-KR" b="0" dirty="0" err="1">
                <a:solidFill>
                  <a:srgbClr val="333333"/>
                </a:solidFill>
                <a:latin typeface="+mn-lt"/>
                <a:ea typeface="+mn-ea"/>
              </a:rPr>
              <a:t>els</a:t>
            </a:r>
            <a:r>
              <a:rPr lang="es-ES" altLang="ko-KR" b="0" dirty="0">
                <a:solidFill>
                  <a:srgbClr val="333333"/>
                </a:solidFill>
                <a:latin typeface="+mn-lt"/>
                <a:ea typeface="+mn-ea"/>
              </a:rPr>
              <a:t> </a:t>
            </a:r>
            <a:r>
              <a:rPr lang="es-ES" altLang="ko-KR" b="0" dirty="0" err="1">
                <a:solidFill>
                  <a:srgbClr val="333333"/>
                </a:solidFill>
                <a:latin typeface="+mn-lt"/>
                <a:ea typeface="+mn-ea"/>
              </a:rPr>
              <a:t>públics</a:t>
            </a:r>
            <a:r>
              <a:rPr lang="es-ES" altLang="ko-KR" b="0" dirty="0">
                <a:solidFill>
                  <a:srgbClr val="333333"/>
                </a:solidFill>
                <a:latin typeface="+mn-lt"/>
                <a:ea typeface="+mn-ea"/>
              </a:rPr>
              <a:t> o no ser </a:t>
            </a:r>
            <a:r>
              <a:rPr lang="es-ES" altLang="ko-KR" b="0" dirty="0" err="1">
                <a:solidFill>
                  <a:srgbClr val="333333"/>
                </a:solidFill>
                <a:latin typeface="+mn-lt"/>
                <a:ea typeface="+mn-ea"/>
              </a:rPr>
              <a:t>vàlids</a:t>
            </a:r>
            <a:r>
              <a:rPr lang="es-ES" altLang="ko-KR" b="0" dirty="0">
                <a:solidFill>
                  <a:srgbClr val="333333"/>
                </a:solidFill>
                <a:latin typeface="+mn-lt"/>
                <a:ea typeface="+mn-ea"/>
              </a:rPr>
              <a:t> en </a:t>
            </a:r>
            <a:r>
              <a:rPr lang="es-ES" altLang="ko-KR" b="0" dirty="0" err="1">
                <a:solidFill>
                  <a:srgbClr val="333333"/>
                </a:solidFill>
                <a:latin typeface="+mn-lt"/>
                <a:ea typeface="+mn-ea"/>
              </a:rPr>
              <a:t>diferents</a:t>
            </a:r>
            <a:r>
              <a:rPr lang="es-ES" altLang="ko-KR" b="0" dirty="0">
                <a:solidFill>
                  <a:srgbClr val="333333"/>
                </a:solidFill>
                <a:latin typeface="+mn-lt"/>
                <a:ea typeface="+mn-ea"/>
              </a:rPr>
              <a:t> cultures. Si </a:t>
            </a:r>
            <a:r>
              <a:rPr lang="es-ES" altLang="ko-KR" b="0" dirty="0" err="1">
                <a:solidFill>
                  <a:srgbClr val="333333"/>
                </a:solidFill>
                <a:latin typeface="+mn-lt"/>
                <a:ea typeface="+mn-ea"/>
              </a:rPr>
              <a:t>us</a:t>
            </a:r>
            <a:r>
              <a:rPr lang="es-ES" altLang="ko-KR" b="0" dirty="0">
                <a:solidFill>
                  <a:srgbClr val="333333"/>
                </a:solidFill>
                <a:latin typeface="+mn-lt"/>
                <a:ea typeface="+mn-ea"/>
              </a:rPr>
              <a:t> </a:t>
            </a:r>
            <a:r>
              <a:rPr lang="es-ES" altLang="ko-KR" b="0" dirty="0" err="1">
                <a:solidFill>
                  <a:srgbClr val="333333"/>
                </a:solidFill>
                <a:latin typeface="+mn-lt"/>
                <a:ea typeface="+mn-ea"/>
              </a:rPr>
              <a:t>plau</a:t>
            </a:r>
            <a:r>
              <a:rPr lang="es-ES" altLang="ko-KR" b="0" dirty="0">
                <a:solidFill>
                  <a:srgbClr val="333333"/>
                </a:solidFill>
                <a:latin typeface="+mn-lt"/>
                <a:ea typeface="+mn-ea"/>
              </a:rPr>
              <a:t>, </a:t>
            </a:r>
            <a:r>
              <a:rPr lang="es-ES" altLang="ko-KR" b="0" dirty="0" err="1">
                <a:solidFill>
                  <a:srgbClr val="333333"/>
                </a:solidFill>
                <a:latin typeface="+mn-lt"/>
                <a:ea typeface="+mn-ea"/>
              </a:rPr>
              <a:t>revisi</a:t>
            </a:r>
            <a:r>
              <a:rPr lang="es-ES" altLang="ko-KR" b="0" dirty="0">
                <a:solidFill>
                  <a:srgbClr val="333333"/>
                </a:solidFill>
                <a:latin typeface="+mn-lt"/>
                <a:ea typeface="+mn-ea"/>
              </a:rPr>
              <a:t> </a:t>
            </a:r>
            <a:r>
              <a:rPr lang="es-ES" altLang="ko-KR" b="0" dirty="0" err="1">
                <a:solidFill>
                  <a:srgbClr val="333333"/>
                </a:solidFill>
                <a:latin typeface="+mn-lt"/>
                <a:ea typeface="+mn-ea"/>
              </a:rPr>
              <a:t>amb</a:t>
            </a:r>
            <a:r>
              <a:rPr lang="es-ES" altLang="ko-KR" b="0" dirty="0">
                <a:solidFill>
                  <a:srgbClr val="333333"/>
                </a:solidFill>
                <a:latin typeface="+mn-lt"/>
                <a:ea typeface="+mn-ea"/>
              </a:rPr>
              <a:t> cura el vídeos </a:t>
            </a:r>
            <a:r>
              <a:rPr lang="es-ES" altLang="ko-KR" b="0" dirty="0" err="1">
                <a:solidFill>
                  <a:srgbClr val="333333"/>
                </a:solidFill>
                <a:latin typeface="+mn-lt"/>
                <a:ea typeface="+mn-ea"/>
              </a:rPr>
              <a:t>abans</a:t>
            </a:r>
            <a:r>
              <a:rPr lang="es-ES" altLang="ko-KR" b="0" dirty="0">
                <a:solidFill>
                  <a:srgbClr val="333333"/>
                </a:solidFill>
                <a:latin typeface="+mn-lt"/>
                <a:ea typeface="+mn-ea"/>
              </a:rPr>
              <a:t> de mostrar-los</a:t>
            </a:r>
            <a:r>
              <a:rPr lang="de-DE" b="0" dirty="0">
                <a:solidFill>
                  <a:srgbClr val="333333"/>
                </a:solidFill>
                <a:latin typeface="+mn-lt"/>
                <a:ea typeface="+mn-ea"/>
              </a:rPr>
              <a:t>]</a:t>
            </a:r>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34</a:t>
            </a:fld>
            <a:endParaRPr lang="de-DE" altLang="es-ES"/>
          </a:p>
        </p:txBody>
      </p:sp>
    </p:spTree>
    <p:extLst>
      <p:ext uri="{BB962C8B-B14F-4D97-AF65-F5344CB8AC3E}">
        <p14:creationId xmlns:p14="http://schemas.microsoft.com/office/powerpoint/2010/main" val="19433228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Text Box 1029"/>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Enfrontant-se al monstre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borratxo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Malson</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ea typeface="+mn-ea"/>
                <a:cs typeface="+mn-cs"/>
              </a:rPr>
              <a:t>Accident de </a:t>
            </a:r>
            <a:r>
              <a:rPr lang="en-US" altLang="de-DE" sz="2400" b="0" dirty="0" err="1">
                <a:solidFill>
                  <a:srgbClr val="333333"/>
                </a:solidFill>
                <a:latin typeface="+mn-lt"/>
                <a:ea typeface="+mn-ea"/>
                <a:cs typeface="+mn-cs"/>
              </a:rPr>
              <a:t>caça</a:t>
            </a:r>
            <a:endParaRPr lang="en-US" altLang="de-DE" sz="2400" b="0" dirty="0">
              <a:solidFill>
                <a:srgbClr val="333333"/>
              </a:solidFill>
              <a:latin typeface="+mn-lt"/>
              <a:ea typeface="+mn-ea"/>
              <a:cs typeface="+mn-cs"/>
            </a:endParaRPr>
          </a:p>
        </p:txBody>
      </p:sp>
      <p:pic>
        <p:nvPicPr>
          <p:cNvPr id="8"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35</a:t>
            </a:fld>
            <a:endParaRPr lang="de-DE" altLang="es-E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Enfrontant-se al monstre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borratxo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Malson</a:t>
            </a:r>
          </a:p>
          <a:p>
            <a:pPr eaLnBrk="1" hangingPunct="1">
              <a:lnSpc>
                <a:spcPct val="105000"/>
              </a:lnSpc>
              <a:spcBef>
                <a:spcPts val="1999"/>
              </a:spcBef>
              <a:spcAft>
                <a:spcPts val="0"/>
              </a:spcAft>
              <a:buClr>
                <a:srgbClr val="004992"/>
              </a:buClr>
              <a:buFont typeface="WingDings"/>
              <a:buAutoNum type="alphaLcPeriod"/>
            </a:pPr>
            <a:r>
              <a:rPr lang="en-US" altLang="de-DE" sz="2400" b="0" dirty="0">
                <a:solidFill>
                  <a:srgbClr val="004992"/>
                </a:solidFill>
                <a:latin typeface="+mn-lt"/>
                <a:ea typeface="+mn-ea"/>
                <a:cs typeface="+mn-cs"/>
              </a:rPr>
              <a:t>Accident de </a:t>
            </a:r>
            <a:r>
              <a:rPr lang="en-US" altLang="de-DE" sz="2400" b="0" dirty="0" err="1">
                <a:solidFill>
                  <a:srgbClr val="004992"/>
                </a:solidFill>
                <a:latin typeface="+mn-lt"/>
                <a:ea typeface="+mn-ea"/>
                <a:cs typeface="+mn-cs"/>
              </a:rPr>
              <a:t>caça</a:t>
            </a:r>
            <a:br>
              <a:rPr lang="en-US" altLang="de-DE" sz="2400" b="0" dirty="0">
                <a:solidFill>
                  <a:srgbClr val="004992"/>
                </a:solidFill>
                <a:latin typeface="+mn-lt"/>
                <a:ea typeface="+mn-ea"/>
                <a:cs typeface="+mn-cs"/>
              </a:rPr>
            </a:br>
            <a:r>
              <a:rPr lang="en-US" altLang="de-DE" sz="1800" b="0" dirty="0">
                <a:solidFill>
                  <a:srgbClr val="004992"/>
                </a:solidFill>
                <a:latin typeface="+mn-lt"/>
                <a:ea typeface="+mn-ea"/>
                <a:cs typeface="+mn-cs"/>
              </a:rPr>
              <a:t>(Carl </a:t>
            </a:r>
            <a:r>
              <a:rPr lang="en-US" altLang="de-DE" sz="1800" b="0" dirty="0" err="1">
                <a:solidFill>
                  <a:srgbClr val="004992"/>
                </a:solidFill>
                <a:latin typeface="+mn-lt"/>
                <a:ea typeface="+mn-ea"/>
                <a:cs typeface="+mn-cs"/>
              </a:rPr>
              <a:t>Spitzweg</a:t>
            </a:r>
            <a:r>
              <a:rPr lang="en-US" altLang="de-DE" sz="1800" b="0" dirty="0">
                <a:solidFill>
                  <a:srgbClr val="004992"/>
                </a:solidFill>
                <a:latin typeface="+mn-lt"/>
                <a:ea typeface="+mn-ea"/>
                <a:cs typeface="+mn-cs"/>
              </a:rPr>
              <a:t>, 1839)</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36</a:t>
            </a:fld>
            <a:endParaRPr lang="de-DE" altLang="es-E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Text Box 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golafreria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carta de los cosacs</a:t>
            </a:r>
          </a:p>
          <a:p>
            <a:pPr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El </a:t>
            </a:r>
            <a:r>
              <a:rPr lang="es-ES" altLang="de-DE" sz="2400" b="0" dirty="0" err="1">
                <a:solidFill>
                  <a:srgbClr val="333333"/>
                </a:solidFill>
                <a:latin typeface="+mn-lt"/>
                <a:ea typeface="+mn-ea"/>
                <a:cs typeface="+mn-cs"/>
              </a:rPr>
              <a:t>pols</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s-ES" altLang="de-DE" sz="2400" b="0" dirty="0" err="1">
                <a:solidFill>
                  <a:srgbClr val="333333"/>
                </a:solidFill>
                <a:latin typeface="+mn-lt"/>
                <a:ea typeface="+mn-ea"/>
                <a:cs typeface="+mn-cs"/>
              </a:rPr>
              <a:t>Abans</a:t>
            </a:r>
            <a:r>
              <a:rPr lang="es-ES" altLang="de-DE" sz="2400" b="0" dirty="0">
                <a:solidFill>
                  <a:srgbClr val="333333"/>
                </a:solidFill>
                <a:latin typeface="+mn-lt"/>
                <a:ea typeface="+mn-ea"/>
                <a:cs typeface="+mn-cs"/>
              </a:rPr>
              <a:t> de la batalla</a:t>
            </a:r>
            <a:endParaRPr lang="en-US" altLang="de-DE" sz="2400" b="0" dirty="0">
              <a:solidFill>
                <a:srgbClr val="333333"/>
              </a:solidFill>
              <a:latin typeface="+mn-lt"/>
              <a:ea typeface="+mn-ea"/>
              <a:cs typeface="+mn-cs"/>
            </a:endParaRPr>
          </a:p>
        </p:txBody>
      </p:sp>
      <p:pic>
        <p:nvPicPr>
          <p:cNvPr id="8" name="Picture 7"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37</a:t>
            </a:fld>
            <a:endParaRPr lang="de-DE" altLang="es-E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golafreria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La carta de los cosacs</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(Ilja Jefimowitsch Repin, 1891)</a:t>
            </a:r>
          </a:p>
          <a:p>
            <a:pPr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El </a:t>
            </a:r>
            <a:r>
              <a:rPr lang="es-ES" altLang="de-DE" sz="2400" b="0" dirty="0" err="1">
                <a:solidFill>
                  <a:srgbClr val="333333"/>
                </a:solidFill>
                <a:latin typeface="+mn-lt"/>
                <a:ea typeface="+mn-ea"/>
                <a:cs typeface="+mn-cs"/>
              </a:rPr>
              <a:t>pols</a:t>
            </a:r>
            <a:endParaRPr lang="de-DE" altLang="de-DE" sz="2400" b="0" i="1"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es-ES" altLang="de-DE" sz="2400" b="0" dirty="0" err="1">
                <a:solidFill>
                  <a:srgbClr val="333333"/>
                </a:solidFill>
                <a:latin typeface="+mn-lt"/>
                <a:ea typeface="+mn-ea"/>
                <a:cs typeface="+mn-cs"/>
              </a:rPr>
              <a:t>Abans</a:t>
            </a:r>
            <a:r>
              <a:rPr lang="es-ES" altLang="de-DE" sz="2400" b="0" dirty="0">
                <a:solidFill>
                  <a:srgbClr val="333333"/>
                </a:solidFill>
                <a:latin typeface="+mn-lt"/>
                <a:ea typeface="+mn-ea"/>
                <a:cs typeface="+mn-cs"/>
              </a:rPr>
              <a:t> de la batalla</a:t>
            </a:r>
            <a:endParaRPr lang="en-US" altLang="de-DE" sz="2400" b="0" dirty="0">
              <a:solidFill>
                <a:srgbClr val="333333"/>
              </a:solidFill>
              <a:latin typeface="+mn-lt"/>
              <a:ea typeface="+mn-ea"/>
              <a:cs typeface="+mn-cs"/>
            </a:endParaRPr>
          </a:p>
        </p:txBody>
      </p:sp>
      <p:pic>
        <p:nvPicPr>
          <p:cNvPr id="8"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38</a:t>
            </a:fld>
            <a:endParaRPr lang="de-DE" altLang="es-E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mn-lt"/>
                <a:ea typeface="+mn-ea"/>
                <a:cs typeface="+mn-cs"/>
              </a:rPr>
              <a:t>La festa d’aniversari dels infants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mn-lt"/>
                <a:ea typeface="+mn-ea"/>
                <a:cs typeface="+mn-cs"/>
              </a:rPr>
              <a:t>L’erudit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mn-lt"/>
                <a:ea typeface="+mn-ea"/>
                <a:cs typeface="+mn-cs"/>
              </a:rPr>
              <a:t>El descans del viatjant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mn-lt"/>
                <a:ea typeface="+mn-ea"/>
                <a:cs typeface="+mn-cs"/>
              </a:rPr>
              <a:t>L’òptic</a:t>
            </a:r>
            <a:endParaRPr lang="en-US" altLang="de-DE" sz="2400" b="0" dirty="0">
              <a:solidFill>
                <a:srgbClr val="333333"/>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39</a:t>
            </a:fld>
            <a:endParaRPr lang="de-DE" altLang="es-E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mn-lt"/>
                <a:ea typeface="+mn-ea"/>
                <a:cs typeface="+mn-cs"/>
              </a:rPr>
              <a:t>La festa d’aniversari dels infants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mn-lt"/>
                <a:ea typeface="+mn-ea"/>
                <a:cs typeface="+mn-cs"/>
              </a:rPr>
              <a:t>L’erudit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mn-lt"/>
                <a:ea typeface="+mn-ea"/>
                <a:cs typeface="+mn-cs"/>
              </a:rPr>
              <a:t>El descans del viatjant</a:t>
            </a:r>
          </a:p>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mn-lt"/>
                <a:ea typeface="+mn-ea"/>
                <a:cs typeface="+mn-cs"/>
              </a:rPr>
              <a:t>L’òptic</a:t>
            </a:r>
            <a:br>
              <a:rPr lang="de-DE" altLang="de-DE" sz="2400" b="0">
                <a:solidFill>
                  <a:srgbClr val="004992"/>
                </a:solidFill>
                <a:latin typeface="+mn-lt"/>
                <a:ea typeface="+mn-ea"/>
                <a:cs typeface="+mn-cs"/>
              </a:rPr>
            </a:br>
            <a:r>
              <a:rPr lang="de-DE" altLang="de-DE" sz="1800" b="0">
                <a:solidFill>
                  <a:srgbClr val="004992"/>
                </a:solidFill>
                <a:latin typeface="+mn-lt"/>
                <a:ea typeface="+mn-ea"/>
                <a:cs typeface="+mn-cs"/>
              </a:rPr>
              <a:t>(Frederick Daniel Hardy, 1826-1911)</a:t>
            </a:r>
            <a:endParaRPr lang="en-US" altLang="de-DE" sz="1800" b="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40</a:t>
            </a:fld>
            <a:endParaRPr lang="de-DE" altLang="es-E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4"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L'enverinador</a:t>
            </a:r>
            <a:r>
              <a:rPr lang="de-DE" altLang="de-DE" sz="2400" b="0" dirty="0">
                <a:solidFill>
                  <a:srgbClr val="333333"/>
                </a:solidFill>
                <a:latin typeface="+mn-lt"/>
                <a:ea typeface="+mn-ea"/>
                <a:cs typeface="+mn-cs"/>
              </a:rPr>
              <a:t> de Salamanca</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L'aiguador</a:t>
            </a:r>
            <a:r>
              <a:rPr lang="de-DE" altLang="de-DE" sz="2400" b="0" dirty="0">
                <a:solidFill>
                  <a:srgbClr val="333333"/>
                </a:solidFill>
                <a:latin typeface="+mn-lt"/>
                <a:ea typeface="+mn-ea"/>
                <a:cs typeface="+mn-cs"/>
              </a:rPr>
              <a:t> de Sevilla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Degustació de vins a Málaga</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L'alcohòlic</a:t>
            </a:r>
            <a:r>
              <a:rPr lang="de-DE" altLang="de-DE" sz="2400" b="0" dirty="0">
                <a:solidFill>
                  <a:srgbClr val="333333"/>
                </a:solidFill>
                <a:latin typeface="+mn-lt"/>
                <a:ea typeface="+mn-ea"/>
                <a:cs typeface="+mn-cs"/>
              </a:rPr>
              <a:t> de Madrid</a:t>
            </a:r>
            <a:endParaRPr lang="en-US" altLang="de-DE" sz="2400" b="0" dirty="0">
              <a:solidFill>
                <a:srgbClr val="333333"/>
              </a:solidFill>
              <a:latin typeface="+mn-lt"/>
              <a:ea typeface="+mn-ea"/>
              <a:cs typeface="+mn-cs"/>
            </a:endParaRPr>
          </a:p>
        </p:txBody>
      </p:sp>
      <p:pic>
        <p:nvPicPr>
          <p:cNvPr id="8"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41</a:t>
            </a:fld>
            <a:endParaRPr lang="de-DE" altLang="es-E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L'enverinador</a:t>
            </a:r>
            <a:r>
              <a:rPr lang="de-DE" altLang="de-DE" sz="2400" b="0" dirty="0">
                <a:solidFill>
                  <a:srgbClr val="333333"/>
                </a:solidFill>
                <a:latin typeface="+mn-lt"/>
                <a:ea typeface="+mn-ea"/>
                <a:cs typeface="+mn-cs"/>
              </a:rPr>
              <a:t> de Salamanca</a:t>
            </a:r>
          </a:p>
          <a:p>
            <a:pPr eaLnBrk="1" hangingPunct="1">
              <a:lnSpc>
                <a:spcPct val="105000"/>
              </a:lnSpc>
              <a:spcBef>
                <a:spcPts val="1999"/>
              </a:spcBef>
              <a:spcAft>
                <a:spcPts val="0"/>
              </a:spcAft>
              <a:buClr>
                <a:srgbClr val="004992"/>
              </a:buClr>
              <a:buFont typeface="WingDings"/>
              <a:buAutoNum type="alphaLcPeriod"/>
            </a:pPr>
            <a:r>
              <a:rPr lang="de-DE" altLang="de-DE" sz="2400" b="0" dirty="0" err="1">
                <a:solidFill>
                  <a:srgbClr val="004992"/>
                </a:solidFill>
                <a:latin typeface="+mn-lt"/>
                <a:ea typeface="+mn-ea"/>
                <a:cs typeface="+mn-cs"/>
              </a:rPr>
              <a:t>L'aiguador</a:t>
            </a:r>
            <a:r>
              <a:rPr lang="de-DE" altLang="de-DE" sz="2400" b="0" dirty="0">
                <a:solidFill>
                  <a:srgbClr val="004992"/>
                </a:solidFill>
                <a:latin typeface="+mn-lt"/>
                <a:ea typeface="+mn-ea"/>
                <a:cs typeface="+mn-cs"/>
              </a:rPr>
              <a:t> de Sevilla</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(Diego Velázquez, 1623)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Degustació de vins a Málaga</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L'alcohòlic</a:t>
            </a:r>
            <a:r>
              <a:rPr lang="de-DE" altLang="de-DE" sz="2400" b="0" dirty="0">
                <a:solidFill>
                  <a:srgbClr val="333333"/>
                </a:solidFill>
                <a:latin typeface="+mn-lt"/>
                <a:ea typeface="+mn-ea"/>
                <a:cs typeface="+mn-cs"/>
              </a:rPr>
              <a:t> de Madrid</a:t>
            </a:r>
            <a:endParaRPr lang="en-US" altLang="de-DE" sz="2400" b="0" dirty="0">
              <a:solidFill>
                <a:srgbClr val="333333"/>
              </a:solidFill>
              <a:latin typeface="+mn-lt"/>
              <a:ea typeface="+mn-ea"/>
              <a:cs typeface="+mn-cs"/>
            </a:endParaRPr>
          </a:p>
        </p:txBody>
      </p:sp>
      <p:pic>
        <p:nvPicPr>
          <p:cNvPr id="8"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42</a:t>
            </a:fld>
            <a:endParaRPr lang="de-DE" altLang="es-E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cavaller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Passeig de diumenge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vidu</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ea typeface="+mn-ea"/>
                <a:cs typeface="+mn-cs"/>
              </a:rPr>
              <a:t>Admirador</a:t>
            </a:r>
            <a:r>
              <a:rPr lang="en-US" altLang="de-DE" sz="2400" b="0" dirty="0">
                <a:solidFill>
                  <a:srgbClr val="333333"/>
                </a:solidFill>
                <a:latin typeface="+mn-lt"/>
                <a:ea typeface="+mn-ea"/>
                <a:cs typeface="+mn-cs"/>
              </a:rPr>
              <a:t> secret</a:t>
            </a:r>
          </a:p>
        </p:txBody>
      </p:sp>
      <p:pic>
        <p:nvPicPr>
          <p:cNvPr id="8"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43</a:t>
            </a:fld>
            <a:endParaRPr lang="de-DE" altLang="es-E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cavaller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Passeig de diumenge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El vidu</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ea typeface="+mn-ea"/>
                <a:cs typeface="+mn-cs"/>
              </a:rPr>
              <a:t>Admirador</a:t>
            </a:r>
            <a:r>
              <a:rPr lang="en-US" altLang="de-DE" sz="2400" b="0" dirty="0">
                <a:solidFill>
                  <a:srgbClr val="333333"/>
                </a:solidFill>
                <a:latin typeface="+mn-lt"/>
                <a:ea typeface="+mn-ea"/>
                <a:cs typeface="+mn-cs"/>
              </a:rPr>
              <a:t> secret</a:t>
            </a:r>
            <a:endParaRPr lang="de-DE" altLang="de-DE" sz="2400" b="0" dirty="0">
              <a:solidFill>
                <a:srgbClr val="333333"/>
              </a:solidFill>
              <a:latin typeface="+mn-lt"/>
              <a:ea typeface="+mn-ea"/>
              <a:cs typeface="+mn-cs"/>
            </a:endParaRPr>
          </a:p>
        </p:txBody>
      </p:sp>
      <p:pic>
        <p:nvPicPr>
          <p:cNvPr id="8"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44</a:t>
            </a:fld>
            <a:endParaRPr lang="de-DE" altLang="es-E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pedicura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consulta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Amputació</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ea typeface="+mn-ea"/>
                <a:cs typeface="+mn-cs"/>
              </a:rPr>
              <a:t>L'admirador</a:t>
            </a:r>
            <a:endParaRPr lang="en-US" altLang="de-DE" sz="2400" b="0" dirty="0">
              <a:solidFill>
                <a:srgbClr val="333333"/>
              </a:solidFill>
              <a:latin typeface="+mn-lt"/>
              <a:ea typeface="+mn-ea"/>
              <a:cs typeface="+mn-cs"/>
            </a:endParaRPr>
          </a:p>
        </p:txBody>
      </p:sp>
      <p:pic>
        <p:nvPicPr>
          <p:cNvPr id="8"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45</a:t>
            </a:fld>
            <a:endParaRPr lang="de-DE" altLang="es-E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La pedicura</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(Edgar Degas, 1873)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consulta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Amputació</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ea typeface="+mn-ea"/>
                <a:cs typeface="+mn-cs"/>
              </a:rPr>
              <a:t>L'admirador</a:t>
            </a:r>
            <a:endParaRPr lang="en-US" altLang="de-DE" sz="2400" b="0" dirty="0">
              <a:solidFill>
                <a:srgbClr val="333333"/>
              </a:solidFill>
              <a:latin typeface="+mn-lt"/>
              <a:ea typeface="+mn-ea"/>
              <a:cs typeface="+mn-cs"/>
            </a:endParaRPr>
          </a:p>
        </p:txBody>
      </p:sp>
      <p:pic>
        <p:nvPicPr>
          <p:cNvPr id="8"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46</a:t>
            </a:fld>
            <a:endParaRPr lang="de-DE" altLang="es-E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pinyata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vagabund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Traspàs il·legal</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Els lladres de fruites</a:t>
            </a:r>
            <a:endParaRPr lang="de-DE" altLang="de-DE" sz="1800" b="0" dirty="0">
              <a:solidFill>
                <a:srgbClr val="333333"/>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47</a:t>
            </a:fld>
            <a:endParaRPr lang="de-DE" altLang="es-E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0"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pinyata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vagabund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Traspàs il·legal</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Els lladres de fruites	</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(Hermann Kauffmann, 1848)</a:t>
            </a:r>
          </a:p>
        </p:txBody>
      </p:sp>
      <p:pic>
        <p:nvPicPr>
          <p:cNvPr id="8"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48</a:t>
            </a:fld>
            <a:endParaRPr lang="de-DE" altLang="es-E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collita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Oració de la tarda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funeral</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ea typeface="+mn-ea"/>
                <a:cs typeface="+mn-cs"/>
              </a:rPr>
              <a:t>Horts</a:t>
            </a:r>
            <a:endParaRPr lang="en-US" altLang="de-DE" sz="2400" b="0" dirty="0">
              <a:solidFill>
                <a:srgbClr val="333333"/>
              </a:solidFill>
              <a:latin typeface="+mn-lt"/>
              <a:ea typeface="+mn-ea"/>
              <a:cs typeface="+mn-cs"/>
            </a:endParaRPr>
          </a:p>
        </p:txBody>
      </p:sp>
      <p:pic>
        <p:nvPicPr>
          <p:cNvPr id="8"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49</a:t>
            </a:fld>
            <a:endParaRPr lang="de-DE" altLang="es-E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6" name="Text Box 5"/>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collita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Oració de la tarda</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(Jean-Fancois Millet, 1859)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funeral</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ea typeface="+mn-ea"/>
                <a:cs typeface="+mn-cs"/>
              </a:rPr>
              <a:t>Horts</a:t>
            </a:r>
            <a:endParaRPr lang="en-US" altLang="de-DE" sz="2400" b="0" dirty="0">
              <a:solidFill>
                <a:srgbClr val="333333"/>
              </a:solidFill>
              <a:latin typeface="+mn-lt"/>
              <a:ea typeface="+mn-ea"/>
              <a:cs typeface="+mn-cs"/>
            </a:endParaRPr>
          </a:p>
        </p:txBody>
      </p:sp>
      <p:pic>
        <p:nvPicPr>
          <p:cNvPr id="8"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50</a:t>
            </a:fld>
            <a:endParaRPr lang="de-DE" altLang="es-E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2"/>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El </a:t>
            </a:r>
            <a:r>
              <a:rPr lang="es-ES" altLang="de-DE" sz="2400" b="0" dirty="0" err="1">
                <a:solidFill>
                  <a:srgbClr val="333333"/>
                </a:solidFill>
                <a:latin typeface="+mn-lt"/>
                <a:ea typeface="+mn-ea"/>
                <a:cs typeface="+mn-cs"/>
              </a:rPr>
              <a:t>passeig</a:t>
            </a:r>
            <a:endParaRPr lang="es-ES" altLang="de-DE" sz="2400" b="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es-ES" altLang="de-DE" sz="2400" b="0" dirty="0" err="1">
                <a:solidFill>
                  <a:srgbClr val="333333"/>
                </a:solidFill>
                <a:latin typeface="+mn-lt"/>
                <a:ea typeface="+mn-ea"/>
                <a:cs typeface="+mn-cs"/>
              </a:rPr>
              <a:t>Esperant</a:t>
            </a:r>
            <a:r>
              <a:rPr lang="es-ES" altLang="de-DE" sz="2400" b="0" dirty="0">
                <a:solidFill>
                  <a:srgbClr val="333333"/>
                </a:solidFill>
                <a:latin typeface="+mn-lt"/>
                <a:ea typeface="+mn-ea"/>
                <a:cs typeface="+mn-cs"/>
              </a:rPr>
              <a:t> la barca de pesca</a:t>
            </a:r>
          </a:p>
          <a:p>
            <a:pPr marL="45720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Les </a:t>
            </a:r>
            <a:r>
              <a:rPr lang="es-ES" altLang="de-DE" sz="2400" b="0" dirty="0" err="1">
                <a:solidFill>
                  <a:srgbClr val="333333"/>
                </a:solidFill>
                <a:latin typeface="+mn-lt"/>
                <a:ea typeface="+mn-ea"/>
                <a:cs typeface="+mn-cs"/>
              </a:rPr>
              <a:t>dolgudes</a:t>
            </a:r>
            <a:endParaRPr lang="es-ES" altLang="de-DE" sz="2400" b="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A la fuga</a:t>
            </a:r>
          </a:p>
        </p:txBody>
      </p:sp>
      <p:pic>
        <p:nvPicPr>
          <p:cNvPr id="8"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51</a:t>
            </a:fld>
            <a:endParaRPr lang="de-DE" altLang="es-E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2"/>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El </a:t>
            </a:r>
            <a:r>
              <a:rPr lang="es-ES" altLang="de-DE" sz="2400" b="0" dirty="0" err="1">
                <a:solidFill>
                  <a:srgbClr val="333333"/>
                </a:solidFill>
                <a:latin typeface="+mn-lt"/>
                <a:ea typeface="+mn-ea"/>
                <a:cs typeface="+mn-cs"/>
              </a:rPr>
              <a:t>passeig</a:t>
            </a:r>
            <a:endParaRPr lang="es-ES" altLang="de-DE" sz="2400" b="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004992"/>
              </a:buClr>
              <a:buFont typeface="WingDings"/>
              <a:buAutoNum type="alphaLcPeriod"/>
            </a:pPr>
            <a:r>
              <a:rPr lang="es-ES" altLang="de-DE" sz="2400" b="0" dirty="0" err="1">
                <a:solidFill>
                  <a:srgbClr val="004992"/>
                </a:solidFill>
                <a:latin typeface="+mn-lt"/>
                <a:ea typeface="+mn-ea"/>
                <a:cs typeface="+mn-cs"/>
              </a:rPr>
              <a:t>Esperant</a:t>
            </a:r>
            <a:r>
              <a:rPr lang="es-ES" altLang="de-DE" sz="2400" b="0" dirty="0">
                <a:solidFill>
                  <a:srgbClr val="004992"/>
                </a:solidFill>
                <a:latin typeface="+mn-lt"/>
                <a:ea typeface="+mn-ea"/>
                <a:cs typeface="+mn-cs"/>
              </a:rPr>
              <a:t> la barca de pesca</a:t>
            </a:r>
            <a:br>
              <a:rPr lang="es-ES" altLang="de-DE" sz="2400" b="0" dirty="0">
                <a:solidFill>
                  <a:srgbClr val="004992"/>
                </a:solidFill>
                <a:latin typeface="+mn-lt"/>
                <a:ea typeface="+mn-ea"/>
                <a:cs typeface="+mn-cs"/>
              </a:rPr>
            </a:br>
            <a:r>
              <a:rPr lang="es-ES" altLang="de-DE" sz="1800" b="0" dirty="0">
                <a:solidFill>
                  <a:srgbClr val="004992"/>
                </a:solidFill>
                <a:latin typeface="+mn-lt"/>
                <a:ea typeface="+mn-ea"/>
                <a:cs typeface="+mn-cs"/>
              </a:rPr>
              <a:t>(Philip </a:t>
            </a:r>
            <a:r>
              <a:rPr lang="es-ES" altLang="de-DE" sz="1800" b="0" dirty="0" err="1">
                <a:solidFill>
                  <a:srgbClr val="004992"/>
                </a:solidFill>
                <a:latin typeface="+mn-lt"/>
                <a:ea typeface="+mn-ea"/>
                <a:cs typeface="+mn-cs"/>
              </a:rPr>
              <a:t>Lodewijk</a:t>
            </a:r>
            <a:r>
              <a:rPr lang="es-ES" altLang="de-DE" sz="1800" b="0" dirty="0">
                <a:solidFill>
                  <a:srgbClr val="004992"/>
                </a:solidFill>
                <a:latin typeface="+mn-lt"/>
                <a:ea typeface="+mn-ea"/>
                <a:cs typeface="+mn-cs"/>
              </a:rPr>
              <a:t> F. </a:t>
            </a:r>
            <a:r>
              <a:rPr lang="es-ES" altLang="de-DE" sz="1800" b="0" dirty="0" err="1">
                <a:solidFill>
                  <a:srgbClr val="004992"/>
                </a:solidFill>
                <a:latin typeface="+mn-lt"/>
                <a:ea typeface="+mn-ea"/>
                <a:cs typeface="+mn-cs"/>
              </a:rPr>
              <a:t>Sadée</a:t>
            </a:r>
            <a:r>
              <a:rPr lang="es-ES" altLang="de-DE" sz="1800" b="0" dirty="0">
                <a:solidFill>
                  <a:srgbClr val="004992"/>
                </a:solidFill>
                <a:latin typeface="+mn-lt"/>
                <a:ea typeface="+mn-ea"/>
                <a:cs typeface="+mn-cs"/>
              </a:rPr>
              <a:t>, 1837-1904)</a:t>
            </a:r>
          </a:p>
          <a:p>
            <a:pPr marL="45720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Les </a:t>
            </a:r>
            <a:r>
              <a:rPr lang="es-ES" altLang="de-DE" sz="2400" b="0" dirty="0" err="1">
                <a:solidFill>
                  <a:srgbClr val="333333"/>
                </a:solidFill>
                <a:latin typeface="+mn-lt"/>
                <a:ea typeface="+mn-ea"/>
                <a:cs typeface="+mn-cs"/>
              </a:rPr>
              <a:t>dolgudes</a:t>
            </a:r>
            <a:endParaRPr lang="es-ES" altLang="de-DE" sz="2400" b="0" dirty="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A la fuga</a:t>
            </a:r>
          </a:p>
        </p:txBody>
      </p:sp>
      <p:pic>
        <p:nvPicPr>
          <p:cNvPr id="8"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52</a:t>
            </a:fld>
            <a:endParaRPr lang="de-DE" altLang="es-E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0" name="Text Box 1027"/>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None/>
            </a:pPr>
            <a:r>
              <a:rPr lang="de-DE" altLang="de-DE" sz="2400" b="0" dirty="0">
                <a:solidFill>
                  <a:srgbClr val="333333"/>
                </a:solidFill>
                <a:latin typeface="+mn-lt"/>
                <a:ea typeface="+mn-ea"/>
                <a:cs typeface="+mn-cs"/>
              </a:rPr>
              <a:t>Què està passant aquí?</a:t>
            </a:r>
            <a:endParaRPr lang="en-US" altLang="de-DE" sz="2400" b="0" dirty="0">
              <a:solidFill>
                <a:srgbClr val="333333"/>
              </a:solidFill>
              <a:latin typeface="+mn-lt"/>
              <a:ea typeface="+mn-ea"/>
              <a:cs typeface="+mn-cs"/>
            </a:endParaRPr>
          </a:p>
        </p:txBody>
      </p:sp>
      <p:pic>
        <p:nvPicPr>
          <p:cNvPr id="8"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53</a:t>
            </a:fld>
            <a:endParaRPr lang="de-DE" altLang="es-E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9" name="Text Box 15"/>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El nen odia tocar el violí però el seu pare i al seva mare l'obliguen.</a:t>
            </a:r>
          </a:p>
          <a:p>
            <a:pPr marL="457200" lvl="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El </a:t>
            </a:r>
            <a:r>
              <a:rPr lang="es-ES" altLang="de-DE" sz="2400" b="0" dirty="0" err="1">
                <a:solidFill>
                  <a:srgbClr val="333333"/>
                </a:solidFill>
                <a:latin typeface="+mn-lt"/>
                <a:ea typeface="+mn-ea"/>
                <a:cs typeface="+mn-cs"/>
              </a:rPr>
              <a:t>nen</a:t>
            </a:r>
            <a:r>
              <a:rPr lang="es-ES" altLang="de-DE" sz="2400" b="0" dirty="0">
                <a:solidFill>
                  <a:srgbClr val="333333"/>
                </a:solidFill>
                <a:latin typeface="+mn-lt"/>
                <a:ea typeface="+mn-ea"/>
                <a:cs typeface="+mn-cs"/>
              </a:rPr>
              <a:t> </a:t>
            </a:r>
            <a:r>
              <a:rPr lang="es-ES" altLang="de-DE" sz="2400" b="0" dirty="0" err="1">
                <a:solidFill>
                  <a:srgbClr val="333333"/>
                </a:solidFill>
                <a:latin typeface="+mn-lt"/>
                <a:ea typeface="+mn-ea"/>
                <a:cs typeface="+mn-cs"/>
              </a:rPr>
              <a:t>cec</a:t>
            </a:r>
            <a:r>
              <a:rPr lang="es-ES" altLang="de-DE" sz="2400" b="0" dirty="0">
                <a:solidFill>
                  <a:srgbClr val="333333"/>
                </a:solidFill>
                <a:latin typeface="+mn-lt"/>
                <a:ea typeface="+mn-ea"/>
                <a:cs typeface="+mn-cs"/>
              </a:rPr>
              <a:t> </a:t>
            </a:r>
            <a:r>
              <a:rPr lang="es-ES" altLang="de-DE" sz="2400" b="0" dirty="0" err="1">
                <a:solidFill>
                  <a:srgbClr val="333333"/>
                </a:solidFill>
                <a:latin typeface="+mn-lt"/>
                <a:ea typeface="+mn-ea"/>
                <a:cs typeface="+mn-cs"/>
              </a:rPr>
              <a:t>desitja</a:t>
            </a:r>
            <a:r>
              <a:rPr lang="es-ES" altLang="de-DE" sz="2400" b="0" dirty="0">
                <a:solidFill>
                  <a:srgbClr val="333333"/>
                </a:solidFill>
                <a:latin typeface="+mn-lt"/>
                <a:ea typeface="+mn-ea"/>
                <a:cs typeface="+mn-cs"/>
              </a:rPr>
              <a:t> poder tocar el </a:t>
            </a:r>
            <a:r>
              <a:rPr lang="es-ES" altLang="de-DE" sz="2400" b="0" dirty="0" err="1">
                <a:solidFill>
                  <a:srgbClr val="333333"/>
                </a:solidFill>
                <a:latin typeface="+mn-lt"/>
                <a:ea typeface="+mn-ea"/>
                <a:cs typeface="+mn-cs"/>
              </a:rPr>
              <a:t>violí</a:t>
            </a:r>
            <a:r>
              <a:rPr lang="es-ES" altLang="de-DE" sz="2400" b="0" dirty="0">
                <a:solidFill>
                  <a:srgbClr val="333333"/>
                </a:solidFill>
                <a:latin typeface="+mn-lt"/>
                <a:ea typeface="+mn-ea"/>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El </a:t>
            </a:r>
            <a:r>
              <a:rPr lang="es-ES" altLang="de-DE" sz="2400" b="0" dirty="0" err="1">
                <a:solidFill>
                  <a:srgbClr val="333333"/>
                </a:solidFill>
                <a:latin typeface="+mn-lt"/>
                <a:ea typeface="+mn-ea"/>
                <a:cs typeface="+mn-cs"/>
              </a:rPr>
              <a:t>nen</a:t>
            </a:r>
            <a:r>
              <a:rPr lang="es-ES" altLang="de-DE" sz="2400" b="0" dirty="0">
                <a:solidFill>
                  <a:srgbClr val="333333"/>
                </a:solidFill>
                <a:latin typeface="+mn-lt"/>
                <a:ea typeface="+mn-ea"/>
                <a:cs typeface="+mn-cs"/>
              </a:rPr>
              <a:t> ha </a:t>
            </a:r>
            <a:r>
              <a:rPr lang="es-ES" altLang="de-DE" sz="2400" b="0" dirty="0" err="1">
                <a:solidFill>
                  <a:srgbClr val="333333"/>
                </a:solidFill>
                <a:latin typeface="+mn-lt"/>
                <a:ea typeface="+mn-ea"/>
                <a:cs typeface="+mn-cs"/>
              </a:rPr>
              <a:t>trencat</a:t>
            </a:r>
            <a:r>
              <a:rPr lang="es-ES" altLang="de-DE" sz="2400" b="0" dirty="0">
                <a:solidFill>
                  <a:srgbClr val="333333"/>
                </a:solidFill>
                <a:latin typeface="+mn-lt"/>
                <a:ea typeface="+mn-ea"/>
                <a:cs typeface="+mn-cs"/>
              </a:rPr>
              <a:t> el </a:t>
            </a:r>
            <a:r>
              <a:rPr lang="es-ES" altLang="de-DE" sz="2400" b="0" dirty="0" err="1">
                <a:solidFill>
                  <a:srgbClr val="333333"/>
                </a:solidFill>
                <a:latin typeface="+mn-lt"/>
                <a:ea typeface="+mn-ea"/>
                <a:cs typeface="+mn-cs"/>
              </a:rPr>
              <a:t>violí</a:t>
            </a:r>
            <a:r>
              <a:rPr lang="es-ES" altLang="de-DE" sz="2400" b="0" dirty="0">
                <a:solidFill>
                  <a:srgbClr val="333333"/>
                </a:solidFill>
                <a:latin typeface="+mn-lt"/>
                <a:ea typeface="+mn-ea"/>
                <a:cs typeface="+mn-cs"/>
              </a:rPr>
              <a:t> del </a:t>
            </a:r>
            <a:r>
              <a:rPr lang="es-ES" altLang="de-DE" sz="2400" b="0" dirty="0" err="1">
                <a:solidFill>
                  <a:srgbClr val="333333"/>
                </a:solidFill>
                <a:latin typeface="+mn-lt"/>
                <a:ea typeface="+mn-ea"/>
                <a:cs typeface="+mn-cs"/>
              </a:rPr>
              <a:t>seu</a:t>
            </a:r>
            <a:r>
              <a:rPr lang="es-ES" altLang="de-DE" sz="2400" b="0" dirty="0">
                <a:solidFill>
                  <a:srgbClr val="333333"/>
                </a:solidFill>
                <a:latin typeface="+mn-lt"/>
                <a:ea typeface="+mn-ea"/>
                <a:cs typeface="+mn-cs"/>
              </a:rPr>
              <a:t> pare i té por de </a:t>
            </a:r>
            <a:r>
              <a:rPr lang="es-ES" altLang="de-DE" sz="2400" b="0" dirty="0" err="1">
                <a:solidFill>
                  <a:srgbClr val="333333"/>
                </a:solidFill>
                <a:latin typeface="+mn-lt"/>
                <a:ea typeface="+mn-ea"/>
                <a:cs typeface="+mn-cs"/>
              </a:rPr>
              <a:t>dir</a:t>
            </a:r>
            <a:r>
              <a:rPr lang="es-ES" altLang="de-DE" sz="2400" b="0" dirty="0">
                <a:solidFill>
                  <a:srgbClr val="333333"/>
                </a:solidFill>
                <a:latin typeface="+mn-lt"/>
                <a:ea typeface="+mn-ea"/>
                <a:cs typeface="+mn-cs"/>
              </a:rPr>
              <a:t>-li.</a:t>
            </a:r>
          </a:p>
          <a:p>
            <a:pPr marL="457200" lvl="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El </a:t>
            </a:r>
            <a:r>
              <a:rPr lang="es-ES" altLang="de-DE" sz="2400" b="0" dirty="0" err="1">
                <a:solidFill>
                  <a:srgbClr val="333333"/>
                </a:solidFill>
                <a:latin typeface="+mn-lt"/>
                <a:ea typeface="+mn-ea"/>
                <a:cs typeface="+mn-cs"/>
              </a:rPr>
              <a:t>nen</a:t>
            </a:r>
            <a:r>
              <a:rPr lang="es-ES" altLang="de-DE" sz="2400" b="0" dirty="0">
                <a:solidFill>
                  <a:srgbClr val="333333"/>
                </a:solidFill>
                <a:latin typeface="+mn-lt"/>
                <a:ea typeface="+mn-ea"/>
                <a:cs typeface="+mn-cs"/>
              </a:rPr>
              <a:t> </a:t>
            </a:r>
            <a:r>
              <a:rPr lang="es-ES" altLang="de-DE" sz="2400" b="0" dirty="0" err="1">
                <a:solidFill>
                  <a:srgbClr val="333333"/>
                </a:solidFill>
                <a:latin typeface="+mn-lt"/>
                <a:ea typeface="+mn-ea"/>
                <a:cs typeface="+mn-cs"/>
              </a:rPr>
              <a:t>és</a:t>
            </a:r>
            <a:r>
              <a:rPr lang="es-ES" altLang="de-DE" sz="2400" b="0" dirty="0">
                <a:solidFill>
                  <a:srgbClr val="333333"/>
                </a:solidFill>
                <a:latin typeface="+mn-lt"/>
                <a:ea typeface="+mn-ea"/>
                <a:cs typeface="+mn-cs"/>
              </a:rPr>
              <a:t> un </a:t>
            </a:r>
            <a:r>
              <a:rPr lang="es-ES" altLang="de-DE" sz="2400" b="0" dirty="0" err="1">
                <a:solidFill>
                  <a:srgbClr val="333333"/>
                </a:solidFill>
                <a:latin typeface="+mn-lt"/>
                <a:ea typeface="+mn-ea"/>
                <a:cs typeface="+mn-cs"/>
              </a:rPr>
              <a:t>músic</a:t>
            </a:r>
            <a:r>
              <a:rPr lang="es-ES" altLang="de-DE" sz="2400" b="0" dirty="0">
                <a:solidFill>
                  <a:srgbClr val="333333"/>
                </a:solidFill>
                <a:latin typeface="+mn-lt"/>
                <a:ea typeface="+mn-ea"/>
                <a:cs typeface="+mn-cs"/>
              </a:rPr>
              <a:t> </a:t>
            </a:r>
            <a:r>
              <a:rPr lang="es-ES" altLang="de-DE" sz="2400" b="0" dirty="0" err="1">
                <a:solidFill>
                  <a:srgbClr val="333333"/>
                </a:solidFill>
                <a:latin typeface="+mn-lt"/>
                <a:ea typeface="+mn-ea"/>
                <a:cs typeface="+mn-cs"/>
              </a:rPr>
              <a:t>amb</a:t>
            </a:r>
            <a:r>
              <a:rPr lang="es-ES" altLang="de-DE" sz="2400" b="0" dirty="0">
                <a:solidFill>
                  <a:srgbClr val="333333"/>
                </a:solidFill>
                <a:latin typeface="+mn-lt"/>
                <a:ea typeface="+mn-ea"/>
                <a:cs typeface="+mn-cs"/>
              </a:rPr>
              <a:t> </a:t>
            </a:r>
            <a:r>
              <a:rPr lang="es-ES" altLang="de-DE" sz="2400" b="0" dirty="0" err="1">
                <a:solidFill>
                  <a:srgbClr val="333333"/>
                </a:solidFill>
                <a:latin typeface="+mn-lt"/>
                <a:ea typeface="+mn-ea"/>
                <a:cs typeface="+mn-cs"/>
              </a:rPr>
              <a:t>molt</a:t>
            </a:r>
            <a:r>
              <a:rPr lang="es-ES" altLang="de-DE" sz="2400" b="0" dirty="0">
                <a:solidFill>
                  <a:srgbClr val="333333"/>
                </a:solidFill>
                <a:latin typeface="+mn-lt"/>
                <a:ea typeface="+mn-ea"/>
                <a:cs typeface="+mn-cs"/>
              </a:rPr>
              <a:t> de </a:t>
            </a:r>
            <a:r>
              <a:rPr lang="es-ES" altLang="de-DE" sz="2400" b="0" dirty="0" err="1">
                <a:solidFill>
                  <a:srgbClr val="333333"/>
                </a:solidFill>
                <a:latin typeface="+mn-lt"/>
                <a:ea typeface="+mn-ea"/>
                <a:cs typeface="+mn-cs"/>
              </a:rPr>
              <a:t>talent</a:t>
            </a:r>
            <a:r>
              <a:rPr lang="es-ES" altLang="de-DE" sz="2400" b="0" dirty="0">
                <a:solidFill>
                  <a:srgbClr val="333333"/>
                </a:solidFill>
                <a:latin typeface="+mn-lt"/>
                <a:ea typeface="+mn-ea"/>
                <a:cs typeface="+mn-cs"/>
              </a:rPr>
              <a:t> que es concentra </a:t>
            </a:r>
            <a:r>
              <a:rPr lang="es-ES" altLang="de-DE" sz="2400" b="0" dirty="0" err="1">
                <a:solidFill>
                  <a:srgbClr val="333333"/>
                </a:solidFill>
                <a:latin typeface="+mn-lt"/>
                <a:ea typeface="+mn-ea"/>
                <a:cs typeface="+mn-cs"/>
              </a:rPr>
              <a:t>abans</a:t>
            </a:r>
            <a:r>
              <a:rPr lang="es-ES" altLang="de-DE" sz="2400" b="0" dirty="0">
                <a:solidFill>
                  <a:srgbClr val="333333"/>
                </a:solidFill>
                <a:latin typeface="+mn-lt"/>
                <a:ea typeface="+mn-ea"/>
                <a:cs typeface="+mn-cs"/>
              </a:rPr>
              <a:t> del </a:t>
            </a:r>
            <a:r>
              <a:rPr lang="es-ES" altLang="de-DE" sz="2400" b="0" dirty="0" err="1">
                <a:solidFill>
                  <a:srgbClr val="333333"/>
                </a:solidFill>
                <a:latin typeface="+mn-lt"/>
                <a:ea typeface="+mn-ea"/>
                <a:cs typeface="+mn-cs"/>
              </a:rPr>
              <a:t>seu</a:t>
            </a:r>
            <a:r>
              <a:rPr lang="es-ES" altLang="de-DE" sz="2400" b="0" dirty="0">
                <a:solidFill>
                  <a:srgbClr val="333333"/>
                </a:solidFill>
                <a:latin typeface="+mn-lt"/>
                <a:ea typeface="+mn-ea"/>
                <a:cs typeface="+mn-cs"/>
              </a:rPr>
              <a:t> </a:t>
            </a:r>
            <a:r>
              <a:rPr lang="es-ES" altLang="de-DE" sz="2400" b="0" dirty="0" err="1">
                <a:solidFill>
                  <a:srgbClr val="333333"/>
                </a:solidFill>
                <a:latin typeface="+mn-lt"/>
                <a:ea typeface="+mn-ea"/>
                <a:cs typeface="+mn-cs"/>
              </a:rPr>
              <a:t>proper</a:t>
            </a:r>
            <a:r>
              <a:rPr lang="es-ES" altLang="de-DE" sz="2400" b="0" dirty="0">
                <a:solidFill>
                  <a:srgbClr val="333333"/>
                </a:solidFill>
                <a:latin typeface="+mn-lt"/>
                <a:ea typeface="+mn-ea"/>
                <a:cs typeface="+mn-cs"/>
              </a:rPr>
              <a:t> </a:t>
            </a:r>
            <a:r>
              <a:rPr lang="es-ES" altLang="de-DE" sz="2400" b="0" dirty="0" err="1">
                <a:solidFill>
                  <a:srgbClr val="333333"/>
                </a:solidFill>
                <a:latin typeface="+mn-lt"/>
                <a:ea typeface="+mn-ea"/>
                <a:cs typeface="+mn-cs"/>
              </a:rPr>
              <a:t>concert</a:t>
            </a:r>
            <a:r>
              <a:rPr lang="es-ES" altLang="de-DE" sz="2400" b="0" dirty="0">
                <a:solidFill>
                  <a:srgbClr val="333333"/>
                </a:solidFill>
                <a:latin typeface="+mn-lt"/>
                <a:ea typeface="+mn-ea"/>
                <a:cs typeface="+mn-cs"/>
              </a:rPr>
              <a:t>.</a:t>
            </a:r>
          </a:p>
        </p:txBody>
      </p:sp>
      <p:pic>
        <p:nvPicPr>
          <p:cNvPr id="11"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54</a:t>
            </a:fld>
            <a:endParaRPr lang="de-DE" altLang="es-E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5"/>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El nen odia tocar el violí però el seu pare i al seva mare l'obliguen.</a:t>
            </a:r>
          </a:p>
          <a:p>
            <a:pPr marL="457200" lvl="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El </a:t>
            </a:r>
            <a:r>
              <a:rPr lang="es-ES" altLang="de-DE" sz="2400" b="0" dirty="0" err="1">
                <a:solidFill>
                  <a:srgbClr val="333333"/>
                </a:solidFill>
                <a:latin typeface="+mn-lt"/>
                <a:ea typeface="+mn-ea"/>
                <a:cs typeface="+mn-cs"/>
              </a:rPr>
              <a:t>nen</a:t>
            </a:r>
            <a:r>
              <a:rPr lang="es-ES" altLang="de-DE" sz="2400" b="0" dirty="0">
                <a:solidFill>
                  <a:srgbClr val="333333"/>
                </a:solidFill>
                <a:latin typeface="+mn-lt"/>
                <a:ea typeface="+mn-ea"/>
                <a:cs typeface="+mn-cs"/>
              </a:rPr>
              <a:t> </a:t>
            </a:r>
            <a:r>
              <a:rPr lang="es-ES" altLang="de-DE" sz="2400" b="0" dirty="0" err="1">
                <a:solidFill>
                  <a:srgbClr val="333333"/>
                </a:solidFill>
                <a:latin typeface="+mn-lt"/>
                <a:ea typeface="+mn-ea"/>
                <a:cs typeface="+mn-cs"/>
              </a:rPr>
              <a:t>cec</a:t>
            </a:r>
            <a:r>
              <a:rPr lang="es-ES" altLang="de-DE" sz="2400" b="0" dirty="0">
                <a:solidFill>
                  <a:srgbClr val="333333"/>
                </a:solidFill>
                <a:latin typeface="+mn-lt"/>
                <a:ea typeface="+mn-ea"/>
                <a:cs typeface="+mn-cs"/>
              </a:rPr>
              <a:t> </a:t>
            </a:r>
            <a:r>
              <a:rPr lang="es-ES" altLang="de-DE" sz="2400" b="0" dirty="0" err="1">
                <a:solidFill>
                  <a:srgbClr val="333333"/>
                </a:solidFill>
                <a:latin typeface="+mn-lt"/>
                <a:ea typeface="+mn-ea"/>
                <a:cs typeface="+mn-cs"/>
              </a:rPr>
              <a:t>desitja</a:t>
            </a:r>
            <a:r>
              <a:rPr lang="es-ES" altLang="de-DE" sz="2400" b="0" dirty="0">
                <a:solidFill>
                  <a:srgbClr val="333333"/>
                </a:solidFill>
                <a:latin typeface="+mn-lt"/>
                <a:ea typeface="+mn-ea"/>
                <a:cs typeface="+mn-cs"/>
              </a:rPr>
              <a:t> poder tocar el </a:t>
            </a:r>
            <a:r>
              <a:rPr lang="es-ES" altLang="de-DE" sz="2400" b="0" dirty="0" err="1">
                <a:solidFill>
                  <a:srgbClr val="333333"/>
                </a:solidFill>
                <a:latin typeface="+mn-lt"/>
                <a:ea typeface="+mn-ea"/>
                <a:cs typeface="+mn-cs"/>
              </a:rPr>
              <a:t>violí</a:t>
            </a:r>
            <a:r>
              <a:rPr lang="es-ES" altLang="de-DE" sz="2400" b="0" dirty="0">
                <a:solidFill>
                  <a:srgbClr val="333333"/>
                </a:solidFill>
                <a:latin typeface="+mn-lt"/>
                <a:ea typeface="+mn-ea"/>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mn-lt"/>
                <a:ea typeface="+mn-ea"/>
                <a:cs typeface="+mn-cs"/>
              </a:rPr>
              <a:t>El </a:t>
            </a:r>
            <a:r>
              <a:rPr lang="es-ES" altLang="de-DE" sz="2400" b="0" dirty="0" err="1">
                <a:solidFill>
                  <a:srgbClr val="333333"/>
                </a:solidFill>
                <a:latin typeface="+mn-lt"/>
                <a:ea typeface="+mn-ea"/>
                <a:cs typeface="+mn-cs"/>
              </a:rPr>
              <a:t>nen</a:t>
            </a:r>
            <a:r>
              <a:rPr lang="es-ES" altLang="de-DE" sz="2400" b="0" dirty="0">
                <a:solidFill>
                  <a:srgbClr val="333333"/>
                </a:solidFill>
                <a:latin typeface="+mn-lt"/>
                <a:ea typeface="+mn-ea"/>
                <a:cs typeface="+mn-cs"/>
              </a:rPr>
              <a:t> ha </a:t>
            </a:r>
            <a:r>
              <a:rPr lang="es-ES" altLang="de-DE" sz="2400" b="0" dirty="0" err="1">
                <a:solidFill>
                  <a:srgbClr val="333333"/>
                </a:solidFill>
                <a:latin typeface="+mn-lt"/>
                <a:ea typeface="+mn-ea"/>
                <a:cs typeface="+mn-cs"/>
              </a:rPr>
              <a:t>trencat</a:t>
            </a:r>
            <a:r>
              <a:rPr lang="es-ES" altLang="de-DE" sz="2400" b="0" dirty="0">
                <a:solidFill>
                  <a:srgbClr val="333333"/>
                </a:solidFill>
                <a:latin typeface="+mn-lt"/>
                <a:ea typeface="+mn-ea"/>
                <a:cs typeface="+mn-cs"/>
              </a:rPr>
              <a:t> el </a:t>
            </a:r>
            <a:r>
              <a:rPr lang="es-ES" altLang="de-DE" sz="2400" b="0" dirty="0" err="1">
                <a:solidFill>
                  <a:srgbClr val="333333"/>
                </a:solidFill>
                <a:latin typeface="+mn-lt"/>
                <a:ea typeface="+mn-ea"/>
                <a:cs typeface="+mn-cs"/>
              </a:rPr>
              <a:t>violí</a:t>
            </a:r>
            <a:r>
              <a:rPr lang="es-ES" altLang="de-DE" sz="2400" b="0" dirty="0">
                <a:solidFill>
                  <a:srgbClr val="333333"/>
                </a:solidFill>
                <a:latin typeface="+mn-lt"/>
                <a:ea typeface="+mn-ea"/>
                <a:cs typeface="+mn-cs"/>
              </a:rPr>
              <a:t> del </a:t>
            </a:r>
            <a:r>
              <a:rPr lang="es-ES" altLang="de-DE" sz="2400" b="0" dirty="0" err="1">
                <a:solidFill>
                  <a:srgbClr val="333333"/>
                </a:solidFill>
                <a:latin typeface="+mn-lt"/>
                <a:ea typeface="+mn-ea"/>
                <a:cs typeface="+mn-cs"/>
              </a:rPr>
              <a:t>seu</a:t>
            </a:r>
            <a:r>
              <a:rPr lang="es-ES" altLang="de-DE" sz="2400" b="0" dirty="0">
                <a:solidFill>
                  <a:srgbClr val="333333"/>
                </a:solidFill>
                <a:latin typeface="+mn-lt"/>
                <a:ea typeface="+mn-ea"/>
                <a:cs typeface="+mn-cs"/>
              </a:rPr>
              <a:t> pare i té por de </a:t>
            </a:r>
            <a:r>
              <a:rPr lang="es-ES" altLang="de-DE" sz="2400" b="0" dirty="0" err="1">
                <a:solidFill>
                  <a:srgbClr val="333333"/>
                </a:solidFill>
                <a:latin typeface="+mn-lt"/>
                <a:ea typeface="+mn-ea"/>
                <a:cs typeface="+mn-cs"/>
              </a:rPr>
              <a:t>dir</a:t>
            </a:r>
            <a:r>
              <a:rPr lang="es-ES" altLang="de-DE" sz="2400" b="0" dirty="0">
                <a:solidFill>
                  <a:srgbClr val="333333"/>
                </a:solidFill>
                <a:latin typeface="+mn-lt"/>
                <a:ea typeface="+mn-ea"/>
                <a:cs typeface="+mn-cs"/>
              </a:rPr>
              <a:t>-li.</a:t>
            </a:r>
          </a:p>
          <a:p>
            <a:pPr marL="457200" lvl="0" indent="-457200" eaLnBrk="1" hangingPunct="1">
              <a:lnSpc>
                <a:spcPct val="105000"/>
              </a:lnSpc>
              <a:spcBef>
                <a:spcPts val="1999"/>
              </a:spcBef>
              <a:spcAft>
                <a:spcPts val="0"/>
              </a:spcAft>
              <a:buClr>
                <a:srgbClr val="004992"/>
              </a:buClr>
              <a:buFont typeface="WingDings"/>
              <a:buAutoNum type="alphaLcPeriod"/>
            </a:pPr>
            <a:r>
              <a:rPr lang="es-ES" altLang="de-DE" sz="2400" b="0" dirty="0">
                <a:solidFill>
                  <a:srgbClr val="004992"/>
                </a:solidFill>
                <a:latin typeface="+mn-lt"/>
                <a:ea typeface="+mn-ea"/>
                <a:cs typeface="+mn-cs"/>
              </a:rPr>
              <a:t>El </a:t>
            </a:r>
            <a:r>
              <a:rPr lang="es-ES" altLang="de-DE" sz="2400" b="0" dirty="0" err="1">
                <a:solidFill>
                  <a:srgbClr val="004992"/>
                </a:solidFill>
                <a:latin typeface="+mn-lt"/>
                <a:ea typeface="+mn-ea"/>
                <a:cs typeface="+mn-cs"/>
              </a:rPr>
              <a:t>nen</a:t>
            </a:r>
            <a:r>
              <a:rPr lang="es-ES" altLang="de-DE" sz="2400" b="0" dirty="0">
                <a:solidFill>
                  <a:srgbClr val="004992"/>
                </a:solidFill>
                <a:latin typeface="+mn-lt"/>
                <a:ea typeface="+mn-ea"/>
                <a:cs typeface="+mn-cs"/>
              </a:rPr>
              <a:t> </a:t>
            </a:r>
            <a:r>
              <a:rPr lang="es-ES" altLang="de-DE" sz="2400" b="0" dirty="0" err="1">
                <a:solidFill>
                  <a:srgbClr val="004992"/>
                </a:solidFill>
                <a:latin typeface="+mn-lt"/>
                <a:ea typeface="+mn-ea"/>
                <a:cs typeface="+mn-cs"/>
              </a:rPr>
              <a:t>és</a:t>
            </a:r>
            <a:r>
              <a:rPr lang="es-ES" altLang="de-DE" sz="2400" b="0" dirty="0">
                <a:solidFill>
                  <a:srgbClr val="004992"/>
                </a:solidFill>
                <a:latin typeface="+mn-lt"/>
                <a:ea typeface="+mn-ea"/>
                <a:cs typeface="+mn-cs"/>
              </a:rPr>
              <a:t> un </a:t>
            </a:r>
            <a:r>
              <a:rPr lang="es-ES" altLang="de-DE" sz="2400" b="0" dirty="0" err="1">
                <a:solidFill>
                  <a:srgbClr val="004992"/>
                </a:solidFill>
                <a:latin typeface="+mn-lt"/>
                <a:ea typeface="+mn-ea"/>
                <a:cs typeface="+mn-cs"/>
              </a:rPr>
              <a:t>músic</a:t>
            </a:r>
            <a:r>
              <a:rPr lang="es-ES" altLang="de-DE" sz="2400" b="0" dirty="0">
                <a:solidFill>
                  <a:srgbClr val="004992"/>
                </a:solidFill>
                <a:latin typeface="+mn-lt"/>
                <a:ea typeface="+mn-ea"/>
                <a:cs typeface="+mn-cs"/>
              </a:rPr>
              <a:t> </a:t>
            </a:r>
            <a:r>
              <a:rPr lang="es-ES" altLang="de-DE" sz="2400" b="0" dirty="0" err="1">
                <a:solidFill>
                  <a:srgbClr val="004992"/>
                </a:solidFill>
                <a:latin typeface="+mn-lt"/>
                <a:ea typeface="+mn-ea"/>
                <a:cs typeface="+mn-cs"/>
              </a:rPr>
              <a:t>amb</a:t>
            </a:r>
            <a:r>
              <a:rPr lang="es-ES" altLang="de-DE" sz="2400" b="0" dirty="0">
                <a:solidFill>
                  <a:srgbClr val="004992"/>
                </a:solidFill>
                <a:latin typeface="+mn-lt"/>
                <a:ea typeface="+mn-ea"/>
                <a:cs typeface="+mn-cs"/>
              </a:rPr>
              <a:t> </a:t>
            </a:r>
            <a:r>
              <a:rPr lang="es-ES" altLang="de-DE" sz="2400" b="0" dirty="0" err="1">
                <a:solidFill>
                  <a:srgbClr val="004992"/>
                </a:solidFill>
                <a:latin typeface="+mn-lt"/>
                <a:ea typeface="+mn-ea"/>
                <a:cs typeface="+mn-cs"/>
              </a:rPr>
              <a:t>molt</a:t>
            </a:r>
            <a:r>
              <a:rPr lang="es-ES" altLang="de-DE" sz="2400" b="0" dirty="0">
                <a:solidFill>
                  <a:srgbClr val="004992"/>
                </a:solidFill>
                <a:latin typeface="+mn-lt"/>
                <a:ea typeface="+mn-ea"/>
                <a:cs typeface="+mn-cs"/>
              </a:rPr>
              <a:t> de </a:t>
            </a:r>
            <a:r>
              <a:rPr lang="es-ES" altLang="de-DE" sz="2400" b="0" dirty="0" err="1">
                <a:solidFill>
                  <a:srgbClr val="004992"/>
                </a:solidFill>
                <a:latin typeface="+mn-lt"/>
                <a:ea typeface="+mn-ea"/>
                <a:cs typeface="+mn-cs"/>
              </a:rPr>
              <a:t>talent</a:t>
            </a:r>
            <a:r>
              <a:rPr lang="es-ES" altLang="de-DE" sz="2400" b="0" dirty="0">
                <a:solidFill>
                  <a:srgbClr val="004992"/>
                </a:solidFill>
                <a:latin typeface="+mn-lt"/>
                <a:ea typeface="+mn-ea"/>
                <a:cs typeface="+mn-cs"/>
              </a:rPr>
              <a:t> que es concentra </a:t>
            </a:r>
            <a:r>
              <a:rPr lang="es-ES" altLang="de-DE" sz="2400" b="0" dirty="0" err="1">
                <a:solidFill>
                  <a:srgbClr val="004992"/>
                </a:solidFill>
                <a:latin typeface="+mn-lt"/>
                <a:ea typeface="+mn-ea"/>
                <a:cs typeface="+mn-cs"/>
              </a:rPr>
              <a:t>abans</a:t>
            </a:r>
            <a:r>
              <a:rPr lang="es-ES" altLang="de-DE" sz="2400" b="0" dirty="0">
                <a:solidFill>
                  <a:srgbClr val="004992"/>
                </a:solidFill>
                <a:latin typeface="+mn-lt"/>
                <a:ea typeface="+mn-ea"/>
                <a:cs typeface="+mn-cs"/>
              </a:rPr>
              <a:t> del </a:t>
            </a:r>
            <a:r>
              <a:rPr lang="es-ES" altLang="de-DE" sz="2400" b="0" dirty="0" err="1">
                <a:solidFill>
                  <a:srgbClr val="004992"/>
                </a:solidFill>
                <a:latin typeface="+mn-lt"/>
                <a:ea typeface="+mn-ea"/>
                <a:cs typeface="+mn-cs"/>
              </a:rPr>
              <a:t>seu</a:t>
            </a:r>
            <a:r>
              <a:rPr lang="es-ES" altLang="de-DE" sz="2400" b="0" dirty="0">
                <a:solidFill>
                  <a:srgbClr val="004992"/>
                </a:solidFill>
                <a:latin typeface="+mn-lt"/>
                <a:ea typeface="+mn-ea"/>
                <a:cs typeface="+mn-cs"/>
              </a:rPr>
              <a:t> </a:t>
            </a:r>
            <a:r>
              <a:rPr lang="es-ES" altLang="de-DE" sz="2400" b="0" dirty="0" err="1">
                <a:solidFill>
                  <a:srgbClr val="004992"/>
                </a:solidFill>
                <a:latin typeface="+mn-lt"/>
                <a:ea typeface="+mn-ea"/>
                <a:cs typeface="+mn-cs"/>
              </a:rPr>
              <a:t>proper</a:t>
            </a:r>
            <a:r>
              <a:rPr lang="es-ES" altLang="de-DE" sz="2400" b="0" dirty="0">
                <a:solidFill>
                  <a:srgbClr val="004992"/>
                </a:solidFill>
                <a:latin typeface="+mn-lt"/>
                <a:ea typeface="+mn-ea"/>
                <a:cs typeface="+mn-cs"/>
              </a:rPr>
              <a:t> </a:t>
            </a:r>
            <a:r>
              <a:rPr lang="es-ES" altLang="de-DE" sz="2400" b="0" dirty="0" err="1">
                <a:solidFill>
                  <a:srgbClr val="004992"/>
                </a:solidFill>
                <a:latin typeface="+mn-lt"/>
                <a:ea typeface="+mn-ea"/>
                <a:cs typeface="+mn-cs"/>
              </a:rPr>
              <a:t>concert</a:t>
            </a:r>
            <a:r>
              <a:rPr lang="es-ES" altLang="de-DE" sz="2400" b="0" dirty="0">
                <a:solidFill>
                  <a:srgbClr val="004992"/>
                </a:solidFill>
                <a:latin typeface="+mn-lt"/>
                <a:ea typeface="+mn-ea"/>
                <a:cs typeface="+mn-cs"/>
              </a:rPr>
              <a:t>.</a:t>
            </a:r>
          </a:p>
        </p:txBody>
      </p:sp>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55</a:t>
            </a:fld>
            <a:endParaRPr lang="de-DE" altLang="es-E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a:t>
            </a:r>
            <a:r>
              <a:rPr lang="de-DE" altLang="de-DE" sz="2400" b="0" dirty="0" err="1">
                <a:solidFill>
                  <a:srgbClr val="333333"/>
                </a:solidFill>
                <a:latin typeface="+mn-lt"/>
                <a:ea typeface="+mn-ea"/>
                <a:cs typeface="+mn-cs"/>
              </a:rPr>
              <a:t>carta</a:t>
            </a:r>
            <a:r>
              <a:rPr lang="de-DE" altLang="de-DE" sz="2400" b="0" dirty="0">
                <a:solidFill>
                  <a:srgbClr val="333333"/>
                </a:solidFill>
                <a:latin typeface="+mn-lt"/>
                <a:ea typeface="+mn-ea"/>
                <a:cs typeface="+mn-cs"/>
              </a:rPr>
              <a:t> </a:t>
            </a:r>
            <a:r>
              <a:rPr lang="de-DE" altLang="de-DE" sz="2400" b="0" dirty="0" err="1">
                <a:solidFill>
                  <a:srgbClr val="333333"/>
                </a:solidFill>
                <a:latin typeface="+mn-lt"/>
                <a:ea typeface="+mn-ea"/>
                <a:cs typeface="+mn-cs"/>
              </a:rPr>
              <a:t>d'amor</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veí malvat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mudança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topògraf</a:t>
            </a:r>
            <a:endParaRPr lang="en-US" altLang="de-DE" sz="2400" b="0" dirty="0">
              <a:solidFill>
                <a:srgbClr val="333333"/>
              </a:solidFill>
              <a:latin typeface="+mn-lt"/>
              <a:ea typeface="+mn-ea"/>
              <a:cs typeface="+mn-cs"/>
            </a:endParaRPr>
          </a:p>
        </p:txBody>
      </p:sp>
      <p:pic>
        <p:nvPicPr>
          <p:cNvPr id="8"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56</a:t>
            </a:fld>
            <a:endParaRPr lang="de-DE" altLang="es-E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La </a:t>
            </a:r>
            <a:r>
              <a:rPr lang="de-DE" altLang="de-DE" sz="2400" b="0" dirty="0" err="1">
                <a:solidFill>
                  <a:srgbClr val="004992"/>
                </a:solidFill>
                <a:latin typeface="+mn-lt"/>
                <a:ea typeface="+mn-ea"/>
                <a:cs typeface="+mn-cs"/>
              </a:rPr>
              <a:t>carta</a:t>
            </a:r>
            <a:r>
              <a:rPr lang="de-DE" altLang="de-DE" sz="2400" b="0" dirty="0">
                <a:solidFill>
                  <a:srgbClr val="004992"/>
                </a:solidFill>
                <a:latin typeface="+mn-lt"/>
                <a:ea typeface="+mn-ea"/>
                <a:cs typeface="+mn-cs"/>
              </a:rPr>
              <a:t> </a:t>
            </a:r>
            <a:r>
              <a:rPr lang="de-DE" altLang="de-DE" sz="2400" b="0" dirty="0" err="1">
                <a:solidFill>
                  <a:srgbClr val="004992"/>
                </a:solidFill>
                <a:latin typeface="+mn-lt"/>
                <a:ea typeface="+mn-ea"/>
                <a:cs typeface="+mn-cs"/>
              </a:rPr>
              <a:t>d'amor</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veí malvat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La mudança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topògraf</a:t>
            </a:r>
            <a:endParaRPr lang="en-US" altLang="de-DE" sz="2400" b="0" dirty="0">
              <a:solidFill>
                <a:srgbClr val="333333"/>
              </a:solidFill>
              <a:latin typeface="+mn-lt"/>
              <a:ea typeface="+mn-ea"/>
              <a:cs typeface="+mn-cs"/>
            </a:endParaRPr>
          </a:p>
        </p:txBody>
      </p:sp>
      <p:pic>
        <p:nvPicPr>
          <p:cNvPr id="8"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57</a:t>
            </a:fld>
            <a:endParaRPr lang="de-DE" altLang="es-E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0"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Corrupció</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El</a:t>
            </a:r>
            <a:r>
              <a:rPr lang="de-DE" altLang="de-DE" sz="2400" b="0" dirty="0">
                <a:solidFill>
                  <a:srgbClr val="333333"/>
                </a:solidFill>
                <a:latin typeface="+mn-lt"/>
                <a:ea typeface="+mn-ea"/>
                <a:cs typeface="+mn-cs"/>
              </a:rPr>
              <a:t> </a:t>
            </a:r>
            <a:r>
              <a:rPr lang="de-DE" altLang="de-DE" sz="2400" b="0" dirty="0" err="1">
                <a:solidFill>
                  <a:srgbClr val="333333"/>
                </a:solidFill>
                <a:latin typeface="+mn-lt"/>
                <a:ea typeface="+mn-ea"/>
                <a:cs typeface="+mn-cs"/>
              </a:rPr>
              <a:t>messies</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Tribut de la moneda</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L'aristòcrata</a:t>
            </a:r>
            <a:r>
              <a:rPr lang="de-DE" altLang="de-DE" sz="2400" b="0" dirty="0">
                <a:solidFill>
                  <a:srgbClr val="333333"/>
                </a:solidFill>
                <a:latin typeface="+mn-lt"/>
                <a:ea typeface="+mn-ea"/>
                <a:cs typeface="+mn-cs"/>
              </a:rPr>
              <a:t> 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bucaner</a:t>
            </a:r>
          </a:p>
        </p:txBody>
      </p:sp>
      <p:pic>
        <p:nvPicPr>
          <p:cNvPr id="8"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58</a:t>
            </a:fld>
            <a:endParaRPr lang="de-DE" altLang="es-E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8"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Corrupció</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El</a:t>
            </a:r>
            <a:r>
              <a:rPr lang="de-DE" altLang="de-DE" sz="2400" b="0" dirty="0">
                <a:solidFill>
                  <a:srgbClr val="333333"/>
                </a:solidFill>
                <a:latin typeface="+mn-lt"/>
                <a:ea typeface="+mn-ea"/>
                <a:cs typeface="+mn-cs"/>
              </a:rPr>
              <a:t> </a:t>
            </a:r>
            <a:r>
              <a:rPr lang="de-DE" altLang="de-DE" sz="2400" b="0" dirty="0" err="1">
                <a:solidFill>
                  <a:srgbClr val="333333"/>
                </a:solidFill>
                <a:latin typeface="+mn-lt"/>
                <a:ea typeface="+mn-ea"/>
                <a:cs typeface="+mn-cs"/>
              </a:rPr>
              <a:t>messies</a:t>
            </a:r>
            <a:endParaRPr lang="de-DE" altLang="de-DE" sz="2400" b="0" dirty="0">
              <a:solidFill>
                <a:srgbClr val="333333"/>
              </a:solidFill>
              <a:latin typeface="+mn-lt"/>
              <a:ea typeface="+mn-ea"/>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Tribut de la moneda</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(Tiziano, 1524)</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L'aristòcrata</a:t>
            </a:r>
            <a:r>
              <a:rPr lang="de-DE" altLang="de-DE" sz="2400" b="0" dirty="0">
                <a:solidFill>
                  <a:srgbClr val="333333"/>
                </a:solidFill>
                <a:latin typeface="+mn-lt"/>
                <a:ea typeface="+mn-ea"/>
                <a:cs typeface="+mn-cs"/>
              </a:rPr>
              <a:t> 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bucaner</a:t>
            </a:r>
          </a:p>
        </p:txBody>
      </p:sp>
      <p:pic>
        <p:nvPicPr>
          <p:cNvPr id="8"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59</a:t>
            </a:fld>
            <a:endParaRPr lang="de-DE" altLang="es-E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borratxo imprudent</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Les dones xafarderes</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Invitació a ballar</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Celebració del funeral</a:t>
            </a:r>
          </a:p>
        </p:txBody>
      </p:sp>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60</a:t>
            </a:fld>
            <a:endParaRPr lang="de-DE" altLang="es-E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6" name="Rectangle 4"/>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borratxo imprudent</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Les dones xafarderes</a:t>
            </a:r>
          </a:p>
          <a:p>
            <a:pPr marL="457200" lvl="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Invitació a ballar</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(Peter Buamgartner, 1834-1911)</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Celebració del funeral</a:t>
            </a:r>
          </a:p>
        </p:txBody>
      </p:sp>
      <p:pic>
        <p:nvPicPr>
          <p:cNvPr id="9"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61</a:t>
            </a:fld>
            <a:endParaRPr lang="de-DE" altLang="es-E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2" name="Text Box 1029"/>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Testimonis</a:t>
            </a:r>
            <a:r>
              <a:rPr lang="de-DE" altLang="de-DE" sz="2400" b="0" dirty="0">
                <a:solidFill>
                  <a:srgbClr val="333333"/>
                </a:solidFill>
                <a:latin typeface="+mn-lt"/>
                <a:ea typeface="+mn-ea"/>
                <a:cs typeface="+mn-cs"/>
              </a:rPr>
              <a:t> </a:t>
            </a:r>
            <a:r>
              <a:rPr lang="de-DE" altLang="de-DE" sz="2400" b="0" dirty="0" err="1">
                <a:solidFill>
                  <a:srgbClr val="333333"/>
                </a:solidFill>
                <a:latin typeface="+mn-lt"/>
                <a:ea typeface="+mn-ea"/>
                <a:cs typeface="+mn-cs"/>
              </a:rPr>
              <a:t>d'un</a:t>
            </a:r>
            <a:r>
              <a:rPr lang="de-DE" altLang="de-DE" sz="2400" b="0" dirty="0">
                <a:solidFill>
                  <a:srgbClr val="333333"/>
                </a:solidFill>
                <a:latin typeface="+mn-lt"/>
                <a:ea typeface="+mn-ea"/>
                <a:cs typeface="+mn-cs"/>
              </a:rPr>
              <a:t> assassinat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El drama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Al cinema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Núvia a la fuga</a:t>
            </a:r>
            <a:endParaRPr lang="en-US" altLang="de-DE" sz="2400" b="0" dirty="0">
              <a:solidFill>
                <a:srgbClr val="333333"/>
              </a:solidFill>
              <a:latin typeface="+mn-lt"/>
              <a:ea typeface="+mn-ea"/>
              <a:cs typeface="+mn-cs"/>
            </a:endParaRPr>
          </a:p>
        </p:txBody>
      </p:sp>
      <p:pic>
        <p:nvPicPr>
          <p:cNvPr id="8"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62</a:t>
            </a:fld>
            <a:endParaRPr lang="de-DE" altLang="es-E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00" name="Text Box 1029"/>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ea typeface="+mn-ea"/>
                <a:cs typeface="+mn-cs"/>
              </a:rPr>
              <a:t>Testimonis</a:t>
            </a:r>
            <a:r>
              <a:rPr lang="de-DE" altLang="de-DE" sz="2400" b="0" dirty="0">
                <a:solidFill>
                  <a:srgbClr val="333333"/>
                </a:solidFill>
                <a:latin typeface="+mn-lt"/>
                <a:ea typeface="+mn-ea"/>
                <a:cs typeface="+mn-cs"/>
              </a:rPr>
              <a:t> </a:t>
            </a:r>
            <a:r>
              <a:rPr lang="de-DE" altLang="de-DE" sz="2400" b="0" dirty="0" err="1">
                <a:solidFill>
                  <a:srgbClr val="333333"/>
                </a:solidFill>
                <a:latin typeface="+mn-lt"/>
                <a:ea typeface="+mn-ea"/>
                <a:cs typeface="+mn-cs"/>
              </a:rPr>
              <a:t>d'un</a:t>
            </a:r>
            <a:r>
              <a:rPr lang="de-DE" altLang="de-DE" sz="2400" b="0" dirty="0">
                <a:solidFill>
                  <a:srgbClr val="333333"/>
                </a:solidFill>
                <a:latin typeface="+mn-lt"/>
                <a:ea typeface="+mn-ea"/>
                <a:cs typeface="+mn-cs"/>
              </a:rPr>
              <a:t> assassinat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ea typeface="+mn-ea"/>
                <a:cs typeface="+mn-cs"/>
              </a:rPr>
              <a:t>El drama</a:t>
            </a:r>
            <a:br>
              <a:rPr lang="de-DE" altLang="de-DE" sz="2400" b="0" dirty="0">
                <a:solidFill>
                  <a:srgbClr val="004992"/>
                </a:solidFill>
                <a:latin typeface="+mn-lt"/>
                <a:ea typeface="+mn-ea"/>
                <a:cs typeface="+mn-cs"/>
              </a:rPr>
            </a:br>
            <a:r>
              <a:rPr lang="de-DE" altLang="de-DE" sz="1800" b="0" dirty="0">
                <a:solidFill>
                  <a:srgbClr val="004992"/>
                </a:solidFill>
                <a:latin typeface="+mn-lt"/>
                <a:ea typeface="+mn-ea"/>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Al cinema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ea typeface="+mn-ea"/>
                <a:cs typeface="+mn-cs"/>
              </a:rPr>
              <a:t>Núvia a la fuga</a:t>
            </a:r>
            <a:endParaRPr lang="en-US" altLang="de-DE" sz="2400" b="0" dirty="0">
              <a:solidFill>
                <a:srgbClr val="333333"/>
              </a:solidFill>
              <a:latin typeface="+mn-lt"/>
              <a:ea typeface="+mn-ea"/>
              <a:cs typeface="+mn-cs"/>
            </a:endParaRPr>
          </a:p>
        </p:txBody>
      </p:sp>
      <p:pic>
        <p:nvPicPr>
          <p:cNvPr id="8"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Entrenament Metacognitiu 7 – Saltar a Conclusions II</a:t>
            </a:r>
          </a:p>
        </p:txBody>
      </p:sp>
      <p:sp>
        <p:nvSpPr>
          <p:cNvPr id="5" name="Slide Number Placeholder 4"/>
          <p:cNvSpPr>
            <a:spLocks noGrp="1"/>
          </p:cNvSpPr>
          <p:nvPr>
            <p:ph type="sldNum" sz="quarter" idx="12"/>
          </p:nvPr>
        </p:nvSpPr>
        <p:spPr/>
        <p:txBody>
          <a:bodyPr/>
          <a:lstStyle/>
          <a:p>
            <a:fld id="{7FA1454E-C14F-4227-9671-7503869E6393}" type="slidenum">
              <a:rPr lang="de-DE" altLang="es-ES" smtClean="0"/>
              <a:pPr/>
              <a:t>63</a:t>
            </a:fld>
            <a:endParaRPr lang="de-DE" altLang="es-E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b="1" dirty="0">
                <a:solidFill>
                  <a:srgbClr val="333333"/>
                </a:solidFill>
              </a:rPr>
              <a:t>Metes d'Aprenentatge</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Quan els judicis són importants i transcendentals, és millor evitar les decisions apressades i considerar tota la informació pertinent. </a:t>
            </a:r>
            <a:r>
              <a:rPr lang="en-GB" altLang="de-DE" dirty="0">
                <a:solidFill>
                  <a:srgbClr val="333333"/>
                </a:solidFill>
              </a:rPr>
              <a:t>(“home </a:t>
            </a:r>
            <a:r>
              <a:rPr lang="en-GB" altLang="de-DE" dirty="0" err="1">
                <a:solidFill>
                  <a:srgbClr val="333333"/>
                </a:solidFill>
              </a:rPr>
              <a:t>previngut</a:t>
            </a:r>
            <a:r>
              <a:rPr lang="en-GB" altLang="de-DE" dirty="0">
                <a:solidFill>
                  <a:srgbClr val="333333"/>
                </a:solidFill>
              </a:rPr>
              <a:t> </a:t>
            </a:r>
            <a:r>
              <a:rPr lang="en-GB" altLang="de-DE" dirty="0" err="1">
                <a:solidFill>
                  <a:srgbClr val="333333"/>
                </a:solidFill>
              </a:rPr>
              <a:t>val</a:t>
            </a:r>
            <a:r>
              <a:rPr lang="en-GB" altLang="de-DE" dirty="0">
                <a:solidFill>
                  <a:srgbClr val="333333"/>
                </a:solidFill>
              </a:rPr>
              <a:t> per dos”; </a:t>
            </a:r>
            <a:r>
              <a:rPr lang="en-GB" altLang="de-DE" dirty="0" err="1">
                <a:solidFill>
                  <a:srgbClr val="333333"/>
                </a:solidFill>
              </a:rPr>
              <a:t>millor</a:t>
            </a:r>
            <a:r>
              <a:rPr lang="en-GB" altLang="de-DE" dirty="0">
                <a:solidFill>
                  <a:srgbClr val="333333"/>
                </a:solidFill>
              </a:rPr>
              <a:t> </a:t>
            </a:r>
            <a:r>
              <a:rPr lang="en-GB" altLang="de-DE" dirty="0" err="1">
                <a:solidFill>
                  <a:srgbClr val="333333"/>
                </a:solidFill>
              </a:rPr>
              <a:t>assegurar</a:t>
            </a:r>
            <a:r>
              <a:rPr lang="en-GB" altLang="de-DE" dirty="0">
                <a:solidFill>
                  <a:srgbClr val="333333"/>
                </a:solidFill>
              </a:rPr>
              <a:t>-se que </a:t>
            </a:r>
            <a:r>
              <a:rPr lang="en-GB" altLang="de-DE" dirty="0" err="1">
                <a:solidFill>
                  <a:srgbClr val="333333"/>
                </a:solidFill>
              </a:rPr>
              <a:t>penedir</a:t>
            </a:r>
            <a:r>
              <a:rPr lang="en-GB" altLang="de-DE" dirty="0">
                <a:solidFill>
                  <a:srgbClr val="333333"/>
                </a:solidFill>
              </a:rPr>
              <a:t>-se)</a:t>
            </a:r>
            <a:endParaRPr lang="en-US" dirty="0"/>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64</a:t>
            </a:fld>
            <a:endParaRPr lang="de-DE" altLang="es-E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b="1" dirty="0">
                <a:solidFill>
                  <a:srgbClr val="333333"/>
                </a:solidFill>
              </a:rPr>
              <a:t>Metes d'Aprenentatge</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Quan els judicis són importants i transcendentals, és millor evitar les decisions apressades i considerar tota la informació pertinent. </a:t>
            </a:r>
            <a:r>
              <a:rPr lang="en-GB" altLang="de-DE" dirty="0">
                <a:solidFill>
                  <a:srgbClr val="333333"/>
                </a:solidFill>
              </a:rPr>
              <a:t>(“home </a:t>
            </a:r>
            <a:r>
              <a:rPr lang="en-GB" altLang="de-DE" dirty="0" err="1">
                <a:solidFill>
                  <a:srgbClr val="333333"/>
                </a:solidFill>
              </a:rPr>
              <a:t>previngut</a:t>
            </a:r>
            <a:r>
              <a:rPr lang="en-GB" altLang="de-DE" dirty="0">
                <a:solidFill>
                  <a:srgbClr val="333333"/>
                </a:solidFill>
              </a:rPr>
              <a:t> </a:t>
            </a:r>
            <a:r>
              <a:rPr lang="en-GB" altLang="de-DE" dirty="0" err="1">
                <a:solidFill>
                  <a:srgbClr val="333333"/>
                </a:solidFill>
              </a:rPr>
              <a:t>val</a:t>
            </a:r>
            <a:r>
              <a:rPr lang="en-GB" altLang="de-DE" dirty="0">
                <a:solidFill>
                  <a:srgbClr val="333333"/>
                </a:solidFill>
              </a:rPr>
              <a:t> per dos”; </a:t>
            </a:r>
            <a:r>
              <a:rPr lang="en-GB" altLang="de-DE" dirty="0" err="1">
                <a:solidFill>
                  <a:srgbClr val="333333"/>
                </a:solidFill>
              </a:rPr>
              <a:t>millor</a:t>
            </a:r>
            <a:r>
              <a:rPr lang="en-GB" altLang="de-DE" dirty="0">
                <a:solidFill>
                  <a:srgbClr val="333333"/>
                </a:solidFill>
              </a:rPr>
              <a:t> </a:t>
            </a:r>
            <a:r>
              <a:rPr lang="en-GB" altLang="de-DE" dirty="0" err="1">
                <a:solidFill>
                  <a:srgbClr val="333333"/>
                </a:solidFill>
              </a:rPr>
              <a:t>assegurar</a:t>
            </a:r>
            <a:r>
              <a:rPr lang="en-GB" altLang="de-DE" dirty="0">
                <a:solidFill>
                  <a:srgbClr val="333333"/>
                </a:solidFill>
              </a:rPr>
              <a:t>-se que </a:t>
            </a:r>
            <a:r>
              <a:rPr lang="en-GB" altLang="de-DE" dirty="0" err="1">
                <a:solidFill>
                  <a:srgbClr val="333333"/>
                </a:solidFill>
              </a:rPr>
              <a:t>penedir</a:t>
            </a:r>
            <a:r>
              <a:rPr lang="en-GB" altLang="de-DE" dirty="0">
                <a:solidFill>
                  <a:srgbClr val="333333"/>
                </a:solidFill>
              </a:rPr>
              <a:t>-se)</a:t>
            </a:r>
          </a:p>
          <a:p>
            <a:pPr marL="285750" lvl="0" indent="-285750" defTabSz="914400" fontAlgn="base">
              <a:lnSpc>
                <a:spcPct val="100000"/>
              </a:lnSpc>
              <a:spcBef>
                <a:spcPts val="1200"/>
              </a:spcBef>
              <a:buClr>
                <a:srgbClr val="333333"/>
              </a:buClr>
              <a:buFont typeface="WingDings"/>
              <a:buChar char=""/>
            </a:pPr>
            <a:r>
              <a:rPr lang="es-ES" altLang="de-DE" dirty="0" err="1">
                <a:solidFill>
                  <a:srgbClr val="004992"/>
                </a:solidFill>
              </a:rPr>
              <a:t>Exemple</a:t>
            </a:r>
            <a:r>
              <a:rPr lang="es-ES" altLang="de-DE" dirty="0">
                <a:solidFill>
                  <a:srgbClr val="004992"/>
                </a:solidFill>
              </a:rPr>
              <a:t>: </a:t>
            </a:r>
            <a:r>
              <a:rPr lang="es-ES" altLang="de-DE" dirty="0">
                <a:solidFill>
                  <a:srgbClr val="333333"/>
                </a:solidFill>
              </a:rPr>
              <a:t>Un home que </a:t>
            </a:r>
            <a:r>
              <a:rPr lang="es-ES" altLang="de-DE" dirty="0" err="1">
                <a:solidFill>
                  <a:srgbClr val="333333"/>
                </a:solidFill>
              </a:rPr>
              <a:t>balbuceja</a:t>
            </a:r>
            <a:r>
              <a:rPr lang="es-ES" altLang="de-DE" dirty="0">
                <a:solidFill>
                  <a:srgbClr val="333333"/>
                </a:solidFill>
              </a:rPr>
              <a:t>... </a:t>
            </a:r>
            <a:r>
              <a:rPr lang="es-ES" altLang="de-DE" i="1" dirty="0">
                <a:solidFill>
                  <a:srgbClr val="004992"/>
                </a:solidFill>
              </a:rPr>
              <a:t>estarà borratxo?</a:t>
            </a:r>
            <a:endParaRPr lang="en-US" dirty="0"/>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65</a:t>
            </a:fld>
            <a:endParaRPr lang="de-DE" altLang="es-ES"/>
          </a:p>
        </p:txBody>
      </p:sp>
    </p:spTree>
    <p:extLst>
      <p:ext uri="{BB962C8B-B14F-4D97-AF65-F5344CB8AC3E}">
        <p14:creationId xmlns:p14="http://schemas.microsoft.com/office/powerpoint/2010/main" val="31241284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b="1" dirty="0">
                <a:solidFill>
                  <a:srgbClr val="333333"/>
                </a:solidFill>
              </a:rPr>
              <a:t>Metes d'Aprenentatge</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Quan els judicis són importants i transcendentals, és millor evitar les decisions apressades i considerar tota la informació pertinent. </a:t>
            </a:r>
            <a:r>
              <a:rPr lang="en-GB" altLang="de-DE" dirty="0">
                <a:solidFill>
                  <a:srgbClr val="333333"/>
                </a:solidFill>
              </a:rPr>
              <a:t>(“home </a:t>
            </a:r>
            <a:r>
              <a:rPr lang="en-GB" altLang="de-DE" dirty="0" err="1">
                <a:solidFill>
                  <a:srgbClr val="333333"/>
                </a:solidFill>
              </a:rPr>
              <a:t>previngut</a:t>
            </a:r>
            <a:r>
              <a:rPr lang="en-GB" altLang="de-DE" dirty="0">
                <a:solidFill>
                  <a:srgbClr val="333333"/>
                </a:solidFill>
              </a:rPr>
              <a:t> </a:t>
            </a:r>
            <a:r>
              <a:rPr lang="en-GB" altLang="de-DE" dirty="0" err="1">
                <a:solidFill>
                  <a:srgbClr val="333333"/>
                </a:solidFill>
              </a:rPr>
              <a:t>val</a:t>
            </a:r>
            <a:r>
              <a:rPr lang="en-GB" altLang="de-DE" dirty="0">
                <a:solidFill>
                  <a:srgbClr val="333333"/>
                </a:solidFill>
              </a:rPr>
              <a:t> per dos”; </a:t>
            </a:r>
            <a:r>
              <a:rPr lang="en-GB" altLang="de-DE" dirty="0" err="1">
                <a:solidFill>
                  <a:srgbClr val="333333"/>
                </a:solidFill>
              </a:rPr>
              <a:t>millor</a:t>
            </a:r>
            <a:r>
              <a:rPr lang="en-GB" altLang="de-DE" dirty="0">
                <a:solidFill>
                  <a:srgbClr val="333333"/>
                </a:solidFill>
              </a:rPr>
              <a:t> </a:t>
            </a:r>
            <a:r>
              <a:rPr lang="en-GB" altLang="de-DE" dirty="0" err="1">
                <a:solidFill>
                  <a:srgbClr val="333333"/>
                </a:solidFill>
              </a:rPr>
              <a:t>assegurar</a:t>
            </a:r>
            <a:r>
              <a:rPr lang="en-GB" altLang="de-DE" dirty="0">
                <a:solidFill>
                  <a:srgbClr val="333333"/>
                </a:solidFill>
              </a:rPr>
              <a:t>-se que </a:t>
            </a:r>
            <a:r>
              <a:rPr lang="en-GB" altLang="de-DE" dirty="0" err="1">
                <a:solidFill>
                  <a:srgbClr val="333333"/>
                </a:solidFill>
              </a:rPr>
              <a:t>penedir</a:t>
            </a:r>
            <a:r>
              <a:rPr lang="en-GB" altLang="de-DE" dirty="0">
                <a:solidFill>
                  <a:srgbClr val="333333"/>
                </a:solidFill>
              </a:rPr>
              <a:t>-se)</a:t>
            </a:r>
          </a:p>
          <a:p>
            <a:pPr marL="285750" lvl="0" indent="-285750" defTabSz="914400" fontAlgn="base">
              <a:lnSpc>
                <a:spcPct val="100000"/>
              </a:lnSpc>
              <a:spcBef>
                <a:spcPts val="1200"/>
              </a:spcBef>
              <a:buClr>
                <a:srgbClr val="333333"/>
              </a:buClr>
              <a:buFont typeface="WingDings"/>
              <a:buChar char=""/>
            </a:pPr>
            <a:r>
              <a:rPr lang="es-ES" altLang="de-DE" dirty="0" err="1">
                <a:solidFill>
                  <a:srgbClr val="004992"/>
                </a:solidFill>
              </a:rPr>
              <a:t>Exemple</a:t>
            </a:r>
            <a:r>
              <a:rPr lang="es-ES" altLang="de-DE" dirty="0">
                <a:solidFill>
                  <a:srgbClr val="004992"/>
                </a:solidFill>
              </a:rPr>
              <a:t>: </a:t>
            </a:r>
            <a:r>
              <a:rPr lang="es-ES" altLang="de-DE" dirty="0">
                <a:solidFill>
                  <a:srgbClr val="333333"/>
                </a:solidFill>
              </a:rPr>
              <a:t>Un home que </a:t>
            </a:r>
            <a:r>
              <a:rPr lang="es-ES" altLang="de-DE" dirty="0" err="1">
                <a:solidFill>
                  <a:srgbClr val="333333"/>
                </a:solidFill>
              </a:rPr>
              <a:t>balbuceja</a:t>
            </a:r>
            <a:r>
              <a:rPr lang="es-ES" altLang="de-DE" dirty="0">
                <a:solidFill>
                  <a:srgbClr val="333333"/>
                </a:solidFill>
              </a:rPr>
              <a:t>... </a:t>
            </a:r>
            <a:r>
              <a:rPr lang="es-ES" altLang="de-DE" i="1" dirty="0" err="1">
                <a:solidFill>
                  <a:srgbClr val="004992"/>
                </a:solidFill>
              </a:rPr>
              <a:t>estarà</a:t>
            </a:r>
            <a:r>
              <a:rPr lang="es-ES" altLang="de-DE" i="1" dirty="0">
                <a:solidFill>
                  <a:srgbClr val="004992"/>
                </a:solidFill>
              </a:rPr>
              <a:t> </a:t>
            </a:r>
            <a:r>
              <a:rPr lang="es-ES" altLang="de-DE" i="1" dirty="0" err="1">
                <a:solidFill>
                  <a:srgbClr val="004992"/>
                </a:solidFill>
              </a:rPr>
              <a:t>borratxo</a:t>
            </a:r>
            <a:r>
              <a:rPr lang="es-ES"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Observi amb cura: l'ha vist sortir d'un bar?... Fa olor a alcohol? </a:t>
            </a:r>
            <a:br>
              <a:rPr lang="es-ES" altLang="de-DE" dirty="0">
                <a:solidFill>
                  <a:srgbClr val="333333"/>
                </a:solidFill>
              </a:rPr>
            </a:br>
            <a:r>
              <a:rPr lang="es-ES" altLang="de-DE" i="1" dirty="0">
                <a:solidFill>
                  <a:srgbClr val="004992"/>
                </a:solidFill>
              </a:rPr>
              <a:t>Pot ser que l'home pateixi un trastorn de la parla causat per un embassament cerebral.</a:t>
            </a:r>
            <a:endParaRPr lang="en-US" dirty="0"/>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66</a:t>
            </a:fld>
            <a:endParaRPr lang="de-DE" altLang="es-ES"/>
          </a:p>
        </p:txBody>
      </p:sp>
    </p:spTree>
    <p:extLst>
      <p:ext uri="{BB962C8B-B14F-4D97-AF65-F5344CB8AC3E}">
        <p14:creationId xmlns:p14="http://schemas.microsoft.com/office/powerpoint/2010/main" val="39810799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b="1" dirty="0">
                <a:solidFill>
                  <a:srgbClr val="333333"/>
                </a:solidFill>
              </a:rPr>
              <a:t>Metes d'Aprenentatge</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Quan els judicis són importants i transcendentals, és millor evitar les decisions apressades i considerar tota la informació pertinent. </a:t>
            </a:r>
            <a:r>
              <a:rPr lang="en-GB" altLang="de-DE" dirty="0">
                <a:solidFill>
                  <a:srgbClr val="333333"/>
                </a:solidFill>
              </a:rPr>
              <a:t>(“home </a:t>
            </a:r>
            <a:r>
              <a:rPr lang="en-GB" altLang="de-DE" dirty="0" err="1">
                <a:solidFill>
                  <a:srgbClr val="333333"/>
                </a:solidFill>
              </a:rPr>
              <a:t>previngut</a:t>
            </a:r>
            <a:r>
              <a:rPr lang="en-GB" altLang="de-DE" dirty="0">
                <a:solidFill>
                  <a:srgbClr val="333333"/>
                </a:solidFill>
              </a:rPr>
              <a:t> </a:t>
            </a:r>
            <a:r>
              <a:rPr lang="en-GB" altLang="de-DE" dirty="0" err="1">
                <a:solidFill>
                  <a:srgbClr val="333333"/>
                </a:solidFill>
              </a:rPr>
              <a:t>val</a:t>
            </a:r>
            <a:r>
              <a:rPr lang="en-GB" altLang="de-DE" dirty="0">
                <a:solidFill>
                  <a:srgbClr val="333333"/>
                </a:solidFill>
              </a:rPr>
              <a:t> per dos”; </a:t>
            </a:r>
            <a:r>
              <a:rPr lang="en-GB" altLang="de-DE" dirty="0" err="1">
                <a:solidFill>
                  <a:srgbClr val="333333"/>
                </a:solidFill>
              </a:rPr>
              <a:t>millor</a:t>
            </a:r>
            <a:r>
              <a:rPr lang="en-GB" altLang="de-DE" dirty="0">
                <a:solidFill>
                  <a:srgbClr val="333333"/>
                </a:solidFill>
              </a:rPr>
              <a:t> </a:t>
            </a:r>
            <a:r>
              <a:rPr lang="en-GB" altLang="de-DE" dirty="0" err="1">
                <a:solidFill>
                  <a:srgbClr val="333333"/>
                </a:solidFill>
              </a:rPr>
              <a:t>assegurar</a:t>
            </a:r>
            <a:r>
              <a:rPr lang="en-GB" altLang="de-DE" dirty="0">
                <a:solidFill>
                  <a:srgbClr val="333333"/>
                </a:solidFill>
              </a:rPr>
              <a:t>-se que </a:t>
            </a:r>
            <a:r>
              <a:rPr lang="en-GB" altLang="de-DE" dirty="0" err="1">
                <a:solidFill>
                  <a:srgbClr val="333333"/>
                </a:solidFill>
              </a:rPr>
              <a:t>penedir</a:t>
            </a:r>
            <a:r>
              <a:rPr lang="en-GB" altLang="de-DE" dirty="0">
                <a:solidFill>
                  <a:srgbClr val="333333"/>
                </a:solidFill>
              </a:rPr>
              <a:t>-se)</a:t>
            </a:r>
          </a:p>
          <a:p>
            <a:pPr marL="285750" lvl="0" indent="-285750" defTabSz="914400" fontAlgn="base">
              <a:lnSpc>
                <a:spcPct val="100000"/>
              </a:lnSpc>
              <a:spcBef>
                <a:spcPts val="1200"/>
              </a:spcBef>
              <a:buClr>
                <a:srgbClr val="333333"/>
              </a:buClr>
              <a:buFont typeface="WingDings"/>
              <a:buChar char=""/>
            </a:pPr>
            <a:r>
              <a:rPr lang="es-ES" altLang="de-DE" dirty="0" err="1">
                <a:solidFill>
                  <a:srgbClr val="004992"/>
                </a:solidFill>
              </a:rPr>
              <a:t>Exemple</a:t>
            </a:r>
            <a:r>
              <a:rPr lang="es-ES" altLang="de-DE" dirty="0">
                <a:solidFill>
                  <a:srgbClr val="004992"/>
                </a:solidFill>
              </a:rPr>
              <a:t>: </a:t>
            </a:r>
            <a:r>
              <a:rPr lang="es-ES" altLang="de-DE" dirty="0">
                <a:solidFill>
                  <a:srgbClr val="333333"/>
                </a:solidFill>
              </a:rPr>
              <a:t>Un home que </a:t>
            </a:r>
            <a:r>
              <a:rPr lang="es-ES" altLang="de-DE" dirty="0" err="1">
                <a:solidFill>
                  <a:srgbClr val="333333"/>
                </a:solidFill>
              </a:rPr>
              <a:t>balbuceja</a:t>
            </a:r>
            <a:r>
              <a:rPr lang="es-ES" altLang="de-DE" dirty="0">
                <a:solidFill>
                  <a:srgbClr val="333333"/>
                </a:solidFill>
              </a:rPr>
              <a:t>... </a:t>
            </a:r>
            <a:r>
              <a:rPr lang="es-ES" altLang="de-DE" i="1" dirty="0" err="1">
                <a:solidFill>
                  <a:srgbClr val="004992"/>
                </a:solidFill>
              </a:rPr>
              <a:t>estarà</a:t>
            </a:r>
            <a:r>
              <a:rPr lang="es-ES" altLang="de-DE" i="1" dirty="0">
                <a:solidFill>
                  <a:srgbClr val="004992"/>
                </a:solidFill>
              </a:rPr>
              <a:t> </a:t>
            </a:r>
            <a:r>
              <a:rPr lang="es-ES" altLang="de-DE" i="1" dirty="0" err="1">
                <a:solidFill>
                  <a:srgbClr val="004992"/>
                </a:solidFill>
              </a:rPr>
              <a:t>borratxo</a:t>
            </a:r>
            <a:r>
              <a:rPr lang="es-ES"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Observi amb cura: l'ha vist sortir d'un bar?... Fa olor a alcohol? </a:t>
            </a:r>
            <a:br>
              <a:rPr lang="es-ES" altLang="de-DE" dirty="0">
                <a:solidFill>
                  <a:srgbClr val="333333"/>
                </a:solidFill>
              </a:rPr>
            </a:br>
            <a:r>
              <a:rPr lang="es-ES" altLang="de-DE" i="1" dirty="0">
                <a:solidFill>
                  <a:srgbClr val="004992"/>
                </a:solidFill>
              </a:rPr>
              <a:t>Pot ser que l'home pateixi un trastorn de la parla causat per un embassament cerebral.</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Recordem que prendre decisions precipitades pot augmentar el risc de cometer errors.</a:t>
            </a:r>
            <a:endParaRPr lang="en-US" dirty="0"/>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67</a:t>
            </a:fld>
            <a:endParaRPr lang="de-DE" altLang="es-ES"/>
          </a:p>
        </p:txBody>
      </p:sp>
    </p:spTree>
    <p:extLst>
      <p:ext uri="{BB962C8B-B14F-4D97-AF65-F5344CB8AC3E}">
        <p14:creationId xmlns:p14="http://schemas.microsoft.com/office/powerpoint/2010/main" val="26716610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b="1" dirty="0">
                <a:solidFill>
                  <a:srgbClr val="333333"/>
                </a:solidFill>
              </a:rPr>
              <a:t>Metes d'Aprenentatge</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Quan els judicis són importants i transcendentals, és millor evitar les decisions apressades i considerar tota la informació pertinent. </a:t>
            </a:r>
            <a:r>
              <a:rPr lang="en-GB" altLang="de-DE" dirty="0">
                <a:solidFill>
                  <a:srgbClr val="333333"/>
                </a:solidFill>
              </a:rPr>
              <a:t>(“home </a:t>
            </a:r>
            <a:r>
              <a:rPr lang="en-GB" altLang="de-DE" dirty="0" err="1">
                <a:solidFill>
                  <a:srgbClr val="333333"/>
                </a:solidFill>
              </a:rPr>
              <a:t>previngut</a:t>
            </a:r>
            <a:r>
              <a:rPr lang="en-GB" altLang="de-DE" dirty="0">
                <a:solidFill>
                  <a:srgbClr val="333333"/>
                </a:solidFill>
              </a:rPr>
              <a:t> </a:t>
            </a:r>
            <a:r>
              <a:rPr lang="en-GB" altLang="de-DE" dirty="0" err="1">
                <a:solidFill>
                  <a:srgbClr val="333333"/>
                </a:solidFill>
              </a:rPr>
              <a:t>val</a:t>
            </a:r>
            <a:r>
              <a:rPr lang="en-GB" altLang="de-DE" dirty="0">
                <a:solidFill>
                  <a:srgbClr val="333333"/>
                </a:solidFill>
              </a:rPr>
              <a:t> per dos”; </a:t>
            </a:r>
            <a:r>
              <a:rPr lang="en-GB" altLang="de-DE" dirty="0" err="1">
                <a:solidFill>
                  <a:srgbClr val="333333"/>
                </a:solidFill>
              </a:rPr>
              <a:t>millor</a:t>
            </a:r>
            <a:r>
              <a:rPr lang="en-GB" altLang="de-DE" dirty="0">
                <a:solidFill>
                  <a:srgbClr val="333333"/>
                </a:solidFill>
              </a:rPr>
              <a:t> </a:t>
            </a:r>
            <a:r>
              <a:rPr lang="en-GB" altLang="de-DE" dirty="0" err="1">
                <a:solidFill>
                  <a:srgbClr val="333333"/>
                </a:solidFill>
              </a:rPr>
              <a:t>assegurar</a:t>
            </a:r>
            <a:r>
              <a:rPr lang="en-GB" altLang="de-DE" dirty="0">
                <a:solidFill>
                  <a:srgbClr val="333333"/>
                </a:solidFill>
              </a:rPr>
              <a:t>-se que </a:t>
            </a:r>
            <a:r>
              <a:rPr lang="en-GB" altLang="de-DE" dirty="0" err="1">
                <a:solidFill>
                  <a:srgbClr val="333333"/>
                </a:solidFill>
              </a:rPr>
              <a:t>penedir</a:t>
            </a:r>
            <a:r>
              <a:rPr lang="en-GB" altLang="de-DE" dirty="0">
                <a:solidFill>
                  <a:srgbClr val="333333"/>
                </a:solidFill>
              </a:rPr>
              <a:t>-se)</a:t>
            </a:r>
          </a:p>
          <a:p>
            <a:pPr marL="285750" lvl="0" indent="-285750" defTabSz="914400" fontAlgn="base">
              <a:lnSpc>
                <a:spcPct val="100000"/>
              </a:lnSpc>
              <a:spcBef>
                <a:spcPts val="1200"/>
              </a:spcBef>
              <a:buClr>
                <a:srgbClr val="333333"/>
              </a:buClr>
              <a:buFont typeface="WingDings"/>
              <a:buChar char=""/>
            </a:pPr>
            <a:r>
              <a:rPr lang="es-ES" altLang="de-DE" dirty="0" err="1">
                <a:solidFill>
                  <a:srgbClr val="004992"/>
                </a:solidFill>
              </a:rPr>
              <a:t>Exemple</a:t>
            </a:r>
            <a:r>
              <a:rPr lang="es-ES" altLang="de-DE" dirty="0">
                <a:solidFill>
                  <a:srgbClr val="004992"/>
                </a:solidFill>
              </a:rPr>
              <a:t>: </a:t>
            </a:r>
            <a:r>
              <a:rPr lang="es-ES" altLang="de-DE" dirty="0">
                <a:solidFill>
                  <a:srgbClr val="333333"/>
                </a:solidFill>
              </a:rPr>
              <a:t>Un home que </a:t>
            </a:r>
            <a:r>
              <a:rPr lang="es-ES" altLang="de-DE" dirty="0" err="1">
                <a:solidFill>
                  <a:srgbClr val="333333"/>
                </a:solidFill>
              </a:rPr>
              <a:t>balbuceja</a:t>
            </a:r>
            <a:r>
              <a:rPr lang="es-ES" altLang="de-DE" dirty="0">
                <a:solidFill>
                  <a:srgbClr val="333333"/>
                </a:solidFill>
              </a:rPr>
              <a:t>... </a:t>
            </a:r>
            <a:r>
              <a:rPr lang="es-ES" altLang="de-DE" i="1" dirty="0" err="1">
                <a:solidFill>
                  <a:srgbClr val="004992"/>
                </a:solidFill>
              </a:rPr>
              <a:t>estarà</a:t>
            </a:r>
            <a:r>
              <a:rPr lang="es-ES" altLang="de-DE" i="1" dirty="0">
                <a:solidFill>
                  <a:srgbClr val="004992"/>
                </a:solidFill>
              </a:rPr>
              <a:t> </a:t>
            </a:r>
            <a:r>
              <a:rPr lang="es-ES" altLang="de-DE" i="1" dirty="0" err="1">
                <a:solidFill>
                  <a:srgbClr val="004992"/>
                </a:solidFill>
              </a:rPr>
              <a:t>borratxo</a:t>
            </a:r>
            <a:r>
              <a:rPr lang="es-ES"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Observi amb cura: l'ha vist sortir d'un bar?... Fa olor a alcohol? </a:t>
            </a:r>
            <a:br>
              <a:rPr lang="es-ES" altLang="de-DE" dirty="0">
                <a:solidFill>
                  <a:srgbClr val="333333"/>
                </a:solidFill>
              </a:rPr>
            </a:br>
            <a:r>
              <a:rPr lang="es-ES" altLang="de-DE" i="1" dirty="0">
                <a:solidFill>
                  <a:srgbClr val="004992"/>
                </a:solidFill>
              </a:rPr>
              <a:t>Pot ser que l'home pateixi un trastorn de la parla causat per un embassament cerebral.</a:t>
            </a:r>
          </a:p>
          <a:p>
            <a:pPr marL="285750" lvl="0" indent="-285750" defTabSz="914400" fontAlgn="base">
              <a:lnSpc>
                <a:spcPct val="100000"/>
              </a:lnSpc>
              <a:spcBef>
                <a:spcPts val="1200"/>
              </a:spcBef>
              <a:buClr>
                <a:srgbClr val="333333"/>
              </a:buClr>
              <a:buFont typeface="WingDings"/>
              <a:buChar char=""/>
            </a:pPr>
            <a:r>
              <a:rPr lang="es-ES" altLang="de-DE" dirty="0" err="1">
                <a:solidFill>
                  <a:srgbClr val="333333"/>
                </a:solidFill>
              </a:rPr>
              <a:t>Recordem</a:t>
            </a:r>
            <a:r>
              <a:rPr lang="es-ES" altLang="de-DE" dirty="0">
                <a:solidFill>
                  <a:srgbClr val="333333"/>
                </a:solidFill>
              </a:rPr>
              <a:t> que </a:t>
            </a:r>
            <a:r>
              <a:rPr lang="es-ES" altLang="de-DE" dirty="0" err="1">
                <a:solidFill>
                  <a:srgbClr val="333333"/>
                </a:solidFill>
              </a:rPr>
              <a:t>prendre</a:t>
            </a:r>
            <a:r>
              <a:rPr lang="es-ES" altLang="de-DE" dirty="0">
                <a:solidFill>
                  <a:srgbClr val="333333"/>
                </a:solidFill>
              </a:rPr>
              <a:t> </a:t>
            </a:r>
            <a:r>
              <a:rPr lang="es-ES" altLang="de-DE" dirty="0" err="1">
                <a:solidFill>
                  <a:srgbClr val="333333"/>
                </a:solidFill>
              </a:rPr>
              <a:t>decisions</a:t>
            </a:r>
            <a:r>
              <a:rPr lang="es-ES" altLang="de-DE" dirty="0">
                <a:solidFill>
                  <a:srgbClr val="333333"/>
                </a:solidFill>
              </a:rPr>
              <a:t> </a:t>
            </a:r>
            <a:r>
              <a:rPr lang="es-ES" altLang="de-DE" dirty="0" err="1">
                <a:solidFill>
                  <a:srgbClr val="333333"/>
                </a:solidFill>
              </a:rPr>
              <a:t>precipitades</a:t>
            </a:r>
            <a:r>
              <a:rPr lang="es-ES" altLang="de-DE" dirty="0">
                <a:solidFill>
                  <a:srgbClr val="333333"/>
                </a:solidFill>
              </a:rPr>
              <a:t> </a:t>
            </a:r>
            <a:r>
              <a:rPr lang="es-ES" altLang="de-DE" dirty="0" err="1">
                <a:solidFill>
                  <a:srgbClr val="333333"/>
                </a:solidFill>
              </a:rPr>
              <a:t>pot</a:t>
            </a:r>
            <a:r>
              <a:rPr lang="es-ES" altLang="de-DE" dirty="0">
                <a:solidFill>
                  <a:srgbClr val="333333"/>
                </a:solidFill>
              </a:rPr>
              <a:t> </a:t>
            </a:r>
            <a:r>
              <a:rPr lang="es-ES" altLang="de-DE" dirty="0" err="1">
                <a:solidFill>
                  <a:srgbClr val="333333"/>
                </a:solidFill>
              </a:rPr>
              <a:t>augmentar</a:t>
            </a:r>
            <a:r>
              <a:rPr lang="es-ES" altLang="de-DE" dirty="0">
                <a:solidFill>
                  <a:srgbClr val="333333"/>
                </a:solidFill>
              </a:rPr>
              <a:t> el </a:t>
            </a:r>
            <a:r>
              <a:rPr lang="es-ES" altLang="de-DE" dirty="0" err="1">
                <a:solidFill>
                  <a:srgbClr val="333333"/>
                </a:solidFill>
              </a:rPr>
              <a:t>risc</a:t>
            </a:r>
            <a:r>
              <a:rPr lang="es-ES" altLang="de-DE" dirty="0">
                <a:solidFill>
                  <a:srgbClr val="333333"/>
                </a:solidFill>
              </a:rPr>
              <a:t> de cometer </a:t>
            </a:r>
            <a:r>
              <a:rPr lang="es-ES" altLang="de-DE" dirty="0" err="1">
                <a:solidFill>
                  <a:srgbClr val="333333"/>
                </a:solidFill>
              </a:rPr>
              <a:t>errors</a:t>
            </a:r>
            <a:r>
              <a:rPr lang="es-E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Per a esdeveniments de menor importància, és possible decidir ràpidament (per exemple, l'elecció d'una fruita o un tipus de pastís, o a l'escollir números de loteria).</a:t>
            </a:r>
            <a:endParaRPr lang="en-US" dirty="0"/>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68</a:t>
            </a:fld>
            <a:endParaRPr lang="de-DE" altLang="es-ES"/>
          </a:p>
        </p:txBody>
      </p:sp>
    </p:spTree>
    <p:extLst>
      <p:ext uri="{BB962C8B-B14F-4D97-AF65-F5344CB8AC3E}">
        <p14:creationId xmlns:p14="http://schemas.microsoft.com/office/powerpoint/2010/main" val="4437732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b="1" dirty="0">
                <a:solidFill>
                  <a:srgbClr val="333333"/>
                </a:solidFill>
              </a:rPr>
              <a:t>Metes d'Aprenentatge</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Quan els judicis són importants i transcendentals, és millor evitar les decisions apressades i considerar tota la informació pertinent. </a:t>
            </a:r>
            <a:r>
              <a:rPr lang="en-GB" altLang="de-DE" dirty="0">
                <a:solidFill>
                  <a:srgbClr val="333333"/>
                </a:solidFill>
              </a:rPr>
              <a:t>(“home </a:t>
            </a:r>
            <a:r>
              <a:rPr lang="en-GB" altLang="de-DE" dirty="0" err="1">
                <a:solidFill>
                  <a:srgbClr val="333333"/>
                </a:solidFill>
              </a:rPr>
              <a:t>previngut</a:t>
            </a:r>
            <a:r>
              <a:rPr lang="en-GB" altLang="de-DE" dirty="0">
                <a:solidFill>
                  <a:srgbClr val="333333"/>
                </a:solidFill>
              </a:rPr>
              <a:t> </a:t>
            </a:r>
            <a:r>
              <a:rPr lang="en-GB" altLang="de-DE" dirty="0" err="1">
                <a:solidFill>
                  <a:srgbClr val="333333"/>
                </a:solidFill>
              </a:rPr>
              <a:t>val</a:t>
            </a:r>
            <a:r>
              <a:rPr lang="en-GB" altLang="de-DE" dirty="0">
                <a:solidFill>
                  <a:srgbClr val="333333"/>
                </a:solidFill>
              </a:rPr>
              <a:t> per dos”; </a:t>
            </a:r>
            <a:r>
              <a:rPr lang="en-GB" altLang="de-DE" dirty="0" err="1">
                <a:solidFill>
                  <a:srgbClr val="333333"/>
                </a:solidFill>
              </a:rPr>
              <a:t>millor</a:t>
            </a:r>
            <a:r>
              <a:rPr lang="en-GB" altLang="de-DE" dirty="0">
                <a:solidFill>
                  <a:srgbClr val="333333"/>
                </a:solidFill>
              </a:rPr>
              <a:t> </a:t>
            </a:r>
            <a:r>
              <a:rPr lang="en-GB" altLang="de-DE" dirty="0" err="1">
                <a:solidFill>
                  <a:srgbClr val="333333"/>
                </a:solidFill>
              </a:rPr>
              <a:t>assegurar</a:t>
            </a:r>
            <a:r>
              <a:rPr lang="en-GB" altLang="de-DE" dirty="0">
                <a:solidFill>
                  <a:srgbClr val="333333"/>
                </a:solidFill>
              </a:rPr>
              <a:t>-se que </a:t>
            </a:r>
            <a:r>
              <a:rPr lang="en-GB" altLang="de-DE" dirty="0" err="1">
                <a:solidFill>
                  <a:srgbClr val="333333"/>
                </a:solidFill>
              </a:rPr>
              <a:t>penedir</a:t>
            </a:r>
            <a:r>
              <a:rPr lang="en-GB" altLang="de-DE" dirty="0">
                <a:solidFill>
                  <a:srgbClr val="333333"/>
                </a:solidFill>
              </a:rPr>
              <a:t>-se)</a:t>
            </a:r>
          </a:p>
          <a:p>
            <a:pPr marL="285750" lvl="0" indent="-285750" defTabSz="914400" fontAlgn="base">
              <a:lnSpc>
                <a:spcPct val="100000"/>
              </a:lnSpc>
              <a:spcBef>
                <a:spcPts val="1200"/>
              </a:spcBef>
              <a:buClr>
                <a:srgbClr val="333333"/>
              </a:buClr>
              <a:buFont typeface="WingDings"/>
              <a:buChar char=""/>
            </a:pPr>
            <a:r>
              <a:rPr lang="es-ES" altLang="de-DE" dirty="0" err="1">
                <a:solidFill>
                  <a:srgbClr val="004992"/>
                </a:solidFill>
              </a:rPr>
              <a:t>Exemple</a:t>
            </a:r>
            <a:r>
              <a:rPr lang="es-ES" altLang="de-DE" dirty="0">
                <a:solidFill>
                  <a:srgbClr val="004992"/>
                </a:solidFill>
              </a:rPr>
              <a:t>: </a:t>
            </a:r>
            <a:r>
              <a:rPr lang="es-ES" altLang="de-DE" dirty="0">
                <a:solidFill>
                  <a:srgbClr val="333333"/>
                </a:solidFill>
              </a:rPr>
              <a:t>Un home que </a:t>
            </a:r>
            <a:r>
              <a:rPr lang="es-ES" altLang="de-DE" dirty="0" err="1">
                <a:solidFill>
                  <a:srgbClr val="333333"/>
                </a:solidFill>
              </a:rPr>
              <a:t>balbuceja</a:t>
            </a:r>
            <a:r>
              <a:rPr lang="es-ES" altLang="de-DE" dirty="0">
                <a:solidFill>
                  <a:srgbClr val="333333"/>
                </a:solidFill>
              </a:rPr>
              <a:t>... </a:t>
            </a:r>
            <a:r>
              <a:rPr lang="es-ES" altLang="de-DE" i="1" dirty="0" err="1">
                <a:solidFill>
                  <a:srgbClr val="004992"/>
                </a:solidFill>
              </a:rPr>
              <a:t>estarà</a:t>
            </a:r>
            <a:r>
              <a:rPr lang="es-ES" altLang="de-DE" i="1" dirty="0">
                <a:solidFill>
                  <a:srgbClr val="004992"/>
                </a:solidFill>
              </a:rPr>
              <a:t> </a:t>
            </a:r>
            <a:r>
              <a:rPr lang="es-ES" altLang="de-DE" i="1" dirty="0" err="1">
                <a:solidFill>
                  <a:srgbClr val="004992"/>
                </a:solidFill>
              </a:rPr>
              <a:t>borratxo</a:t>
            </a:r>
            <a:r>
              <a:rPr lang="es-ES"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Observi amb cura: l'ha vist sortir d'un bar?... Fa olor a alcohol? </a:t>
            </a:r>
            <a:br>
              <a:rPr lang="es-ES" altLang="de-DE" dirty="0">
                <a:solidFill>
                  <a:srgbClr val="333333"/>
                </a:solidFill>
              </a:rPr>
            </a:br>
            <a:r>
              <a:rPr lang="es-ES" altLang="de-DE" i="1" dirty="0">
                <a:solidFill>
                  <a:srgbClr val="004992"/>
                </a:solidFill>
              </a:rPr>
              <a:t>Pot ser que l'home pateixi un trastorn de la parla causat per un embassament cerebral.</a:t>
            </a:r>
          </a:p>
          <a:p>
            <a:pPr marL="285750" lvl="0" indent="-285750" defTabSz="914400" fontAlgn="base">
              <a:lnSpc>
                <a:spcPct val="100000"/>
              </a:lnSpc>
              <a:spcBef>
                <a:spcPts val="1200"/>
              </a:spcBef>
              <a:buClr>
                <a:srgbClr val="333333"/>
              </a:buClr>
              <a:buFont typeface="WingDings"/>
              <a:buChar char=""/>
            </a:pPr>
            <a:r>
              <a:rPr lang="es-ES" altLang="de-DE" dirty="0" err="1">
                <a:solidFill>
                  <a:srgbClr val="333333"/>
                </a:solidFill>
              </a:rPr>
              <a:t>Recordem</a:t>
            </a:r>
            <a:r>
              <a:rPr lang="es-ES" altLang="de-DE" dirty="0">
                <a:solidFill>
                  <a:srgbClr val="333333"/>
                </a:solidFill>
              </a:rPr>
              <a:t> que </a:t>
            </a:r>
            <a:r>
              <a:rPr lang="es-ES" altLang="de-DE" dirty="0" err="1">
                <a:solidFill>
                  <a:srgbClr val="333333"/>
                </a:solidFill>
              </a:rPr>
              <a:t>prendre</a:t>
            </a:r>
            <a:r>
              <a:rPr lang="es-ES" altLang="de-DE" dirty="0">
                <a:solidFill>
                  <a:srgbClr val="333333"/>
                </a:solidFill>
              </a:rPr>
              <a:t> </a:t>
            </a:r>
            <a:r>
              <a:rPr lang="es-ES" altLang="de-DE" dirty="0" err="1">
                <a:solidFill>
                  <a:srgbClr val="333333"/>
                </a:solidFill>
              </a:rPr>
              <a:t>decisions</a:t>
            </a:r>
            <a:r>
              <a:rPr lang="es-ES" altLang="de-DE" dirty="0">
                <a:solidFill>
                  <a:srgbClr val="333333"/>
                </a:solidFill>
              </a:rPr>
              <a:t> </a:t>
            </a:r>
            <a:r>
              <a:rPr lang="es-ES" altLang="de-DE" dirty="0" err="1">
                <a:solidFill>
                  <a:srgbClr val="333333"/>
                </a:solidFill>
              </a:rPr>
              <a:t>precipitades</a:t>
            </a:r>
            <a:r>
              <a:rPr lang="es-ES" altLang="de-DE" dirty="0">
                <a:solidFill>
                  <a:srgbClr val="333333"/>
                </a:solidFill>
              </a:rPr>
              <a:t> </a:t>
            </a:r>
            <a:r>
              <a:rPr lang="es-ES" altLang="de-DE" dirty="0" err="1">
                <a:solidFill>
                  <a:srgbClr val="333333"/>
                </a:solidFill>
              </a:rPr>
              <a:t>pot</a:t>
            </a:r>
            <a:r>
              <a:rPr lang="es-ES" altLang="de-DE" dirty="0">
                <a:solidFill>
                  <a:srgbClr val="333333"/>
                </a:solidFill>
              </a:rPr>
              <a:t> </a:t>
            </a:r>
            <a:r>
              <a:rPr lang="es-ES" altLang="de-DE" dirty="0" err="1">
                <a:solidFill>
                  <a:srgbClr val="333333"/>
                </a:solidFill>
              </a:rPr>
              <a:t>augmentar</a:t>
            </a:r>
            <a:r>
              <a:rPr lang="es-ES" altLang="de-DE" dirty="0">
                <a:solidFill>
                  <a:srgbClr val="333333"/>
                </a:solidFill>
              </a:rPr>
              <a:t> el </a:t>
            </a:r>
            <a:r>
              <a:rPr lang="es-ES" altLang="de-DE" dirty="0" err="1">
                <a:solidFill>
                  <a:srgbClr val="333333"/>
                </a:solidFill>
              </a:rPr>
              <a:t>risc</a:t>
            </a:r>
            <a:r>
              <a:rPr lang="es-ES" altLang="de-DE" dirty="0">
                <a:solidFill>
                  <a:srgbClr val="333333"/>
                </a:solidFill>
              </a:rPr>
              <a:t> de cometer </a:t>
            </a:r>
            <a:r>
              <a:rPr lang="es-ES" altLang="de-DE" dirty="0" err="1">
                <a:solidFill>
                  <a:srgbClr val="333333"/>
                </a:solidFill>
              </a:rPr>
              <a:t>errors</a:t>
            </a:r>
            <a:r>
              <a:rPr lang="es-E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Per a esdeveniments de menor importància, és possible decidir ràpidament (per exemple, l'elecció d'una fruita o un tipus de pastís, o a l'escollir números de loteria).</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Errar és humà, estigues preparat o preparada per a la possibilitat d'estar equivocat o equivocada.</a:t>
            </a:r>
            <a:endParaRPr lang="en-US" dirty="0"/>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69</a:t>
            </a:fld>
            <a:endParaRPr lang="de-DE" altLang="es-ES"/>
          </a:p>
        </p:txBody>
      </p:sp>
    </p:spTree>
    <p:extLst>
      <p:ext uri="{BB962C8B-B14F-4D97-AF65-F5344CB8AC3E}">
        <p14:creationId xmlns:p14="http://schemas.microsoft.com/office/powerpoint/2010/main" val="33146538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b="1" dirty="0">
                <a:solidFill>
                  <a:srgbClr val="333333"/>
                </a:solidFill>
              </a:rPr>
              <a:t>Metes d'Aprenentatge</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Quan els judicis són importants i transcendentals, és millor evitar les decisions apressades i considerar tota la informació pertinent. </a:t>
            </a:r>
            <a:r>
              <a:rPr lang="en-GB" altLang="de-DE" dirty="0">
                <a:solidFill>
                  <a:srgbClr val="333333"/>
                </a:solidFill>
              </a:rPr>
              <a:t>(“home </a:t>
            </a:r>
            <a:r>
              <a:rPr lang="en-GB" altLang="de-DE" dirty="0" err="1">
                <a:solidFill>
                  <a:srgbClr val="333333"/>
                </a:solidFill>
              </a:rPr>
              <a:t>previngut</a:t>
            </a:r>
            <a:r>
              <a:rPr lang="en-GB" altLang="de-DE" dirty="0">
                <a:solidFill>
                  <a:srgbClr val="333333"/>
                </a:solidFill>
              </a:rPr>
              <a:t> </a:t>
            </a:r>
            <a:r>
              <a:rPr lang="en-GB" altLang="de-DE" dirty="0" err="1">
                <a:solidFill>
                  <a:srgbClr val="333333"/>
                </a:solidFill>
              </a:rPr>
              <a:t>val</a:t>
            </a:r>
            <a:r>
              <a:rPr lang="en-GB" altLang="de-DE" dirty="0">
                <a:solidFill>
                  <a:srgbClr val="333333"/>
                </a:solidFill>
              </a:rPr>
              <a:t> per dos”; </a:t>
            </a:r>
            <a:r>
              <a:rPr lang="en-GB" altLang="de-DE" dirty="0" err="1">
                <a:solidFill>
                  <a:srgbClr val="333333"/>
                </a:solidFill>
              </a:rPr>
              <a:t>millor</a:t>
            </a:r>
            <a:r>
              <a:rPr lang="en-GB" altLang="de-DE" dirty="0">
                <a:solidFill>
                  <a:srgbClr val="333333"/>
                </a:solidFill>
              </a:rPr>
              <a:t> </a:t>
            </a:r>
            <a:r>
              <a:rPr lang="en-GB" altLang="de-DE" dirty="0" err="1">
                <a:solidFill>
                  <a:srgbClr val="333333"/>
                </a:solidFill>
              </a:rPr>
              <a:t>assegurar</a:t>
            </a:r>
            <a:r>
              <a:rPr lang="en-GB" altLang="de-DE" dirty="0">
                <a:solidFill>
                  <a:srgbClr val="333333"/>
                </a:solidFill>
              </a:rPr>
              <a:t>-se que </a:t>
            </a:r>
            <a:r>
              <a:rPr lang="en-GB" altLang="de-DE" dirty="0" err="1">
                <a:solidFill>
                  <a:srgbClr val="333333"/>
                </a:solidFill>
              </a:rPr>
              <a:t>penedir</a:t>
            </a:r>
            <a:r>
              <a:rPr lang="en-GB" altLang="de-DE" dirty="0">
                <a:solidFill>
                  <a:srgbClr val="333333"/>
                </a:solidFill>
              </a:rPr>
              <a:t>-se)</a:t>
            </a:r>
          </a:p>
          <a:p>
            <a:pPr marL="285750" lvl="0" indent="-285750" defTabSz="914400" fontAlgn="base">
              <a:lnSpc>
                <a:spcPct val="100000"/>
              </a:lnSpc>
              <a:spcBef>
                <a:spcPts val="1200"/>
              </a:spcBef>
              <a:buClr>
                <a:srgbClr val="333333"/>
              </a:buClr>
              <a:buFont typeface="WingDings"/>
              <a:buChar char=""/>
            </a:pPr>
            <a:r>
              <a:rPr lang="es-ES" altLang="de-DE" dirty="0" err="1">
                <a:solidFill>
                  <a:srgbClr val="004992"/>
                </a:solidFill>
              </a:rPr>
              <a:t>Exemple</a:t>
            </a:r>
            <a:r>
              <a:rPr lang="es-ES" altLang="de-DE" dirty="0">
                <a:solidFill>
                  <a:srgbClr val="004992"/>
                </a:solidFill>
              </a:rPr>
              <a:t>: </a:t>
            </a:r>
            <a:r>
              <a:rPr lang="es-ES" altLang="de-DE" dirty="0">
                <a:solidFill>
                  <a:srgbClr val="333333"/>
                </a:solidFill>
              </a:rPr>
              <a:t>Un home que </a:t>
            </a:r>
            <a:r>
              <a:rPr lang="es-ES" altLang="de-DE" dirty="0" err="1">
                <a:solidFill>
                  <a:srgbClr val="333333"/>
                </a:solidFill>
              </a:rPr>
              <a:t>balbuceja</a:t>
            </a:r>
            <a:r>
              <a:rPr lang="es-ES" altLang="de-DE" dirty="0">
                <a:solidFill>
                  <a:srgbClr val="333333"/>
                </a:solidFill>
              </a:rPr>
              <a:t>... </a:t>
            </a:r>
            <a:r>
              <a:rPr lang="es-ES" altLang="de-DE" i="1" dirty="0" err="1">
                <a:solidFill>
                  <a:srgbClr val="004992"/>
                </a:solidFill>
              </a:rPr>
              <a:t>estarà</a:t>
            </a:r>
            <a:r>
              <a:rPr lang="es-ES" altLang="de-DE" i="1" dirty="0">
                <a:solidFill>
                  <a:srgbClr val="004992"/>
                </a:solidFill>
              </a:rPr>
              <a:t> </a:t>
            </a:r>
            <a:r>
              <a:rPr lang="es-ES" altLang="de-DE" i="1" dirty="0" err="1">
                <a:solidFill>
                  <a:srgbClr val="004992"/>
                </a:solidFill>
              </a:rPr>
              <a:t>borratxo</a:t>
            </a:r>
            <a:r>
              <a:rPr lang="es-ES"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Observi amb cura: l'ha vist sortir d'un bar?... Fa olor a alcohol? </a:t>
            </a:r>
            <a:br>
              <a:rPr lang="es-ES" altLang="de-DE" dirty="0">
                <a:solidFill>
                  <a:srgbClr val="333333"/>
                </a:solidFill>
              </a:rPr>
            </a:br>
            <a:r>
              <a:rPr lang="es-ES" altLang="de-DE" i="1" dirty="0">
                <a:solidFill>
                  <a:srgbClr val="004992"/>
                </a:solidFill>
              </a:rPr>
              <a:t>Pot ser que l'home pateixi un trastorn de la parla causat per un embassament cerebral.</a:t>
            </a:r>
          </a:p>
          <a:p>
            <a:pPr marL="285750" lvl="0" indent="-285750" defTabSz="914400" fontAlgn="base">
              <a:lnSpc>
                <a:spcPct val="100000"/>
              </a:lnSpc>
              <a:spcBef>
                <a:spcPts val="1200"/>
              </a:spcBef>
              <a:buClr>
                <a:srgbClr val="333333"/>
              </a:buClr>
              <a:buFont typeface="WingDings"/>
              <a:buChar char=""/>
            </a:pPr>
            <a:r>
              <a:rPr lang="es-ES" altLang="de-DE" dirty="0" err="1">
                <a:solidFill>
                  <a:srgbClr val="333333"/>
                </a:solidFill>
              </a:rPr>
              <a:t>Recordem</a:t>
            </a:r>
            <a:r>
              <a:rPr lang="es-ES" altLang="de-DE" dirty="0">
                <a:solidFill>
                  <a:srgbClr val="333333"/>
                </a:solidFill>
              </a:rPr>
              <a:t> que </a:t>
            </a:r>
            <a:r>
              <a:rPr lang="es-ES" altLang="de-DE" dirty="0" err="1">
                <a:solidFill>
                  <a:srgbClr val="333333"/>
                </a:solidFill>
              </a:rPr>
              <a:t>prendre</a:t>
            </a:r>
            <a:r>
              <a:rPr lang="es-ES" altLang="de-DE" dirty="0">
                <a:solidFill>
                  <a:srgbClr val="333333"/>
                </a:solidFill>
              </a:rPr>
              <a:t> </a:t>
            </a:r>
            <a:r>
              <a:rPr lang="es-ES" altLang="de-DE" dirty="0" err="1">
                <a:solidFill>
                  <a:srgbClr val="333333"/>
                </a:solidFill>
              </a:rPr>
              <a:t>decisions</a:t>
            </a:r>
            <a:r>
              <a:rPr lang="es-ES" altLang="de-DE" dirty="0">
                <a:solidFill>
                  <a:srgbClr val="333333"/>
                </a:solidFill>
              </a:rPr>
              <a:t> </a:t>
            </a:r>
            <a:r>
              <a:rPr lang="es-ES" altLang="de-DE" dirty="0" err="1">
                <a:solidFill>
                  <a:srgbClr val="333333"/>
                </a:solidFill>
              </a:rPr>
              <a:t>precipitades</a:t>
            </a:r>
            <a:r>
              <a:rPr lang="es-ES" altLang="de-DE" dirty="0">
                <a:solidFill>
                  <a:srgbClr val="333333"/>
                </a:solidFill>
              </a:rPr>
              <a:t> </a:t>
            </a:r>
            <a:r>
              <a:rPr lang="es-ES" altLang="de-DE" dirty="0" err="1">
                <a:solidFill>
                  <a:srgbClr val="333333"/>
                </a:solidFill>
              </a:rPr>
              <a:t>pot</a:t>
            </a:r>
            <a:r>
              <a:rPr lang="es-ES" altLang="de-DE" dirty="0">
                <a:solidFill>
                  <a:srgbClr val="333333"/>
                </a:solidFill>
              </a:rPr>
              <a:t> </a:t>
            </a:r>
            <a:r>
              <a:rPr lang="es-ES" altLang="de-DE" dirty="0" err="1">
                <a:solidFill>
                  <a:srgbClr val="333333"/>
                </a:solidFill>
              </a:rPr>
              <a:t>augmentar</a:t>
            </a:r>
            <a:r>
              <a:rPr lang="es-ES" altLang="de-DE" dirty="0">
                <a:solidFill>
                  <a:srgbClr val="333333"/>
                </a:solidFill>
              </a:rPr>
              <a:t> el </a:t>
            </a:r>
            <a:r>
              <a:rPr lang="es-ES" altLang="de-DE" dirty="0" err="1">
                <a:solidFill>
                  <a:srgbClr val="333333"/>
                </a:solidFill>
              </a:rPr>
              <a:t>risc</a:t>
            </a:r>
            <a:r>
              <a:rPr lang="es-ES" altLang="de-DE" dirty="0">
                <a:solidFill>
                  <a:srgbClr val="333333"/>
                </a:solidFill>
              </a:rPr>
              <a:t> de cometer </a:t>
            </a:r>
            <a:r>
              <a:rPr lang="es-ES" altLang="de-DE" dirty="0" err="1">
                <a:solidFill>
                  <a:srgbClr val="333333"/>
                </a:solidFill>
              </a:rPr>
              <a:t>errors</a:t>
            </a:r>
            <a:r>
              <a:rPr lang="es-E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Per a esdeveniments de menor importància, és possible decidir ràpidament (per exemple, l'elecció d'una fruita o un tipus de pastís, o a l'escollir números de loteria).</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Errar és humà, estigues preparat o preparada per a la possibilitat d'estar equivocat o equivocada.</a:t>
            </a:r>
          </a:p>
          <a:p>
            <a:pPr marL="285750" lvl="0" indent="-285750" defTabSz="914400" fontAlgn="base">
              <a:lnSpc>
                <a:spcPct val="100000"/>
              </a:lnSpc>
              <a:spcBef>
                <a:spcPts val="1200"/>
              </a:spcBef>
              <a:buClr>
                <a:srgbClr val="333333"/>
              </a:buClr>
              <a:buFont typeface="WingDings"/>
              <a:buChar char=""/>
            </a:pPr>
            <a:r>
              <a:rPr lang="es-ES" altLang="de-DE" dirty="0">
                <a:solidFill>
                  <a:srgbClr val="333333"/>
                </a:solidFill>
              </a:rPr>
              <a:t>Les decisions importants s'han de basar en fets sòlids. Les conjectures són “males conselleres”. S'ha de tenir en compte sempre les conseqüències d'un judici erroni.</a:t>
            </a:r>
            <a:endParaRPr lang="en-US" dirty="0"/>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70</a:t>
            </a:fld>
            <a:endParaRPr lang="de-DE" altLang="es-ES"/>
          </a:p>
        </p:txBody>
      </p:sp>
    </p:spTree>
    <p:extLst>
      <p:ext uri="{BB962C8B-B14F-4D97-AF65-F5344CB8AC3E}">
        <p14:creationId xmlns:p14="http://schemas.microsoft.com/office/powerpoint/2010/main" val="18340805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això</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veure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 Aquesta forma de raonar pot exacerbar-se quan s'està sota pressió i es necessita un respir.</a:t>
            </a:r>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71</a:t>
            </a:fld>
            <a:endParaRPr lang="de-DE" altLang="es-E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això</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veure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 Aquesta forma de raonar pot exacerbar-se quan s'està sota pressió i es necessita un respir.</a:t>
            </a:r>
          </a:p>
          <a:p>
            <a:pPr lvl="0" defTabSz="914400" fontAlgn="base">
              <a:lnSpc>
                <a:spcPct val="100000"/>
              </a:lnSpc>
              <a:spcBef>
                <a:spcPts val="1200"/>
              </a:spcBef>
            </a:pPr>
            <a:r>
              <a:rPr lang="es-ES" altLang="de-DE" sz="2400" dirty="0" err="1">
                <a:solidFill>
                  <a:srgbClr val="004992"/>
                </a:solidFill>
              </a:rPr>
              <a:t>Exemple</a:t>
            </a:r>
            <a:r>
              <a:rPr lang="es-ES" altLang="de-DE" sz="2400" dirty="0">
                <a:solidFill>
                  <a:srgbClr val="004992"/>
                </a:solidFill>
              </a:rPr>
              <a:t>: </a:t>
            </a:r>
            <a:r>
              <a:rPr lang="es-ES" altLang="de-DE" sz="2400" dirty="0" err="1">
                <a:solidFill>
                  <a:srgbClr val="333333"/>
                </a:solidFill>
              </a:rPr>
              <a:t>Eduard</a:t>
            </a:r>
            <a:r>
              <a:rPr lang="es-ES" altLang="de-DE" sz="2400" dirty="0">
                <a:solidFill>
                  <a:srgbClr val="333333"/>
                </a:solidFill>
              </a:rPr>
              <a:t> </a:t>
            </a:r>
            <a:r>
              <a:rPr lang="es-ES" altLang="de-DE" sz="2400" dirty="0" err="1">
                <a:solidFill>
                  <a:srgbClr val="333333"/>
                </a:solidFill>
              </a:rPr>
              <a:t>vol</a:t>
            </a:r>
            <a:r>
              <a:rPr lang="es-ES" altLang="de-DE" sz="2400" dirty="0">
                <a:solidFill>
                  <a:srgbClr val="333333"/>
                </a:solidFill>
              </a:rPr>
              <a:t> </a:t>
            </a:r>
            <a:r>
              <a:rPr lang="es-ES" altLang="de-DE" sz="2400" dirty="0" err="1">
                <a:solidFill>
                  <a:srgbClr val="333333"/>
                </a:solidFill>
              </a:rPr>
              <a:t>anar</a:t>
            </a:r>
            <a:r>
              <a:rPr lang="es-ES" altLang="de-DE" sz="2400" dirty="0">
                <a:solidFill>
                  <a:srgbClr val="333333"/>
                </a:solidFill>
              </a:rPr>
              <a:t> a la </a:t>
            </a:r>
            <a:r>
              <a:rPr lang="es-ES" altLang="de-DE" sz="2400" dirty="0" err="1">
                <a:solidFill>
                  <a:srgbClr val="333333"/>
                </a:solidFill>
              </a:rPr>
              <a:t>universitat</a:t>
            </a:r>
            <a:r>
              <a:rPr lang="es-ES" altLang="de-DE" sz="2400" dirty="0">
                <a:solidFill>
                  <a:srgbClr val="333333"/>
                </a:solidFill>
              </a:rPr>
              <a:t> en el </a:t>
            </a:r>
            <a:r>
              <a:rPr lang="es-ES" altLang="de-DE" sz="2400" dirty="0" err="1">
                <a:solidFill>
                  <a:srgbClr val="333333"/>
                </a:solidFill>
              </a:rPr>
              <a:t>seu</a:t>
            </a:r>
            <a:r>
              <a:rPr lang="es-ES" altLang="de-DE" sz="2400" dirty="0">
                <a:solidFill>
                  <a:srgbClr val="333333"/>
                </a:solidFill>
              </a:rPr>
              <a:t> </a:t>
            </a:r>
            <a:r>
              <a:rPr lang="es-ES" altLang="de-DE" sz="2400" dirty="0" err="1">
                <a:solidFill>
                  <a:srgbClr val="333333"/>
                </a:solidFill>
              </a:rPr>
              <a:t>cotxe</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a:t>
            </a:r>
            <a:r>
              <a:rPr lang="es-ES" altLang="de-DE" sz="2400" dirty="0" err="1">
                <a:solidFill>
                  <a:srgbClr val="333333"/>
                </a:solidFill>
              </a:rPr>
              <a:t>troba</a:t>
            </a:r>
            <a:r>
              <a:rPr lang="es-ES" altLang="de-DE" sz="2400" dirty="0">
                <a:solidFill>
                  <a:srgbClr val="333333"/>
                </a:solidFill>
              </a:rPr>
              <a:t> les </a:t>
            </a:r>
            <a:r>
              <a:rPr lang="es-ES" altLang="de-DE" sz="2400" dirty="0" err="1">
                <a:solidFill>
                  <a:srgbClr val="333333"/>
                </a:solidFill>
              </a:rPr>
              <a:t>claus</a:t>
            </a:r>
            <a:r>
              <a:rPr lang="es-ES" altLang="de-DE" sz="2400" dirty="0">
                <a:solidFill>
                  <a:srgbClr val="333333"/>
                </a:solidFill>
              </a:rPr>
              <a:t>. </a:t>
            </a:r>
            <a:r>
              <a:rPr lang="es-ES" altLang="de-DE" sz="2400" dirty="0" err="1">
                <a:solidFill>
                  <a:srgbClr val="333333"/>
                </a:solidFill>
              </a:rPr>
              <a:t>Pensa</a:t>
            </a:r>
            <a:r>
              <a:rPr lang="es-ES" altLang="de-DE" sz="2400" dirty="0">
                <a:solidFill>
                  <a:srgbClr val="333333"/>
                </a:solidFill>
              </a:rPr>
              <a:t> que el </a:t>
            </a:r>
            <a:r>
              <a:rPr lang="es-ES" altLang="de-DE" sz="2400" dirty="0" err="1">
                <a:solidFill>
                  <a:srgbClr val="333333"/>
                </a:solidFill>
              </a:rPr>
              <a:t>porter</a:t>
            </a:r>
            <a:r>
              <a:rPr lang="es-ES" altLang="de-DE" sz="2400" dirty="0">
                <a:solidFill>
                  <a:srgbClr val="333333"/>
                </a:solidFill>
              </a:rPr>
              <a:t> les hi ha </a:t>
            </a:r>
            <a:r>
              <a:rPr lang="es-ES" altLang="de-DE" sz="2400" dirty="0" err="1">
                <a:solidFill>
                  <a:srgbClr val="333333"/>
                </a:solidFill>
              </a:rPr>
              <a:t>robat</a:t>
            </a:r>
            <a:r>
              <a:rPr lang="es-ES" altLang="de-DE" sz="2400" dirty="0">
                <a:solidFill>
                  <a:srgbClr val="333333"/>
                </a:solidFill>
              </a:rPr>
              <a:t> per a impedir-li que </a:t>
            </a:r>
            <a:r>
              <a:rPr lang="es-ES" altLang="de-DE" sz="2400" dirty="0" err="1">
                <a:solidFill>
                  <a:srgbClr val="333333"/>
                </a:solidFill>
              </a:rPr>
              <a:t>pugui</a:t>
            </a:r>
            <a:r>
              <a:rPr lang="es-ES" altLang="de-DE" sz="2400" dirty="0">
                <a:solidFill>
                  <a:srgbClr val="333333"/>
                </a:solidFill>
              </a:rPr>
              <a:t> </a:t>
            </a:r>
            <a:r>
              <a:rPr lang="es-ES" altLang="de-DE" sz="2400" dirty="0" err="1">
                <a:solidFill>
                  <a:srgbClr val="333333"/>
                </a:solidFill>
              </a:rPr>
              <a:t>anar</a:t>
            </a:r>
            <a:r>
              <a:rPr lang="es-ES" altLang="de-DE" sz="2400" dirty="0">
                <a:solidFill>
                  <a:srgbClr val="333333"/>
                </a:solidFill>
              </a:rPr>
              <a:t>-hi.</a:t>
            </a:r>
          </a:p>
          <a:p>
            <a:pPr lvl="0" defTabSz="914400" fontAlgn="base">
              <a:lnSpc>
                <a:spcPct val="100000"/>
              </a:lnSpc>
              <a:spcBef>
                <a:spcPts val="1200"/>
              </a:spcBef>
            </a:pPr>
            <a:r>
              <a:rPr lang="es-ES" altLang="de-DE" sz="2400" dirty="0" err="1">
                <a:solidFill>
                  <a:srgbClr val="004992"/>
                </a:solidFill>
              </a:rPr>
              <a:t>Rerefons</a:t>
            </a:r>
            <a:r>
              <a:rPr lang="es-ES" altLang="de-DE" sz="2400" dirty="0">
                <a:solidFill>
                  <a:srgbClr val="004992"/>
                </a:solidFill>
              </a:rPr>
              <a:t>: </a:t>
            </a:r>
            <a:r>
              <a:rPr lang="es-ES" altLang="de-DE" sz="2400" dirty="0" err="1">
                <a:solidFill>
                  <a:srgbClr val="333333"/>
                </a:solidFill>
              </a:rPr>
              <a:t>Està</a:t>
            </a:r>
            <a:r>
              <a:rPr lang="es-ES" altLang="de-DE" sz="2400" dirty="0">
                <a:solidFill>
                  <a:srgbClr val="333333"/>
                </a:solidFill>
              </a:rPr>
              <a:t> </a:t>
            </a:r>
            <a:r>
              <a:rPr lang="es-ES" altLang="de-DE" sz="2400" dirty="0" err="1">
                <a:solidFill>
                  <a:srgbClr val="333333"/>
                </a:solidFill>
              </a:rPr>
              <a:t>convençut</a:t>
            </a:r>
            <a:r>
              <a:rPr lang="es-ES" altLang="de-DE" sz="2400" dirty="0">
                <a:solidFill>
                  <a:srgbClr val="333333"/>
                </a:solidFill>
              </a:rPr>
              <a:t> que la </a:t>
            </a:r>
            <a:r>
              <a:rPr lang="es-ES" altLang="de-DE" sz="2400" dirty="0" err="1">
                <a:solidFill>
                  <a:srgbClr val="333333"/>
                </a:solidFill>
              </a:rPr>
              <a:t>gent</a:t>
            </a:r>
            <a:r>
              <a:rPr lang="es-ES" altLang="de-DE" sz="2400" dirty="0">
                <a:solidFill>
                  <a:srgbClr val="333333"/>
                </a:solidFill>
              </a:rPr>
              <a:t> de la </a:t>
            </a:r>
            <a:r>
              <a:rPr lang="es-ES" altLang="de-DE" sz="2400" dirty="0" err="1">
                <a:solidFill>
                  <a:srgbClr val="333333"/>
                </a:solidFill>
              </a:rPr>
              <a:t>universitat</a:t>
            </a:r>
            <a:r>
              <a:rPr lang="es-ES" altLang="de-DE" sz="2400" dirty="0">
                <a:solidFill>
                  <a:srgbClr val="333333"/>
                </a:solidFill>
              </a:rPr>
              <a:t> el </a:t>
            </a:r>
            <a:r>
              <a:rPr lang="es-ES" altLang="de-DE" sz="2400" dirty="0" err="1">
                <a:solidFill>
                  <a:srgbClr val="333333"/>
                </a:solidFill>
              </a:rPr>
              <a:t>vol</a:t>
            </a:r>
            <a:r>
              <a:rPr lang="es-ES" altLang="de-DE" sz="2400" dirty="0">
                <a:solidFill>
                  <a:srgbClr val="333333"/>
                </a:solidFill>
              </a:rPr>
              <a:t> expulsar.</a:t>
            </a:r>
          </a:p>
          <a:p>
            <a:pPr lvl="0" defTabSz="914400" fontAlgn="base">
              <a:lnSpc>
                <a:spcPct val="100000"/>
              </a:lnSpc>
              <a:spcBef>
                <a:spcPts val="1200"/>
              </a:spcBef>
            </a:pPr>
            <a:r>
              <a:rPr lang="es-ES" altLang="de-DE" sz="2400" dirty="0">
                <a:solidFill>
                  <a:srgbClr val="004992"/>
                </a:solidFill>
              </a:rPr>
              <a:t>Però: </a:t>
            </a:r>
            <a:r>
              <a:rPr lang="es-ES" altLang="de-DE" sz="2400" dirty="0">
                <a:solidFill>
                  <a:srgbClr val="333333"/>
                </a:solidFill>
              </a:rPr>
              <a:t>Perquè al porter de la pensió li importaria que expulsessin Eduardo de la universitat?; Com va agafar les claus d'Eduardo?</a:t>
            </a:r>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72</a:t>
            </a:fld>
            <a:endParaRPr lang="de-DE" altLang="es-ES"/>
          </a:p>
        </p:txBody>
      </p:sp>
    </p:spTree>
    <p:extLst>
      <p:ext uri="{BB962C8B-B14F-4D97-AF65-F5344CB8AC3E}">
        <p14:creationId xmlns:p14="http://schemas.microsoft.com/office/powerpoint/2010/main" val="32275687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això</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veure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tendeixen</a:t>
            </a:r>
            <a:r>
              <a:rPr lang="es-ES" altLang="de-DE" sz="2400" dirty="0">
                <a:solidFill>
                  <a:srgbClr val="333333"/>
                </a:solidFill>
              </a:rPr>
              <a:t> a saltar a </a:t>
            </a:r>
            <a:r>
              <a:rPr lang="es-ES" altLang="de-DE" sz="2400" dirty="0" err="1">
                <a:solidFill>
                  <a:srgbClr val="333333"/>
                </a:solidFill>
              </a:rPr>
              <a:t>conclusions</a:t>
            </a:r>
            <a:r>
              <a:rPr lang="es-ES" altLang="de-DE" sz="2400" dirty="0">
                <a:solidFill>
                  <a:srgbClr val="333333"/>
                </a:solidFill>
              </a:rPr>
              <a:t> i a formar-se </a:t>
            </a:r>
            <a:r>
              <a:rPr lang="es-ES" altLang="de-DE" sz="2400" dirty="0" err="1">
                <a:solidFill>
                  <a:srgbClr val="333333"/>
                </a:solidFill>
              </a:rPr>
              <a:t>opinions</a:t>
            </a:r>
            <a:r>
              <a:rPr lang="es-ES" altLang="de-DE" sz="2400" dirty="0">
                <a:solidFill>
                  <a:srgbClr val="333333"/>
                </a:solidFill>
              </a:rPr>
              <a:t> extremes. Aquesta forma de raonar pot exacerbar-se quan s'està sota pressió i es necessita un respir.</a:t>
            </a:r>
          </a:p>
          <a:p>
            <a:pPr lvl="0" defTabSz="914400" fontAlgn="base">
              <a:lnSpc>
                <a:spcPct val="100000"/>
              </a:lnSpc>
              <a:spcBef>
                <a:spcPts val="1200"/>
              </a:spcBef>
            </a:pPr>
            <a:r>
              <a:rPr lang="es-ES" altLang="de-DE" sz="2400" dirty="0" err="1">
                <a:solidFill>
                  <a:srgbClr val="004992"/>
                </a:solidFill>
              </a:rPr>
              <a:t>Exemple</a:t>
            </a:r>
            <a:r>
              <a:rPr lang="es-ES" altLang="de-DE" sz="2400" dirty="0">
                <a:solidFill>
                  <a:srgbClr val="004992"/>
                </a:solidFill>
              </a:rPr>
              <a:t>: </a:t>
            </a:r>
            <a:r>
              <a:rPr lang="es-ES" altLang="de-DE" sz="2400" dirty="0" err="1">
                <a:solidFill>
                  <a:srgbClr val="333333"/>
                </a:solidFill>
              </a:rPr>
              <a:t>Eduard</a:t>
            </a:r>
            <a:r>
              <a:rPr lang="es-ES" altLang="de-DE" sz="2400" dirty="0">
                <a:solidFill>
                  <a:srgbClr val="333333"/>
                </a:solidFill>
              </a:rPr>
              <a:t> </a:t>
            </a:r>
            <a:r>
              <a:rPr lang="es-ES" altLang="de-DE" sz="2400" dirty="0" err="1">
                <a:solidFill>
                  <a:srgbClr val="333333"/>
                </a:solidFill>
              </a:rPr>
              <a:t>vol</a:t>
            </a:r>
            <a:r>
              <a:rPr lang="es-ES" altLang="de-DE" sz="2400" dirty="0">
                <a:solidFill>
                  <a:srgbClr val="333333"/>
                </a:solidFill>
              </a:rPr>
              <a:t> </a:t>
            </a:r>
            <a:r>
              <a:rPr lang="es-ES" altLang="de-DE" sz="2400" dirty="0" err="1">
                <a:solidFill>
                  <a:srgbClr val="333333"/>
                </a:solidFill>
              </a:rPr>
              <a:t>anar</a:t>
            </a:r>
            <a:r>
              <a:rPr lang="es-ES" altLang="de-DE" sz="2400" dirty="0">
                <a:solidFill>
                  <a:srgbClr val="333333"/>
                </a:solidFill>
              </a:rPr>
              <a:t> a la </a:t>
            </a:r>
            <a:r>
              <a:rPr lang="es-ES" altLang="de-DE" sz="2400" dirty="0" err="1">
                <a:solidFill>
                  <a:srgbClr val="333333"/>
                </a:solidFill>
              </a:rPr>
              <a:t>universitat</a:t>
            </a:r>
            <a:r>
              <a:rPr lang="es-ES" altLang="de-DE" sz="2400" dirty="0">
                <a:solidFill>
                  <a:srgbClr val="333333"/>
                </a:solidFill>
              </a:rPr>
              <a:t> en el </a:t>
            </a:r>
            <a:r>
              <a:rPr lang="es-ES" altLang="de-DE" sz="2400" dirty="0" err="1">
                <a:solidFill>
                  <a:srgbClr val="333333"/>
                </a:solidFill>
              </a:rPr>
              <a:t>seu</a:t>
            </a:r>
            <a:r>
              <a:rPr lang="es-ES" altLang="de-DE" sz="2400" dirty="0">
                <a:solidFill>
                  <a:srgbClr val="333333"/>
                </a:solidFill>
              </a:rPr>
              <a:t> </a:t>
            </a:r>
            <a:r>
              <a:rPr lang="es-ES" altLang="de-DE" sz="2400" dirty="0" err="1">
                <a:solidFill>
                  <a:srgbClr val="333333"/>
                </a:solidFill>
              </a:rPr>
              <a:t>cotxe</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a:t>
            </a:r>
            <a:r>
              <a:rPr lang="es-ES" altLang="de-DE" sz="2400" dirty="0" err="1">
                <a:solidFill>
                  <a:srgbClr val="333333"/>
                </a:solidFill>
              </a:rPr>
              <a:t>troba</a:t>
            </a:r>
            <a:r>
              <a:rPr lang="es-ES" altLang="de-DE" sz="2400" dirty="0">
                <a:solidFill>
                  <a:srgbClr val="333333"/>
                </a:solidFill>
              </a:rPr>
              <a:t> les </a:t>
            </a:r>
            <a:r>
              <a:rPr lang="es-ES" altLang="de-DE" sz="2400" dirty="0" err="1">
                <a:solidFill>
                  <a:srgbClr val="333333"/>
                </a:solidFill>
              </a:rPr>
              <a:t>claus</a:t>
            </a:r>
            <a:r>
              <a:rPr lang="es-ES" altLang="de-DE" sz="2400" dirty="0">
                <a:solidFill>
                  <a:srgbClr val="333333"/>
                </a:solidFill>
              </a:rPr>
              <a:t>. </a:t>
            </a:r>
            <a:r>
              <a:rPr lang="es-ES" altLang="de-DE" sz="2400" dirty="0" err="1">
                <a:solidFill>
                  <a:srgbClr val="333333"/>
                </a:solidFill>
              </a:rPr>
              <a:t>Pensa</a:t>
            </a:r>
            <a:r>
              <a:rPr lang="es-ES" altLang="de-DE" sz="2400" dirty="0">
                <a:solidFill>
                  <a:srgbClr val="333333"/>
                </a:solidFill>
              </a:rPr>
              <a:t> que el </a:t>
            </a:r>
            <a:r>
              <a:rPr lang="es-ES" altLang="de-DE" sz="2400" dirty="0" err="1">
                <a:solidFill>
                  <a:srgbClr val="333333"/>
                </a:solidFill>
              </a:rPr>
              <a:t>porter</a:t>
            </a:r>
            <a:r>
              <a:rPr lang="es-ES" altLang="de-DE" sz="2400" dirty="0">
                <a:solidFill>
                  <a:srgbClr val="333333"/>
                </a:solidFill>
              </a:rPr>
              <a:t> les hi ha </a:t>
            </a:r>
            <a:r>
              <a:rPr lang="es-ES" altLang="de-DE" sz="2400" dirty="0" err="1">
                <a:solidFill>
                  <a:srgbClr val="333333"/>
                </a:solidFill>
              </a:rPr>
              <a:t>robat</a:t>
            </a:r>
            <a:r>
              <a:rPr lang="es-ES" altLang="de-DE" sz="2400" dirty="0">
                <a:solidFill>
                  <a:srgbClr val="333333"/>
                </a:solidFill>
              </a:rPr>
              <a:t> per a impedir-li que </a:t>
            </a:r>
            <a:r>
              <a:rPr lang="es-ES" altLang="de-DE" sz="2400" dirty="0" err="1">
                <a:solidFill>
                  <a:srgbClr val="333333"/>
                </a:solidFill>
              </a:rPr>
              <a:t>pugui</a:t>
            </a:r>
            <a:r>
              <a:rPr lang="es-ES" altLang="de-DE" sz="2400" dirty="0">
                <a:solidFill>
                  <a:srgbClr val="333333"/>
                </a:solidFill>
              </a:rPr>
              <a:t> </a:t>
            </a:r>
            <a:r>
              <a:rPr lang="es-ES" altLang="de-DE" sz="2400" dirty="0" err="1">
                <a:solidFill>
                  <a:srgbClr val="333333"/>
                </a:solidFill>
              </a:rPr>
              <a:t>anar</a:t>
            </a:r>
            <a:r>
              <a:rPr lang="es-ES" altLang="de-DE" sz="2400" dirty="0">
                <a:solidFill>
                  <a:srgbClr val="333333"/>
                </a:solidFill>
              </a:rPr>
              <a:t>-hi.</a:t>
            </a:r>
          </a:p>
          <a:p>
            <a:pPr lvl="0" defTabSz="914400" fontAlgn="base">
              <a:lnSpc>
                <a:spcPct val="100000"/>
              </a:lnSpc>
              <a:spcBef>
                <a:spcPts val="1200"/>
              </a:spcBef>
            </a:pPr>
            <a:r>
              <a:rPr lang="es-ES" altLang="de-DE" sz="2400" dirty="0" err="1">
                <a:solidFill>
                  <a:srgbClr val="004992"/>
                </a:solidFill>
              </a:rPr>
              <a:t>Rerefons</a:t>
            </a:r>
            <a:r>
              <a:rPr lang="es-ES" altLang="de-DE" sz="2400" dirty="0">
                <a:solidFill>
                  <a:srgbClr val="004992"/>
                </a:solidFill>
              </a:rPr>
              <a:t>: </a:t>
            </a:r>
            <a:r>
              <a:rPr lang="es-ES" altLang="de-DE" sz="2400" dirty="0" err="1">
                <a:solidFill>
                  <a:srgbClr val="333333"/>
                </a:solidFill>
              </a:rPr>
              <a:t>Està</a:t>
            </a:r>
            <a:r>
              <a:rPr lang="es-ES" altLang="de-DE" sz="2400" dirty="0">
                <a:solidFill>
                  <a:srgbClr val="333333"/>
                </a:solidFill>
              </a:rPr>
              <a:t> </a:t>
            </a:r>
            <a:r>
              <a:rPr lang="es-ES" altLang="de-DE" sz="2400" dirty="0" err="1">
                <a:solidFill>
                  <a:srgbClr val="333333"/>
                </a:solidFill>
              </a:rPr>
              <a:t>convençut</a:t>
            </a:r>
            <a:r>
              <a:rPr lang="es-ES" altLang="de-DE" sz="2400" dirty="0">
                <a:solidFill>
                  <a:srgbClr val="333333"/>
                </a:solidFill>
              </a:rPr>
              <a:t> que la </a:t>
            </a:r>
            <a:r>
              <a:rPr lang="es-ES" altLang="de-DE" sz="2400" dirty="0" err="1">
                <a:solidFill>
                  <a:srgbClr val="333333"/>
                </a:solidFill>
              </a:rPr>
              <a:t>gent</a:t>
            </a:r>
            <a:r>
              <a:rPr lang="es-ES" altLang="de-DE" sz="2400" dirty="0">
                <a:solidFill>
                  <a:srgbClr val="333333"/>
                </a:solidFill>
              </a:rPr>
              <a:t> de la </a:t>
            </a:r>
            <a:r>
              <a:rPr lang="es-ES" altLang="de-DE" sz="2400" dirty="0" err="1">
                <a:solidFill>
                  <a:srgbClr val="333333"/>
                </a:solidFill>
              </a:rPr>
              <a:t>universitat</a:t>
            </a:r>
            <a:r>
              <a:rPr lang="es-ES" altLang="de-DE" sz="2400" dirty="0">
                <a:solidFill>
                  <a:srgbClr val="333333"/>
                </a:solidFill>
              </a:rPr>
              <a:t> el </a:t>
            </a:r>
            <a:r>
              <a:rPr lang="es-ES" altLang="de-DE" sz="2400" dirty="0" err="1">
                <a:solidFill>
                  <a:srgbClr val="333333"/>
                </a:solidFill>
              </a:rPr>
              <a:t>vol</a:t>
            </a:r>
            <a:r>
              <a:rPr lang="es-ES" altLang="de-DE" sz="2400" dirty="0">
                <a:solidFill>
                  <a:srgbClr val="333333"/>
                </a:solidFill>
              </a:rPr>
              <a:t> expulsar.</a:t>
            </a:r>
          </a:p>
          <a:p>
            <a:pPr lvl="0" defTabSz="914400" fontAlgn="base">
              <a:lnSpc>
                <a:spcPct val="100000"/>
              </a:lnSpc>
              <a:spcBef>
                <a:spcPts val="1200"/>
              </a:spcBef>
            </a:pPr>
            <a:r>
              <a:rPr lang="es-ES" altLang="de-DE" sz="2400" dirty="0">
                <a:solidFill>
                  <a:srgbClr val="004992"/>
                </a:solidFill>
              </a:rPr>
              <a:t>Però: </a:t>
            </a:r>
            <a:r>
              <a:rPr lang="es-ES" altLang="de-DE" sz="2400" dirty="0">
                <a:solidFill>
                  <a:srgbClr val="333333"/>
                </a:solidFill>
              </a:rPr>
              <a:t>Perquè al porter de la pensió li importaria que expulsessin Eduardo de la universitat?; Com va agafar les claus d'Eduardo?</a:t>
            </a:r>
          </a:p>
          <a:p>
            <a:pPr lvl="0" defTabSz="914400" fontAlgn="base">
              <a:lnSpc>
                <a:spcPct val="100000"/>
              </a:lnSpc>
              <a:spcBef>
                <a:spcPts val="1200"/>
              </a:spcBef>
            </a:pPr>
            <a:r>
              <a:rPr lang="es-ES" altLang="de-DE" sz="2400" dirty="0">
                <a:solidFill>
                  <a:srgbClr val="333333"/>
                </a:solidFill>
              </a:rPr>
              <a:t>Abans de fer acusacions serioses s'ha de corroborar la informació mitjançant múltiples fonts i també discutir les diferents possibilitats amb persones de confiança.</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73</a:t>
            </a:fld>
            <a:endParaRPr lang="de-DE" altLang="es-ES"/>
          </a:p>
        </p:txBody>
      </p:sp>
    </p:spTree>
    <p:extLst>
      <p:ext uri="{BB962C8B-B14F-4D97-AF65-F5344CB8AC3E}">
        <p14:creationId xmlns:p14="http://schemas.microsoft.com/office/powerpoint/2010/main" val="24497999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Entrenament Metacognitiu 7 – Saltar a Conclusions II</a:t>
            </a:r>
          </a:p>
        </p:txBody>
      </p:sp>
      <p:sp>
        <p:nvSpPr>
          <p:cNvPr id="8" name="Slide Number Placeholder 7"/>
          <p:cNvSpPr>
            <a:spLocks noGrp="1"/>
          </p:cNvSpPr>
          <p:nvPr>
            <p:ph type="sldNum" sz="quarter" idx="12"/>
          </p:nvPr>
        </p:nvSpPr>
        <p:spPr/>
        <p:txBody>
          <a:bodyPr/>
          <a:lstStyle/>
          <a:p>
            <a:fld id="{7FA1454E-C14F-4227-9671-7503869E6393}" type="slidenum">
              <a:rPr lang="de-DE" altLang="es-ES" smtClean="0"/>
              <a:pPr/>
              <a:t>74</a:t>
            </a:fld>
            <a:endParaRPr lang="de-DE" altLang="es-ES"/>
          </a:p>
        </p:txBody>
      </p:sp>
    </p:spTree>
    <p:extLst>
      <p:ext uri="{BB962C8B-B14F-4D97-AF65-F5344CB8AC3E}">
        <p14:creationId xmlns:p14="http://schemas.microsoft.com/office/powerpoint/2010/main" val="26748073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562186702"/>
              </p:ext>
            </p:extLst>
          </p:nvPr>
        </p:nvGraphicFramePr>
        <p:xfrm>
          <a:off x="408954" y="2011680"/>
          <a:ext cx="11375999" cy="28651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s-ES" sz="1000" kern="1200" dirty="0">
                          <a:solidFill>
                            <a:schemeClr val="dk1"/>
                          </a:solidFill>
                          <a:effectLst/>
                          <a:latin typeface="+mn-lt"/>
                          <a:ea typeface="+mn-ea"/>
                          <a:cs typeface="+mn-cs"/>
                        </a:rPr>
                        <a:t>Portada de la revista </a:t>
                      </a:r>
                      <a:r>
                        <a:rPr lang="es-ES" sz="1000" i="1" kern="1200" dirty="0">
                          <a:solidFill>
                            <a:schemeClr val="dk1"/>
                          </a:solidFill>
                          <a:effectLst/>
                          <a:latin typeface="+mn-lt"/>
                          <a:ea typeface="+mn-ea"/>
                          <a:cs typeface="+mn-cs"/>
                        </a:rPr>
                        <a:t>Stern</a:t>
                      </a:r>
                      <a:r>
                        <a:rPr lang="es-ES" sz="1000" kern="1200" dirty="0">
                          <a:solidFill>
                            <a:schemeClr val="dk1"/>
                          </a:solidFill>
                          <a:effectLst/>
                          <a:latin typeface="+mn-lt"/>
                          <a:ea typeface="+mn-ea"/>
                          <a:cs typeface="+mn-cs"/>
                        </a:rPr>
                        <a:t>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GHDI </a:t>
                      </a:r>
                      <a:r>
                        <a:rPr lang="de-DE" sz="1000" b="0" u="none" kern="1200">
                          <a:solidFill>
                            <a:schemeClr val="dk1"/>
                          </a:solidFill>
                          <a:effectLst/>
                          <a:latin typeface="+mn-lt"/>
                          <a:ea typeface="+mn-ea"/>
                          <a:cs typeface="+mn-cs"/>
                        </a:rPr>
                        <a:t>– Image</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a:solidFill>
                            <a:schemeClr val="dk1"/>
                          </a:solidFill>
                          <a:effectLst/>
                          <a:latin typeface="+mn-lt"/>
                          <a:ea typeface="+mn-ea"/>
                          <a:cs typeface="+mn-cs"/>
                        </a:rPr>
                        <a:t>(</a:t>
                      </a:r>
                      <a:r>
                        <a:rPr lang="de-DE" sz="1000" b="0" u="none" kern="1200" dirty="0">
                          <a:solidFill>
                            <a:schemeClr val="dk1"/>
                          </a:solidFill>
                          <a:effectLst/>
                          <a:latin typeface="+mn-lt"/>
                          <a:ea typeface="+mn-ea"/>
                          <a:cs typeface="+mn-cs"/>
                        </a:rPr>
                        <a:t>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s-ES" sz="1000" kern="1200" dirty="0">
                          <a:solidFill>
                            <a:schemeClr val="dk1"/>
                          </a:solidFill>
                          <a:effectLst/>
                          <a:latin typeface="+mn-lt"/>
                          <a:ea typeface="+mn-ea"/>
                          <a:cs typeface="+mn-cs"/>
                        </a:rPr>
                        <a:t>Aquest treball està autoritzat sota una política d ' "ús</a:t>
                      </a:r>
                    </a:p>
                    <a:p>
                      <a:pPr marL="342900" marR="0" lvl="0" indent="-342900" algn="l" defTabSz="914400" rtl="0" eaLnBrk="1" fontAlgn="base" latinLnBrk="0" hangingPunct="1">
                        <a:lnSpc>
                          <a:spcPct val="100000"/>
                        </a:lnSpc>
                        <a:spcBef>
                          <a:spcPct val="0"/>
                        </a:spcBef>
                        <a:spcAft>
                          <a:spcPct val="0"/>
                        </a:spcAft>
                        <a:buClrTx/>
                        <a:buSzTx/>
                        <a:buFontTx/>
                        <a:buNone/>
                        <a:tabLst/>
                      </a:pPr>
                      <a:r>
                        <a:rPr lang="es-ES" sz="1000" kern="1200" dirty="0">
                          <a:solidFill>
                            <a:schemeClr val="dk1"/>
                          </a:solidFill>
                          <a:effectLst/>
                          <a:latin typeface="+mn-lt"/>
                          <a:ea typeface="+mn-ea"/>
                          <a:cs typeface="+mn-cs"/>
                        </a:rPr>
                        <a:t>just". Si sospita d'una infracció de drets d'autoria,</a:t>
                      </a:r>
                    </a:p>
                    <a:p>
                      <a:pPr marL="342900" marR="0" lvl="0" indent="-342900" algn="l" defTabSz="914400" rtl="0" eaLnBrk="1" fontAlgn="base" latinLnBrk="0" hangingPunct="1">
                        <a:lnSpc>
                          <a:spcPct val="100000"/>
                        </a:lnSpc>
                        <a:spcBef>
                          <a:spcPct val="0"/>
                        </a:spcBef>
                        <a:spcAft>
                          <a:spcPct val="0"/>
                        </a:spcAft>
                        <a:buClrTx/>
                        <a:buSzTx/>
                        <a:buFontTx/>
                        <a:buNone/>
                        <a:tabLst/>
                      </a:pPr>
                      <a:r>
                        <a:rPr lang="es-ES" sz="1000" kern="1200" dirty="0">
                          <a:solidFill>
                            <a:schemeClr val="dk1"/>
                          </a:solidFill>
                          <a:effectLst/>
                          <a:latin typeface="+mn-lt"/>
                          <a:ea typeface="+mn-ea"/>
                          <a:cs typeface="+mn-cs"/>
                        </a:rPr>
                        <a:t>poseu-vos en contacte amb nosaltres.</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s-ES" sz="1000" kern="1200" dirty="0">
                          <a:solidFill>
                            <a:schemeClr val="dk1"/>
                          </a:solidFill>
                          <a:effectLst/>
                          <a:latin typeface="+mn-lt"/>
                          <a:ea typeface="+mn-ea"/>
                          <a:cs typeface="+mn-cs"/>
                        </a:rPr>
                        <a:t>Portada de la revista </a:t>
                      </a:r>
                      <a:r>
                        <a:rPr lang="es-ES" sz="1000" i="1" kern="1200" dirty="0">
                          <a:solidFill>
                            <a:schemeClr val="dk1"/>
                          </a:solidFill>
                          <a:effectLst/>
                          <a:latin typeface="+mn-lt"/>
                          <a:ea typeface="+mn-ea"/>
                          <a:cs typeface="+mn-cs"/>
                        </a:rPr>
                        <a:t>Stern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Marlboro </a:t>
                      </a:r>
                      <a:r>
                        <a:rPr kumimoji="0" lang="de-DE" sz="1000" b="0" i="0" u="none" strike="noStrike" cap="none" normalizeH="0" baseline="0" dirty="0" err="1">
                          <a:ln>
                            <a:noFill/>
                          </a:ln>
                          <a:solidFill>
                            <a:srgbClr val="333333"/>
                          </a:solidFill>
                          <a:effectLst/>
                          <a:latin typeface="Calibri Light"/>
                          <a:cs typeface="Times New Roman" pitchFamily="18" charset="0"/>
                        </a:rPr>
                        <a:t>cigarette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boxes</a:t>
                      </a:r>
                      <a:r>
                        <a:rPr kumimoji="0" lang="de-DE" sz="1000" b="0" i="0" u="none" strike="noStrike" cap="none" normalizeH="0" baseline="0" dirty="0">
                          <a:ln>
                            <a:noFill/>
                          </a:ln>
                          <a:solidFill>
                            <a:srgbClr val="333333"/>
                          </a:solidFill>
                          <a:effectLst/>
                          <a:latin typeface="Calibri Light"/>
                          <a:cs typeface="Times New Roman" pitchFamily="18" charset="0"/>
                        </a:rPr>
                        <a:t>/Marlboro Zigarettenschachteln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8" name="Slide Number Placeholder 7"/>
          <p:cNvSpPr>
            <a:spLocks noGrp="1"/>
          </p:cNvSpPr>
          <p:nvPr>
            <p:ph type="sldNum" sz="quarter" idx="12"/>
          </p:nvPr>
        </p:nvSpPr>
        <p:spPr/>
        <p:txBody>
          <a:bodyPr/>
          <a:lstStyle/>
          <a:p>
            <a:fld id="{7FA1454E-C14F-4227-9671-7503869E6393}" type="slidenum">
              <a:rPr lang="de-DE" altLang="es-ES" smtClean="0"/>
              <a:pPr/>
              <a:t>75</a:t>
            </a:fld>
            <a:endParaRPr lang="de-DE" altLang="es-E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370933649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Teories conspiratòries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a:solidFill>
                            <a:srgbClr val="333333"/>
                          </a:solidFill>
                          <a:latin typeface="+mn-lt"/>
                          <a:ea typeface="+mn-ea"/>
                          <a:cs typeface="+mn-cs"/>
                        </a:rPr>
                        <a:t>Arguments a favor?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76</a:t>
            </a:fld>
            <a:endParaRPr lang="de-DE" altLang="es-ES"/>
          </a:p>
        </p:txBody>
      </p:sp>
    </p:spTree>
    <p:extLst>
      <p:ext uri="{BB962C8B-B14F-4D97-AF65-F5344CB8AC3E}">
        <p14:creationId xmlns:p14="http://schemas.microsoft.com/office/powerpoint/2010/main" val="1869547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323110018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Teories conspiratòries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mn-lt"/>
                          <a:ea typeface="+mn-ea"/>
                          <a:cs typeface="+mn-cs"/>
                        </a:rPr>
                        <a:t>Motivacions</a:t>
                      </a:r>
                      <a:r>
                        <a:rPr lang="en-US" sz="1800" b="0" i="0" u="none" dirty="0">
                          <a:solidFill>
                            <a:srgbClr val="333333"/>
                          </a:solidFill>
                          <a:latin typeface="+mn-lt"/>
                          <a:ea typeface="+mn-ea"/>
                          <a:cs typeface="+mn-cs"/>
                        </a:rPr>
                        <a:t> que </a:t>
                      </a:r>
                      <a:r>
                        <a:rPr lang="en-US" sz="1800" b="0" i="0" u="none" dirty="0" err="1">
                          <a:solidFill>
                            <a:srgbClr val="333333"/>
                          </a:solidFill>
                          <a:latin typeface="+mn-lt"/>
                          <a:ea typeface="+mn-ea"/>
                          <a:cs typeface="+mn-cs"/>
                        </a:rPr>
                        <a:t>s'atribueixen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als</a:t>
                      </a:r>
                      <a:r>
                        <a:rPr lang="en-US" sz="1800" b="0" i="0" u="none" dirty="0">
                          <a:solidFill>
                            <a:srgbClr val="333333"/>
                          </a:solidFill>
                          <a:latin typeface="+mn-lt"/>
                          <a:ea typeface="+mn-ea"/>
                          <a:cs typeface="+mn-cs"/>
                        </a:rPr>
                        <a:t> EEUU:</a:t>
                      </a:r>
                    </a:p>
                    <a:p>
                      <a:pPr marL="342900" indent="-342900">
                        <a:lnSpc>
                          <a:spcPct val="100000"/>
                        </a:lnSpc>
                        <a:spcBef>
                          <a:spcPts val="1200"/>
                        </a:spcBef>
                        <a:buFont typeface="+mj-lt"/>
                        <a:buAutoNum type="arabicPeriod"/>
                      </a:pPr>
                      <a:r>
                        <a:rPr lang="en-US" sz="1800" b="0" i="0" u="none" dirty="0">
                          <a:solidFill>
                            <a:srgbClr val="333333"/>
                          </a:solidFill>
                          <a:latin typeface="+mn-lt"/>
                          <a:ea typeface="+mn-ea"/>
                          <a:cs typeface="+mn-cs"/>
                        </a:rPr>
                        <a:t>“</a:t>
                      </a:r>
                      <a:r>
                        <a:rPr lang="en-US" sz="1800" b="0" i="0" u="none" dirty="0" err="1">
                          <a:solidFill>
                            <a:srgbClr val="333333"/>
                          </a:solidFill>
                          <a:latin typeface="+mn-lt"/>
                          <a:ea typeface="+mn-ea"/>
                          <a:cs typeface="+mn-cs"/>
                        </a:rPr>
                        <a:t>Victòria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tecnològica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en</a:t>
                      </a:r>
                      <a:r>
                        <a:rPr lang="en-US" sz="1800" b="0" i="0" u="none" dirty="0">
                          <a:solidFill>
                            <a:srgbClr val="333333"/>
                          </a:solidFill>
                          <a:latin typeface="+mn-lt"/>
                          <a:ea typeface="+mn-ea"/>
                          <a:cs typeface="+mn-cs"/>
                        </a:rPr>
                        <a:t> la </a:t>
                      </a:r>
                      <a:r>
                        <a:rPr lang="en-US" sz="1800" b="0" i="0" u="none" dirty="0" err="1">
                          <a:solidFill>
                            <a:srgbClr val="333333"/>
                          </a:solidFill>
                          <a:latin typeface="+mn-lt"/>
                          <a:ea typeface="+mn-ea"/>
                          <a:cs typeface="+mn-cs"/>
                        </a:rPr>
                        <a:t>competició</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espacial</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la </a:t>
                      </a:r>
                      <a:r>
                        <a:rPr lang="en-US" sz="1800" b="0" i="0" u="none" dirty="0" err="1">
                          <a:solidFill>
                            <a:srgbClr val="333333"/>
                          </a:solidFill>
                          <a:latin typeface="+mn-lt"/>
                          <a:ea typeface="+mn-ea"/>
                          <a:cs typeface="+mn-cs"/>
                        </a:rPr>
                        <a:t>Unió</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Soviètica</a:t>
                      </a:r>
                      <a:r>
                        <a:rPr lang="en-US" sz="1800" b="0" i="0" u="none" dirty="0">
                          <a:solidFill>
                            <a:srgbClr val="333333"/>
                          </a:solidFill>
                          <a:latin typeface="+mn-lt"/>
                          <a:ea typeface="+mn-ea"/>
                          <a:cs typeface="+mn-cs"/>
                        </a:rPr>
                        <a:t>, que </a:t>
                      </a:r>
                      <a:r>
                        <a:rPr lang="en-US" sz="1800" b="0" i="0" u="none" dirty="0" err="1">
                          <a:solidFill>
                            <a:srgbClr val="333333"/>
                          </a:solidFill>
                          <a:latin typeface="+mn-lt"/>
                          <a:ea typeface="+mn-ea"/>
                          <a:cs typeface="+mn-cs"/>
                        </a:rPr>
                        <a:t>havia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llançat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abans</a:t>
                      </a:r>
                      <a:r>
                        <a:rPr lang="en-US" sz="1800" b="0" i="0" u="none" dirty="0">
                          <a:solidFill>
                            <a:srgbClr val="333333"/>
                          </a:solidFill>
                          <a:latin typeface="+mn-lt"/>
                          <a:ea typeface="+mn-ea"/>
                          <a:cs typeface="+mn-cs"/>
                        </a:rPr>
                        <a:t> un </a:t>
                      </a:r>
                      <a:r>
                        <a:rPr lang="en-US" sz="1800" b="0" i="0" u="none" dirty="0" err="1">
                          <a:solidFill>
                            <a:srgbClr val="333333"/>
                          </a:solidFill>
                          <a:latin typeface="+mn-lt"/>
                          <a:ea typeface="+mn-ea"/>
                          <a:cs typeface="+mn-cs"/>
                        </a:rPr>
                        <a:t>satèl·lit</a:t>
                      </a:r>
                      <a:r>
                        <a:rPr lang="en-US" sz="1800" b="0" i="0" u="none" dirty="0">
                          <a:solidFill>
                            <a:srgbClr val="333333"/>
                          </a:solidFill>
                          <a:latin typeface="+mn-lt"/>
                          <a:ea typeface="+mn-ea"/>
                          <a:cs typeface="+mn-cs"/>
                        </a:rPr>
                        <a:t> a </a:t>
                      </a:r>
                      <a:r>
                        <a:rPr lang="en-US" sz="1800" b="0" i="0" u="none" dirty="0" err="1">
                          <a:solidFill>
                            <a:srgbClr val="333333"/>
                          </a:solidFill>
                          <a:latin typeface="+mn-lt"/>
                          <a:ea typeface="+mn-ea"/>
                          <a:cs typeface="+mn-cs"/>
                        </a:rPr>
                        <a:t>l'espai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èxit</a:t>
                      </a:r>
                      <a:endParaRPr lang="en-US" sz="1800" b="0" i="0" u="none" dirty="0">
                        <a:solidFill>
                          <a:srgbClr val="333333"/>
                        </a:solidFill>
                        <a:latin typeface="+mn-lt"/>
                        <a:ea typeface="+mn-ea"/>
                        <a:cs typeface="+mn-cs"/>
                      </a:endParaRPr>
                    </a:p>
                    <a:p>
                      <a:pPr marL="342900" indent="-342900">
                        <a:lnSpc>
                          <a:spcPct val="100000"/>
                        </a:lnSpc>
                        <a:spcBef>
                          <a:spcPts val="1200"/>
                        </a:spcBef>
                        <a:buFont typeface="+mj-lt"/>
                        <a:buAutoNum type="arabicPeriod"/>
                      </a:pPr>
                      <a:r>
                        <a:rPr lang="en-US" sz="1800" b="0" i="0" u="none" dirty="0" err="1">
                          <a:solidFill>
                            <a:srgbClr val="333333"/>
                          </a:solidFill>
                          <a:latin typeface="+mn-lt"/>
                          <a:ea typeface="+mn-ea"/>
                          <a:cs typeface="+mn-cs"/>
                        </a:rPr>
                        <a:t>Distracció</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guerra</a:t>
                      </a:r>
                      <a:r>
                        <a:rPr lang="en-US" sz="1800" b="0" i="0" u="none" dirty="0">
                          <a:solidFill>
                            <a:srgbClr val="333333"/>
                          </a:solidFill>
                          <a:latin typeface="+mn-lt"/>
                          <a:ea typeface="+mn-ea"/>
                          <a:cs typeface="+mn-cs"/>
                        </a:rPr>
                        <a:t> de Vietnam</a:t>
                      </a:r>
                    </a:p>
                    <a:p>
                      <a:pPr marL="342900" indent="-342900">
                        <a:lnSpc>
                          <a:spcPct val="100000"/>
                        </a:lnSpc>
                        <a:spcBef>
                          <a:spcPts val="1200"/>
                        </a:spcBef>
                        <a:buFont typeface="+mj-lt"/>
                        <a:buAutoNum type="arabicPeriod"/>
                      </a:pPr>
                      <a:r>
                        <a:rPr lang="en-US" sz="1800" b="0" i="0" u="none" dirty="0">
                          <a:solidFill>
                            <a:srgbClr val="333333"/>
                          </a:solidFill>
                          <a:latin typeface="+mn-lt"/>
                          <a:ea typeface="+mn-ea"/>
                          <a:cs typeface="+mn-cs"/>
                        </a:rPr>
                        <a:t>La </a:t>
                      </a:r>
                      <a:r>
                        <a:rPr lang="en-US" sz="1800" b="0" i="0" u="none" dirty="0" err="1">
                          <a:solidFill>
                            <a:srgbClr val="333333"/>
                          </a:solidFill>
                          <a:latin typeface="+mn-lt"/>
                          <a:ea typeface="+mn-ea"/>
                          <a:cs typeface="+mn-cs"/>
                        </a:rPr>
                        <a:t>pròpia</a:t>
                      </a:r>
                      <a:r>
                        <a:rPr lang="en-US" sz="1800" b="0" i="0" u="none" dirty="0">
                          <a:solidFill>
                            <a:srgbClr val="333333"/>
                          </a:solidFill>
                          <a:latin typeface="+mn-lt"/>
                          <a:ea typeface="+mn-ea"/>
                          <a:cs typeface="+mn-cs"/>
                        </a:rPr>
                        <a:t> NASA </a:t>
                      </a:r>
                      <a:r>
                        <a:rPr lang="en-US" sz="1800" b="0" i="0" u="none" dirty="0" err="1">
                          <a:solidFill>
                            <a:srgbClr val="333333"/>
                          </a:solidFill>
                          <a:latin typeface="+mn-lt"/>
                          <a:ea typeface="+mn-ea"/>
                          <a:cs typeface="+mn-cs"/>
                        </a:rPr>
                        <a:t>va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falsificar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l'allunatge</a:t>
                      </a:r>
                      <a:r>
                        <a:rPr lang="en-US" sz="1800" b="0" i="0" u="none" dirty="0">
                          <a:solidFill>
                            <a:srgbClr val="333333"/>
                          </a:solidFill>
                          <a:latin typeface="+mn-lt"/>
                          <a:ea typeface="+mn-ea"/>
                          <a:cs typeface="+mn-cs"/>
                        </a:rPr>
                        <a:t> per </a:t>
                      </a:r>
                      <a:r>
                        <a:rPr lang="en-US" sz="1800" b="0" i="0" u="none" dirty="0" err="1">
                          <a:solidFill>
                            <a:srgbClr val="333333"/>
                          </a:solidFill>
                          <a:latin typeface="+mn-lt"/>
                          <a:ea typeface="+mn-ea"/>
                          <a:cs typeface="+mn-cs"/>
                        </a:rPr>
                        <a:t>por</a:t>
                      </a:r>
                      <a:r>
                        <a:rPr lang="en-US" sz="1800" b="0" i="0" u="none" dirty="0">
                          <a:solidFill>
                            <a:srgbClr val="333333"/>
                          </a:solidFill>
                          <a:latin typeface="+mn-lt"/>
                          <a:ea typeface="+mn-ea"/>
                          <a:cs typeface="+mn-cs"/>
                        </a:rPr>
                        <a:t> a </a:t>
                      </a:r>
                      <a:r>
                        <a:rPr lang="en-US" sz="1800" b="0" i="0" u="none" dirty="0" err="1">
                          <a:solidFill>
                            <a:srgbClr val="333333"/>
                          </a:solidFill>
                          <a:latin typeface="+mn-lt"/>
                          <a:ea typeface="+mn-ea"/>
                          <a:cs typeface="+mn-cs"/>
                        </a:rPr>
                        <a:t>retallades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pressupostàries</a:t>
                      </a:r>
                      <a:r>
                        <a:rPr lang="en-US" sz="1800" b="0" i="0" u="none" dirty="0">
                          <a:solidFill>
                            <a:srgbClr val="333333"/>
                          </a:solidFill>
                          <a:latin typeface="+mn-lt"/>
                          <a:ea typeface="+mn-ea"/>
                          <a:cs typeface="+mn-cs"/>
                        </a:rPr>
                        <a:t> del govern</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77</a:t>
            </a:fld>
            <a:endParaRPr lang="de-DE" altLang="es-ES"/>
          </a:p>
        </p:txBody>
      </p:sp>
    </p:spTree>
    <p:extLst>
      <p:ext uri="{BB962C8B-B14F-4D97-AF65-F5344CB8AC3E}">
        <p14:creationId xmlns:p14="http://schemas.microsoft.com/office/powerpoint/2010/main" val="25393560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72890941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mn-lt"/>
                          <a:ea typeface="+mn-ea"/>
                          <a:cs typeface="+mn-cs"/>
                        </a:rPr>
                        <a:t>A favor: </a:t>
                      </a: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78</a:t>
            </a:fld>
            <a:endParaRPr lang="de-DE" altLang="es-ES"/>
          </a:p>
        </p:txBody>
      </p:sp>
    </p:spTree>
    <p:extLst>
      <p:ext uri="{BB962C8B-B14F-4D97-AF65-F5344CB8AC3E}">
        <p14:creationId xmlns:p14="http://schemas.microsoft.com/office/powerpoint/2010/main" val="5501273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179435205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mn-lt"/>
                          <a:ea typeface="+mn-ea"/>
                          <a:cs typeface="+mn-cs"/>
                        </a:rPr>
                        <a:t>A favor:</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“Bandera </a:t>
                      </a:r>
                      <a:r>
                        <a:rPr kumimoji="0" lang="en-US" sz="1800" b="0" i="0" u="none" strike="noStrike" cap="none" normalizeH="0" baseline="0" dirty="0" err="1">
                          <a:ln>
                            <a:noFill/>
                          </a:ln>
                          <a:solidFill>
                            <a:srgbClr val="333333"/>
                          </a:solidFill>
                          <a:effectLst/>
                          <a:latin typeface="+mn-lt"/>
                          <a:ea typeface="+mn-ea"/>
                          <a:cs typeface="+mn-cs"/>
                        </a:rPr>
                        <a:t>onejant</a:t>
                      </a:r>
                      <a:r>
                        <a:rPr kumimoji="0" lang="en-US" sz="1800" b="0" i="0" u="none" strike="noStrike" cap="none" normalizeH="0" baseline="0" dirty="0">
                          <a:ln>
                            <a:noFill/>
                          </a:ln>
                          <a:solidFill>
                            <a:srgbClr val="333333"/>
                          </a:solidFill>
                          <a:effectLst/>
                          <a:latin typeface="+mn-lt"/>
                          <a:ea typeface="+mn-ea"/>
                          <a:cs typeface="+mn-cs"/>
                        </a:rPr>
                        <a:t>”: impossible, ja que a la </a:t>
                      </a:r>
                      <a:r>
                        <a:rPr kumimoji="0" lang="en-US" sz="1800" b="0" i="0" u="none" strike="noStrike" cap="none" normalizeH="0" baseline="0" dirty="0" err="1">
                          <a:ln>
                            <a:noFill/>
                          </a:ln>
                          <a:solidFill>
                            <a:srgbClr val="333333"/>
                          </a:solidFill>
                          <a:effectLst/>
                          <a:latin typeface="+mn-lt"/>
                          <a:ea typeface="+mn-ea"/>
                          <a:cs typeface="+mn-cs"/>
                        </a:rPr>
                        <a:t>lluna</a:t>
                      </a:r>
                      <a:r>
                        <a:rPr kumimoji="0" lang="en-US" sz="1800" b="0" i="0" u="none" strike="noStrike" cap="none" normalizeH="0" baseline="0" dirty="0">
                          <a:ln>
                            <a:noFill/>
                          </a:ln>
                          <a:solidFill>
                            <a:srgbClr val="333333"/>
                          </a:solidFill>
                          <a:effectLst/>
                          <a:latin typeface="+mn-lt"/>
                          <a:ea typeface="+mn-ea"/>
                          <a:cs typeface="+mn-cs"/>
                        </a:rPr>
                        <a:t> no hi ha </a:t>
                      </a:r>
                      <a:r>
                        <a:rPr kumimoji="0" lang="en-US" sz="1800" b="0" i="0" u="none" strike="noStrike" cap="none" normalizeH="0" baseline="0" dirty="0" err="1">
                          <a:ln>
                            <a:noFill/>
                          </a:ln>
                          <a:solidFill>
                            <a:srgbClr val="333333"/>
                          </a:solidFill>
                          <a:effectLst/>
                          <a:latin typeface="+mn-lt"/>
                          <a:ea typeface="+mn-ea"/>
                          <a:cs typeface="+mn-cs"/>
                        </a:rPr>
                        <a:t>atmosfera</a:t>
                      </a:r>
                      <a:endParaRPr kumimoji="0" lang="en-US" sz="18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Les </a:t>
                      </a:r>
                      <a:r>
                        <a:rPr kumimoji="0" lang="en-US" sz="1800" b="0" i="0" u="none" strike="noStrike" cap="none" normalizeH="0" baseline="0" dirty="0" err="1">
                          <a:ln>
                            <a:noFill/>
                          </a:ln>
                          <a:solidFill>
                            <a:srgbClr val="333333"/>
                          </a:solidFill>
                          <a:effectLst/>
                          <a:latin typeface="+mn-lt"/>
                          <a:ea typeface="+mn-ea"/>
                          <a:cs typeface="+mn-cs"/>
                        </a:rPr>
                        <a:t>fotos</a:t>
                      </a:r>
                      <a:r>
                        <a:rPr kumimoji="0" lang="en-US" sz="1800" b="0" i="0" u="none" strike="noStrike" cap="none" normalizeH="0" baseline="0" dirty="0">
                          <a:ln>
                            <a:noFill/>
                          </a:ln>
                          <a:solidFill>
                            <a:srgbClr val="333333"/>
                          </a:solidFill>
                          <a:effectLst/>
                          <a:latin typeface="+mn-lt"/>
                          <a:ea typeface="+mn-ea"/>
                          <a:cs typeface="+mn-cs"/>
                        </a:rPr>
                        <a:t> del </a:t>
                      </a:r>
                      <a:r>
                        <a:rPr kumimoji="0" lang="en-US" sz="1800" b="0" i="0" u="none" strike="noStrike" cap="none" normalizeH="0" baseline="0" dirty="0" err="1">
                          <a:ln>
                            <a:noFill/>
                          </a:ln>
                          <a:solidFill>
                            <a:srgbClr val="333333"/>
                          </a:solidFill>
                          <a:effectLst/>
                          <a:latin typeface="+mn-lt"/>
                          <a:ea typeface="+mn-ea"/>
                          <a:cs typeface="+mn-cs"/>
                        </a:rPr>
                        <a:t>cel</a:t>
                      </a:r>
                      <a:r>
                        <a:rPr kumimoji="0" lang="en-US" sz="1800" b="0" i="0" u="none" strike="noStrike" cap="none" normalizeH="0" baseline="0" dirty="0">
                          <a:ln>
                            <a:noFill/>
                          </a:ln>
                          <a:solidFill>
                            <a:srgbClr val="333333"/>
                          </a:solidFill>
                          <a:effectLst/>
                          <a:latin typeface="+mn-lt"/>
                          <a:ea typeface="+mn-ea"/>
                          <a:cs typeface="+mn-cs"/>
                        </a:rPr>
                        <a:t> sense </a:t>
                      </a:r>
                      <a:r>
                        <a:rPr kumimoji="0" lang="en-US" sz="1800" b="0" i="0" u="none" strike="noStrike" cap="none" normalizeH="0" baseline="0" dirty="0" err="1">
                          <a:ln>
                            <a:noFill/>
                          </a:ln>
                          <a:solidFill>
                            <a:srgbClr val="333333"/>
                          </a:solidFill>
                          <a:effectLst/>
                          <a:latin typeface="+mn-lt"/>
                          <a:ea typeface="+mn-ea"/>
                          <a:cs typeface="+mn-cs"/>
                        </a:rPr>
                        <a:t>estrelles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les ombres </a:t>
                      </a:r>
                      <a:r>
                        <a:rPr kumimoji="0" lang="en-US" sz="1800" b="0" i="0" u="none" strike="noStrike" cap="none" normalizeH="0" baseline="0" dirty="0" err="1">
                          <a:ln>
                            <a:noFill/>
                          </a:ln>
                          <a:solidFill>
                            <a:srgbClr val="333333"/>
                          </a:solidFill>
                          <a:effectLst/>
                          <a:latin typeface="+mn-lt"/>
                          <a:ea typeface="+mn-ea"/>
                          <a:cs typeface="+mn-cs"/>
                        </a:rPr>
                        <a:t>canviants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apunten</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gravació</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d'estudi</a:t>
                      </a:r>
                      <a:r>
                        <a:rPr kumimoji="0" lang="en-US" sz="18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mn-lt"/>
                          <a:ea typeface="+mn-ea"/>
                          <a:cs typeface="+mn-cs"/>
                        </a:rPr>
                        <a:t>El </a:t>
                      </a:r>
                      <a:r>
                        <a:rPr kumimoji="0" lang="en-US" sz="1800" b="0" i="0" u="none" strike="noStrike" cap="none" normalizeH="0" baseline="0" dirty="0" err="1">
                          <a:ln>
                            <a:noFill/>
                          </a:ln>
                          <a:solidFill>
                            <a:srgbClr val="333333"/>
                          </a:solidFill>
                          <a:effectLst/>
                          <a:latin typeface="+mn-lt"/>
                          <a:ea typeface="+mn-ea"/>
                          <a:cs typeface="+mn-cs"/>
                        </a:rPr>
                        <a:t>missatge</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ràdio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d'Armstrong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Respon</a:t>
                      </a:r>
                      <a:r>
                        <a:rPr kumimoji="0" lang="en-US" sz="1800" b="0" i="0" u="none" strike="noStrike" cap="none" normalizeH="0" baseline="0" dirty="0">
                          <a:ln>
                            <a:noFill/>
                          </a:ln>
                          <a:solidFill>
                            <a:srgbClr val="333333"/>
                          </a:solidFill>
                          <a:effectLst/>
                          <a:latin typeface="+mn-lt"/>
                          <a:ea typeface="+mn-ea"/>
                          <a:cs typeface="+mn-cs"/>
                        </a:rPr>
                        <a:t> molt </a:t>
                      </a:r>
                      <a:r>
                        <a:rPr kumimoji="0" lang="en-US" sz="1800" b="0" i="0" u="none" strike="noStrike" cap="none" normalizeH="0" baseline="0" dirty="0" err="1">
                          <a:ln>
                            <a:noFill/>
                          </a:ln>
                          <a:solidFill>
                            <a:srgbClr val="333333"/>
                          </a:solidFill>
                          <a:effectLst/>
                          <a:latin typeface="+mn-lt"/>
                          <a:ea typeface="+mn-ea"/>
                          <a:cs typeface="+mn-cs"/>
                        </a:rPr>
                        <a:t>ràpid</a:t>
                      </a:r>
                      <a:r>
                        <a:rPr kumimoji="0" lang="en-US" sz="1800" b="0" i="0" u="none" strike="noStrike" cap="none" normalizeH="0" baseline="0" dirty="0">
                          <a:ln>
                            <a:noFill/>
                          </a:ln>
                          <a:solidFill>
                            <a:srgbClr val="333333"/>
                          </a:solidFill>
                          <a:effectLst/>
                          <a:latin typeface="+mn-lt"/>
                          <a:ea typeface="+mn-ea"/>
                          <a:cs typeface="+mn-cs"/>
                        </a:rPr>
                        <a:t> a la </a:t>
                      </a:r>
                      <a:r>
                        <a:rPr kumimoji="0" lang="en-US" sz="1800" b="0" i="0" u="none" strike="noStrike" cap="none" normalizeH="0" baseline="0" dirty="0" err="1">
                          <a:ln>
                            <a:noFill/>
                          </a:ln>
                          <a:solidFill>
                            <a:srgbClr val="333333"/>
                          </a:solidFill>
                          <a:effectLst/>
                          <a:latin typeface="+mn-lt"/>
                          <a:ea typeface="+mn-ea"/>
                          <a:cs typeface="+mn-cs"/>
                        </a:rPr>
                        <a:t>darrera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frase</a:t>
                      </a:r>
                      <a:r>
                        <a:rPr kumimoji="0" lang="en-US" sz="1800" b="0" i="0" u="none" strike="noStrike" cap="none" normalizeH="0" baseline="0" dirty="0">
                          <a:ln>
                            <a:noFill/>
                          </a:ln>
                          <a:solidFill>
                            <a:srgbClr val="333333"/>
                          </a:solidFill>
                          <a:effectLst/>
                          <a:latin typeface="+mn-lt"/>
                          <a:ea typeface="+mn-ea"/>
                          <a:cs typeface="+mn-cs"/>
                        </a:rPr>
                        <a:t> del president Nixon. Un </a:t>
                      </a:r>
                      <a:r>
                        <a:rPr kumimoji="0" lang="en-US" sz="1800" b="0" i="0" u="none" strike="noStrike" cap="none" normalizeH="0" baseline="0" dirty="0" err="1">
                          <a:ln>
                            <a:noFill/>
                          </a:ln>
                          <a:solidFill>
                            <a:srgbClr val="333333"/>
                          </a:solidFill>
                          <a:effectLst/>
                          <a:latin typeface="+mn-lt"/>
                          <a:ea typeface="+mn-ea"/>
                          <a:cs typeface="+mn-cs"/>
                        </a:rPr>
                        <a:t>senyal</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ràdio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necessita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temps per </a:t>
                      </a:r>
                      <a:r>
                        <a:rPr kumimoji="0" lang="en-US" sz="1800" b="0" i="0" u="none" strike="noStrike" cap="none" normalizeH="0" baseline="0" dirty="0" err="1">
                          <a:ln>
                            <a:noFill/>
                          </a:ln>
                          <a:solidFill>
                            <a:srgbClr val="333333"/>
                          </a:solidFill>
                          <a:effectLst/>
                          <a:latin typeface="+mn-lt"/>
                          <a:ea typeface="+mn-ea"/>
                          <a:cs typeface="+mn-cs"/>
                        </a:rPr>
                        <a:t>ser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transmès</a:t>
                      </a:r>
                      <a:r>
                        <a:rPr kumimoji="0" lang="en-US" sz="1800" b="0" i="0" u="none" strike="noStrike" cap="none" normalizeH="0" baseline="0" dirty="0">
                          <a:ln>
                            <a:noFill/>
                          </a:ln>
                          <a:solidFill>
                            <a:srgbClr val="333333"/>
                          </a:solidFill>
                          <a:effectLst/>
                          <a:latin typeface="+mn-lt"/>
                          <a:ea typeface="+mn-ea"/>
                          <a:cs typeface="+mn-cs"/>
                        </a:rPr>
                        <a:t> des de la terra que el que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necessitar</a:t>
                      </a:r>
                      <a:r>
                        <a:rPr kumimoji="0" lang="en-US" sz="1800" b="0" i="0" u="none" strike="noStrike" cap="none" normalizeH="0" baseline="0" dirty="0">
                          <a:ln>
                            <a:noFill/>
                          </a:ln>
                          <a:solidFill>
                            <a:srgbClr val="333333"/>
                          </a:solidFill>
                          <a:effectLst/>
                          <a:latin typeface="+mn-lt"/>
                          <a:ea typeface="+mn-ea"/>
                          <a:cs typeface="+mn-cs"/>
                        </a:rPr>
                        <a:t> Armstrong per </a:t>
                      </a:r>
                      <a:r>
                        <a:rPr kumimoji="0" lang="en-US" sz="1800" b="0" i="0" u="none" strike="noStrike" cap="none" normalizeH="0" baseline="0" dirty="0" err="1">
                          <a:ln>
                            <a:noFill/>
                          </a:ln>
                          <a:solidFill>
                            <a:srgbClr val="333333"/>
                          </a:solidFill>
                          <a:effectLst/>
                          <a:latin typeface="+mn-lt"/>
                          <a:ea typeface="+mn-ea"/>
                          <a:cs typeface="+mn-cs"/>
                        </a:rPr>
                        <a:t>respondre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79</a:t>
            </a:fld>
            <a:endParaRPr lang="de-DE" altLang="es-ES"/>
          </a:p>
        </p:txBody>
      </p:sp>
    </p:spTree>
    <p:extLst>
      <p:ext uri="{BB962C8B-B14F-4D97-AF65-F5344CB8AC3E}">
        <p14:creationId xmlns:p14="http://schemas.microsoft.com/office/powerpoint/2010/main" val="22672712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81457740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Mite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mn-lt"/>
                          <a:ea typeface="+mn-ea"/>
                          <a:cs typeface="+mn-cs"/>
                        </a:rPr>
                        <a:t>En contra: </a:t>
                      </a: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80</a:t>
            </a:fld>
            <a:endParaRPr lang="de-DE" altLang="es-ES"/>
          </a:p>
        </p:txBody>
      </p:sp>
    </p:spTree>
    <p:extLst>
      <p:ext uri="{BB962C8B-B14F-4D97-AF65-F5344CB8AC3E}">
        <p14:creationId xmlns:p14="http://schemas.microsoft.com/office/powerpoint/2010/main" val="8052260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166570300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Mite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mn-lt"/>
                          <a:ea typeface="+mn-ea"/>
                          <a:cs typeface="+mn-cs"/>
                        </a:rPr>
                        <a:t>A favor i en contra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“Evidència”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mn-lt"/>
                          <a:ea typeface="+mn-ea"/>
                          <a:cs typeface="+mn-cs"/>
                        </a:rPr>
                        <a:t>L'arribada de l'home a la lluna el 1969 no va passar i no va ser més que una farsa.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mn-lt"/>
                          <a:ea typeface="+mn-ea"/>
                          <a:cs typeface="+mn-cs"/>
                        </a:rPr>
                        <a:t>En</a:t>
                      </a:r>
                      <a:r>
                        <a:rPr lang="en-US" sz="1800" b="1" i="0" u="none" dirty="0">
                          <a:solidFill>
                            <a:srgbClr val="333333"/>
                          </a:solidFill>
                          <a:latin typeface="+mn-lt"/>
                          <a:ea typeface="+mn-ea"/>
                          <a:cs typeface="+mn-cs"/>
                        </a:rPr>
                        <a:t> contra:</a:t>
                      </a:r>
                    </a:p>
                    <a:p>
                      <a:pPr marL="342900" indent="-342900">
                        <a:lnSpc>
                          <a:spcPct val="100000"/>
                        </a:lnSpc>
                        <a:spcBef>
                          <a:spcPts val="1200"/>
                        </a:spcBef>
                        <a:buClr>
                          <a:srgbClr val="333333"/>
                        </a:buClr>
                        <a:buFont typeface="+mj-lt"/>
                        <a:buAutoNum type="arabicPeriod"/>
                      </a:pPr>
                      <a:r>
                        <a:rPr lang="en-US" sz="1800" b="0" i="0" u="none" dirty="0" err="1">
                          <a:solidFill>
                            <a:srgbClr val="333333"/>
                          </a:solidFill>
                          <a:latin typeface="+mn-lt"/>
                          <a:ea typeface="+mn-ea"/>
                          <a:cs typeface="+mn-cs"/>
                        </a:rPr>
                        <a:t>L'efecte</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bandera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onejant</a:t>
                      </a:r>
                      <a:r>
                        <a:rPr lang="en-US" sz="1800" b="0" i="0" u="none" dirty="0">
                          <a:solidFill>
                            <a:srgbClr val="333333"/>
                          </a:solidFill>
                          <a:latin typeface="+mn-lt"/>
                          <a:ea typeface="+mn-ea"/>
                          <a:cs typeface="+mn-cs"/>
                        </a:rPr>
                        <a:t> es </a:t>
                      </a:r>
                      <a:r>
                        <a:rPr lang="en-US" sz="1800" b="0" i="0" u="none" dirty="0" err="1">
                          <a:solidFill>
                            <a:srgbClr val="333333"/>
                          </a:solidFill>
                          <a:latin typeface="+mn-lt"/>
                          <a:ea typeface="+mn-ea"/>
                          <a:cs typeface="+mn-cs"/>
                        </a:rPr>
                        <a:t>va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crear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clavant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l'asta</a:t>
                      </a:r>
                      <a:r>
                        <a:rPr lang="en-US" sz="1800" b="0" i="0" u="none" dirty="0">
                          <a:solidFill>
                            <a:srgbClr val="333333"/>
                          </a:solidFill>
                          <a:latin typeface="+mn-lt"/>
                          <a:ea typeface="+mn-ea"/>
                          <a:cs typeface="+mn-cs"/>
                        </a:rPr>
                        <a:t> a la </a:t>
                      </a:r>
                      <a:r>
                        <a:rPr lang="en-US" sz="1800" b="0" i="0" u="none" dirty="0" err="1">
                          <a:solidFill>
                            <a:srgbClr val="333333"/>
                          </a:solidFill>
                          <a:latin typeface="+mn-lt"/>
                          <a:ea typeface="+mn-ea"/>
                          <a:cs typeface="+mn-cs"/>
                        </a:rPr>
                        <a:t>superfície</a:t>
                      </a:r>
                      <a:r>
                        <a:rPr lang="en-US" sz="1800" b="0" i="0" u="none" dirty="0">
                          <a:solidFill>
                            <a:srgbClr val="333333"/>
                          </a:solidFill>
                          <a:latin typeface="+mn-lt"/>
                          <a:ea typeface="+mn-ea"/>
                          <a:cs typeface="+mn-cs"/>
                        </a:rPr>
                        <a:t> lunar </a:t>
                      </a:r>
                      <a:r>
                        <a:rPr lang="en-US" sz="1800" b="0" i="0" u="none" dirty="0" err="1">
                          <a:solidFill>
                            <a:srgbClr val="333333"/>
                          </a:solidFill>
                          <a:latin typeface="+mn-lt"/>
                          <a:ea typeface="+mn-ea"/>
                          <a:cs typeface="+mn-cs"/>
                        </a:rPr>
                        <a:t>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amb</a:t>
                      </a:r>
                      <a:r>
                        <a:rPr lang="en-US" sz="1800" b="0" i="0" u="none" dirty="0">
                          <a:solidFill>
                            <a:srgbClr val="333333"/>
                          </a:solidFill>
                          <a:latin typeface="+mn-lt"/>
                          <a:ea typeface="+mn-ea"/>
                          <a:cs typeface="+mn-cs"/>
                        </a:rPr>
                        <a:t> un pal superior </a:t>
                      </a:r>
                      <a:r>
                        <a:rPr lang="en-US" sz="1800" b="0" i="0" u="none" dirty="0" err="1">
                          <a:solidFill>
                            <a:srgbClr val="333333"/>
                          </a:solidFill>
                          <a:latin typeface="+mn-lt"/>
                          <a:ea typeface="+mn-ea"/>
                          <a:cs typeface="+mn-cs"/>
                        </a:rPr>
                        <a:t>horitzontal</a:t>
                      </a:r>
                      <a:r>
                        <a:rPr lang="en-US" sz="1800" b="0" i="0" u="none" dirty="0">
                          <a:solidFill>
                            <a:srgbClr val="333333"/>
                          </a:solidFill>
                          <a:latin typeface="+mn-lt"/>
                          <a:ea typeface="+mn-ea"/>
                          <a:cs typeface="+mn-cs"/>
                        </a:rPr>
                        <a:t> </a:t>
                      </a:r>
                    </a:p>
                    <a:p>
                      <a:pPr marL="342900" indent="-342900">
                        <a:lnSpc>
                          <a:spcPct val="100000"/>
                        </a:lnSpc>
                        <a:spcBef>
                          <a:spcPts val="1200"/>
                        </a:spcBef>
                        <a:buClr>
                          <a:srgbClr val="333333"/>
                        </a:buClr>
                        <a:buFont typeface="+mj-lt"/>
                        <a:buAutoNum type="arabicPeriod"/>
                      </a:pPr>
                      <a:r>
                        <a:rPr lang="en-US" sz="1800" b="0" i="0" u="none" dirty="0">
                          <a:solidFill>
                            <a:srgbClr val="333333"/>
                          </a:solidFill>
                          <a:latin typeface="+mn-lt"/>
                          <a:ea typeface="+mn-ea"/>
                          <a:cs typeface="+mn-cs"/>
                        </a:rPr>
                        <a:t>Les </a:t>
                      </a:r>
                      <a:r>
                        <a:rPr lang="en-US" sz="1800" b="0" i="0" u="none" dirty="0" err="1">
                          <a:solidFill>
                            <a:srgbClr val="333333"/>
                          </a:solidFill>
                          <a:latin typeface="+mn-lt"/>
                          <a:ea typeface="+mn-ea"/>
                          <a:cs typeface="+mn-cs"/>
                        </a:rPr>
                        <a:t>fotografies</a:t>
                      </a:r>
                      <a:r>
                        <a:rPr lang="en-US" sz="1800" b="0" i="0" u="none" dirty="0">
                          <a:solidFill>
                            <a:srgbClr val="333333"/>
                          </a:solidFill>
                          <a:latin typeface="+mn-lt"/>
                          <a:ea typeface="+mn-ea"/>
                          <a:cs typeface="+mn-cs"/>
                        </a:rPr>
                        <a:t> nocturnes no </a:t>
                      </a:r>
                      <a:r>
                        <a:rPr lang="en-US" sz="1800" b="0" i="0" u="none" dirty="0" err="1">
                          <a:solidFill>
                            <a:srgbClr val="333333"/>
                          </a:solidFill>
                          <a:latin typeface="+mn-lt"/>
                          <a:ea typeface="+mn-ea"/>
                          <a:cs typeface="+mn-cs"/>
                        </a:rPr>
                        <a:t>poden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capturar</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els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llums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dèbils</a:t>
                      </a:r>
                      <a:r>
                        <a:rPr lang="en-US" sz="1800" b="0" i="0" u="none" dirty="0">
                          <a:solidFill>
                            <a:srgbClr val="333333"/>
                          </a:solidFill>
                          <a:latin typeface="+mn-lt"/>
                          <a:ea typeface="+mn-ea"/>
                          <a:cs typeface="+mn-cs"/>
                        </a:rPr>
                        <a:t> a causa </a:t>
                      </a:r>
                      <a:r>
                        <a:rPr lang="en-US" sz="1800" b="0" i="0" u="none" dirty="0" err="1">
                          <a:solidFill>
                            <a:srgbClr val="333333"/>
                          </a:solidFill>
                          <a:latin typeface="+mn-lt"/>
                          <a:ea typeface="+mn-ea"/>
                          <a:cs typeface="+mn-cs"/>
                        </a:rPr>
                        <a:t>dels</a:t>
                      </a:r>
                      <a:r>
                        <a:rPr lang="en-US" sz="1800" b="0" i="0" u="none" dirty="0">
                          <a:solidFill>
                            <a:srgbClr val="333333"/>
                          </a:solidFill>
                          <a:latin typeface="+mn-lt"/>
                          <a:ea typeface="+mn-ea"/>
                          <a:cs typeface="+mn-cs"/>
                        </a:rPr>
                        <a:t> temps </a:t>
                      </a:r>
                      <a:r>
                        <a:rPr lang="en-US" sz="1800" b="0" i="0" u="none" dirty="0" err="1">
                          <a:solidFill>
                            <a:srgbClr val="333333"/>
                          </a:solidFill>
                          <a:latin typeface="+mn-lt"/>
                          <a:ea typeface="+mn-ea"/>
                          <a:cs typeface="+mn-cs"/>
                        </a:rPr>
                        <a:t>d'exposició</a:t>
                      </a:r>
                      <a:r>
                        <a:rPr lang="en-US" sz="1800" b="0" i="0" u="none" dirty="0">
                          <a:solidFill>
                            <a:srgbClr val="333333"/>
                          </a:solidFill>
                          <a:latin typeface="+mn-lt"/>
                          <a:ea typeface="+mn-ea"/>
                          <a:cs typeface="+mn-cs"/>
                        </a:rPr>
                        <a:t> </a:t>
                      </a:r>
                      <a:r>
                        <a:rPr lang="en-US" sz="1800" b="0" i="0" u="none" dirty="0">
                          <a:solidFill>
                            <a:srgbClr val="333333"/>
                          </a:solidFill>
                          <a:latin typeface="Times New Roman"/>
                          <a:ea typeface="+mn-ea"/>
                          <a:cs typeface="+mn-cs"/>
                        </a:rPr>
                        <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absència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d'estrelles</a:t>
                      </a:r>
                      <a:endParaRPr lang="en-US" sz="1800" b="0" i="0" u="none" dirty="0">
                        <a:solidFill>
                          <a:srgbClr val="333333"/>
                        </a:solidFill>
                        <a:latin typeface="+mn-lt"/>
                        <a:ea typeface="+mn-ea"/>
                        <a:cs typeface="+mn-cs"/>
                      </a:endParaRPr>
                    </a:p>
                    <a:p>
                      <a:pPr marL="342900" indent="-342900">
                        <a:lnSpc>
                          <a:spcPct val="100000"/>
                        </a:lnSpc>
                        <a:spcBef>
                          <a:spcPts val="1200"/>
                        </a:spcBef>
                        <a:buClr>
                          <a:srgbClr val="333333"/>
                        </a:buClr>
                        <a:buFont typeface="+mj-lt"/>
                        <a:buAutoNum type="arabicPeriod"/>
                      </a:pPr>
                      <a:r>
                        <a:rPr lang="en-US" sz="1800" b="0" i="0" u="none" dirty="0">
                          <a:solidFill>
                            <a:srgbClr val="333333"/>
                          </a:solidFill>
                          <a:latin typeface="+mn-lt"/>
                          <a:ea typeface="+mn-ea"/>
                          <a:cs typeface="+mn-cs"/>
                        </a:rPr>
                        <a:t>Les </a:t>
                      </a:r>
                      <a:r>
                        <a:rPr lang="en-US" sz="1800" b="0" i="0" u="none" dirty="0" err="1">
                          <a:solidFill>
                            <a:srgbClr val="333333"/>
                          </a:solidFill>
                          <a:latin typeface="+mn-lt"/>
                          <a:ea typeface="+mn-ea"/>
                          <a:cs typeface="+mn-cs"/>
                        </a:rPr>
                        <a:t>ombres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canviants</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estan</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causades</a:t>
                      </a:r>
                      <a:r>
                        <a:rPr lang="en-US" sz="1800" b="0" i="0" u="none" dirty="0">
                          <a:solidFill>
                            <a:srgbClr val="333333"/>
                          </a:solidFill>
                          <a:latin typeface="+mn-lt"/>
                          <a:ea typeface="+mn-ea"/>
                          <a:cs typeface="+mn-cs"/>
                        </a:rPr>
                        <a:t> per la </a:t>
                      </a:r>
                      <a:r>
                        <a:rPr lang="en-US" sz="1800" b="0" i="0" u="none" dirty="0" err="1">
                          <a:solidFill>
                            <a:srgbClr val="333333"/>
                          </a:solidFill>
                          <a:latin typeface="+mn-lt"/>
                          <a:ea typeface="+mn-ea"/>
                          <a:cs typeface="+mn-cs"/>
                        </a:rPr>
                        <a:t>superfície</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desigual</a:t>
                      </a:r>
                      <a:r>
                        <a:rPr lang="en-US" sz="1800" b="0" i="0" u="none" dirty="0">
                          <a:solidFill>
                            <a:srgbClr val="333333"/>
                          </a:solidFill>
                          <a:latin typeface="+mn-lt"/>
                          <a:ea typeface="+mn-ea"/>
                          <a:cs typeface="+mn-cs"/>
                        </a:rPr>
                        <a:t> de la </a:t>
                      </a:r>
                      <a:r>
                        <a:rPr lang="en-US" sz="1800" b="0" i="0" u="none" dirty="0" err="1">
                          <a:solidFill>
                            <a:srgbClr val="333333"/>
                          </a:solidFill>
                          <a:latin typeface="+mn-lt"/>
                          <a:ea typeface="+mn-ea"/>
                          <a:cs typeface="+mn-cs"/>
                        </a:rPr>
                        <a:t>lluna</a:t>
                      </a:r>
                      <a:endParaRPr lang="en-US" sz="1800" b="0" i="0" u="none" dirty="0">
                        <a:solidFill>
                          <a:srgbClr val="333333"/>
                        </a:solidFill>
                        <a:latin typeface="+mn-lt"/>
                        <a:ea typeface="+mn-ea"/>
                        <a:cs typeface="+mn-cs"/>
                      </a:endParaRPr>
                    </a:p>
                    <a:p>
                      <a:pPr marL="342900" indent="-342900">
                        <a:lnSpc>
                          <a:spcPct val="100000"/>
                        </a:lnSpc>
                        <a:spcBef>
                          <a:spcPts val="1200"/>
                        </a:spcBef>
                        <a:buClr>
                          <a:srgbClr val="333333"/>
                        </a:buClr>
                        <a:buFont typeface="+mj-lt"/>
                        <a:buAutoNum type="arabicPeriod"/>
                      </a:pPr>
                      <a:r>
                        <a:rPr lang="en-US" sz="1800" b="0" i="0" u="none" dirty="0" err="1">
                          <a:solidFill>
                            <a:srgbClr val="333333"/>
                          </a:solidFill>
                          <a:latin typeface="+mn-lt"/>
                          <a:ea typeface="+mn-ea"/>
                          <a:cs typeface="+mn-cs"/>
                        </a:rPr>
                        <a:t>L'entrevista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havia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estat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editada</a:t>
                      </a:r>
                      <a:r>
                        <a:rPr lang="en-US" sz="1800" b="0" i="0" u="none" dirty="0">
                          <a:solidFill>
                            <a:srgbClr val="333333"/>
                          </a:solidFill>
                          <a:latin typeface="+mn-lt"/>
                          <a:ea typeface="+mn-ea"/>
                          <a:cs typeface="+mn-cs"/>
                        </a:rPr>
                        <a:t> per a </a:t>
                      </a:r>
                      <a:r>
                        <a:rPr lang="en-US" sz="1800" b="0" i="0" u="none" dirty="0" err="1">
                          <a:solidFill>
                            <a:srgbClr val="333333"/>
                          </a:solidFill>
                          <a:latin typeface="+mn-lt"/>
                          <a:ea typeface="+mn-ea"/>
                          <a:cs typeface="+mn-cs"/>
                        </a:rPr>
                        <a:t>cobrir</a:t>
                      </a:r>
                      <a:r>
                        <a:rPr lang="en-US" sz="1800" b="0" i="0" u="none" dirty="0">
                          <a:solidFill>
                            <a:srgbClr val="333333"/>
                          </a:solidFill>
                          <a:latin typeface="+mn-lt"/>
                          <a:ea typeface="+mn-ea"/>
                          <a:cs typeface="+mn-cs"/>
                        </a:rPr>
                        <a:t> el retard original </a:t>
                      </a:r>
                      <a:r>
                        <a:rPr lang="en-US" sz="1800" b="0" i="0" u="none" dirty="0" err="1">
                          <a:solidFill>
                            <a:srgbClr val="333333"/>
                          </a:solidFill>
                          <a:latin typeface="+mn-lt"/>
                          <a:ea typeface="+mn-ea"/>
                          <a:cs typeface="+mn-cs"/>
                        </a:rPr>
                        <a:t>en</a:t>
                      </a:r>
                      <a:r>
                        <a:rPr lang="en-US" sz="1800" b="0" i="0" u="none" dirty="0">
                          <a:solidFill>
                            <a:srgbClr val="333333"/>
                          </a:solidFill>
                          <a:latin typeface="+mn-lt"/>
                          <a:ea typeface="+mn-ea"/>
                          <a:cs typeface="+mn-cs"/>
                        </a:rPr>
                        <a:t> el </a:t>
                      </a:r>
                      <a:r>
                        <a:rPr lang="en-US" sz="1800" b="0" i="0" u="none" dirty="0" err="1">
                          <a:solidFill>
                            <a:srgbClr val="333333"/>
                          </a:solidFill>
                          <a:latin typeface="+mn-lt"/>
                          <a:ea typeface="+mn-ea"/>
                          <a:cs typeface="+mn-cs"/>
                        </a:rPr>
                        <a:t>diáleg</a:t>
                      </a:r>
                      <a:r>
                        <a:rPr lang="en-US" sz="1800" b="0" i="0" u="none" dirty="0">
                          <a:solidFill>
                            <a:srgbClr val="333333"/>
                          </a:solidFill>
                          <a:latin typeface="+mn-lt"/>
                          <a:ea typeface="+mn-ea"/>
                          <a:cs typeface="+mn-cs"/>
                        </a:rPr>
                        <a:t> entre Nixon </a:t>
                      </a:r>
                      <a:r>
                        <a:rPr lang="en-US" sz="1800" b="0" i="0" u="none" dirty="0" err="1">
                          <a:solidFill>
                            <a:srgbClr val="333333"/>
                          </a:solidFill>
                          <a:latin typeface="+mn-lt"/>
                          <a:ea typeface="+mn-ea"/>
                          <a:cs typeface="+mn-cs"/>
                        </a:rPr>
                        <a:t>i</a:t>
                      </a:r>
                      <a:r>
                        <a:rPr lang="en-US" sz="1800" b="0" i="0" u="none" dirty="0">
                          <a:solidFill>
                            <a:srgbClr val="333333"/>
                          </a:solidFill>
                          <a:latin typeface="+mn-lt"/>
                          <a:ea typeface="+mn-ea"/>
                          <a:cs typeface="+mn-cs"/>
                        </a:rPr>
                        <a:t> Armstrong </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81</a:t>
            </a:fld>
            <a:endParaRPr lang="de-DE" altLang="es-ES"/>
          </a:p>
        </p:txBody>
      </p:sp>
    </p:spTree>
    <p:extLst>
      <p:ext uri="{BB962C8B-B14F-4D97-AF65-F5344CB8AC3E}">
        <p14:creationId xmlns:p14="http://schemas.microsoft.com/office/powerpoint/2010/main" val="40618339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mn-lt"/>
                <a:ea typeface="+mn-ea"/>
                <a:cs typeface="+mn-cs"/>
              </a:rPr>
              <a:t>Saltar a conclusions “en acció”</a:t>
            </a:r>
            <a:br>
              <a:rPr lang="es-ES" sz="3600">
                <a:solidFill>
                  <a:srgbClr val="004992"/>
                </a:solidFill>
                <a:latin typeface="+mn-lt"/>
                <a:ea typeface="+mn-ea"/>
                <a:cs typeface="+mn-cs"/>
              </a:rPr>
            </a:br>
            <a:r>
              <a:rPr lang="es-ES">
                <a:solidFill>
                  <a:srgbClr val="004992"/>
                </a:solidFill>
                <a:latin typeface="+mn-lt"/>
                <a:ea typeface="+mn-ea"/>
                <a:cs typeface="+mn-cs"/>
              </a:rPr>
              <a:t>- Llegendes urbanes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mn-lt"/>
                <a:ea typeface="+mn-ea"/>
              </a:rPr>
              <a:t>No! </a:t>
            </a:r>
            <a:endParaRPr lang="de-DE" altLang="de-DE" sz="4000" b="0" dirty="0">
              <a:latin typeface="+mn-lt"/>
              <a:ea typeface="+mn-ea"/>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s-ES" sz="2200" b="0" dirty="0">
                <a:solidFill>
                  <a:srgbClr val="000000"/>
                </a:solidFill>
                <a:latin typeface="+mn-lt"/>
                <a:ea typeface="+mn-ea"/>
              </a:rPr>
              <a:t>Va ser l'arribada de l'home a la lluna un engany del govern dels EEUU? </a:t>
            </a:r>
            <a:endParaRPr lang="de-DE" sz="2200" b="0" dirty="0">
              <a:solidFill>
                <a:srgbClr val="000000"/>
              </a:solidFill>
              <a:latin typeface="+mn-lt"/>
              <a:ea typeface="+mn-ea"/>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a:latin typeface="+mn-lt"/>
                <a:ea typeface="+mn-ea"/>
              </a:rPr>
              <a:t>Fuente: German television station ZDF: “Vorsicht Verschwörung” (Beware conspiracy) </a:t>
            </a:r>
            <a:endParaRPr lang="de-DE" altLang="de-DE" sz="1200" b="0" dirty="0">
              <a:latin typeface="+mn-lt"/>
              <a:ea typeface="+mn-ea"/>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dirty="0">
                <a:latin typeface="+mn-lt"/>
                <a:ea typeface="+mn-ea"/>
              </a:rPr>
              <a:t>Director Roland Emmerich (Independence Day):</a:t>
            </a:r>
            <a:br>
              <a:rPr lang="en-US" altLang="de-DE" sz="2400" b="0" dirty="0">
                <a:latin typeface="+mn-lt"/>
                <a:ea typeface="+mn-ea"/>
              </a:rPr>
            </a:br>
            <a:r>
              <a:rPr lang="en-US" altLang="de-DE" sz="2400" b="0" dirty="0">
                <a:latin typeface="+mn-lt"/>
                <a:ea typeface="+mn-ea"/>
              </a:rPr>
              <a:t>“</a:t>
            </a:r>
            <a:r>
              <a:rPr lang="en-US" altLang="de-DE" sz="2400" b="0" dirty="0" err="1">
                <a:latin typeface="+mn-lt"/>
                <a:ea typeface="+mn-ea"/>
              </a:rPr>
              <a:t>L'arribada</a:t>
            </a:r>
            <a:r>
              <a:rPr lang="en-US" altLang="de-DE" sz="2400" b="0" dirty="0">
                <a:latin typeface="+mn-lt"/>
                <a:ea typeface="+mn-ea"/>
              </a:rPr>
              <a:t> a la </a:t>
            </a:r>
            <a:r>
              <a:rPr lang="en-US" altLang="de-DE" sz="2400" b="0" dirty="0" err="1">
                <a:latin typeface="+mn-lt"/>
                <a:ea typeface="+mn-ea"/>
              </a:rPr>
              <a:t>lluna</a:t>
            </a:r>
            <a:r>
              <a:rPr lang="en-US" altLang="de-DE" sz="2400" b="0" dirty="0">
                <a:latin typeface="+mn-lt"/>
                <a:ea typeface="+mn-ea"/>
              </a:rPr>
              <a:t> (…) era </a:t>
            </a:r>
            <a:r>
              <a:rPr lang="en-US" altLang="de-DE" sz="2400" b="0" dirty="0" err="1">
                <a:latin typeface="+mn-lt"/>
                <a:ea typeface="+mn-ea"/>
              </a:rPr>
              <a:t>massa</a:t>
            </a:r>
            <a:r>
              <a:rPr lang="en-US" altLang="de-DE" sz="2400" b="0" dirty="0">
                <a:latin typeface="+mn-lt"/>
                <a:ea typeface="+mn-ea"/>
              </a:rPr>
              <a:t> bona. </a:t>
            </a:r>
            <a:r>
              <a:rPr lang="en-US" altLang="de-DE" sz="2400" b="0" dirty="0" err="1">
                <a:latin typeface="+mn-lt"/>
                <a:ea typeface="+mn-ea"/>
              </a:rPr>
              <a:t>Això</a:t>
            </a:r>
            <a:r>
              <a:rPr lang="en-US" altLang="de-DE" sz="2400" b="0" dirty="0">
                <a:latin typeface="+mn-lt"/>
                <a:ea typeface="+mn-ea"/>
              </a:rPr>
              <a:t> era impossible </a:t>
            </a:r>
            <a:r>
              <a:rPr lang="en-US" altLang="de-DE" sz="2400" b="0" dirty="0" err="1">
                <a:latin typeface="+mn-lt"/>
                <a:ea typeface="+mn-ea"/>
              </a:rPr>
              <a:t>d'aconseguir</a:t>
            </a:r>
            <a:r>
              <a:rPr lang="en-US" altLang="de-DE" sz="2400" b="0" dirty="0">
                <a:latin typeface="+mn-lt"/>
                <a:ea typeface="+mn-ea"/>
              </a:rPr>
              <a:t> </a:t>
            </a:r>
            <a:r>
              <a:rPr lang="en-US" altLang="de-DE" sz="2400" b="0" dirty="0" err="1">
                <a:latin typeface="+mn-lt"/>
                <a:ea typeface="+mn-ea"/>
              </a:rPr>
              <a:t>als</a:t>
            </a:r>
            <a:r>
              <a:rPr lang="en-US" altLang="de-DE" sz="2400" b="0" dirty="0">
                <a:latin typeface="+mn-lt"/>
                <a:ea typeface="+mn-ea"/>
              </a:rPr>
              <a:t> </a:t>
            </a:r>
            <a:r>
              <a:rPr lang="en-US" altLang="de-DE" sz="2400" b="0" dirty="0" err="1">
                <a:latin typeface="+mn-lt"/>
                <a:ea typeface="+mn-ea"/>
              </a:rPr>
              <a:t>anys</a:t>
            </a:r>
            <a:r>
              <a:rPr lang="en-US" altLang="de-DE" sz="2400" b="0" dirty="0">
                <a:latin typeface="+mn-lt"/>
                <a:ea typeface="+mn-ea"/>
              </a:rPr>
              <a:t> 60. Fins </a:t>
            </a:r>
            <a:r>
              <a:rPr lang="en-US" altLang="de-DE" sz="2400" b="0" dirty="0" err="1">
                <a:latin typeface="+mn-lt"/>
                <a:ea typeface="+mn-ea"/>
              </a:rPr>
              <a:t>i</a:t>
            </a:r>
            <a:r>
              <a:rPr lang="en-US" altLang="de-DE" sz="2400" b="0" dirty="0">
                <a:latin typeface="+mn-lt"/>
                <a:ea typeface="+mn-ea"/>
              </a:rPr>
              <a:t> tot </a:t>
            </a:r>
            <a:r>
              <a:rPr lang="en-US" altLang="de-DE" sz="2400" b="0" dirty="0" err="1">
                <a:latin typeface="+mn-lt"/>
                <a:ea typeface="+mn-ea"/>
              </a:rPr>
              <a:t>amb</a:t>
            </a:r>
            <a:r>
              <a:rPr lang="en-US" altLang="de-DE" sz="2400" b="0" dirty="0">
                <a:latin typeface="+mn-lt"/>
                <a:ea typeface="+mn-ea"/>
              </a:rPr>
              <a:t> </a:t>
            </a:r>
            <a:r>
              <a:rPr lang="en-US" altLang="de-DE" sz="2400" b="0" dirty="0" err="1">
                <a:latin typeface="+mn-lt"/>
                <a:ea typeface="+mn-ea"/>
              </a:rPr>
              <a:t>tecnologia</a:t>
            </a:r>
            <a:r>
              <a:rPr lang="en-US" altLang="de-DE" sz="2400" b="0" dirty="0">
                <a:latin typeface="+mn-lt"/>
                <a:ea typeface="+mn-ea"/>
              </a:rPr>
              <a:t> actual </a:t>
            </a:r>
            <a:r>
              <a:rPr lang="en-US" altLang="de-DE" sz="2400" b="0" dirty="0" err="1">
                <a:latin typeface="+mn-lt"/>
                <a:ea typeface="+mn-ea"/>
              </a:rPr>
              <a:t>plantejaria</a:t>
            </a:r>
            <a:r>
              <a:rPr lang="en-US" altLang="de-DE" sz="2400" b="0" dirty="0">
                <a:latin typeface="+mn-lt"/>
                <a:ea typeface="+mn-ea"/>
              </a:rPr>
              <a:t> </a:t>
            </a:r>
            <a:r>
              <a:rPr lang="en-US" altLang="de-DE" sz="2400" b="0" dirty="0" err="1">
                <a:latin typeface="+mn-lt"/>
                <a:ea typeface="+mn-ea"/>
              </a:rPr>
              <a:t>problemes</a:t>
            </a:r>
            <a:r>
              <a:rPr lang="en-US" altLang="de-DE" sz="2400" b="0" dirty="0">
                <a:latin typeface="+mn-lt"/>
                <a:ea typeface="+mn-ea"/>
              </a:rPr>
              <a:t>.”</a:t>
            </a:r>
            <a:endParaRPr lang="de-DE" altLang="de-DE" sz="2400" b="0" i="1" dirty="0">
              <a:latin typeface="+mn-lt"/>
              <a:ea typeface="+mn-ea"/>
            </a:endParaRPr>
          </a:p>
        </p:txBody>
      </p:sp>
      <p:sp>
        <p:nvSpPr>
          <p:cNvPr id="5" name="Footer Placeholder 4"/>
          <p:cNvSpPr>
            <a:spLocks noGrp="1"/>
          </p:cNvSpPr>
          <p:nvPr>
            <p:ph type="ftr" sz="quarter" idx="11"/>
          </p:nvPr>
        </p:nvSpPr>
        <p:spPr/>
        <p:txBody>
          <a:bodyPr/>
          <a:lstStyle/>
          <a:p>
            <a:pPr>
              <a:defRPr/>
            </a:pPr>
            <a:r>
              <a:rPr lang="de-DE"/>
              <a:t>Entrenament Metacognitiu 7 – Saltar a Conclusions II</a:t>
            </a:r>
          </a:p>
        </p:txBody>
      </p:sp>
      <p:sp>
        <p:nvSpPr>
          <p:cNvPr id="6" name="Slide Number Placeholder 5"/>
          <p:cNvSpPr>
            <a:spLocks noGrp="1"/>
          </p:cNvSpPr>
          <p:nvPr>
            <p:ph type="sldNum" sz="quarter" idx="12"/>
          </p:nvPr>
        </p:nvSpPr>
        <p:spPr/>
        <p:txBody>
          <a:bodyPr/>
          <a:lstStyle/>
          <a:p>
            <a:fld id="{7FA1454E-C14F-4227-9671-7503869E6393}" type="slidenum">
              <a:rPr lang="de-DE" altLang="es-ES" smtClean="0"/>
              <a:pPr/>
              <a:t>82</a:t>
            </a:fld>
            <a:endParaRPr lang="de-DE" altLang="es-ES"/>
          </a:p>
        </p:txBody>
      </p:sp>
    </p:spTree>
    <p:extLst>
      <p:ext uri="{BB962C8B-B14F-4D97-AF65-F5344CB8AC3E}">
        <p14:creationId xmlns:p14="http://schemas.microsoft.com/office/powerpoint/2010/main" val="281205935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a:latin typeface="+mn-lt"/>
                <a:ea typeface="+mn-ea"/>
                <a:cs typeface="+mn-cs"/>
              </a:rPr>
              <a:t>Com apareixen aquesta llegenda urbana i altres teories conspiratòries?</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83</a:t>
            </a:fld>
            <a:endParaRPr lang="de-DE" altLang="es-ES"/>
          </a:p>
        </p:txBody>
      </p:sp>
    </p:spTree>
    <p:extLst>
      <p:ext uri="{BB962C8B-B14F-4D97-AF65-F5344CB8AC3E}">
        <p14:creationId xmlns:p14="http://schemas.microsoft.com/office/powerpoint/2010/main" val="12731229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a:latin typeface="+mn-lt"/>
                <a:ea typeface="+mn-ea"/>
                <a:cs typeface="+mn-cs"/>
              </a:rPr>
              <a:t>Com apareixen aquesta llegenda urbana i altres teories conspiratòries?</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err="1">
                <a:solidFill>
                  <a:srgbClr val="333333"/>
                </a:solidFill>
              </a:rPr>
              <a:t>Sovint</a:t>
            </a:r>
            <a:r>
              <a:rPr lang="de-DE" sz="2400" dirty="0">
                <a:solidFill>
                  <a:srgbClr val="333333"/>
                </a:solidFill>
              </a:rPr>
              <a:t> </a:t>
            </a:r>
            <a:r>
              <a:rPr lang="de-DE" sz="2400" dirty="0" err="1">
                <a:solidFill>
                  <a:srgbClr val="333333"/>
                </a:solidFill>
              </a:rPr>
              <a:t>són</a:t>
            </a:r>
            <a:r>
              <a:rPr lang="de-DE" sz="2400" dirty="0">
                <a:solidFill>
                  <a:srgbClr val="333333"/>
                </a:solidFill>
              </a:rPr>
              <a:t> </a:t>
            </a:r>
            <a:r>
              <a:rPr lang="de-DE" sz="2400" dirty="0" err="1">
                <a:solidFill>
                  <a:srgbClr val="333333"/>
                </a:solidFill>
              </a:rPr>
              <a:t>més</a:t>
            </a:r>
            <a:r>
              <a:rPr lang="de-DE" sz="2400" dirty="0">
                <a:solidFill>
                  <a:srgbClr val="333333"/>
                </a:solidFill>
              </a:rPr>
              <a:t> </a:t>
            </a:r>
            <a:r>
              <a:rPr lang="de-DE" sz="2400" dirty="0" err="1">
                <a:solidFill>
                  <a:srgbClr val="333333"/>
                </a:solidFill>
              </a:rPr>
              <a:t>emocionants</a:t>
            </a:r>
            <a:r>
              <a:rPr lang="de-DE" sz="2400" dirty="0">
                <a:solidFill>
                  <a:srgbClr val="333333"/>
                </a:solidFill>
              </a:rPr>
              <a:t> </a:t>
            </a:r>
            <a:r>
              <a:rPr lang="de-DE" sz="2400" dirty="0" err="1">
                <a:solidFill>
                  <a:srgbClr val="333333"/>
                </a:solidFill>
              </a:rPr>
              <a:t>que</a:t>
            </a:r>
            <a:r>
              <a:rPr lang="de-DE" sz="2400" dirty="0">
                <a:solidFill>
                  <a:srgbClr val="333333"/>
                </a:solidFill>
              </a:rPr>
              <a:t> la </a:t>
            </a:r>
            <a:r>
              <a:rPr lang="de-DE" sz="2400" dirty="0" err="1">
                <a:solidFill>
                  <a:srgbClr val="333333"/>
                </a:solidFill>
              </a:rPr>
              <a:t>realitat</a:t>
            </a:r>
            <a:r>
              <a:rPr lang="en-US"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Es basen en informació que es difícil de comprobar i la gent ho creu fàcilment</a:t>
            </a:r>
            <a:r>
              <a:rPr lang="en-US" sz="2400" dirty="0">
                <a:solidFill>
                  <a:srgbClr val="333333"/>
                </a:solidFill>
              </a:rPr>
              <a:t> (ex. </a:t>
            </a:r>
            <a:r>
              <a:rPr lang="en-US" sz="2400" dirty="0" err="1">
                <a:solidFill>
                  <a:srgbClr val="333333"/>
                </a:solidFill>
              </a:rPr>
              <a:t>L'onejar</a:t>
            </a:r>
            <a:r>
              <a:rPr lang="en-US" sz="2400" dirty="0">
                <a:solidFill>
                  <a:srgbClr val="333333"/>
                </a:solidFill>
              </a:rPr>
              <a:t> de la </a:t>
            </a:r>
            <a:r>
              <a:rPr lang="en-US" sz="2400" dirty="0" err="1">
                <a:solidFill>
                  <a:srgbClr val="333333"/>
                </a:solidFill>
              </a:rPr>
              <a:t>bandera</a:t>
            </a:r>
            <a:r>
              <a:rPr lang="en-US" sz="2400" dirty="0">
                <a:solidFill>
                  <a:srgbClr val="333333"/>
                </a:solidFill>
              </a:rPr>
              <a:t> </a:t>
            </a:r>
            <a:r>
              <a:rPr lang="en-US" sz="2400" dirty="0" err="1">
                <a:solidFill>
                  <a:srgbClr val="333333"/>
                </a:solidFill>
              </a:rPr>
              <a:t>suggereix</a:t>
            </a:r>
            <a:r>
              <a:rPr lang="en-US" sz="2400" dirty="0">
                <a:solidFill>
                  <a:srgbClr val="333333"/>
                </a:solidFill>
              </a:rPr>
              <a:t> que les </a:t>
            </a:r>
            <a:r>
              <a:rPr lang="en-US" sz="2400" dirty="0" err="1">
                <a:solidFill>
                  <a:srgbClr val="333333"/>
                </a:solidFill>
              </a:rPr>
              <a:t>fotos</a:t>
            </a:r>
            <a:r>
              <a:rPr lang="en-US" sz="2400" dirty="0">
                <a:solidFill>
                  <a:srgbClr val="333333"/>
                </a:solidFill>
              </a:rPr>
              <a:t> van ser </a:t>
            </a:r>
            <a:r>
              <a:rPr lang="en-US" sz="2400" dirty="0" err="1">
                <a:solidFill>
                  <a:srgbClr val="333333"/>
                </a:solidFill>
              </a:rPr>
              <a:t>preses</a:t>
            </a:r>
            <a:r>
              <a:rPr lang="en-US" sz="2400" dirty="0">
                <a:solidFill>
                  <a:srgbClr val="333333"/>
                </a:solidFill>
              </a:rPr>
              <a:t> a la terra).</a:t>
            </a:r>
          </a:p>
          <a:p>
            <a:pPr marL="342900" lvl="0" indent="-342900" defTabSz="914400" fontAlgn="base">
              <a:buClr>
                <a:srgbClr val="333333"/>
              </a:buClr>
              <a:buFont typeface="WingDings"/>
              <a:buChar char=""/>
              <a:defRPr/>
            </a:pPr>
            <a:r>
              <a:rPr lang="en-US" sz="2400" dirty="0" err="1">
                <a:solidFill>
                  <a:srgbClr val="333333"/>
                </a:solidFill>
              </a:rPr>
              <a:t>S'amaguen</a:t>
            </a:r>
            <a:r>
              <a:rPr lang="en-US" sz="2400" dirty="0">
                <a:solidFill>
                  <a:srgbClr val="333333"/>
                </a:solidFill>
              </a:rPr>
              <a:t> </a:t>
            </a:r>
            <a:r>
              <a:rPr lang="en-US" sz="2400" dirty="0" err="1">
                <a:solidFill>
                  <a:srgbClr val="333333"/>
                </a:solidFill>
              </a:rPr>
              <a:t>explicacions</a:t>
            </a:r>
            <a:r>
              <a:rPr lang="en-US" sz="2400" dirty="0">
                <a:solidFill>
                  <a:srgbClr val="333333"/>
                </a:solidFill>
              </a:rPr>
              <a:t> alternatives (ex. el </a:t>
            </a:r>
            <a:r>
              <a:rPr lang="en-US" sz="2400" dirty="0" err="1">
                <a:solidFill>
                  <a:srgbClr val="333333"/>
                </a:solidFill>
              </a:rPr>
              <a:t>cel</a:t>
            </a:r>
            <a:r>
              <a:rPr lang="en-US" sz="2400" dirty="0">
                <a:solidFill>
                  <a:srgbClr val="333333"/>
                </a:solidFill>
              </a:rPr>
              <a:t> sense </a:t>
            </a:r>
            <a:r>
              <a:rPr lang="en-US" sz="2400" dirty="0" err="1">
                <a:solidFill>
                  <a:srgbClr val="333333"/>
                </a:solidFill>
              </a:rPr>
              <a:t>estrelles</a:t>
            </a:r>
            <a:r>
              <a:rPr lang="en-US" sz="2400" dirty="0">
                <a:solidFill>
                  <a:srgbClr val="333333"/>
                </a:solidFill>
              </a:rPr>
              <a:t> </a:t>
            </a:r>
            <a:r>
              <a:rPr lang="en-US" sz="2400" dirty="0" err="1">
                <a:solidFill>
                  <a:srgbClr val="333333"/>
                </a:solidFill>
              </a:rPr>
              <a:t>es</a:t>
            </a:r>
            <a:r>
              <a:rPr lang="en-US" sz="2400" dirty="0">
                <a:solidFill>
                  <a:srgbClr val="333333"/>
                </a:solidFill>
              </a:rPr>
              <a:t> pot </a:t>
            </a:r>
            <a:r>
              <a:rPr lang="en-US" sz="2400" dirty="0" err="1">
                <a:solidFill>
                  <a:srgbClr val="333333"/>
                </a:solidFill>
              </a:rPr>
              <a:t>explicar</a:t>
            </a:r>
            <a:r>
              <a:rPr lang="en-US" sz="2400" dirty="0">
                <a:solidFill>
                  <a:srgbClr val="333333"/>
                </a:solidFill>
              </a:rPr>
              <a:t> per les </a:t>
            </a:r>
            <a:r>
              <a:rPr lang="en-US" sz="2400" dirty="0" err="1">
                <a:solidFill>
                  <a:srgbClr val="333333"/>
                </a:solidFill>
              </a:rPr>
              <a:t>limitacions</a:t>
            </a:r>
            <a:r>
              <a:rPr lang="en-US" sz="2400" dirty="0">
                <a:solidFill>
                  <a:srgbClr val="333333"/>
                </a:solidFill>
              </a:rPr>
              <a:t> </a:t>
            </a:r>
            <a:r>
              <a:rPr lang="en-US" sz="2400" dirty="0" err="1">
                <a:solidFill>
                  <a:srgbClr val="333333"/>
                </a:solidFill>
              </a:rPr>
              <a:t>tècniques</a:t>
            </a:r>
            <a:r>
              <a:rPr lang="en-US" sz="2400" dirty="0">
                <a:solidFill>
                  <a:srgbClr val="333333"/>
                </a:solidFill>
              </a:rPr>
              <a:t> de les </a:t>
            </a:r>
            <a:r>
              <a:rPr lang="en-US" sz="2400" dirty="0" err="1">
                <a:solidFill>
                  <a:srgbClr val="333333"/>
                </a:solidFill>
              </a:rPr>
              <a:t>fotografies</a:t>
            </a:r>
            <a:r>
              <a:rPr lang="en-US" sz="2400" dirty="0">
                <a:solidFill>
                  <a:srgbClr val="333333"/>
                </a:solidFill>
              </a:rPr>
              <a:t> nocturnes).</a:t>
            </a:r>
          </a:p>
          <a:p>
            <a:pPr marL="342900" lvl="0" indent="-342900" defTabSz="914400" fontAlgn="base">
              <a:buClr>
                <a:srgbClr val="333333"/>
              </a:buClr>
              <a:buFont typeface="WingDings"/>
              <a:buChar char=""/>
              <a:defRPr/>
            </a:pPr>
            <a:r>
              <a:rPr lang="en-US" sz="2400" dirty="0">
                <a:solidFill>
                  <a:srgbClr val="333333"/>
                </a:solidFill>
              </a:rPr>
              <a:t>Les </a:t>
            </a:r>
            <a:r>
              <a:rPr lang="en-US" sz="2400" dirty="0" err="1">
                <a:solidFill>
                  <a:srgbClr val="333333"/>
                </a:solidFill>
              </a:rPr>
              <a:t>llegendes</a:t>
            </a:r>
            <a:r>
              <a:rPr lang="en-US" sz="2400" dirty="0">
                <a:solidFill>
                  <a:srgbClr val="333333"/>
                </a:solidFill>
              </a:rPr>
              <a:t> </a:t>
            </a:r>
            <a:r>
              <a:rPr lang="en-US" sz="2400" dirty="0" err="1">
                <a:solidFill>
                  <a:srgbClr val="333333"/>
                </a:solidFill>
              </a:rPr>
              <a:t>urbanes</a:t>
            </a:r>
            <a:r>
              <a:rPr lang="en-US" sz="2400" dirty="0">
                <a:solidFill>
                  <a:srgbClr val="333333"/>
                </a:solidFill>
              </a:rPr>
              <a:t> </a:t>
            </a:r>
            <a:r>
              <a:rPr lang="en-US" sz="2400" dirty="0" err="1">
                <a:solidFill>
                  <a:srgbClr val="333333"/>
                </a:solidFill>
              </a:rPr>
              <a:t>prenen</a:t>
            </a:r>
            <a:r>
              <a:rPr lang="en-US" sz="2400" dirty="0">
                <a:solidFill>
                  <a:srgbClr val="333333"/>
                </a:solidFill>
              </a:rPr>
              <a:t> </a:t>
            </a:r>
            <a:r>
              <a:rPr lang="en-US" sz="2400" dirty="0" err="1">
                <a:solidFill>
                  <a:srgbClr val="333333"/>
                </a:solidFill>
              </a:rPr>
              <a:t>fets</a:t>
            </a:r>
            <a:r>
              <a:rPr lang="en-US" sz="2400" dirty="0">
                <a:solidFill>
                  <a:srgbClr val="333333"/>
                </a:solidFill>
              </a:rPr>
              <a:t> </a:t>
            </a:r>
            <a:r>
              <a:rPr lang="en-US" sz="2400" dirty="0" err="1">
                <a:solidFill>
                  <a:srgbClr val="333333"/>
                </a:solidFill>
              </a:rPr>
              <a:t>trets</a:t>
            </a:r>
            <a:r>
              <a:rPr lang="en-US" sz="2400" dirty="0">
                <a:solidFill>
                  <a:srgbClr val="333333"/>
                </a:solidFill>
              </a:rPr>
              <a:t> de context </a:t>
            </a:r>
            <a:r>
              <a:rPr lang="en-US" sz="2400" dirty="0" err="1">
                <a:solidFill>
                  <a:srgbClr val="333333"/>
                </a:solidFill>
              </a:rPr>
              <a:t>i</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porten</a:t>
            </a:r>
            <a:r>
              <a:rPr lang="en-US" sz="2400" dirty="0">
                <a:solidFill>
                  <a:srgbClr val="333333"/>
                </a:solidFill>
              </a:rPr>
              <a:t> al </a:t>
            </a:r>
            <a:r>
              <a:rPr lang="en-US" sz="2400" dirty="0" err="1">
                <a:solidFill>
                  <a:srgbClr val="333333"/>
                </a:solidFill>
              </a:rPr>
              <a:t>límit</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Entrenament Metacognitiu 7 – Saltar a Conclusions II</a:t>
            </a:r>
          </a:p>
        </p:txBody>
      </p:sp>
      <p:sp>
        <p:nvSpPr>
          <p:cNvPr id="7" name="Slide Number Placeholder 6"/>
          <p:cNvSpPr>
            <a:spLocks noGrp="1"/>
          </p:cNvSpPr>
          <p:nvPr>
            <p:ph type="sldNum" sz="quarter" idx="12"/>
          </p:nvPr>
        </p:nvSpPr>
        <p:spPr/>
        <p:txBody>
          <a:bodyPr/>
          <a:lstStyle/>
          <a:p>
            <a:fld id="{7FA1454E-C14F-4227-9671-7503869E6393}" type="slidenum">
              <a:rPr lang="de-DE" altLang="es-ES" smtClean="0"/>
              <a:pPr/>
              <a:t>84</a:t>
            </a:fld>
            <a:endParaRPr lang="de-DE" altLang="es-ES"/>
          </a:p>
        </p:txBody>
      </p:sp>
    </p:spTree>
    <p:extLst>
      <p:ext uri="{BB962C8B-B14F-4D97-AF65-F5344CB8AC3E}">
        <p14:creationId xmlns:p14="http://schemas.microsoft.com/office/powerpoint/2010/main" val="1940765765"/>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5730</Words>
  <Application>Microsoft Office PowerPoint</Application>
  <PresentationFormat>Benutzerdefiniert</PresentationFormat>
  <Paragraphs>712</Paragraphs>
  <Slides>84</Slides>
  <Notes>84</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84</vt:i4>
      </vt:variant>
    </vt:vector>
  </HeadingPairs>
  <TitlesOfParts>
    <vt:vector size="91" baseType="lpstr">
      <vt:lpstr>Arial</vt:lpstr>
      <vt:lpstr>Times New Roman</vt:lpstr>
      <vt:lpstr>Calibri Light</vt:lpstr>
      <vt:lpstr>Symbol</vt:lpstr>
      <vt:lpstr>WingDings</vt:lpstr>
      <vt:lpstr>Calibri</vt:lpstr>
      <vt:lpstr>UKE_PPT-Vorlage_16zu9</vt:lpstr>
      <vt:lpstr>EMC 7 A – Saltar a Conclusions II</vt:lpstr>
      <vt:lpstr>Conclusions Apressades</vt:lpstr>
      <vt:lpstr>Conclusions Apressades</vt:lpstr>
      <vt:lpstr>Conclusions Apressades</vt:lpstr>
      <vt:lpstr>Saltar a Conclusions En quin tipus de situacions/quan arribem a conclusions sense conèixer tota la veritat?</vt:lpstr>
      <vt:lpstr>Saltar a Conclusions En quin tipus de situacions/quan arribem a conclusions sense conèixer tota la veritat?</vt:lpstr>
      <vt:lpstr>Saltar a Conclusions En quin tipus de situacions/quan arribem a conclusions sense conèixer tota la veritat?</vt:lpstr>
      <vt:lpstr>Saltar a Conclusions En quin tipus de situacions/quan arribem a conclusions sense conèixer tota la veritat?</vt:lpstr>
      <vt:lpstr>Conclusions Apressades: “En Acció”</vt:lpstr>
      <vt:lpstr>Conclusions Apressades: “En Acció” - Mites Moderns - (per a un exercici alternatiu anar al final de la presentació)</vt:lpstr>
      <vt:lpstr>Conclusions Apressades: “En Acció” - Mites Moderns - (per a un exercici alternatiu anar al final de la presentació)</vt:lpstr>
      <vt:lpstr>Conclusions Apressades: “En Acció” - Mites Moderns - (per a un exercici alternatiu anar al final de la presentació)</vt:lpstr>
      <vt:lpstr>Conclusions Apressades: “En Acció” - Mites Moderns -</vt:lpstr>
      <vt:lpstr>Com sorgeixen aquestes teories de conspiració?</vt:lpstr>
      <vt:lpstr>Com sorgeixen aquestes teories de conspiració?</vt:lpstr>
      <vt:lpstr>Com sorgeixen aquestes teories de conspiració?</vt:lpstr>
      <vt:lpstr>Quina rellevància té això?</vt:lpstr>
      <vt:lpstr>Quina rellevància té això?</vt:lpstr>
      <vt:lpstr>A continuació us mostrem com el saltar a conclusions condueix a errors d'interpretació durant la psicosi.</vt:lpstr>
      <vt:lpstr>Tasca</vt:lpstr>
      <vt:lpstr>Tasca</vt:lpstr>
      <vt:lpstr>Tasca</vt:lpstr>
      <vt:lpstr>Tasca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Opcional: Videoclip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Traducció a la vida diària</vt:lpstr>
      <vt:lpstr>Traducció a la vida diària</vt:lpstr>
      <vt:lpstr>Traducció a la vida diària</vt:lpstr>
      <vt:lpstr>Traducció a la vida diària</vt:lpstr>
      <vt:lpstr>Traducció a la vida diària</vt:lpstr>
      <vt:lpstr>Traducció a la vida diària</vt:lpstr>
      <vt:lpstr>Traducció a la vida diària</vt:lpstr>
      <vt:lpstr>Què té això a veure amb la psicosi?</vt:lpstr>
      <vt:lpstr>Què té això a veure amb la psicosi?</vt:lpstr>
      <vt:lpstr>Què té això a veure amb la psicosi?</vt:lpstr>
      <vt:lpstr>Gràcies Per La Vostra Atenció!</vt:lpstr>
      <vt:lpstr>PowerPoint-Präsentation</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Saltar a conclusions “en acció” - Llegendes urbanes -</vt:lpstr>
      <vt:lpstr>Com apareixen aquesta llegenda urbana i altres teories conspiratòries?</vt:lpstr>
      <vt:lpstr>Com apareixen aquesta llegenda urbana i altres teories conspiratòries?</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363</cp:revision>
  <dcterms:created xsi:type="dcterms:W3CDTF">2004-06-30T16:15:23Z</dcterms:created>
  <dcterms:modified xsi:type="dcterms:W3CDTF">2023-01-30T13:00:34Z</dcterms:modified>
</cp:coreProperties>
</file>