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49" r:id="rId1"/>
  </p:sldMasterIdLst>
  <p:notesMasterIdLst>
    <p:notesMasterId r:id="rId92"/>
  </p:notesMasterIdLst>
  <p:sldIdLst>
    <p:sldId id="378" r:id="rId2"/>
    <p:sldId id="261" r:id="rId3"/>
    <p:sldId id="355" r:id="rId4"/>
    <p:sldId id="354" r:id="rId5"/>
    <p:sldId id="353" r:id="rId6"/>
    <p:sldId id="352" r:id="rId7"/>
    <p:sldId id="262" r:id="rId8"/>
    <p:sldId id="269" r:id="rId9"/>
    <p:sldId id="361" r:id="rId10"/>
    <p:sldId id="360" r:id="rId11"/>
    <p:sldId id="359" r:id="rId12"/>
    <p:sldId id="358" r:id="rId13"/>
    <p:sldId id="357" r:id="rId14"/>
    <p:sldId id="356" r:id="rId15"/>
    <p:sldId id="270" r:id="rId16"/>
    <p:sldId id="271" r:id="rId17"/>
    <p:sldId id="272" r:id="rId18"/>
    <p:sldId id="273" r:id="rId19"/>
    <p:sldId id="276" r:id="rId20"/>
    <p:sldId id="363" r:id="rId21"/>
    <p:sldId id="362" r:id="rId22"/>
    <p:sldId id="277" r:id="rId23"/>
    <p:sldId id="278" r:id="rId24"/>
    <p:sldId id="279" r:id="rId25"/>
    <p:sldId id="280" r:id="rId26"/>
    <p:sldId id="281" r:id="rId27"/>
    <p:sldId id="282" r:id="rId28"/>
    <p:sldId id="285" r:id="rId29"/>
    <p:sldId id="365" r:id="rId30"/>
    <p:sldId id="364" r:id="rId31"/>
    <p:sldId id="286" r:id="rId32"/>
    <p:sldId id="289" r:id="rId33"/>
    <p:sldId id="367" r:id="rId34"/>
    <p:sldId id="366" r:id="rId35"/>
    <p:sldId id="293" r:id="rId36"/>
    <p:sldId id="370" r:id="rId37"/>
    <p:sldId id="369" r:id="rId38"/>
    <p:sldId id="368" r:id="rId39"/>
    <p:sldId id="296" r:id="rId40"/>
    <p:sldId id="372" r:id="rId41"/>
    <p:sldId id="371" r:id="rId42"/>
    <p:sldId id="297" r:id="rId43"/>
    <p:sldId id="299" r:id="rId44"/>
    <p:sldId id="373" r:id="rId45"/>
    <p:sldId id="300" r:id="rId46"/>
    <p:sldId id="301" r:id="rId47"/>
    <p:sldId id="302" r:id="rId48"/>
    <p:sldId id="303" r:id="rId49"/>
    <p:sldId id="304" r:id="rId50"/>
    <p:sldId id="305" r:id="rId51"/>
    <p:sldId id="350"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4" r:id="rId77"/>
    <p:sldId id="335" r:id="rId78"/>
    <p:sldId id="336" r:id="rId79"/>
    <p:sldId id="337" r:id="rId80"/>
    <p:sldId id="338" r:id="rId81"/>
    <p:sldId id="339" r:id="rId82"/>
    <p:sldId id="340" r:id="rId83"/>
    <p:sldId id="343" r:id="rId84"/>
    <p:sldId id="375" r:id="rId85"/>
    <p:sldId id="374" r:id="rId86"/>
    <p:sldId id="346" r:id="rId87"/>
    <p:sldId id="377" r:id="rId88"/>
    <p:sldId id="376" r:id="rId89"/>
    <p:sldId id="351" r:id="rId90"/>
    <p:sldId id="348" r:id="rId91"/>
  </p:sldIdLst>
  <p:sldSz cx="12195175" cy="6858000"/>
  <p:notesSz cx="7099300" cy="10234613"/>
  <p:embeddedFontLst>
    <p:embeddedFont>
      <p:font typeface="Verdana" panose="020B0604030504040204" pitchFamily="34" charset="0"/>
      <p:regular r:id="rId93"/>
      <p:bold r:id="rId94"/>
      <p:italic r:id="rId95"/>
      <p:boldItalic r:id="rId96"/>
    </p:embeddedFont>
  </p:embeddedFontLst>
  <p:defaultTextStyle>
    <a:defPPr>
      <a:defRPr lang="de-DE"/>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p:cViewPr varScale="1">
        <p:scale>
          <a:sx n="63" d="100"/>
          <a:sy n="63" d="100"/>
        </p:scale>
        <p:origin x="908" y="76"/>
      </p:cViewPr>
      <p:guideLst>
        <p:guide orient="horz" pos="2160"/>
        <p:guide pos="288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0" name="Rectangle 1"/>
          <p:cNvSpPr/>
          <p:nvPr/>
        </p:nvSpPr>
        <p:spPr>
          <a:xfrm>
            <a:off x="0" y="0"/>
            <a:ext cx="7099200" cy="10234800"/>
          </a:xfrm>
          <a:prstGeom prst="rect">
            <a:avLst/>
          </a:prstGeom>
          <a:solidFill>
            <a:srgbClr val="FFFFFF"/>
          </a:solidFill>
          <a:ln>
            <a:noFill/>
          </a:ln>
        </p:spPr>
      </p:sp>
      <p:sp>
        <p:nvSpPr>
          <p:cNvPr id="631" name="PlaceHolder 2"/>
          <p:cNvSpPr>
            <a:spLocks noGrp="1"/>
          </p:cNvSpPr>
          <p:nvPr>
            <p:ph type="hdr"/>
          </p:nvPr>
        </p:nvSpPr>
        <p:spPr>
          <a:xfrm>
            <a:off x="0" y="0"/>
            <a:ext cx="3076560" cy="511200"/>
          </a:xfrm>
          <a:prstGeom prst="rect">
            <a:avLst/>
          </a:prstGeom>
        </p:spPr>
        <p:txBody>
          <a:bodyPr lIns="99000" tIns="49680" rIns="99000" bIns="49680"/>
          <a:lstStyle/>
          <a:p>
            <a:endParaRPr lang="en-US" sz="2800" b="0" strike="noStrike" spc="-1">
              <a:solidFill>
                <a:srgbClr val="000000"/>
              </a:solidFill>
              <a:latin typeface="Arial"/>
            </a:endParaRPr>
          </a:p>
        </p:txBody>
      </p:sp>
      <p:sp>
        <p:nvSpPr>
          <p:cNvPr id="632" name="PlaceHolder 3"/>
          <p:cNvSpPr>
            <a:spLocks noGrp="1"/>
          </p:cNvSpPr>
          <p:nvPr>
            <p:ph type="dt"/>
          </p:nvPr>
        </p:nvSpPr>
        <p:spPr>
          <a:xfrm>
            <a:off x="4022640" y="0"/>
            <a:ext cx="3076560" cy="511200"/>
          </a:xfrm>
          <a:prstGeom prst="rect">
            <a:avLst/>
          </a:prstGeom>
        </p:spPr>
        <p:txBody>
          <a:bodyPr lIns="99000" tIns="49680" rIns="99000" bIns="49680"/>
          <a:lstStyle/>
          <a:p>
            <a:endParaRPr lang="en-US" sz="2800" b="0" strike="noStrike" spc="-1">
              <a:solidFill>
                <a:srgbClr val="000000"/>
              </a:solidFill>
              <a:latin typeface="Arial"/>
            </a:endParaRPr>
          </a:p>
        </p:txBody>
      </p:sp>
      <p:sp>
        <p:nvSpPr>
          <p:cNvPr id="633" name="PlaceHolder 4"/>
          <p:cNvSpPr>
            <a:spLocks noGrp="1" noRot="1" noChangeAspect="1"/>
          </p:cNvSpPr>
          <p:nvPr>
            <p:ph type="sldImg"/>
          </p:nvPr>
        </p:nvSpPr>
        <p:spPr>
          <a:xfrm>
            <a:off x="138113" y="768350"/>
            <a:ext cx="6823075" cy="3836988"/>
          </a:xfrm>
          <a:prstGeom prst="rect">
            <a:avLst/>
          </a:prstGeom>
        </p:spPr>
        <p:txBody>
          <a:bodyPr lIns="90000" tIns="46800" rIns="90000" bIns="46800" anchor="ctr"/>
          <a:lstStyle/>
          <a:p>
            <a:pPr algn="ctr"/>
            <a:r>
              <a:rPr lang="en-US" sz="3600" b="0" strike="noStrike" spc="-1">
                <a:solidFill>
                  <a:srgbClr val="FFFFFF"/>
                </a:solidFill>
                <a:latin typeface="Verdana"/>
              </a:rPr>
              <a:t>Click to move the slide</a:t>
            </a:r>
          </a:p>
        </p:txBody>
      </p:sp>
      <p:sp>
        <p:nvSpPr>
          <p:cNvPr id="634" name="PlaceHolder 5"/>
          <p:cNvSpPr>
            <a:spLocks noGrp="1"/>
          </p:cNvSpPr>
          <p:nvPr>
            <p:ph type="body"/>
          </p:nvPr>
        </p:nvSpPr>
        <p:spPr>
          <a:xfrm>
            <a:off x="946080" y="4861080"/>
            <a:ext cx="5207040" cy="4605120"/>
          </a:xfrm>
          <a:prstGeom prst="rect">
            <a:avLst/>
          </a:prstGeom>
        </p:spPr>
        <p:txBody>
          <a:bodyPr lIns="99000" tIns="49680" rIns="99000" bIns="49680"/>
          <a:lstStyle/>
          <a:p>
            <a:r>
              <a:rPr lang="en-US" sz="1200" b="0" strike="noStrike" spc="-1">
                <a:solidFill>
                  <a:srgbClr val="000000"/>
                </a:solidFill>
                <a:latin typeface="Arial"/>
              </a:rPr>
              <a:t>Click to edit the notes format</a:t>
            </a:r>
          </a:p>
        </p:txBody>
      </p:sp>
      <p:sp>
        <p:nvSpPr>
          <p:cNvPr id="635" name="PlaceHolder 6"/>
          <p:cNvSpPr>
            <a:spLocks noGrp="1"/>
          </p:cNvSpPr>
          <p:nvPr>
            <p:ph type="ftr"/>
          </p:nvPr>
        </p:nvSpPr>
        <p:spPr>
          <a:xfrm>
            <a:off x="0" y="9723240"/>
            <a:ext cx="3076560" cy="510840"/>
          </a:xfrm>
          <a:prstGeom prst="rect">
            <a:avLst/>
          </a:prstGeom>
        </p:spPr>
        <p:txBody>
          <a:bodyPr lIns="99000" tIns="49680" rIns="99000" bIns="49680" anchor="b"/>
          <a:lstStyle/>
          <a:p>
            <a:endParaRPr lang="en-US" sz="2800" b="0" strike="noStrike" spc="-1">
              <a:solidFill>
                <a:srgbClr val="000000"/>
              </a:solidFill>
              <a:latin typeface="Arial"/>
            </a:endParaRPr>
          </a:p>
        </p:txBody>
      </p:sp>
      <p:sp>
        <p:nvSpPr>
          <p:cNvPr id="636" name="PlaceHolder 7"/>
          <p:cNvSpPr>
            <a:spLocks noGrp="1"/>
          </p:cNvSpPr>
          <p:nvPr>
            <p:ph type="sldNum"/>
          </p:nvPr>
        </p:nvSpPr>
        <p:spPr>
          <a:xfrm>
            <a:off x="4022640" y="9723240"/>
            <a:ext cx="3076560" cy="510840"/>
          </a:xfrm>
          <a:prstGeom prst="rect">
            <a:avLst/>
          </a:prstGeom>
        </p:spPr>
        <p:txBody>
          <a:bodyPr lIns="99000" tIns="49680" rIns="99000" bIns="49680" anchor="b"/>
          <a:lstStyle/>
          <a:p>
            <a:pPr algn="r"/>
            <a:fld id="{6C28C8A5-C62F-4AF3-B233-B9464F0A10BC}" type="slidenum">
              <a:rPr lang="en-US" sz="1300" b="1" strike="noStrike" spc="-1">
                <a:solidFill>
                  <a:srgbClr val="000000"/>
                </a:solidFill>
                <a:latin typeface="Arial"/>
              </a:rPr>
              <a:t>‹Nr.›</a:t>
            </a:fld>
            <a:endParaRPr lang="en-US" sz="1300" b="0" strike="noStrike" spc="-1">
              <a:solidFill>
                <a:srgbClr val="000000"/>
              </a:solidFill>
              <a:latin typeface="Arial"/>
            </a:endParaRPr>
          </a:p>
        </p:txBody>
      </p:sp>
    </p:spTree>
    <p:extLst>
      <p:ext uri="{BB962C8B-B14F-4D97-AF65-F5344CB8AC3E}">
        <p14:creationId xmlns:p14="http://schemas.microsoft.com/office/powerpoint/2010/main" val="150552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latin typeface="Calibri"/>
              </a:rPr>
              <a:pPr/>
              <a:t>1</a:t>
            </a:fld>
            <a:endParaRPr lang="de-DE" dirty="0">
              <a:solidFill>
                <a:prstClr val="black"/>
              </a:solidFill>
              <a:latin typeface="Calibri"/>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2</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3</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4</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5</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198FB2B-7B58-4E82-B3EF-8ED2F762EC23}" type="slidenum">
              <a:rPr lang="en-US" sz="1300" b="1" strike="noStrike" spc="-1">
                <a:solidFill>
                  <a:srgbClr val="000000"/>
                </a:solidFill>
                <a:latin typeface="Arial"/>
              </a:rPr>
              <a:t>6</a:t>
            </a:fld>
            <a:endParaRPr lang="en-US" sz="1300" b="0" strike="noStrike" spc="-1">
              <a:solidFill>
                <a:srgbClr val="000000"/>
              </a:solidFill>
              <a:latin typeface="Arial"/>
            </a:endParaRPr>
          </a:p>
        </p:txBody>
      </p:sp>
      <p:sp>
        <p:nvSpPr>
          <p:cNvPr id="950" name="PlaceHolder 2"/>
          <p:cNvSpPr>
            <a:spLocks noGrp="1" noRot="1" noChangeAspect="1"/>
          </p:cNvSpPr>
          <p:nvPr>
            <p:ph type="sldImg"/>
          </p:nvPr>
        </p:nvSpPr>
        <p:spPr>
          <a:xfrm>
            <a:off x="138113" y="768350"/>
            <a:ext cx="6823075" cy="3836988"/>
          </a:xfrm>
          <a:prstGeom prst="rect">
            <a:avLst/>
          </a:prstGeom>
        </p:spPr>
      </p:sp>
      <p:sp>
        <p:nvSpPr>
          <p:cNvPr id="95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3B83186-80DC-4815-A3F8-861E096370A5}" type="slidenum">
              <a:rPr lang="en-US" sz="1300" b="1" strike="noStrike" spc="-1">
                <a:solidFill>
                  <a:srgbClr val="000000"/>
                </a:solidFill>
                <a:latin typeface="Arial"/>
              </a:rPr>
              <a:t>7</a:t>
            </a:fld>
            <a:endParaRPr lang="en-US" sz="1300" b="0" strike="noStrike" spc="-1">
              <a:solidFill>
                <a:srgbClr val="000000"/>
              </a:solidFill>
              <a:latin typeface="Arial"/>
            </a:endParaRPr>
          </a:p>
        </p:txBody>
      </p:sp>
      <p:sp>
        <p:nvSpPr>
          <p:cNvPr id="953" name="PlaceHolder 2"/>
          <p:cNvSpPr>
            <a:spLocks noGrp="1" noRot="1" noChangeAspect="1"/>
          </p:cNvSpPr>
          <p:nvPr>
            <p:ph type="sldImg"/>
          </p:nvPr>
        </p:nvSpPr>
        <p:spPr>
          <a:xfrm>
            <a:off x="138113" y="768350"/>
            <a:ext cx="6823075" cy="3836988"/>
          </a:xfrm>
          <a:prstGeom prst="rect">
            <a:avLst/>
          </a:prstGeom>
        </p:spPr>
      </p:sp>
      <p:sp>
        <p:nvSpPr>
          <p:cNvPr id="954"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8</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9</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10</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11</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12</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13</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210DF76-33FF-4AC5-854F-B3FAB3481189}" type="slidenum">
              <a:rPr lang="en-US" sz="1300" b="1" strike="noStrike" spc="-1">
                <a:solidFill>
                  <a:srgbClr val="000000"/>
                </a:solidFill>
                <a:latin typeface="Arial"/>
              </a:rPr>
              <a:t>14</a:t>
            </a:fld>
            <a:endParaRPr lang="en-US" sz="1300" b="0" strike="noStrike" spc="-1">
              <a:solidFill>
                <a:srgbClr val="000000"/>
              </a:solidFill>
              <a:latin typeface="Arial"/>
            </a:endParaRPr>
          </a:p>
        </p:txBody>
      </p:sp>
      <p:sp>
        <p:nvSpPr>
          <p:cNvPr id="974" name="PlaceHolder 2"/>
          <p:cNvSpPr>
            <a:spLocks noGrp="1" noRot="1" noChangeAspect="1"/>
          </p:cNvSpPr>
          <p:nvPr>
            <p:ph type="sldImg"/>
          </p:nvPr>
        </p:nvSpPr>
        <p:spPr>
          <a:xfrm>
            <a:off x="138113" y="768350"/>
            <a:ext cx="6823075" cy="3836988"/>
          </a:xfrm>
          <a:prstGeom prst="rect">
            <a:avLst/>
          </a:prstGeom>
        </p:spPr>
      </p:sp>
      <p:sp>
        <p:nvSpPr>
          <p:cNvPr id="97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DD45D50-6F21-4A02-98DA-36E0634187D5}" type="slidenum">
              <a:rPr lang="en-US" sz="1300" b="1" strike="noStrike" spc="-1">
                <a:solidFill>
                  <a:srgbClr val="000000"/>
                </a:solidFill>
                <a:latin typeface="Arial"/>
              </a:rPr>
              <a:t>15</a:t>
            </a:fld>
            <a:endParaRPr lang="en-US" sz="1300" b="0" strike="noStrike" spc="-1">
              <a:solidFill>
                <a:srgbClr val="000000"/>
              </a:solidFill>
              <a:latin typeface="Arial"/>
            </a:endParaRPr>
          </a:p>
        </p:txBody>
      </p:sp>
      <p:sp>
        <p:nvSpPr>
          <p:cNvPr id="977" name="PlaceHolder 2"/>
          <p:cNvSpPr>
            <a:spLocks noGrp="1" noRot="1" noChangeAspect="1"/>
          </p:cNvSpPr>
          <p:nvPr>
            <p:ph type="sldImg"/>
          </p:nvPr>
        </p:nvSpPr>
        <p:spPr>
          <a:xfrm>
            <a:off x="138113" y="768350"/>
            <a:ext cx="6823075" cy="3836988"/>
          </a:xfrm>
          <a:prstGeom prst="rect">
            <a:avLst/>
          </a:prstGeom>
        </p:spPr>
      </p:sp>
      <p:sp>
        <p:nvSpPr>
          <p:cNvPr id="978"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6BA1C24-344B-41A3-A350-D0D498A5A3A3}" type="slidenum">
              <a:rPr lang="en-US" sz="1300" b="1" strike="noStrike" spc="-1">
                <a:solidFill>
                  <a:srgbClr val="000000"/>
                </a:solidFill>
                <a:latin typeface="Arial"/>
              </a:rPr>
              <a:t>16</a:t>
            </a:fld>
            <a:endParaRPr lang="en-US" sz="1300" b="0" strike="noStrike" spc="-1">
              <a:solidFill>
                <a:srgbClr val="000000"/>
              </a:solidFill>
              <a:latin typeface="Arial"/>
            </a:endParaRPr>
          </a:p>
        </p:txBody>
      </p:sp>
      <p:sp>
        <p:nvSpPr>
          <p:cNvPr id="980" name="PlaceHolder 2"/>
          <p:cNvSpPr>
            <a:spLocks noGrp="1" noRot="1" noChangeAspect="1"/>
          </p:cNvSpPr>
          <p:nvPr>
            <p:ph type="sldImg"/>
          </p:nvPr>
        </p:nvSpPr>
        <p:spPr>
          <a:xfrm>
            <a:off x="139700" y="768350"/>
            <a:ext cx="6821488" cy="3836988"/>
          </a:xfrm>
          <a:prstGeom prst="rect">
            <a:avLst/>
          </a:prstGeom>
        </p:spPr>
      </p:sp>
      <p:sp>
        <p:nvSpPr>
          <p:cNvPr id="981"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B95FA1-B65F-4463-9BAF-C9235AF8FC08}" type="slidenum">
              <a:rPr lang="en-US" sz="1300" b="1" strike="noStrike" spc="-1">
                <a:solidFill>
                  <a:srgbClr val="000000"/>
                </a:solidFill>
                <a:latin typeface="Arial"/>
              </a:rPr>
              <a:t>17</a:t>
            </a:fld>
            <a:endParaRPr lang="en-US" sz="1300" b="0" strike="noStrike" spc="-1">
              <a:solidFill>
                <a:srgbClr val="000000"/>
              </a:solidFill>
              <a:latin typeface="Arial"/>
            </a:endParaRPr>
          </a:p>
        </p:txBody>
      </p:sp>
      <p:sp>
        <p:nvSpPr>
          <p:cNvPr id="983" name="PlaceHolder 2"/>
          <p:cNvSpPr>
            <a:spLocks noGrp="1" noRot="1" noChangeAspect="1"/>
          </p:cNvSpPr>
          <p:nvPr>
            <p:ph type="sldImg"/>
          </p:nvPr>
        </p:nvSpPr>
        <p:spPr>
          <a:xfrm>
            <a:off x="139700" y="768350"/>
            <a:ext cx="6821488" cy="3836988"/>
          </a:xfrm>
          <a:prstGeom prst="rect">
            <a:avLst/>
          </a:prstGeom>
        </p:spPr>
      </p:sp>
      <p:sp>
        <p:nvSpPr>
          <p:cNvPr id="984"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EB2BB48-1BA5-4DC1-B744-E483667264FD}" type="slidenum">
              <a:rPr lang="en-US" sz="1300" b="1" strike="noStrike" spc="-1">
                <a:solidFill>
                  <a:srgbClr val="000000"/>
                </a:solidFill>
                <a:latin typeface="Arial"/>
              </a:rPr>
              <a:t>18</a:t>
            </a:fld>
            <a:endParaRPr lang="en-US" sz="1300" b="0" strike="noStrike" spc="-1">
              <a:solidFill>
                <a:srgbClr val="000000"/>
              </a:solidFill>
              <a:latin typeface="Arial"/>
            </a:endParaRPr>
          </a:p>
        </p:txBody>
      </p:sp>
      <p:sp>
        <p:nvSpPr>
          <p:cNvPr id="986" name="PlaceHolder 2"/>
          <p:cNvSpPr>
            <a:spLocks noGrp="1" noRot="1" noChangeAspect="1"/>
          </p:cNvSpPr>
          <p:nvPr>
            <p:ph type="sldImg"/>
          </p:nvPr>
        </p:nvSpPr>
        <p:spPr>
          <a:xfrm>
            <a:off x="139700" y="768350"/>
            <a:ext cx="6821488" cy="3836988"/>
          </a:xfrm>
          <a:prstGeom prst="rect">
            <a:avLst/>
          </a:prstGeom>
        </p:spPr>
      </p:sp>
      <p:sp>
        <p:nvSpPr>
          <p:cNvPr id="987"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39BF37E-BF00-43F9-BFC5-83F84DEBAA1F}" type="slidenum">
              <a:rPr lang="en-US" sz="1300" b="1" strike="noStrike" spc="-1">
                <a:solidFill>
                  <a:srgbClr val="000000"/>
                </a:solidFill>
                <a:latin typeface="Arial"/>
              </a:rPr>
              <a:t>19</a:t>
            </a:fld>
            <a:endParaRPr lang="en-US" sz="1300" b="0" strike="noStrike" spc="-1">
              <a:solidFill>
                <a:srgbClr val="000000"/>
              </a:solidFill>
              <a:latin typeface="Arial"/>
            </a:endParaRPr>
          </a:p>
        </p:txBody>
      </p:sp>
      <p:sp>
        <p:nvSpPr>
          <p:cNvPr id="995" name="PlaceHolder 2"/>
          <p:cNvSpPr>
            <a:spLocks noGrp="1" noRot="1" noChangeAspect="1"/>
          </p:cNvSpPr>
          <p:nvPr>
            <p:ph type="sldImg"/>
          </p:nvPr>
        </p:nvSpPr>
        <p:spPr>
          <a:xfrm>
            <a:off x="138113" y="768350"/>
            <a:ext cx="6823075" cy="3836988"/>
          </a:xfrm>
          <a:prstGeom prst="rect">
            <a:avLst/>
          </a:prstGeom>
        </p:spPr>
      </p:sp>
      <p:sp>
        <p:nvSpPr>
          <p:cNvPr id="99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39BF37E-BF00-43F9-BFC5-83F84DEBAA1F}" type="slidenum">
              <a:rPr lang="en-US" sz="1300" b="1" strike="noStrike" spc="-1">
                <a:solidFill>
                  <a:srgbClr val="000000"/>
                </a:solidFill>
                <a:latin typeface="Arial"/>
              </a:rPr>
              <a:t>20</a:t>
            </a:fld>
            <a:endParaRPr lang="en-US" sz="1300" b="0" strike="noStrike" spc="-1">
              <a:solidFill>
                <a:srgbClr val="000000"/>
              </a:solidFill>
              <a:latin typeface="Arial"/>
            </a:endParaRPr>
          </a:p>
        </p:txBody>
      </p:sp>
      <p:sp>
        <p:nvSpPr>
          <p:cNvPr id="995" name="PlaceHolder 2"/>
          <p:cNvSpPr>
            <a:spLocks noGrp="1" noRot="1" noChangeAspect="1"/>
          </p:cNvSpPr>
          <p:nvPr>
            <p:ph type="sldImg"/>
          </p:nvPr>
        </p:nvSpPr>
        <p:spPr>
          <a:xfrm>
            <a:off x="138113" y="768350"/>
            <a:ext cx="6823075" cy="3836988"/>
          </a:xfrm>
          <a:prstGeom prst="rect">
            <a:avLst/>
          </a:prstGeom>
        </p:spPr>
      </p:sp>
      <p:sp>
        <p:nvSpPr>
          <p:cNvPr id="99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39BF37E-BF00-43F9-BFC5-83F84DEBAA1F}" type="slidenum">
              <a:rPr lang="en-US" sz="1300" b="1" strike="noStrike" spc="-1">
                <a:solidFill>
                  <a:srgbClr val="000000"/>
                </a:solidFill>
                <a:latin typeface="Arial"/>
              </a:rPr>
              <a:t>21</a:t>
            </a:fld>
            <a:endParaRPr lang="en-US" sz="1300" b="0" strike="noStrike" spc="-1">
              <a:solidFill>
                <a:srgbClr val="000000"/>
              </a:solidFill>
              <a:latin typeface="Arial"/>
            </a:endParaRPr>
          </a:p>
        </p:txBody>
      </p:sp>
      <p:sp>
        <p:nvSpPr>
          <p:cNvPr id="995" name="PlaceHolder 2"/>
          <p:cNvSpPr>
            <a:spLocks noGrp="1" noRot="1" noChangeAspect="1"/>
          </p:cNvSpPr>
          <p:nvPr>
            <p:ph type="sldImg"/>
          </p:nvPr>
        </p:nvSpPr>
        <p:spPr>
          <a:xfrm>
            <a:off x="138113" y="768350"/>
            <a:ext cx="6823075" cy="3836988"/>
          </a:xfrm>
          <a:prstGeom prst="rect">
            <a:avLst/>
          </a:prstGeom>
        </p:spPr>
      </p:sp>
      <p:sp>
        <p:nvSpPr>
          <p:cNvPr id="99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223CD2C7-3388-4B3A-94F2-AD4694C2087C}" type="slidenum">
              <a:rPr lang="en-US" sz="1300" b="1" strike="noStrike" spc="-1">
                <a:solidFill>
                  <a:srgbClr val="000000"/>
                </a:solidFill>
                <a:latin typeface="Arial"/>
              </a:rPr>
              <a:t>22</a:t>
            </a:fld>
            <a:endParaRPr lang="en-US" sz="1300" b="0" strike="noStrike" spc="-1">
              <a:solidFill>
                <a:srgbClr val="000000"/>
              </a:solidFill>
              <a:latin typeface="Arial"/>
            </a:endParaRPr>
          </a:p>
        </p:txBody>
      </p:sp>
      <p:sp>
        <p:nvSpPr>
          <p:cNvPr id="998" name="PlaceHolder 2"/>
          <p:cNvSpPr>
            <a:spLocks noGrp="1" noRot="1" noChangeAspect="1"/>
          </p:cNvSpPr>
          <p:nvPr>
            <p:ph type="sldImg"/>
          </p:nvPr>
        </p:nvSpPr>
        <p:spPr>
          <a:xfrm>
            <a:off x="138113" y="768350"/>
            <a:ext cx="6823075" cy="3836988"/>
          </a:xfrm>
          <a:prstGeom prst="rect">
            <a:avLst/>
          </a:prstGeom>
        </p:spPr>
      </p:sp>
      <p:sp>
        <p:nvSpPr>
          <p:cNvPr id="99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7417819-0C2E-4E2A-B94B-599F3B5CC5BC}" type="slidenum">
              <a:rPr lang="en-US" sz="1300" b="1" strike="noStrike" spc="-1">
                <a:solidFill>
                  <a:srgbClr val="000000"/>
                </a:solidFill>
                <a:latin typeface="Arial"/>
              </a:rPr>
              <a:t>23</a:t>
            </a:fld>
            <a:endParaRPr lang="en-US" sz="1300" b="0" strike="noStrike" spc="-1">
              <a:solidFill>
                <a:srgbClr val="000000"/>
              </a:solidFill>
              <a:latin typeface="Arial"/>
            </a:endParaRPr>
          </a:p>
        </p:txBody>
      </p:sp>
      <p:sp>
        <p:nvSpPr>
          <p:cNvPr id="1001" name="PlaceHolder 2"/>
          <p:cNvSpPr>
            <a:spLocks noGrp="1" noRot="1" noChangeAspect="1"/>
          </p:cNvSpPr>
          <p:nvPr>
            <p:ph type="sldImg"/>
          </p:nvPr>
        </p:nvSpPr>
        <p:spPr>
          <a:xfrm>
            <a:off x="138113" y="768350"/>
            <a:ext cx="6823075" cy="3836988"/>
          </a:xfrm>
          <a:prstGeom prst="rect">
            <a:avLst/>
          </a:prstGeom>
        </p:spPr>
      </p:sp>
      <p:sp>
        <p:nvSpPr>
          <p:cNvPr id="1002"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7429615-5376-4D3A-9E0F-2A5C01B4186E}" type="slidenum">
              <a:rPr lang="en-US" sz="1300" b="1" strike="noStrike" spc="-1">
                <a:solidFill>
                  <a:srgbClr val="000000"/>
                </a:solidFill>
                <a:latin typeface="Arial"/>
              </a:rPr>
              <a:t>24</a:t>
            </a:fld>
            <a:endParaRPr lang="en-US" sz="1300" b="0" strike="noStrike" spc="-1">
              <a:solidFill>
                <a:srgbClr val="000000"/>
              </a:solidFill>
              <a:latin typeface="Arial"/>
            </a:endParaRPr>
          </a:p>
        </p:txBody>
      </p:sp>
      <p:sp>
        <p:nvSpPr>
          <p:cNvPr id="1004" name="PlaceHolder 2"/>
          <p:cNvSpPr>
            <a:spLocks noGrp="1" noRot="1" noChangeAspect="1"/>
          </p:cNvSpPr>
          <p:nvPr>
            <p:ph type="sldImg"/>
          </p:nvPr>
        </p:nvSpPr>
        <p:spPr>
          <a:xfrm>
            <a:off x="138113" y="768350"/>
            <a:ext cx="6823075" cy="3836988"/>
          </a:xfrm>
          <a:prstGeom prst="rect">
            <a:avLst/>
          </a:prstGeom>
        </p:spPr>
      </p:sp>
      <p:sp>
        <p:nvSpPr>
          <p:cNvPr id="100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2065119E-71B8-44DE-B6EE-F4C6C08E624C}" type="slidenum">
              <a:rPr lang="en-US" sz="1300" b="1" strike="noStrike" spc="-1">
                <a:solidFill>
                  <a:srgbClr val="000000"/>
                </a:solidFill>
                <a:latin typeface="Arial"/>
              </a:rPr>
              <a:t>25</a:t>
            </a:fld>
            <a:endParaRPr lang="en-US" sz="1300" b="0" strike="noStrike" spc="-1">
              <a:solidFill>
                <a:srgbClr val="000000"/>
              </a:solidFill>
              <a:latin typeface="Arial"/>
            </a:endParaRPr>
          </a:p>
        </p:txBody>
      </p:sp>
      <p:sp>
        <p:nvSpPr>
          <p:cNvPr id="1007" name="PlaceHolder 2"/>
          <p:cNvSpPr>
            <a:spLocks noGrp="1" noRot="1" noChangeAspect="1"/>
          </p:cNvSpPr>
          <p:nvPr>
            <p:ph type="sldImg"/>
          </p:nvPr>
        </p:nvSpPr>
        <p:spPr>
          <a:xfrm>
            <a:off x="138113" y="768350"/>
            <a:ext cx="6823075" cy="3836988"/>
          </a:xfrm>
          <a:prstGeom prst="rect">
            <a:avLst/>
          </a:prstGeom>
        </p:spPr>
      </p:sp>
      <p:sp>
        <p:nvSpPr>
          <p:cNvPr id="1008"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BD2FED6-54DA-4D0D-BEFC-8F88BA0432DA}" type="slidenum">
              <a:rPr lang="en-US" sz="1300" b="1" strike="noStrike" spc="-1">
                <a:solidFill>
                  <a:srgbClr val="000000"/>
                </a:solidFill>
                <a:latin typeface="Arial"/>
              </a:rPr>
              <a:t>26</a:t>
            </a:fld>
            <a:endParaRPr lang="en-US" sz="1300" b="0" strike="noStrike" spc="-1">
              <a:solidFill>
                <a:srgbClr val="000000"/>
              </a:solidFill>
              <a:latin typeface="Arial"/>
            </a:endParaRPr>
          </a:p>
        </p:txBody>
      </p:sp>
      <p:sp>
        <p:nvSpPr>
          <p:cNvPr id="1010" name="PlaceHolder 2"/>
          <p:cNvSpPr>
            <a:spLocks noGrp="1" noRot="1" noChangeAspect="1"/>
          </p:cNvSpPr>
          <p:nvPr>
            <p:ph type="sldImg"/>
          </p:nvPr>
        </p:nvSpPr>
        <p:spPr>
          <a:xfrm>
            <a:off x="138113" y="768350"/>
            <a:ext cx="6823075" cy="3836988"/>
          </a:xfrm>
          <a:prstGeom prst="rect">
            <a:avLst/>
          </a:prstGeom>
        </p:spPr>
      </p:sp>
      <p:sp>
        <p:nvSpPr>
          <p:cNvPr id="101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60F4117-EABC-4F76-A7EE-0B1EAD9A5664}" type="slidenum">
              <a:rPr lang="en-US" sz="1300" b="1" strike="noStrike" spc="-1">
                <a:solidFill>
                  <a:srgbClr val="000000"/>
                </a:solidFill>
                <a:latin typeface="Arial"/>
              </a:rPr>
              <a:t>27</a:t>
            </a:fld>
            <a:endParaRPr lang="en-US" sz="1300" b="0" strike="noStrike" spc="-1">
              <a:solidFill>
                <a:srgbClr val="000000"/>
              </a:solidFill>
              <a:latin typeface="Arial"/>
            </a:endParaRPr>
          </a:p>
        </p:txBody>
      </p:sp>
      <p:sp>
        <p:nvSpPr>
          <p:cNvPr id="1013" name="PlaceHolder 2"/>
          <p:cNvSpPr>
            <a:spLocks noGrp="1" noRot="1" noChangeAspect="1"/>
          </p:cNvSpPr>
          <p:nvPr>
            <p:ph type="sldImg"/>
          </p:nvPr>
        </p:nvSpPr>
        <p:spPr>
          <a:xfrm>
            <a:off x="138113" y="768350"/>
            <a:ext cx="6823075" cy="3836988"/>
          </a:xfrm>
          <a:prstGeom prst="rect">
            <a:avLst/>
          </a:prstGeom>
        </p:spPr>
      </p:sp>
      <p:sp>
        <p:nvSpPr>
          <p:cNvPr id="101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7F7A56-9149-47DA-B720-805476183114}" type="slidenum">
              <a:rPr lang="en-US" sz="1300" b="1" strike="noStrike" spc="-1">
                <a:solidFill>
                  <a:srgbClr val="000000"/>
                </a:solidFill>
                <a:latin typeface="Arial"/>
              </a:rPr>
              <a:t>28</a:t>
            </a:fld>
            <a:endParaRPr lang="en-US" sz="1300" b="0" strike="noStrike" spc="-1">
              <a:solidFill>
                <a:srgbClr val="000000"/>
              </a:solidFill>
              <a:latin typeface="Arial"/>
            </a:endParaRPr>
          </a:p>
        </p:txBody>
      </p:sp>
      <p:sp>
        <p:nvSpPr>
          <p:cNvPr id="1022" name="PlaceHolder 2"/>
          <p:cNvSpPr>
            <a:spLocks noGrp="1" noRot="1" noChangeAspect="1"/>
          </p:cNvSpPr>
          <p:nvPr>
            <p:ph type="sldImg"/>
          </p:nvPr>
        </p:nvSpPr>
        <p:spPr>
          <a:xfrm>
            <a:off x="138113" y="768350"/>
            <a:ext cx="6823075" cy="3836988"/>
          </a:xfrm>
          <a:prstGeom prst="rect">
            <a:avLst/>
          </a:prstGeom>
        </p:spPr>
      </p:sp>
      <p:sp>
        <p:nvSpPr>
          <p:cNvPr id="102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7F7A56-9149-47DA-B720-805476183114}" type="slidenum">
              <a:rPr lang="en-US" sz="1300" b="1" strike="noStrike" spc="-1">
                <a:solidFill>
                  <a:srgbClr val="000000"/>
                </a:solidFill>
                <a:latin typeface="Arial"/>
              </a:rPr>
              <a:t>29</a:t>
            </a:fld>
            <a:endParaRPr lang="en-US" sz="1300" b="0" strike="noStrike" spc="-1">
              <a:solidFill>
                <a:srgbClr val="000000"/>
              </a:solidFill>
              <a:latin typeface="Arial"/>
            </a:endParaRPr>
          </a:p>
        </p:txBody>
      </p:sp>
      <p:sp>
        <p:nvSpPr>
          <p:cNvPr id="1022" name="PlaceHolder 2"/>
          <p:cNvSpPr>
            <a:spLocks noGrp="1" noRot="1" noChangeAspect="1"/>
          </p:cNvSpPr>
          <p:nvPr>
            <p:ph type="sldImg"/>
          </p:nvPr>
        </p:nvSpPr>
        <p:spPr>
          <a:xfrm>
            <a:off x="138113" y="768350"/>
            <a:ext cx="6823075" cy="3836988"/>
          </a:xfrm>
          <a:prstGeom prst="rect">
            <a:avLst/>
          </a:prstGeom>
        </p:spPr>
      </p:sp>
      <p:sp>
        <p:nvSpPr>
          <p:cNvPr id="102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7F7A56-9149-47DA-B720-805476183114}" type="slidenum">
              <a:rPr lang="en-US" sz="1300" b="1" strike="noStrike" spc="-1">
                <a:solidFill>
                  <a:srgbClr val="000000"/>
                </a:solidFill>
                <a:latin typeface="Arial"/>
              </a:rPr>
              <a:t>30</a:t>
            </a:fld>
            <a:endParaRPr lang="en-US" sz="1300" b="0" strike="noStrike" spc="-1">
              <a:solidFill>
                <a:srgbClr val="000000"/>
              </a:solidFill>
              <a:latin typeface="Arial"/>
            </a:endParaRPr>
          </a:p>
        </p:txBody>
      </p:sp>
      <p:sp>
        <p:nvSpPr>
          <p:cNvPr id="1022" name="PlaceHolder 2"/>
          <p:cNvSpPr>
            <a:spLocks noGrp="1" noRot="1" noChangeAspect="1"/>
          </p:cNvSpPr>
          <p:nvPr>
            <p:ph type="sldImg"/>
          </p:nvPr>
        </p:nvSpPr>
        <p:spPr>
          <a:xfrm>
            <a:off x="138113" y="768350"/>
            <a:ext cx="6823075" cy="3836988"/>
          </a:xfrm>
          <a:prstGeom prst="rect">
            <a:avLst/>
          </a:prstGeom>
        </p:spPr>
      </p:sp>
      <p:sp>
        <p:nvSpPr>
          <p:cNvPr id="102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A6BEF77-5225-430E-8897-6B52348C73E6}" type="slidenum">
              <a:rPr lang="en-US" sz="1300" b="1" strike="noStrike" spc="-1">
                <a:solidFill>
                  <a:srgbClr val="000000"/>
                </a:solidFill>
                <a:latin typeface="Arial"/>
              </a:rPr>
              <a:t>31</a:t>
            </a:fld>
            <a:endParaRPr lang="en-US" sz="1300" b="0" strike="noStrike" spc="-1">
              <a:solidFill>
                <a:srgbClr val="000000"/>
              </a:solidFill>
              <a:latin typeface="Arial"/>
            </a:endParaRPr>
          </a:p>
        </p:txBody>
      </p:sp>
      <p:sp>
        <p:nvSpPr>
          <p:cNvPr id="1025" name="PlaceHolder 2"/>
          <p:cNvSpPr>
            <a:spLocks noGrp="1" noRot="1" noChangeAspect="1"/>
          </p:cNvSpPr>
          <p:nvPr>
            <p:ph type="sldImg"/>
          </p:nvPr>
        </p:nvSpPr>
        <p:spPr>
          <a:xfrm>
            <a:off x="138113" y="768350"/>
            <a:ext cx="6823075" cy="3836988"/>
          </a:xfrm>
          <a:prstGeom prst="rect">
            <a:avLst/>
          </a:prstGeom>
        </p:spPr>
      </p:sp>
      <p:sp>
        <p:nvSpPr>
          <p:cNvPr id="102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121A8D3-E2D0-4137-B766-7266A2C77C83}" type="slidenum">
              <a:rPr lang="en-US" sz="1300" b="1" strike="noStrike" spc="-1">
                <a:solidFill>
                  <a:srgbClr val="000000"/>
                </a:solidFill>
                <a:latin typeface="Arial"/>
              </a:rPr>
              <a:t>32</a:t>
            </a:fld>
            <a:endParaRPr lang="en-US" sz="1300" b="0" strike="noStrike" spc="-1">
              <a:solidFill>
                <a:srgbClr val="000000"/>
              </a:solidFill>
              <a:latin typeface="Arial"/>
            </a:endParaRPr>
          </a:p>
        </p:txBody>
      </p:sp>
      <p:sp>
        <p:nvSpPr>
          <p:cNvPr id="1034" name="PlaceHolder 2"/>
          <p:cNvSpPr>
            <a:spLocks noGrp="1" noRot="1" noChangeAspect="1"/>
          </p:cNvSpPr>
          <p:nvPr>
            <p:ph type="sldImg"/>
          </p:nvPr>
        </p:nvSpPr>
        <p:spPr>
          <a:xfrm>
            <a:off x="138113" y="768350"/>
            <a:ext cx="6823075" cy="3836988"/>
          </a:xfrm>
          <a:prstGeom prst="rect">
            <a:avLst/>
          </a:prstGeom>
        </p:spPr>
      </p:sp>
      <p:sp>
        <p:nvSpPr>
          <p:cNvPr id="103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121A8D3-E2D0-4137-B766-7266A2C77C83}" type="slidenum">
              <a:rPr lang="en-US" sz="1300" b="1" strike="noStrike" spc="-1">
                <a:solidFill>
                  <a:srgbClr val="000000"/>
                </a:solidFill>
                <a:latin typeface="Arial"/>
              </a:rPr>
              <a:t>33</a:t>
            </a:fld>
            <a:endParaRPr lang="en-US" sz="1300" b="0" strike="noStrike" spc="-1">
              <a:solidFill>
                <a:srgbClr val="000000"/>
              </a:solidFill>
              <a:latin typeface="Arial"/>
            </a:endParaRPr>
          </a:p>
        </p:txBody>
      </p:sp>
      <p:sp>
        <p:nvSpPr>
          <p:cNvPr id="1034" name="PlaceHolder 2"/>
          <p:cNvSpPr>
            <a:spLocks noGrp="1" noRot="1" noChangeAspect="1"/>
          </p:cNvSpPr>
          <p:nvPr>
            <p:ph type="sldImg"/>
          </p:nvPr>
        </p:nvSpPr>
        <p:spPr>
          <a:xfrm>
            <a:off x="138113" y="768350"/>
            <a:ext cx="6823075" cy="3836988"/>
          </a:xfrm>
          <a:prstGeom prst="rect">
            <a:avLst/>
          </a:prstGeom>
        </p:spPr>
      </p:sp>
      <p:sp>
        <p:nvSpPr>
          <p:cNvPr id="103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121A8D3-E2D0-4137-B766-7266A2C77C83}" type="slidenum">
              <a:rPr lang="en-US" sz="1300" b="1" strike="noStrike" spc="-1">
                <a:solidFill>
                  <a:srgbClr val="000000"/>
                </a:solidFill>
                <a:latin typeface="Arial"/>
              </a:rPr>
              <a:t>34</a:t>
            </a:fld>
            <a:endParaRPr lang="en-US" sz="1300" b="0" strike="noStrike" spc="-1">
              <a:solidFill>
                <a:srgbClr val="000000"/>
              </a:solidFill>
              <a:latin typeface="Arial"/>
            </a:endParaRPr>
          </a:p>
        </p:txBody>
      </p:sp>
      <p:sp>
        <p:nvSpPr>
          <p:cNvPr id="1034" name="PlaceHolder 2"/>
          <p:cNvSpPr>
            <a:spLocks noGrp="1" noRot="1" noChangeAspect="1"/>
          </p:cNvSpPr>
          <p:nvPr>
            <p:ph type="sldImg"/>
          </p:nvPr>
        </p:nvSpPr>
        <p:spPr>
          <a:xfrm>
            <a:off x="138113" y="768350"/>
            <a:ext cx="6823075" cy="3836988"/>
          </a:xfrm>
          <a:prstGeom prst="rect">
            <a:avLst/>
          </a:prstGeom>
        </p:spPr>
      </p:sp>
      <p:sp>
        <p:nvSpPr>
          <p:cNvPr id="103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35</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36</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37</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7C6327E9-AFF6-4503-90D4-5F3420DC9D45}" type="slidenum">
              <a:rPr lang="en-US" sz="1300" b="1" strike="noStrike" spc="-1">
                <a:solidFill>
                  <a:srgbClr val="000000"/>
                </a:solidFill>
                <a:latin typeface="Arial"/>
              </a:rPr>
              <a:t>38</a:t>
            </a:fld>
            <a:endParaRPr lang="en-US" sz="1300" b="0" strike="noStrike" spc="-1">
              <a:solidFill>
                <a:srgbClr val="000000"/>
              </a:solidFill>
              <a:latin typeface="Arial"/>
            </a:endParaRPr>
          </a:p>
        </p:txBody>
      </p:sp>
      <p:sp>
        <p:nvSpPr>
          <p:cNvPr id="1046" name="PlaceHolder 2"/>
          <p:cNvSpPr>
            <a:spLocks noGrp="1" noRot="1" noChangeAspect="1"/>
          </p:cNvSpPr>
          <p:nvPr>
            <p:ph type="sldImg"/>
          </p:nvPr>
        </p:nvSpPr>
        <p:spPr>
          <a:xfrm>
            <a:off x="138113" y="768350"/>
            <a:ext cx="6823075" cy="3836988"/>
          </a:xfrm>
          <a:prstGeom prst="rect">
            <a:avLst/>
          </a:prstGeom>
        </p:spPr>
      </p:sp>
      <p:sp>
        <p:nvSpPr>
          <p:cNvPr id="104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9C2D8C4-DD67-4170-BCBA-FFDF41F5837C}" type="slidenum">
              <a:rPr lang="en-US" sz="1300" b="1" strike="noStrike" spc="-1">
                <a:solidFill>
                  <a:srgbClr val="000000"/>
                </a:solidFill>
                <a:latin typeface="Arial"/>
              </a:rPr>
              <a:t>39</a:t>
            </a:fld>
            <a:endParaRPr lang="en-US" sz="1300" b="0" strike="noStrike" spc="-1">
              <a:solidFill>
                <a:srgbClr val="000000"/>
              </a:solidFill>
              <a:latin typeface="Arial"/>
            </a:endParaRPr>
          </a:p>
        </p:txBody>
      </p:sp>
      <p:sp>
        <p:nvSpPr>
          <p:cNvPr id="1055" name="PlaceHolder 2"/>
          <p:cNvSpPr>
            <a:spLocks noGrp="1" noRot="1" noChangeAspect="1"/>
          </p:cNvSpPr>
          <p:nvPr>
            <p:ph type="sldImg"/>
          </p:nvPr>
        </p:nvSpPr>
        <p:spPr>
          <a:xfrm>
            <a:off x="139700" y="768350"/>
            <a:ext cx="6821488" cy="3836988"/>
          </a:xfrm>
          <a:prstGeom prst="rect">
            <a:avLst/>
          </a:prstGeom>
        </p:spPr>
      </p:sp>
      <p:sp>
        <p:nvSpPr>
          <p:cNvPr id="105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9C2D8C4-DD67-4170-BCBA-FFDF41F5837C}" type="slidenum">
              <a:rPr lang="en-US" sz="1300" b="1" strike="noStrike" spc="-1">
                <a:solidFill>
                  <a:srgbClr val="000000"/>
                </a:solidFill>
                <a:latin typeface="Arial"/>
              </a:rPr>
              <a:t>40</a:t>
            </a:fld>
            <a:endParaRPr lang="en-US" sz="1300" b="0" strike="noStrike" spc="-1">
              <a:solidFill>
                <a:srgbClr val="000000"/>
              </a:solidFill>
              <a:latin typeface="Arial"/>
            </a:endParaRPr>
          </a:p>
        </p:txBody>
      </p:sp>
      <p:sp>
        <p:nvSpPr>
          <p:cNvPr id="1055" name="PlaceHolder 2"/>
          <p:cNvSpPr>
            <a:spLocks noGrp="1" noRot="1" noChangeAspect="1"/>
          </p:cNvSpPr>
          <p:nvPr>
            <p:ph type="sldImg"/>
          </p:nvPr>
        </p:nvSpPr>
        <p:spPr>
          <a:xfrm>
            <a:off x="139700" y="768350"/>
            <a:ext cx="6821488" cy="3836988"/>
          </a:xfrm>
          <a:prstGeom prst="rect">
            <a:avLst/>
          </a:prstGeom>
        </p:spPr>
      </p:sp>
      <p:sp>
        <p:nvSpPr>
          <p:cNvPr id="105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9C2D8C4-DD67-4170-BCBA-FFDF41F5837C}" type="slidenum">
              <a:rPr lang="en-US" sz="1300" b="1" strike="noStrike" spc="-1">
                <a:solidFill>
                  <a:srgbClr val="000000"/>
                </a:solidFill>
                <a:latin typeface="Arial"/>
              </a:rPr>
              <a:t>41</a:t>
            </a:fld>
            <a:endParaRPr lang="en-US" sz="1300" b="0" strike="noStrike" spc="-1">
              <a:solidFill>
                <a:srgbClr val="000000"/>
              </a:solidFill>
              <a:latin typeface="Arial"/>
            </a:endParaRPr>
          </a:p>
        </p:txBody>
      </p:sp>
      <p:sp>
        <p:nvSpPr>
          <p:cNvPr id="1055" name="PlaceHolder 2"/>
          <p:cNvSpPr>
            <a:spLocks noGrp="1" noRot="1" noChangeAspect="1"/>
          </p:cNvSpPr>
          <p:nvPr>
            <p:ph type="sldImg"/>
          </p:nvPr>
        </p:nvSpPr>
        <p:spPr>
          <a:xfrm>
            <a:off x="139700" y="768350"/>
            <a:ext cx="6821488" cy="3836988"/>
          </a:xfrm>
          <a:prstGeom prst="rect">
            <a:avLst/>
          </a:prstGeom>
        </p:spPr>
      </p:sp>
      <p:sp>
        <p:nvSpPr>
          <p:cNvPr id="105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762B8D6-3390-48AC-A850-329E82607FB4}" type="slidenum">
              <a:rPr lang="en-US" sz="1300" b="1" strike="noStrike" spc="-1">
                <a:solidFill>
                  <a:srgbClr val="000000"/>
                </a:solidFill>
                <a:latin typeface="Arial"/>
              </a:rPr>
              <a:t>42</a:t>
            </a:fld>
            <a:endParaRPr lang="en-US" sz="1300" b="0" strike="noStrike" spc="-1">
              <a:solidFill>
                <a:srgbClr val="000000"/>
              </a:solidFill>
              <a:latin typeface="Arial"/>
            </a:endParaRPr>
          </a:p>
        </p:txBody>
      </p:sp>
      <p:sp>
        <p:nvSpPr>
          <p:cNvPr id="1058" name="PlaceHolder 2"/>
          <p:cNvSpPr>
            <a:spLocks noGrp="1" noRot="1" noChangeAspect="1"/>
          </p:cNvSpPr>
          <p:nvPr>
            <p:ph type="sldImg"/>
          </p:nvPr>
        </p:nvSpPr>
        <p:spPr>
          <a:xfrm>
            <a:off x="139700" y="768350"/>
            <a:ext cx="6821488" cy="3836988"/>
          </a:xfrm>
          <a:prstGeom prst="rect">
            <a:avLst/>
          </a:prstGeom>
        </p:spPr>
      </p:sp>
      <p:sp>
        <p:nvSpPr>
          <p:cNvPr id="105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666C03-A29F-46AB-B57F-D4F16D9D8F19}" type="slidenum">
              <a:rPr lang="en-US" sz="1300" b="1" strike="noStrike" spc="-1">
                <a:solidFill>
                  <a:srgbClr val="000000"/>
                </a:solidFill>
                <a:latin typeface="Arial"/>
              </a:rPr>
              <a:t>43</a:t>
            </a:fld>
            <a:endParaRPr lang="en-US" sz="1300" b="0" strike="noStrike" spc="-1">
              <a:solidFill>
                <a:srgbClr val="000000"/>
              </a:solidFill>
              <a:latin typeface="Arial"/>
            </a:endParaRPr>
          </a:p>
        </p:txBody>
      </p:sp>
      <p:sp>
        <p:nvSpPr>
          <p:cNvPr id="1064" name="PlaceHolder 2"/>
          <p:cNvSpPr>
            <a:spLocks noGrp="1" noRot="1" noChangeAspect="1"/>
          </p:cNvSpPr>
          <p:nvPr>
            <p:ph type="sldImg"/>
          </p:nvPr>
        </p:nvSpPr>
        <p:spPr>
          <a:xfrm>
            <a:off x="138113" y="768350"/>
            <a:ext cx="6823075" cy="3836988"/>
          </a:xfrm>
          <a:prstGeom prst="rect">
            <a:avLst/>
          </a:prstGeom>
        </p:spPr>
      </p:sp>
      <p:sp>
        <p:nvSpPr>
          <p:cNvPr id="106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8666C03-A29F-46AB-B57F-D4F16D9D8F19}" type="slidenum">
              <a:rPr lang="en-US" sz="1300" b="1" strike="noStrike" spc="-1">
                <a:solidFill>
                  <a:srgbClr val="000000"/>
                </a:solidFill>
                <a:latin typeface="Arial"/>
              </a:rPr>
              <a:t>44</a:t>
            </a:fld>
            <a:endParaRPr lang="en-US" sz="1300" b="0" strike="noStrike" spc="-1">
              <a:solidFill>
                <a:srgbClr val="000000"/>
              </a:solidFill>
              <a:latin typeface="Arial"/>
            </a:endParaRPr>
          </a:p>
        </p:txBody>
      </p:sp>
      <p:sp>
        <p:nvSpPr>
          <p:cNvPr id="1064" name="PlaceHolder 2"/>
          <p:cNvSpPr>
            <a:spLocks noGrp="1" noRot="1" noChangeAspect="1"/>
          </p:cNvSpPr>
          <p:nvPr>
            <p:ph type="sldImg"/>
          </p:nvPr>
        </p:nvSpPr>
        <p:spPr>
          <a:xfrm>
            <a:off x="138113" y="768350"/>
            <a:ext cx="6823075" cy="3836988"/>
          </a:xfrm>
          <a:prstGeom prst="rect">
            <a:avLst/>
          </a:prstGeom>
        </p:spPr>
      </p:sp>
      <p:sp>
        <p:nvSpPr>
          <p:cNvPr id="106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C1B62CE-2702-4706-A4FF-4FA5BF207090}" type="slidenum">
              <a:rPr lang="en-US" sz="1300" b="1" strike="noStrike" spc="-1">
                <a:solidFill>
                  <a:srgbClr val="000000"/>
                </a:solidFill>
                <a:latin typeface="Arial"/>
              </a:rPr>
              <a:t>45</a:t>
            </a:fld>
            <a:endParaRPr lang="en-US" sz="1300" b="0" strike="noStrike" spc="-1">
              <a:solidFill>
                <a:srgbClr val="000000"/>
              </a:solidFill>
              <a:latin typeface="Arial"/>
            </a:endParaRPr>
          </a:p>
        </p:txBody>
      </p:sp>
      <p:sp>
        <p:nvSpPr>
          <p:cNvPr id="1067" name="PlaceHolder 2"/>
          <p:cNvSpPr>
            <a:spLocks noGrp="1" noRot="1" noChangeAspect="1"/>
          </p:cNvSpPr>
          <p:nvPr>
            <p:ph type="sldImg"/>
          </p:nvPr>
        </p:nvSpPr>
        <p:spPr>
          <a:xfrm>
            <a:off x="138113" y="768350"/>
            <a:ext cx="6823075" cy="3836988"/>
          </a:xfrm>
          <a:prstGeom prst="rect">
            <a:avLst/>
          </a:prstGeom>
        </p:spPr>
      </p:sp>
      <p:sp>
        <p:nvSpPr>
          <p:cNvPr id="1068"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439EFF58-3F25-4C9A-8B84-8AFDF40B9D1C}" type="slidenum">
              <a:rPr lang="en-US" sz="1300" b="1" strike="noStrike" spc="-1">
                <a:solidFill>
                  <a:srgbClr val="000000"/>
                </a:solidFill>
                <a:latin typeface="Arial"/>
              </a:rPr>
              <a:t>46</a:t>
            </a:fld>
            <a:endParaRPr lang="en-US" sz="1300" b="0" strike="noStrike" spc="-1">
              <a:solidFill>
                <a:srgbClr val="000000"/>
              </a:solidFill>
              <a:latin typeface="Arial"/>
            </a:endParaRPr>
          </a:p>
        </p:txBody>
      </p:sp>
      <p:sp>
        <p:nvSpPr>
          <p:cNvPr id="1070" name="PlaceHolder 2"/>
          <p:cNvSpPr>
            <a:spLocks noGrp="1" noRot="1" noChangeAspect="1"/>
          </p:cNvSpPr>
          <p:nvPr>
            <p:ph type="sldImg"/>
          </p:nvPr>
        </p:nvSpPr>
        <p:spPr>
          <a:xfrm>
            <a:off x="138113" y="768350"/>
            <a:ext cx="6823075" cy="3836988"/>
          </a:xfrm>
          <a:prstGeom prst="rect">
            <a:avLst/>
          </a:prstGeom>
        </p:spPr>
      </p:sp>
      <p:sp>
        <p:nvSpPr>
          <p:cNvPr id="1071"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BE4B259-83CE-466C-A493-FB77213976C4}" type="slidenum">
              <a:rPr lang="en-US" sz="1300" b="1" strike="noStrike" spc="-1">
                <a:solidFill>
                  <a:srgbClr val="000000"/>
                </a:solidFill>
                <a:latin typeface="Arial"/>
              </a:rPr>
              <a:t>47</a:t>
            </a:fld>
            <a:endParaRPr lang="en-US" sz="1300" b="0" strike="noStrike" spc="-1">
              <a:solidFill>
                <a:srgbClr val="000000"/>
              </a:solidFill>
              <a:latin typeface="Arial"/>
            </a:endParaRPr>
          </a:p>
        </p:txBody>
      </p:sp>
      <p:sp>
        <p:nvSpPr>
          <p:cNvPr id="1073" name="PlaceHolder 2"/>
          <p:cNvSpPr>
            <a:spLocks noGrp="1" noRot="1" noChangeAspect="1"/>
          </p:cNvSpPr>
          <p:nvPr>
            <p:ph type="sldImg"/>
          </p:nvPr>
        </p:nvSpPr>
        <p:spPr>
          <a:xfrm>
            <a:off x="138113" y="768350"/>
            <a:ext cx="6823075" cy="3836988"/>
          </a:xfrm>
          <a:prstGeom prst="rect">
            <a:avLst/>
          </a:prstGeom>
        </p:spPr>
      </p:sp>
      <p:sp>
        <p:nvSpPr>
          <p:cNvPr id="1074"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F4A859A-16A0-45F3-A152-82FA695B19A6}" type="slidenum">
              <a:rPr lang="en-US" sz="1300" b="1" strike="noStrike" spc="-1">
                <a:solidFill>
                  <a:srgbClr val="000000"/>
                </a:solidFill>
                <a:latin typeface="Arial"/>
              </a:rPr>
              <a:t>48</a:t>
            </a:fld>
            <a:endParaRPr lang="en-US" sz="1300" b="0" strike="noStrike" spc="-1">
              <a:solidFill>
                <a:srgbClr val="000000"/>
              </a:solidFill>
              <a:latin typeface="Arial"/>
            </a:endParaRPr>
          </a:p>
        </p:txBody>
      </p:sp>
      <p:sp>
        <p:nvSpPr>
          <p:cNvPr id="1076" name="PlaceHolder 2"/>
          <p:cNvSpPr>
            <a:spLocks noGrp="1" noRot="1" noChangeAspect="1"/>
          </p:cNvSpPr>
          <p:nvPr>
            <p:ph type="sldImg"/>
          </p:nvPr>
        </p:nvSpPr>
        <p:spPr>
          <a:xfrm>
            <a:off x="138113" y="768350"/>
            <a:ext cx="6823075" cy="3836988"/>
          </a:xfrm>
          <a:prstGeom prst="rect">
            <a:avLst/>
          </a:prstGeom>
        </p:spPr>
      </p:sp>
      <p:sp>
        <p:nvSpPr>
          <p:cNvPr id="1077"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2F54238-F418-40F2-8B92-4787F095BF83}" type="slidenum">
              <a:rPr lang="en-US" sz="1300" b="1" strike="noStrike" spc="-1">
                <a:solidFill>
                  <a:srgbClr val="000000"/>
                </a:solidFill>
                <a:latin typeface="Arial"/>
              </a:rPr>
              <a:t>49</a:t>
            </a:fld>
            <a:endParaRPr lang="en-US" sz="1300" b="0" strike="noStrike" spc="-1">
              <a:solidFill>
                <a:srgbClr val="000000"/>
              </a:solidFill>
              <a:latin typeface="Arial"/>
            </a:endParaRPr>
          </a:p>
        </p:txBody>
      </p:sp>
      <p:sp>
        <p:nvSpPr>
          <p:cNvPr id="1079" name="PlaceHolder 2"/>
          <p:cNvSpPr>
            <a:spLocks noGrp="1" noRot="1" noChangeAspect="1"/>
          </p:cNvSpPr>
          <p:nvPr>
            <p:ph type="sldImg"/>
          </p:nvPr>
        </p:nvSpPr>
        <p:spPr>
          <a:xfrm>
            <a:off x="138113" y="768350"/>
            <a:ext cx="6823075" cy="3836988"/>
          </a:xfrm>
          <a:prstGeom prst="rect">
            <a:avLst/>
          </a:prstGeom>
        </p:spPr>
      </p:sp>
      <p:sp>
        <p:nvSpPr>
          <p:cNvPr id="1080"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B9ABAA9-2187-4E30-BC3F-E88341DF4EED}" type="slidenum">
              <a:rPr lang="en-US" sz="1300" b="1" strike="noStrike" spc="-1">
                <a:solidFill>
                  <a:srgbClr val="000000"/>
                </a:solidFill>
                <a:latin typeface="Arial"/>
              </a:rPr>
              <a:t>50</a:t>
            </a:fld>
            <a:endParaRPr lang="en-US" sz="1300" b="0" strike="noStrike" spc="-1">
              <a:solidFill>
                <a:srgbClr val="000000"/>
              </a:solidFill>
              <a:latin typeface="Arial"/>
            </a:endParaRPr>
          </a:p>
        </p:txBody>
      </p:sp>
      <p:sp>
        <p:nvSpPr>
          <p:cNvPr id="1082" name="PlaceHolder 2"/>
          <p:cNvSpPr>
            <a:spLocks noGrp="1" noRot="1" noChangeAspect="1"/>
          </p:cNvSpPr>
          <p:nvPr>
            <p:ph type="sldImg"/>
          </p:nvPr>
        </p:nvSpPr>
        <p:spPr>
          <a:xfrm>
            <a:off x="138113" y="768350"/>
            <a:ext cx="6823075" cy="3836988"/>
          </a:xfrm>
          <a:prstGeom prst="rect">
            <a:avLst/>
          </a:prstGeom>
        </p:spPr>
      </p:sp>
      <p:sp>
        <p:nvSpPr>
          <p:cNvPr id="1083"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9DEFA54-B054-40FF-8FC3-02885A3982CF}" type="slidenum">
              <a:rPr lang="en-US" sz="1300" b="1" strike="noStrike" spc="-1">
                <a:solidFill>
                  <a:srgbClr val="000000"/>
                </a:solidFill>
                <a:latin typeface="Arial"/>
              </a:rPr>
              <a:t>52</a:t>
            </a:fld>
            <a:endParaRPr lang="en-US" sz="1300" b="0" strike="noStrike" spc="-1">
              <a:solidFill>
                <a:srgbClr val="000000"/>
              </a:solidFill>
              <a:latin typeface="Arial"/>
            </a:endParaRPr>
          </a:p>
        </p:txBody>
      </p:sp>
      <p:sp>
        <p:nvSpPr>
          <p:cNvPr id="1085" name="PlaceHolder 2"/>
          <p:cNvSpPr>
            <a:spLocks noGrp="1" noRot="1" noChangeAspect="1"/>
          </p:cNvSpPr>
          <p:nvPr>
            <p:ph type="sldImg"/>
          </p:nvPr>
        </p:nvSpPr>
        <p:spPr>
          <a:xfrm>
            <a:off x="138113" y="768350"/>
            <a:ext cx="6823075" cy="3836988"/>
          </a:xfrm>
          <a:prstGeom prst="rect">
            <a:avLst/>
          </a:prstGeom>
        </p:spPr>
      </p:sp>
      <p:sp>
        <p:nvSpPr>
          <p:cNvPr id="1086"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7152EA3-E116-47C2-AF62-9D799DF88BA8}" type="slidenum">
              <a:rPr lang="en-US" sz="1300" b="1" strike="noStrike" spc="-1">
                <a:solidFill>
                  <a:srgbClr val="000000"/>
                </a:solidFill>
                <a:latin typeface="Arial"/>
              </a:rPr>
              <a:t>53</a:t>
            </a:fld>
            <a:endParaRPr lang="en-US" sz="1300" b="0" strike="noStrike" spc="-1">
              <a:solidFill>
                <a:srgbClr val="000000"/>
              </a:solidFill>
              <a:latin typeface="Arial"/>
            </a:endParaRPr>
          </a:p>
        </p:txBody>
      </p:sp>
      <p:sp>
        <p:nvSpPr>
          <p:cNvPr id="1088" name="PlaceHolder 2"/>
          <p:cNvSpPr>
            <a:spLocks noGrp="1" noRot="1" noChangeAspect="1"/>
          </p:cNvSpPr>
          <p:nvPr>
            <p:ph type="sldImg"/>
          </p:nvPr>
        </p:nvSpPr>
        <p:spPr>
          <a:xfrm>
            <a:off x="138113" y="768350"/>
            <a:ext cx="6823075" cy="3836988"/>
          </a:xfrm>
          <a:prstGeom prst="rect">
            <a:avLst/>
          </a:prstGeom>
        </p:spPr>
      </p:sp>
      <p:sp>
        <p:nvSpPr>
          <p:cNvPr id="108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5AC2A3F-E11E-4B23-A4D5-5A5D7CB814EA}" type="slidenum">
              <a:rPr lang="en-US" sz="1300" b="1" strike="noStrike" spc="-1">
                <a:solidFill>
                  <a:srgbClr val="000000"/>
                </a:solidFill>
                <a:latin typeface="Arial"/>
              </a:rPr>
              <a:t>54</a:t>
            </a:fld>
            <a:endParaRPr lang="en-US" sz="1300" b="0" strike="noStrike" spc="-1">
              <a:solidFill>
                <a:srgbClr val="000000"/>
              </a:solidFill>
              <a:latin typeface="Arial"/>
            </a:endParaRPr>
          </a:p>
        </p:txBody>
      </p:sp>
      <p:sp>
        <p:nvSpPr>
          <p:cNvPr id="1091" name="PlaceHolder 2"/>
          <p:cNvSpPr>
            <a:spLocks noGrp="1" noRot="1" noChangeAspect="1"/>
          </p:cNvSpPr>
          <p:nvPr>
            <p:ph type="sldImg"/>
          </p:nvPr>
        </p:nvSpPr>
        <p:spPr>
          <a:xfrm>
            <a:off x="138113" y="768350"/>
            <a:ext cx="6823075" cy="3836988"/>
          </a:xfrm>
          <a:prstGeom prst="rect">
            <a:avLst/>
          </a:prstGeom>
        </p:spPr>
      </p:sp>
      <p:sp>
        <p:nvSpPr>
          <p:cNvPr id="1092"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410D03FE-57FA-4AA3-BFAF-D04D42BE13BA}" type="slidenum">
              <a:rPr lang="en-US" sz="1300" b="1" strike="noStrike" spc="-1">
                <a:solidFill>
                  <a:srgbClr val="000000"/>
                </a:solidFill>
                <a:latin typeface="Arial"/>
              </a:rPr>
              <a:t>55</a:t>
            </a:fld>
            <a:endParaRPr lang="en-US" sz="1300" b="0" strike="noStrike" spc="-1">
              <a:solidFill>
                <a:srgbClr val="000000"/>
              </a:solidFill>
              <a:latin typeface="Arial"/>
            </a:endParaRPr>
          </a:p>
        </p:txBody>
      </p:sp>
      <p:sp>
        <p:nvSpPr>
          <p:cNvPr id="1094" name="PlaceHolder 2"/>
          <p:cNvSpPr>
            <a:spLocks noGrp="1" noRot="1" noChangeAspect="1"/>
          </p:cNvSpPr>
          <p:nvPr>
            <p:ph type="sldImg"/>
          </p:nvPr>
        </p:nvSpPr>
        <p:spPr>
          <a:xfrm>
            <a:off x="138113" y="768350"/>
            <a:ext cx="6823075" cy="3836988"/>
          </a:xfrm>
          <a:prstGeom prst="rect">
            <a:avLst/>
          </a:prstGeom>
        </p:spPr>
      </p:sp>
      <p:sp>
        <p:nvSpPr>
          <p:cNvPr id="1095"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64EC7D0-AEAC-4BA7-BCAB-550D62FC4A8C}" type="slidenum">
              <a:rPr lang="en-US" sz="1300" b="1" strike="noStrike" spc="-1">
                <a:solidFill>
                  <a:srgbClr val="000000"/>
                </a:solidFill>
                <a:latin typeface="Arial"/>
              </a:rPr>
              <a:t>56</a:t>
            </a:fld>
            <a:endParaRPr lang="en-US" sz="1300" b="0" strike="noStrike" spc="-1">
              <a:solidFill>
                <a:srgbClr val="000000"/>
              </a:solidFill>
              <a:latin typeface="Arial"/>
            </a:endParaRPr>
          </a:p>
        </p:txBody>
      </p:sp>
      <p:sp>
        <p:nvSpPr>
          <p:cNvPr id="1097" name="PlaceHolder 2"/>
          <p:cNvSpPr>
            <a:spLocks noGrp="1" noRot="1" noChangeAspect="1"/>
          </p:cNvSpPr>
          <p:nvPr>
            <p:ph type="sldImg"/>
          </p:nvPr>
        </p:nvSpPr>
        <p:spPr>
          <a:xfrm>
            <a:off x="138113" y="768350"/>
            <a:ext cx="6823075" cy="3836988"/>
          </a:xfrm>
          <a:prstGeom prst="rect">
            <a:avLst/>
          </a:prstGeom>
        </p:spPr>
      </p:sp>
      <p:sp>
        <p:nvSpPr>
          <p:cNvPr id="1098"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15D4240-59A9-417F-AE52-0686913DBFCF}" type="slidenum">
              <a:rPr lang="en-US" sz="1300" b="1" strike="noStrike" spc="-1">
                <a:solidFill>
                  <a:srgbClr val="000000"/>
                </a:solidFill>
                <a:latin typeface="Arial"/>
              </a:rPr>
              <a:t>57</a:t>
            </a:fld>
            <a:endParaRPr lang="en-US" sz="1300" b="0" strike="noStrike" spc="-1">
              <a:solidFill>
                <a:srgbClr val="000000"/>
              </a:solidFill>
              <a:latin typeface="Arial"/>
            </a:endParaRPr>
          </a:p>
        </p:txBody>
      </p:sp>
      <p:sp>
        <p:nvSpPr>
          <p:cNvPr id="1100" name="PlaceHolder 2"/>
          <p:cNvSpPr>
            <a:spLocks noGrp="1" noRot="1" noChangeAspect="1"/>
          </p:cNvSpPr>
          <p:nvPr>
            <p:ph type="sldImg"/>
          </p:nvPr>
        </p:nvSpPr>
        <p:spPr>
          <a:xfrm>
            <a:off x="138113" y="768350"/>
            <a:ext cx="6823075" cy="3836988"/>
          </a:xfrm>
          <a:prstGeom prst="rect">
            <a:avLst/>
          </a:prstGeom>
        </p:spPr>
      </p:sp>
      <p:sp>
        <p:nvSpPr>
          <p:cNvPr id="110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657023C-1160-48A1-BA8C-65719399D75D}" type="slidenum">
              <a:rPr lang="en-US" sz="1300" b="1" strike="noStrike" spc="-1">
                <a:solidFill>
                  <a:srgbClr val="000000"/>
                </a:solidFill>
                <a:latin typeface="Arial"/>
              </a:rPr>
              <a:t>58</a:t>
            </a:fld>
            <a:endParaRPr lang="en-US" sz="1300" b="0" strike="noStrike" spc="-1">
              <a:solidFill>
                <a:srgbClr val="000000"/>
              </a:solidFill>
              <a:latin typeface="Arial"/>
            </a:endParaRPr>
          </a:p>
        </p:txBody>
      </p:sp>
      <p:sp>
        <p:nvSpPr>
          <p:cNvPr id="1103" name="PlaceHolder 2"/>
          <p:cNvSpPr>
            <a:spLocks noGrp="1" noRot="1" noChangeAspect="1"/>
          </p:cNvSpPr>
          <p:nvPr>
            <p:ph type="sldImg"/>
          </p:nvPr>
        </p:nvSpPr>
        <p:spPr>
          <a:xfrm>
            <a:off x="138113" y="768350"/>
            <a:ext cx="6823075" cy="3836988"/>
          </a:xfrm>
          <a:prstGeom prst="rect">
            <a:avLst/>
          </a:prstGeom>
        </p:spPr>
      </p:sp>
      <p:sp>
        <p:nvSpPr>
          <p:cNvPr id="110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7232F3E-763C-4083-B171-616FCF3925E9}" type="slidenum">
              <a:rPr lang="en-US" sz="1300" b="1" strike="noStrike" spc="-1">
                <a:solidFill>
                  <a:srgbClr val="000000"/>
                </a:solidFill>
                <a:latin typeface="Arial"/>
              </a:rPr>
              <a:t>59</a:t>
            </a:fld>
            <a:endParaRPr lang="en-US" sz="1300" b="0" strike="noStrike" spc="-1">
              <a:solidFill>
                <a:srgbClr val="000000"/>
              </a:solidFill>
              <a:latin typeface="Arial"/>
            </a:endParaRPr>
          </a:p>
        </p:txBody>
      </p:sp>
      <p:sp>
        <p:nvSpPr>
          <p:cNvPr id="1106" name="PlaceHolder 2"/>
          <p:cNvSpPr>
            <a:spLocks noGrp="1" noRot="1" noChangeAspect="1"/>
          </p:cNvSpPr>
          <p:nvPr>
            <p:ph type="sldImg"/>
          </p:nvPr>
        </p:nvSpPr>
        <p:spPr>
          <a:xfrm>
            <a:off x="138113" y="768350"/>
            <a:ext cx="6823075" cy="3836988"/>
          </a:xfrm>
          <a:prstGeom prst="rect">
            <a:avLst/>
          </a:prstGeom>
        </p:spPr>
      </p:sp>
      <p:sp>
        <p:nvSpPr>
          <p:cNvPr id="110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2A1DD2FF-A053-4022-AE4B-E8360098FF20}" type="slidenum">
              <a:rPr lang="en-US" sz="1300" b="1" strike="noStrike" spc="-1">
                <a:solidFill>
                  <a:srgbClr val="000000"/>
                </a:solidFill>
                <a:latin typeface="Arial"/>
              </a:rPr>
              <a:t>60</a:t>
            </a:fld>
            <a:endParaRPr lang="en-US" sz="1300" b="0" strike="noStrike" spc="-1">
              <a:solidFill>
                <a:srgbClr val="000000"/>
              </a:solidFill>
              <a:latin typeface="Arial"/>
            </a:endParaRPr>
          </a:p>
        </p:txBody>
      </p:sp>
      <p:sp>
        <p:nvSpPr>
          <p:cNvPr id="1109" name="PlaceHolder 2"/>
          <p:cNvSpPr>
            <a:spLocks noGrp="1" noRot="1" noChangeAspect="1"/>
          </p:cNvSpPr>
          <p:nvPr>
            <p:ph type="sldImg"/>
          </p:nvPr>
        </p:nvSpPr>
        <p:spPr>
          <a:xfrm>
            <a:off x="138113" y="768350"/>
            <a:ext cx="6823075" cy="3836988"/>
          </a:xfrm>
          <a:prstGeom prst="rect">
            <a:avLst/>
          </a:prstGeom>
        </p:spPr>
      </p:sp>
      <p:sp>
        <p:nvSpPr>
          <p:cNvPr id="1110"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A258D61-FDF4-419E-AB51-DBDEA2ED668A}" type="slidenum">
              <a:rPr lang="en-US" sz="1300" b="1" strike="noStrike" spc="-1">
                <a:solidFill>
                  <a:srgbClr val="000000"/>
                </a:solidFill>
                <a:latin typeface="Arial"/>
              </a:rPr>
              <a:t>61</a:t>
            </a:fld>
            <a:endParaRPr lang="en-US" sz="1300" b="0" strike="noStrike" spc="-1">
              <a:solidFill>
                <a:srgbClr val="000000"/>
              </a:solidFill>
              <a:latin typeface="Arial"/>
            </a:endParaRPr>
          </a:p>
        </p:txBody>
      </p:sp>
      <p:sp>
        <p:nvSpPr>
          <p:cNvPr id="1112" name="PlaceHolder 2"/>
          <p:cNvSpPr>
            <a:spLocks noGrp="1" noRot="1" noChangeAspect="1"/>
          </p:cNvSpPr>
          <p:nvPr>
            <p:ph type="sldImg"/>
          </p:nvPr>
        </p:nvSpPr>
        <p:spPr>
          <a:xfrm>
            <a:off x="138113" y="768350"/>
            <a:ext cx="6823075" cy="3836988"/>
          </a:xfrm>
          <a:prstGeom prst="rect">
            <a:avLst/>
          </a:prstGeom>
        </p:spPr>
      </p:sp>
      <p:sp>
        <p:nvSpPr>
          <p:cNvPr id="111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6091FC2-4D9D-4A64-9314-10B0531DE883}" type="slidenum">
              <a:rPr lang="en-US" sz="1300" b="1" strike="noStrike" spc="-1">
                <a:solidFill>
                  <a:srgbClr val="000000"/>
                </a:solidFill>
                <a:latin typeface="Arial"/>
              </a:rPr>
              <a:t>62</a:t>
            </a:fld>
            <a:endParaRPr lang="en-US" sz="1300" b="0" strike="noStrike" spc="-1">
              <a:solidFill>
                <a:srgbClr val="000000"/>
              </a:solidFill>
              <a:latin typeface="Arial"/>
            </a:endParaRPr>
          </a:p>
        </p:txBody>
      </p:sp>
      <p:sp>
        <p:nvSpPr>
          <p:cNvPr id="1115" name="PlaceHolder 2"/>
          <p:cNvSpPr>
            <a:spLocks noGrp="1" noRot="1" noChangeAspect="1"/>
          </p:cNvSpPr>
          <p:nvPr>
            <p:ph type="sldImg"/>
          </p:nvPr>
        </p:nvSpPr>
        <p:spPr>
          <a:xfrm>
            <a:off x="138113" y="768350"/>
            <a:ext cx="6823075" cy="3836988"/>
          </a:xfrm>
          <a:prstGeom prst="rect">
            <a:avLst/>
          </a:prstGeom>
        </p:spPr>
      </p:sp>
      <p:sp>
        <p:nvSpPr>
          <p:cNvPr id="1116"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E69FD73-A24E-4485-B1DF-98EC8835292A}" type="slidenum">
              <a:rPr lang="en-US" sz="1300" b="1" strike="noStrike" spc="-1">
                <a:solidFill>
                  <a:srgbClr val="000000"/>
                </a:solidFill>
                <a:latin typeface="Arial"/>
              </a:rPr>
              <a:t>63</a:t>
            </a:fld>
            <a:endParaRPr lang="en-US" sz="1300" b="0" strike="noStrike" spc="-1">
              <a:solidFill>
                <a:srgbClr val="000000"/>
              </a:solidFill>
              <a:latin typeface="Arial"/>
            </a:endParaRPr>
          </a:p>
        </p:txBody>
      </p:sp>
      <p:sp>
        <p:nvSpPr>
          <p:cNvPr id="1118" name="PlaceHolder 2"/>
          <p:cNvSpPr>
            <a:spLocks noGrp="1" noRot="1" noChangeAspect="1"/>
          </p:cNvSpPr>
          <p:nvPr>
            <p:ph type="sldImg"/>
          </p:nvPr>
        </p:nvSpPr>
        <p:spPr>
          <a:xfrm>
            <a:off x="138113" y="768350"/>
            <a:ext cx="6823075" cy="3836988"/>
          </a:xfrm>
          <a:prstGeom prst="rect">
            <a:avLst/>
          </a:prstGeom>
        </p:spPr>
      </p:sp>
      <p:sp>
        <p:nvSpPr>
          <p:cNvPr id="1119"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EF895CB-5E07-4A27-A1AD-85B1C4076F9F}" type="slidenum">
              <a:rPr lang="en-US" sz="1300" b="1" strike="noStrike" spc="-1">
                <a:solidFill>
                  <a:srgbClr val="000000"/>
                </a:solidFill>
                <a:latin typeface="Arial"/>
              </a:rPr>
              <a:t>64</a:t>
            </a:fld>
            <a:endParaRPr lang="en-US" sz="1300" b="0" strike="noStrike" spc="-1">
              <a:solidFill>
                <a:srgbClr val="000000"/>
              </a:solidFill>
              <a:latin typeface="Arial"/>
            </a:endParaRPr>
          </a:p>
        </p:txBody>
      </p:sp>
      <p:sp>
        <p:nvSpPr>
          <p:cNvPr id="1121" name="PlaceHolder 2"/>
          <p:cNvSpPr>
            <a:spLocks noGrp="1" noRot="1" noChangeAspect="1"/>
          </p:cNvSpPr>
          <p:nvPr>
            <p:ph type="sldImg"/>
          </p:nvPr>
        </p:nvSpPr>
        <p:spPr>
          <a:xfrm>
            <a:off x="138113" y="768350"/>
            <a:ext cx="6823075" cy="3836988"/>
          </a:xfrm>
          <a:prstGeom prst="rect">
            <a:avLst/>
          </a:prstGeom>
        </p:spPr>
      </p:sp>
      <p:sp>
        <p:nvSpPr>
          <p:cNvPr id="1122"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7DF18D4-A482-48E8-8561-64D3F14337C5}" type="slidenum">
              <a:rPr lang="en-US" sz="1300" b="1" strike="noStrike" spc="-1">
                <a:solidFill>
                  <a:srgbClr val="000000"/>
                </a:solidFill>
                <a:latin typeface="Arial"/>
              </a:rPr>
              <a:t>65</a:t>
            </a:fld>
            <a:endParaRPr lang="en-US" sz="1300" b="0" strike="noStrike" spc="-1">
              <a:solidFill>
                <a:srgbClr val="000000"/>
              </a:solidFill>
              <a:latin typeface="Arial"/>
            </a:endParaRPr>
          </a:p>
        </p:txBody>
      </p:sp>
      <p:sp>
        <p:nvSpPr>
          <p:cNvPr id="1124" name="PlaceHolder 2"/>
          <p:cNvSpPr>
            <a:spLocks noGrp="1" noRot="1" noChangeAspect="1"/>
          </p:cNvSpPr>
          <p:nvPr>
            <p:ph type="sldImg"/>
          </p:nvPr>
        </p:nvSpPr>
        <p:spPr>
          <a:xfrm>
            <a:off x="138113" y="768350"/>
            <a:ext cx="6823075" cy="3836988"/>
          </a:xfrm>
          <a:prstGeom prst="rect">
            <a:avLst/>
          </a:prstGeom>
        </p:spPr>
      </p:sp>
      <p:sp>
        <p:nvSpPr>
          <p:cNvPr id="1125"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0C7F3F67-A2E2-44DC-91F3-9ED59E08AC28}" type="slidenum">
              <a:rPr lang="en-US" sz="1300" b="1" strike="noStrike" spc="-1">
                <a:solidFill>
                  <a:srgbClr val="000000"/>
                </a:solidFill>
                <a:latin typeface="Arial"/>
              </a:rPr>
              <a:t>66</a:t>
            </a:fld>
            <a:endParaRPr lang="en-US" sz="1300" b="0" strike="noStrike" spc="-1">
              <a:solidFill>
                <a:srgbClr val="000000"/>
              </a:solidFill>
              <a:latin typeface="Arial"/>
            </a:endParaRPr>
          </a:p>
        </p:txBody>
      </p:sp>
      <p:sp>
        <p:nvSpPr>
          <p:cNvPr id="1127" name="PlaceHolder 2"/>
          <p:cNvSpPr>
            <a:spLocks noGrp="1" noRot="1" noChangeAspect="1"/>
          </p:cNvSpPr>
          <p:nvPr>
            <p:ph type="sldImg"/>
          </p:nvPr>
        </p:nvSpPr>
        <p:spPr>
          <a:xfrm>
            <a:off x="138113" y="768350"/>
            <a:ext cx="6823075" cy="3836988"/>
          </a:xfrm>
          <a:prstGeom prst="rect">
            <a:avLst/>
          </a:prstGeom>
        </p:spPr>
      </p:sp>
      <p:sp>
        <p:nvSpPr>
          <p:cNvPr id="1128"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63779CBC-4469-452A-9FD5-BB995E147870}" type="slidenum">
              <a:rPr lang="en-US" sz="1300" b="1" strike="noStrike" spc="-1">
                <a:solidFill>
                  <a:srgbClr val="000000"/>
                </a:solidFill>
                <a:latin typeface="Arial"/>
              </a:rPr>
              <a:t>67</a:t>
            </a:fld>
            <a:endParaRPr lang="en-US" sz="1300" b="0" strike="noStrike" spc="-1">
              <a:solidFill>
                <a:srgbClr val="000000"/>
              </a:solidFill>
              <a:latin typeface="Arial"/>
            </a:endParaRPr>
          </a:p>
        </p:txBody>
      </p:sp>
      <p:sp>
        <p:nvSpPr>
          <p:cNvPr id="1130" name="PlaceHolder 2"/>
          <p:cNvSpPr>
            <a:spLocks noGrp="1" noRot="1" noChangeAspect="1"/>
          </p:cNvSpPr>
          <p:nvPr>
            <p:ph type="sldImg"/>
          </p:nvPr>
        </p:nvSpPr>
        <p:spPr>
          <a:xfrm>
            <a:off x="138113" y="768350"/>
            <a:ext cx="6823075" cy="3836988"/>
          </a:xfrm>
          <a:prstGeom prst="rect">
            <a:avLst/>
          </a:prstGeom>
        </p:spPr>
      </p:sp>
      <p:sp>
        <p:nvSpPr>
          <p:cNvPr id="1131"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A3EFD91-6B4F-42A4-B006-FD936D56E6A8}" type="slidenum">
              <a:rPr lang="en-US" sz="1300" b="1" strike="noStrike" spc="-1">
                <a:solidFill>
                  <a:srgbClr val="000000"/>
                </a:solidFill>
                <a:latin typeface="Arial"/>
              </a:rPr>
              <a:t>68</a:t>
            </a:fld>
            <a:endParaRPr lang="en-US" sz="1300" b="0" strike="noStrike" spc="-1">
              <a:solidFill>
                <a:srgbClr val="000000"/>
              </a:solidFill>
              <a:latin typeface="Arial"/>
            </a:endParaRPr>
          </a:p>
        </p:txBody>
      </p:sp>
      <p:sp>
        <p:nvSpPr>
          <p:cNvPr id="1133" name="PlaceHolder 2"/>
          <p:cNvSpPr>
            <a:spLocks noGrp="1" noRot="1" noChangeAspect="1"/>
          </p:cNvSpPr>
          <p:nvPr>
            <p:ph type="sldImg"/>
          </p:nvPr>
        </p:nvSpPr>
        <p:spPr>
          <a:xfrm>
            <a:off x="138113" y="768350"/>
            <a:ext cx="6823075" cy="3836988"/>
          </a:xfrm>
          <a:prstGeom prst="rect">
            <a:avLst/>
          </a:prstGeom>
        </p:spPr>
      </p:sp>
      <p:sp>
        <p:nvSpPr>
          <p:cNvPr id="113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C20DEBA-98A4-48B2-9588-B653AE7FAF5A}" type="slidenum">
              <a:rPr lang="en-US" sz="1300" b="1" strike="noStrike" spc="-1">
                <a:solidFill>
                  <a:srgbClr val="000000"/>
                </a:solidFill>
                <a:latin typeface="Arial"/>
              </a:rPr>
              <a:t>69</a:t>
            </a:fld>
            <a:endParaRPr lang="en-US" sz="1300" b="0" strike="noStrike" spc="-1">
              <a:solidFill>
                <a:srgbClr val="000000"/>
              </a:solidFill>
              <a:latin typeface="Arial"/>
            </a:endParaRPr>
          </a:p>
        </p:txBody>
      </p:sp>
      <p:sp>
        <p:nvSpPr>
          <p:cNvPr id="1136" name="PlaceHolder 2"/>
          <p:cNvSpPr>
            <a:spLocks noGrp="1" noRot="1" noChangeAspect="1"/>
          </p:cNvSpPr>
          <p:nvPr>
            <p:ph type="sldImg"/>
          </p:nvPr>
        </p:nvSpPr>
        <p:spPr>
          <a:xfrm>
            <a:off x="138113" y="768350"/>
            <a:ext cx="6823075" cy="3836988"/>
          </a:xfrm>
          <a:prstGeom prst="rect">
            <a:avLst/>
          </a:prstGeom>
        </p:spPr>
      </p:sp>
      <p:sp>
        <p:nvSpPr>
          <p:cNvPr id="113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D0207CE6-6D09-495B-89C3-F784D74D8107}" type="slidenum">
              <a:rPr lang="en-US" sz="1300" b="1" strike="noStrike" spc="-1">
                <a:solidFill>
                  <a:srgbClr val="000000"/>
                </a:solidFill>
                <a:latin typeface="Arial"/>
              </a:rPr>
              <a:t>70</a:t>
            </a:fld>
            <a:endParaRPr lang="en-US" sz="1300" b="0" strike="noStrike" spc="-1">
              <a:solidFill>
                <a:srgbClr val="000000"/>
              </a:solidFill>
              <a:latin typeface="Arial"/>
            </a:endParaRPr>
          </a:p>
        </p:txBody>
      </p:sp>
      <p:sp>
        <p:nvSpPr>
          <p:cNvPr id="1139" name="PlaceHolder 2"/>
          <p:cNvSpPr>
            <a:spLocks noGrp="1" noRot="1" noChangeAspect="1"/>
          </p:cNvSpPr>
          <p:nvPr>
            <p:ph type="sldImg"/>
          </p:nvPr>
        </p:nvSpPr>
        <p:spPr>
          <a:xfrm>
            <a:off x="138113" y="768350"/>
            <a:ext cx="6823075" cy="3836988"/>
          </a:xfrm>
          <a:prstGeom prst="rect">
            <a:avLst/>
          </a:prstGeom>
        </p:spPr>
      </p:sp>
      <p:sp>
        <p:nvSpPr>
          <p:cNvPr id="1140"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FDE993C3-829B-4BA1-817F-77A92586D7A0}" type="slidenum">
              <a:rPr lang="en-US" sz="1300" b="1" strike="noStrike" spc="-1">
                <a:solidFill>
                  <a:srgbClr val="000000"/>
                </a:solidFill>
                <a:latin typeface="Arial"/>
              </a:rPr>
              <a:t>71</a:t>
            </a:fld>
            <a:endParaRPr lang="en-US" sz="1300" b="0" strike="noStrike" spc="-1">
              <a:solidFill>
                <a:srgbClr val="000000"/>
              </a:solidFill>
              <a:latin typeface="Arial"/>
            </a:endParaRPr>
          </a:p>
        </p:txBody>
      </p:sp>
      <p:sp>
        <p:nvSpPr>
          <p:cNvPr id="1142" name="PlaceHolder 2"/>
          <p:cNvSpPr>
            <a:spLocks noGrp="1" noRot="1" noChangeAspect="1"/>
          </p:cNvSpPr>
          <p:nvPr>
            <p:ph type="sldImg"/>
          </p:nvPr>
        </p:nvSpPr>
        <p:spPr>
          <a:xfrm>
            <a:off x="138113" y="768350"/>
            <a:ext cx="6823075" cy="3836988"/>
          </a:xfrm>
          <a:prstGeom prst="rect">
            <a:avLst/>
          </a:prstGeom>
        </p:spPr>
      </p:sp>
      <p:sp>
        <p:nvSpPr>
          <p:cNvPr id="114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E7A0AE66-1809-4561-BD7E-8B07B51C8C65}" type="slidenum">
              <a:rPr lang="en-US" sz="1300" b="1" strike="noStrike" spc="-1">
                <a:solidFill>
                  <a:srgbClr val="000000"/>
                </a:solidFill>
                <a:latin typeface="Arial"/>
              </a:rPr>
              <a:t>72</a:t>
            </a:fld>
            <a:endParaRPr lang="en-US" sz="1300" b="0" strike="noStrike" spc="-1">
              <a:solidFill>
                <a:srgbClr val="000000"/>
              </a:solidFill>
              <a:latin typeface="Arial"/>
            </a:endParaRPr>
          </a:p>
        </p:txBody>
      </p:sp>
      <p:sp>
        <p:nvSpPr>
          <p:cNvPr id="1145" name="PlaceHolder 2"/>
          <p:cNvSpPr>
            <a:spLocks noGrp="1" noRot="1" noChangeAspect="1"/>
          </p:cNvSpPr>
          <p:nvPr>
            <p:ph type="sldImg"/>
          </p:nvPr>
        </p:nvSpPr>
        <p:spPr>
          <a:xfrm>
            <a:off x="138113" y="768350"/>
            <a:ext cx="6823075" cy="3836988"/>
          </a:xfrm>
          <a:prstGeom prst="rect">
            <a:avLst/>
          </a:prstGeom>
        </p:spPr>
      </p:sp>
      <p:sp>
        <p:nvSpPr>
          <p:cNvPr id="1146"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37286801-ECDC-4EBC-B3B7-B60069BF14ED}" type="slidenum">
              <a:rPr lang="en-US" sz="1300" b="1" strike="noStrike" spc="-1">
                <a:solidFill>
                  <a:srgbClr val="000000"/>
                </a:solidFill>
                <a:latin typeface="Arial"/>
              </a:rPr>
              <a:t>73</a:t>
            </a:fld>
            <a:endParaRPr lang="en-US" sz="1300" b="0" strike="noStrike" spc="-1">
              <a:solidFill>
                <a:srgbClr val="000000"/>
              </a:solidFill>
              <a:latin typeface="Arial"/>
            </a:endParaRPr>
          </a:p>
        </p:txBody>
      </p:sp>
      <p:sp>
        <p:nvSpPr>
          <p:cNvPr id="1148" name="PlaceHolder 2"/>
          <p:cNvSpPr>
            <a:spLocks noGrp="1" noRot="1" noChangeAspect="1"/>
          </p:cNvSpPr>
          <p:nvPr>
            <p:ph type="sldImg"/>
          </p:nvPr>
        </p:nvSpPr>
        <p:spPr>
          <a:xfrm>
            <a:off x="138113" y="768350"/>
            <a:ext cx="6823075" cy="3836988"/>
          </a:xfrm>
          <a:prstGeom prst="rect">
            <a:avLst/>
          </a:prstGeom>
        </p:spPr>
      </p:sp>
      <p:sp>
        <p:nvSpPr>
          <p:cNvPr id="1149"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818F9DF-4175-4DA8-AB2A-D6CABCB5C38B}" type="slidenum">
              <a:rPr lang="en-US" sz="1300" b="1" strike="noStrike" spc="-1">
                <a:solidFill>
                  <a:srgbClr val="000000"/>
                </a:solidFill>
                <a:latin typeface="Arial"/>
              </a:rPr>
              <a:t>74</a:t>
            </a:fld>
            <a:endParaRPr lang="en-US" sz="1300" b="0" strike="noStrike" spc="-1">
              <a:solidFill>
                <a:srgbClr val="000000"/>
              </a:solidFill>
              <a:latin typeface="Arial"/>
            </a:endParaRPr>
          </a:p>
        </p:txBody>
      </p:sp>
      <p:sp>
        <p:nvSpPr>
          <p:cNvPr id="1151" name="PlaceHolder 2"/>
          <p:cNvSpPr>
            <a:spLocks noGrp="1" noRot="1" noChangeAspect="1"/>
          </p:cNvSpPr>
          <p:nvPr>
            <p:ph type="sldImg"/>
          </p:nvPr>
        </p:nvSpPr>
        <p:spPr>
          <a:xfrm>
            <a:off x="138113" y="768350"/>
            <a:ext cx="6823075" cy="3836988"/>
          </a:xfrm>
          <a:prstGeom prst="rect">
            <a:avLst/>
          </a:prstGeom>
        </p:spPr>
      </p:sp>
      <p:sp>
        <p:nvSpPr>
          <p:cNvPr id="1152"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63822F5-D08A-47C4-825F-4CE670CAB81B}" type="slidenum">
              <a:rPr lang="en-US" sz="1300" b="1" strike="noStrike" spc="-1">
                <a:solidFill>
                  <a:srgbClr val="000000"/>
                </a:solidFill>
                <a:latin typeface="Arial"/>
              </a:rPr>
              <a:t>75</a:t>
            </a:fld>
            <a:endParaRPr lang="en-US" sz="1300" b="0" strike="noStrike" spc="-1">
              <a:solidFill>
                <a:srgbClr val="000000"/>
              </a:solidFill>
              <a:latin typeface="Arial"/>
            </a:endParaRPr>
          </a:p>
        </p:txBody>
      </p:sp>
      <p:sp>
        <p:nvSpPr>
          <p:cNvPr id="1154" name="PlaceHolder 2"/>
          <p:cNvSpPr>
            <a:spLocks noGrp="1" noRot="1" noChangeAspect="1"/>
          </p:cNvSpPr>
          <p:nvPr>
            <p:ph type="sldImg"/>
          </p:nvPr>
        </p:nvSpPr>
        <p:spPr>
          <a:xfrm>
            <a:off x="138113" y="768350"/>
            <a:ext cx="6823075" cy="3836988"/>
          </a:xfrm>
          <a:prstGeom prst="rect">
            <a:avLst/>
          </a:prstGeom>
        </p:spPr>
      </p:sp>
      <p:sp>
        <p:nvSpPr>
          <p:cNvPr id="1155"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A731571-33D5-4535-A7B1-D3DBF013CC14}" type="slidenum">
              <a:rPr lang="en-US" sz="1300" b="1" strike="noStrike" spc="-1">
                <a:solidFill>
                  <a:srgbClr val="000000"/>
                </a:solidFill>
                <a:latin typeface="Arial"/>
              </a:rPr>
              <a:t>76</a:t>
            </a:fld>
            <a:endParaRPr lang="en-US" sz="1300" b="0" strike="noStrike" spc="-1">
              <a:solidFill>
                <a:srgbClr val="000000"/>
              </a:solidFill>
              <a:latin typeface="Arial"/>
            </a:endParaRPr>
          </a:p>
        </p:txBody>
      </p:sp>
      <p:sp>
        <p:nvSpPr>
          <p:cNvPr id="1166" name="PlaceHolder 2"/>
          <p:cNvSpPr>
            <a:spLocks noGrp="1" noRot="1" noChangeAspect="1"/>
          </p:cNvSpPr>
          <p:nvPr>
            <p:ph type="sldImg"/>
          </p:nvPr>
        </p:nvSpPr>
        <p:spPr>
          <a:xfrm>
            <a:off x="138113" y="768350"/>
            <a:ext cx="6823075" cy="3836988"/>
          </a:xfrm>
          <a:prstGeom prst="rect">
            <a:avLst/>
          </a:prstGeom>
        </p:spPr>
      </p:sp>
      <p:sp>
        <p:nvSpPr>
          <p:cNvPr id="1167"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DA3089D-7604-478C-9BBE-838545ADD02A}" type="slidenum">
              <a:rPr lang="en-US" sz="1300" b="1" strike="noStrike" spc="-1">
                <a:solidFill>
                  <a:srgbClr val="000000"/>
                </a:solidFill>
                <a:latin typeface="Arial"/>
              </a:rPr>
              <a:t>77</a:t>
            </a:fld>
            <a:endParaRPr lang="en-US" sz="1300" b="0" strike="noStrike" spc="-1">
              <a:solidFill>
                <a:srgbClr val="000000"/>
              </a:solidFill>
              <a:latin typeface="Arial"/>
            </a:endParaRPr>
          </a:p>
        </p:txBody>
      </p:sp>
      <p:sp>
        <p:nvSpPr>
          <p:cNvPr id="1169" name="PlaceHolder 2"/>
          <p:cNvSpPr>
            <a:spLocks noGrp="1" noRot="1" noChangeAspect="1"/>
          </p:cNvSpPr>
          <p:nvPr>
            <p:ph type="sldImg"/>
          </p:nvPr>
        </p:nvSpPr>
        <p:spPr>
          <a:xfrm>
            <a:off x="138113" y="768350"/>
            <a:ext cx="6823075" cy="3836988"/>
          </a:xfrm>
          <a:prstGeom prst="rect">
            <a:avLst/>
          </a:prstGeom>
        </p:spPr>
      </p:sp>
      <p:sp>
        <p:nvSpPr>
          <p:cNvPr id="1170"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AB58C7FC-8628-4E5A-A48C-688C55579153}" type="slidenum">
              <a:rPr lang="en-US" sz="1300" b="1" strike="noStrike" spc="-1">
                <a:solidFill>
                  <a:srgbClr val="000000"/>
                </a:solidFill>
                <a:latin typeface="Arial"/>
              </a:rPr>
              <a:t>78</a:t>
            </a:fld>
            <a:endParaRPr lang="en-US" sz="1300" b="0" strike="noStrike" spc="-1">
              <a:solidFill>
                <a:srgbClr val="000000"/>
              </a:solidFill>
              <a:latin typeface="Arial"/>
            </a:endParaRPr>
          </a:p>
        </p:txBody>
      </p:sp>
      <p:sp>
        <p:nvSpPr>
          <p:cNvPr id="1172" name="PlaceHolder 2"/>
          <p:cNvSpPr>
            <a:spLocks noGrp="1" noRot="1" noChangeAspect="1"/>
          </p:cNvSpPr>
          <p:nvPr>
            <p:ph type="sldImg"/>
          </p:nvPr>
        </p:nvSpPr>
        <p:spPr>
          <a:xfrm>
            <a:off x="138113" y="768350"/>
            <a:ext cx="6823075" cy="3836988"/>
          </a:xfrm>
          <a:prstGeom prst="rect">
            <a:avLst/>
          </a:prstGeom>
        </p:spPr>
      </p:sp>
      <p:sp>
        <p:nvSpPr>
          <p:cNvPr id="117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1E3F0E13-3638-4DB5-A2C2-4B1AE74AB799}" type="slidenum">
              <a:rPr lang="en-US" sz="1300" b="1" strike="noStrike" spc="-1">
                <a:solidFill>
                  <a:srgbClr val="000000"/>
                </a:solidFill>
                <a:latin typeface="Arial"/>
              </a:rPr>
              <a:t>79</a:t>
            </a:fld>
            <a:endParaRPr lang="en-US" sz="1300" b="0" strike="noStrike" spc="-1">
              <a:solidFill>
                <a:srgbClr val="000000"/>
              </a:solidFill>
              <a:latin typeface="Arial"/>
            </a:endParaRPr>
          </a:p>
        </p:txBody>
      </p:sp>
      <p:sp>
        <p:nvSpPr>
          <p:cNvPr id="1175" name="PlaceHolder 2"/>
          <p:cNvSpPr>
            <a:spLocks noGrp="1" noRot="1" noChangeAspect="1"/>
          </p:cNvSpPr>
          <p:nvPr>
            <p:ph type="sldImg"/>
          </p:nvPr>
        </p:nvSpPr>
        <p:spPr>
          <a:xfrm>
            <a:off x="138113" y="768350"/>
            <a:ext cx="6823075" cy="3836988"/>
          </a:xfrm>
          <a:prstGeom prst="rect">
            <a:avLst/>
          </a:prstGeom>
        </p:spPr>
      </p:sp>
      <p:sp>
        <p:nvSpPr>
          <p:cNvPr id="1176"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B2D243CD-20BD-497D-B737-299EEAFDE7C5}" type="slidenum">
              <a:rPr lang="en-US" sz="1300" b="1" strike="noStrike" spc="-1">
                <a:solidFill>
                  <a:srgbClr val="000000"/>
                </a:solidFill>
                <a:latin typeface="Arial"/>
              </a:rPr>
              <a:t>80</a:t>
            </a:fld>
            <a:endParaRPr lang="en-US" sz="1300" b="0" strike="noStrike" spc="-1">
              <a:solidFill>
                <a:srgbClr val="000000"/>
              </a:solidFill>
              <a:latin typeface="Arial"/>
            </a:endParaRPr>
          </a:p>
        </p:txBody>
      </p:sp>
      <p:sp>
        <p:nvSpPr>
          <p:cNvPr id="1178" name="PlaceHolder 2"/>
          <p:cNvSpPr>
            <a:spLocks noGrp="1" noRot="1" noChangeAspect="1"/>
          </p:cNvSpPr>
          <p:nvPr>
            <p:ph type="sldImg"/>
          </p:nvPr>
        </p:nvSpPr>
        <p:spPr>
          <a:xfrm>
            <a:off x="138113" y="768350"/>
            <a:ext cx="6823075" cy="3836988"/>
          </a:xfrm>
          <a:prstGeom prst="rect">
            <a:avLst/>
          </a:prstGeom>
        </p:spPr>
      </p:sp>
      <p:sp>
        <p:nvSpPr>
          <p:cNvPr id="117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938E1722-D59F-4D1D-9FF0-86D5322B2FDA}" type="slidenum">
              <a:rPr lang="en-US" sz="1300" b="1" strike="noStrike" spc="-1">
                <a:solidFill>
                  <a:srgbClr val="000000"/>
                </a:solidFill>
                <a:latin typeface="Arial"/>
              </a:rPr>
              <a:t>81</a:t>
            </a:fld>
            <a:endParaRPr lang="en-US" sz="1300" b="0" strike="noStrike" spc="-1">
              <a:solidFill>
                <a:srgbClr val="000000"/>
              </a:solidFill>
              <a:latin typeface="Arial"/>
            </a:endParaRPr>
          </a:p>
        </p:txBody>
      </p:sp>
      <p:sp>
        <p:nvSpPr>
          <p:cNvPr id="1181" name="PlaceHolder 2"/>
          <p:cNvSpPr>
            <a:spLocks noGrp="1" noRot="1" noChangeAspect="1"/>
          </p:cNvSpPr>
          <p:nvPr>
            <p:ph type="sldImg"/>
          </p:nvPr>
        </p:nvSpPr>
        <p:spPr>
          <a:xfrm>
            <a:off x="138113" y="768350"/>
            <a:ext cx="6823075" cy="3836988"/>
          </a:xfrm>
          <a:prstGeom prst="rect">
            <a:avLst/>
          </a:prstGeom>
        </p:spPr>
      </p:sp>
      <p:sp>
        <p:nvSpPr>
          <p:cNvPr id="1182"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B5615F0-25DC-4C4D-A9D0-EEEE428F24E7}" type="slidenum">
              <a:rPr lang="en-US" sz="1300" b="1" strike="noStrike" spc="-1">
                <a:solidFill>
                  <a:srgbClr val="000000"/>
                </a:solidFill>
                <a:latin typeface="Arial"/>
              </a:rPr>
              <a:t>82</a:t>
            </a:fld>
            <a:endParaRPr lang="en-US" sz="1300" b="0" strike="noStrike" spc="-1">
              <a:solidFill>
                <a:srgbClr val="000000"/>
              </a:solidFill>
              <a:latin typeface="Arial"/>
            </a:endParaRPr>
          </a:p>
        </p:txBody>
      </p:sp>
      <p:sp>
        <p:nvSpPr>
          <p:cNvPr id="1184" name="PlaceHolder 2"/>
          <p:cNvSpPr>
            <a:spLocks noGrp="1" noRot="1" noChangeAspect="1"/>
          </p:cNvSpPr>
          <p:nvPr>
            <p:ph type="sldImg"/>
          </p:nvPr>
        </p:nvSpPr>
        <p:spPr>
          <a:xfrm>
            <a:off x="138113" y="768350"/>
            <a:ext cx="6823075" cy="3836988"/>
          </a:xfrm>
          <a:prstGeom prst="rect">
            <a:avLst/>
          </a:prstGeom>
        </p:spPr>
      </p:sp>
      <p:sp>
        <p:nvSpPr>
          <p:cNvPr id="1185"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0CF344F-18BA-4711-87EE-11807C07AC68}" type="slidenum">
              <a:rPr lang="en-US" sz="1300" b="1" strike="noStrike" spc="-1">
                <a:solidFill>
                  <a:srgbClr val="000000"/>
                </a:solidFill>
                <a:latin typeface="Arial"/>
              </a:rPr>
              <a:t>83</a:t>
            </a:fld>
            <a:endParaRPr lang="en-US" sz="1300" b="0" strike="noStrike" spc="-1">
              <a:solidFill>
                <a:srgbClr val="000000"/>
              </a:solidFill>
              <a:latin typeface="Arial"/>
            </a:endParaRPr>
          </a:p>
        </p:txBody>
      </p:sp>
      <p:sp>
        <p:nvSpPr>
          <p:cNvPr id="1193" name="PlaceHolder 2"/>
          <p:cNvSpPr>
            <a:spLocks noGrp="1" noRot="1" noChangeAspect="1"/>
          </p:cNvSpPr>
          <p:nvPr>
            <p:ph type="sldImg"/>
          </p:nvPr>
        </p:nvSpPr>
        <p:spPr>
          <a:xfrm>
            <a:off x="138113" y="768350"/>
            <a:ext cx="6823075" cy="3836988"/>
          </a:xfrm>
          <a:prstGeom prst="rect">
            <a:avLst/>
          </a:prstGeom>
        </p:spPr>
      </p:sp>
      <p:sp>
        <p:nvSpPr>
          <p:cNvPr id="119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0CF344F-18BA-4711-87EE-11807C07AC68}" type="slidenum">
              <a:rPr lang="en-US" sz="1300" b="1" strike="noStrike" spc="-1">
                <a:solidFill>
                  <a:srgbClr val="000000"/>
                </a:solidFill>
                <a:latin typeface="Arial"/>
              </a:rPr>
              <a:t>84</a:t>
            </a:fld>
            <a:endParaRPr lang="en-US" sz="1300" b="0" strike="noStrike" spc="-1">
              <a:solidFill>
                <a:srgbClr val="000000"/>
              </a:solidFill>
              <a:latin typeface="Arial"/>
            </a:endParaRPr>
          </a:p>
        </p:txBody>
      </p:sp>
      <p:sp>
        <p:nvSpPr>
          <p:cNvPr id="1193" name="PlaceHolder 2"/>
          <p:cNvSpPr>
            <a:spLocks noGrp="1" noRot="1" noChangeAspect="1"/>
          </p:cNvSpPr>
          <p:nvPr>
            <p:ph type="sldImg"/>
          </p:nvPr>
        </p:nvSpPr>
        <p:spPr>
          <a:xfrm>
            <a:off x="138113" y="768350"/>
            <a:ext cx="6823075" cy="3836988"/>
          </a:xfrm>
          <a:prstGeom prst="rect">
            <a:avLst/>
          </a:prstGeom>
        </p:spPr>
      </p:sp>
      <p:sp>
        <p:nvSpPr>
          <p:cNvPr id="119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C0CF344F-18BA-4711-87EE-11807C07AC68}" type="slidenum">
              <a:rPr lang="en-US" sz="1300" b="1" strike="noStrike" spc="-1">
                <a:solidFill>
                  <a:srgbClr val="000000"/>
                </a:solidFill>
                <a:latin typeface="Arial"/>
              </a:rPr>
              <a:t>85</a:t>
            </a:fld>
            <a:endParaRPr lang="en-US" sz="1300" b="0" strike="noStrike" spc="-1">
              <a:solidFill>
                <a:srgbClr val="000000"/>
              </a:solidFill>
              <a:latin typeface="Arial"/>
            </a:endParaRPr>
          </a:p>
        </p:txBody>
      </p:sp>
      <p:sp>
        <p:nvSpPr>
          <p:cNvPr id="1193" name="PlaceHolder 2"/>
          <p:cNvSpPr>
            <a:spLocks noGrp="1" noRot="1" noChangeAspect="1"/>
          </p:cNvSpPr>
          <p:nvPr>
            <p:ph type="sldImg"/>
          </p:nvPr>
        </p:nvSpPr>
        <p:spPr>
          <a:xfrm>
            <a:off x="138113" y="768350"/>
            <a:ext cx="6823075" cy="3836988"/>
          </a:xfrm>
          <a:prstGeom prst="rect">
            <a:avLst/>
          </a:prstGeom>
        </p:spPr>
      </p:sp>
      <p:sp>
        <p:nvSpPr>
          <p:cNvPr id="1194"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3B765DD-7DE2-4B60-ACCB-4E27DF637243}" type="slidenum">
              <a:rPr lang="en-US" sz="1300" b="1" strike="noStrike" spc="-1">
                <a:solidFill>
                  <a:srgbClr val="000000"/>
                </a:solidFill>
                <a:latin typeface="Arial"/>
              </a:rPr>
              <a:t>86</a:t>
            </a:fld>
            <a:endParaRPr lang="en-US" sz="1300" b="0" strike="noStrike" spc="-1">
              <a:solidFill>
                <a:srgbClr val="000000"/>
              </a:solidFill>
              <a:latin typeface="Arial"/>
            </a:endParaRPr>
          </a:p>
        </p:txBody>
      </p:sp>
      <p:sp>
        <p:nvSpPr>
          <p:cNvPr id="1202" name="PlaceHolder 2"/>
          <p:cNvSpPr>
            <a:spLocks noGrp="1" noRot="1" noChangeAspect="1"/>
          </p:cNvSpPr>
          <p:nvPr>
            <p:ph type="sldImg"/>
          </p:nvPr>
        </p:nvSpPr>
        <p:spPr>
          <a:xfrm>
            <a:off x="138113" y="768350"/>
            <a:ext cx="6823075" cy="3836988"/>
          </a:xfrm>
          <a:prstGeom prst="rect">
            <a:avLst/>
          </a:prstGeom>
        </p:spPr>
      </p:sp>
      <p:sp>
        <p:nvSpPr>
          <p:cNvPr id="120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3B765DD-7DE2-4B60-ACCB-4E27DF637243}" type="slidenum">
              <a:rPr lang="en-US" sz="1300" b="1" strike="noStrike" spc="-1">
                <a:solidFill>
                  <a:srgbClr val="000000"/>
                </a:solidFill>
                <a:latin typeface="Arial"/>
              </a:rPr>
              <a:t>87</a:t>
            </a:fld>
            <a:endParaRPr lang="en-US" sz="1300" b="0" strike="noStrike" spc="-1">
              <a:solidFill>
                <a:srgbClr val="000000"/>
              </a:solidFill>
              <a:latin typeface="Arial"/>
            </a:endParaRPr>
          </a:p>
        </p:txBody>
      </p:sp>
      <p:sp>
        <p:nvSpPr>
          <p:cNvPr id="1202" name="PlaceHolder 2"/>
          <p:cNvSpPr>
            <a:spLocks noGrp="1" noRot="1" noChangeAspect="1"/>
          </p:cNvSpPr>
          <p:nvPr>
            <p:ph type="sldImg"/>
          </p:nvPr>
        </p:nvSpPr>
        <p:spPr>
          <a:xfrm>
            <a:off x="138113" y="768350"/>
            <a:ext cx="6823075" cy="3836988"/>
          </a:xfrm>
          <a:prstGeom prst="rect">
            <a:avLst/>
          </a:prstGeom>
        </p:spPr>
      </p:sp>
      <p:sp>
        <p:nvSpPr>
          <p:cNvPr id="120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53B765DD-7DE2-4B60-ACCB-4E27DF637243}" type="slidenum">
              <a:rPr lang="en-US" sz="1300" b="1" strike="noStrike" spc="-1">
                <a:solidFill>
                  <a:srgbClr val="000000"/>
                </a:solidFill>
                <a:latin typeface="Arial"/>
              </a:rPr>
              <a:t>88</a:t>
            </a:fld>
            <a:endParaRPr lang="en-US" sz="1300" b="0" strike="noStrike" spc="-1">
              <a:solidFill>
                <a:srgbClr val="000000"/>
              </a:solidFill>
              <a:latin typeface="Arial"/>
            </a:endParaRPr>
          </a:p>
        </p:txBody>
      </p:sp>
      <p:sp>
        <p:nvSpPr>
          <p:cNvPr id="1202" name="PlaceHolder 2"/>
          <p:cNvSpPr>
            <a:spLocks noGrp="1" noRot="1" noChangeAspect="1"/>
          </p:cNvSpPr>
          <p:nvPr>
            <p:ph type="sldImg"/>
          </p:nvPr>
        </p:nvSpPr>
        <p:spPr>
          <a:xfrm>
            <a:off x="138113" y="768350"/>
            <a:ext cx="6823075" cy="3836988"/>
          </a:xfrm>
          <a:prstGeom prst="rect">
            <a:avLst/>
          </a:prstGeom>
        </p:spPr>
      </p:sp>
      <p:sp>
        <p:nvSpPr>
          <p:cNvPr id="1203" name="PlaceHolder 3"/>
          <p:cNvSpPr>
            <a:spLocks noGrp="1"/>
          </p:cNvSpPr>
          <p:nvPr>
            <p:ph type="body"/>
          </p:nvPr>
        </p:nvSpPr>
        <p:spPr>
          <a:xfrm>
            <a:off x="946080" y="4861080"/>
            <a:ext cx="5207040" cy="4614480"/>
          </a:xfrm>
          <a:prstGeom prst="rect">
            <a:avLst/>
          </a:prstGeom>
        </p:spPr>
        <p:txBody>
          <a:bodyPr lIns="4680" tIns="4680" rIns="4680" bIns="4680"/>
          <a:lstStyle/>
          <a:p>
            <a:endParaRPr lang="en-US" sz="1200" b="0" strike="noStrike" spc="-1">
              <a:solidFill>
                <a:srgbClr val="000000"/>
              </a:solidFill>
              <a:latin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 name="CustomShape 1"/>
          <p:cNvSpPr/>
          <p:nvPr/>
        </p:nvSpPr>
        <p:spPr>
          <a:xfrm>
            <a:off x="4022640" y="9723600"/>
            <a:ext cx="3076560" cy="51084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9000" tIns="49680" rIns="99000" bIns="49680" anchor="b"/>
          <a:lstStyle/>
          <a:p>
            <a:pPr algn="r"/>
            <a:fld id="{87B41A6F-A253-4852-A8DF-ACE902819931}" type="slidenum">
              <a:rPr lang="en-US" sz="1300" b="1" strike="noStrike" spc="-1">
                <a:solidFill>
                  <a:srgbClr val="000000"/>
                </a:solidFill>
                <a:latin typeface="Arial"/>
              </a:rPr>
              <a:t>90</a:t>
            </a:fld>
            <a:endParaRPr lang="en-US" sz="1300" b="0" strike="noStrike" spc="-1">
              <a:solidFill>
                <a:srgbClr val="000000"/>
              </a:solidFill>
              <a:latin typeface="Arial"/>
            </a:endParaRPr>
          </a:p>
        </p:txBody>
      </p:sp>
      <p:sp>
        <p:nvSpPr>
          <p:cNvPr id="1208" name="PlaceHolder 2"/>
          <p:cNvSpPr>
            <a:spLocks noGrp="1" noRot="1" noChangeAspect="1"/>
          </p:cNvSpPr>
          <p:nvPr>
            <p:ph type="sldImg"/>
          </p:nvPr>
        </p:nvSpPr>
        <p:spPr>
          <a:xfrm>
            <a:off x="138113" y="768350"/>
            <a:ext cx="6823075" cy="3836988"/>
          </a:xfrm>
          <a:prstGeom prst="rect">
            <a:avLst/>
          </a:prstGeom>
        </p:spPr>
      </p:sp>
      <p:sp>
        <p:nvSpPr>
          <p:cNvPr id="1209" name="PlaceHolder 3"/>
          <p:cNvSpPr>
            <a:spLocks noGrp="1"/>
          </p:cNvSpPr>
          <p:nvPr>
            <p:ph type="body"/>
          </p:nvPr>
        </p:nvSpPr>
        <p:spPr>
          <a:xfrm>
            <a:off x="946080" y="4861080"/>
            <a:ext cx="5207040" cy="4605120"/>
          </a:xfrm>
          <a:prstGeom prst="rect">
            <a:avLst/>
          </a:prstGeom>
        </p:spPr>
        <p:txBody>
          <a:bodyPr lIns="0" tIns="0" rIns="0" bIns="0"/>
          <a:lstStyle/>
          <a:p>
            <a:endParaRPr lang="en-US" sz="1200" b="0" strike="noStrike" spc="-1">
              <a:solidFill>
                <a:srgbClr val="000000"/>
              </a:solid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4" name="Slide Number Placeholder 3"/>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sz="1000" b="0">
                <a:latin typeface="+mj-lt"/>
              </a:defRPr>
            </a:lvl1pPr>
          </a:lstStyle>
          <a:p>
            <a:r>
              <a:rPr lang="en-US" spc="-1">
                <a:solidFill>
                  <a:srgbClr val="000000"/>
                </a:solidFill>
              </a:rPr>
              <a:t>Entrenament Metacognitiu 5 – Memòria</a:t>
            </a:r>
          </a:p>
        </p:txBody>
      </p:sp>
      <p:sp>
        <p:nvSpPr>
          <p:cNvPr id="6" name="Slide Number Placeholder 5"/>
          <p:cNvSpPr>
            <a:spLocks noGrp="1"/>
          </p:cNvSpPr>
          <p:nvPr>
            <p:ph type="sldNum" sz="quarter" idx="12"/>
          </p:nvPr>
        </p:nvSpPr>
        <p:spPr bwMode="gray"/>
        <p:txBody>
          <a:bodyPr>
            <a:noAutofit/>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7" name="Slide Number Placeholder 6"/>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p>
        </p:txBody>
      </p:sp>
      <p:sp>
        <p:nvSpPr>
          <p:cNvPr id="7" name="Slide Number Placeholder 6"/>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7" name="Slide Number Placeholder 6"/>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endParaRPr lang="en-US" spc="-1" dirty="0">
              <a:solidFill>
                <a:srgbClr val="000000"/>
              </a:solidFill>
            </a:endParaRPr>
          </a:p>
        </p:txBody>
      </p:sp>
      <p:sp>
        <p:nvSpPr>
          <p:cNvPr id="5" name="Slide Number Placeholder 4"/>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sz="1000" b="0">
                <a:latin typeface="+mj-lt"/>
              </a:defRPr>
            </a:lvl1pPr>
          </a:lstStyle>
          <a:p>
            <a:r>
              <a:rPr lang="en-US" spc="-1">
                <a:solidFill>
                  <a:srgbClr val="000000"/>
                </a:solidFill>
              </a:rPr>
              <a:t>Entrenament Metacognitiu 5 – Memòria</a:t>
            </a:r>
          </a:p>
        </p:txBody>
      </p:sp>
      <p:sp>
        <p:nvSpPr>
          <p:cNvPr id="4" name="Slide Number Placeholder 3"/>
          <p:cNvSpPr>
            <a:spLocks noGrp="1"/>
          </p:cNvSpPr>
          <p:nvPr>
            <p:ph type="sldNum" sz="quarter" idx="12"/>
          </p:nvPr>
        </p:nvSpPr>
        <p:spPr bwMode="gray"/>
        <p:txBody>
          <a:bodyPr/>
          <a:lstStyle>
            <a:lvl1pPr>
              <a:defRPr sz="1000" b="0">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en-US" spc="-1">
                <a:solidFill>
                  <a:srgbClr val="000000"/>
                </a:solidFill>
              </a:rPr>
              <a:t>Entrenament Metacognitiu 5 – Memòria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DED1FC1-4376-45BE-AA4F-F5C31FFDCB02}" type="slidenum">
              <a:rPr lang="de-DE" spc="-1" smtClean="0">
                <a:solidFill>
                  <a:srgbClr val="000000"/>
                </a:solidFill>
              </a:rPr>
              <a:pPr/>
              <a:t>‹Nr.›</a:t>
            </a:fld>
            <a:endParaRPr lang="de-DE" spc="-1">
              <a:solidFill>
                <a:srgbClr val="000000"/>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Lst>
  <p:hf sldNum="0" hdr="0" ft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EMC 5 A – Memòria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35780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a:t>
            </a:fld>
            <a:endParaRPr lang="de-DE" spc="-1">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a:t>
            </a:fld>
            <a:endParaRPr lang="de-DE" spc="-1">
              <a:solidFill>
                <a:srgbClr val="000000"/>
              </a:solidFill>
            </a:endParaRPr>
          </a:p>
        </p:txBody>
      </p:sp>
    </p:spTree>
    <p:extLst>
      <p:ext uri="{BB962C8B-B14F-4D97-AF65-F5344CB8AC3E}">
        <p14:creationId xmlns:p14="http://schemas.microsoft.com/office/powerpoint/2010/main" val="77398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a:p>
            <a:pPr marL="342900" lvl="0" indent="-342900" defTabSz="914400">
              <a:buClr>
                <a:srgbClr val="333333"/>
              </a:buClr>
              <a:buFont typeface="WingDings"/>
              <a:buChar char=""/>
            </a:pPr>
            <a:r>
              <a:rPr lang="en-US" sz="2400" spc="-1" dirty="0" err="1">
                <a:solidFill>
                  <a:srgbClr val="004992"/>
                </a:solidFill>
              </a:rPr>
              <a:t>Avantatge</a:t>
            </a:r>
            <a:r>
              <a:rPr lang="en-US" sz="2400" spc="-1" dirty="0">
                <a:solidFill>
                  <a:srgbClr val="004992"/>
                </a:solidFill>
              </a:rPr>
              <a:t>: </a:t>
            </a:r>
            <a:r>
              <a:rPr lang="en-US" sz="2400" spc="-1" dirty="0">
                <a:solidFill>
                  <a:srgbClr val="333333"/>
                </a:solidFill>
              </a:rPr>
              <a:t>??? </a:t>
            </a:r>
            <a:r>
              <a:rPr lang="en-US" sz="2400" spc="-1" dirty="0">
                <a:solidFill>
                  <a:srgbClr val="FFFFFF"/>
                </a:solidFill>
              </a:rPr>
              <a:t>El </a:t>
            </a:r>
            <a:r>
              <a:rPr lang="en-US" sz="2400" spc="-1" dirty="0" err="1">
                <a:solidFill>
                  <a:srgbClr val="FFFFFF"/>
                </a:solidFill>
              </a:rPr>
              <a:t>nostre</a:t>
            </a:r>
            <a:r>
              <a:rPr lang="en-US" sz="2400" spc="-1" dirty="0">
                <a:solidFill>
                  <a:srgbClr val="FFFFFF"/>
                </a:solidFill>
              </a:rPr>
              <a:t> </a:t>
            </a:r>
            <a:r>
              <a:rPr lang="en-US" sz="2400" spc="-1" dirty="0" err="1">
                <a:solidFill>
                  <a:srgbClr val="FFFFFF"/>
                </a:solidFill>
              </a:rPr>
              <a:t>cervell</a:t>
            </a:r>
            <a:r>
              <a:rPr lang="en-US" sz="2400" spc="-1" dirty="0">
                <a:solidFill>
                  <a:srgbClr val="FFFFFF"/>
                </a:solidFill>
              </a:rPr>
              <a:t> no se </a:t>
            </a:r>
            <a:r>
              <a:rPr lang="en-US" sz="2400" spc="-1" dirty="0" err="1">
                <a:solidFill>
                  <a:srgbClr val="FFFFFF"/>
                </a:solidFill>
              </a:rPr>
              <a:t>sobrecarrega</a:t>
            </a:r>
            <a:r>
              <a:rPr lang="en-US" sz="2400" spc="-1" dirty="0">
                <a:solidFill>
                  <a:srgbClr val="FFFFFF"/>
                </a:solidFill>
              </a:rPr>
              <a:t> </a:t>
            </a:r>
            <a:r>
              <a:rPr lang="en-US" sz="2400" spc="-1" dirty="0" err="1">
                <a:solidFill>
                  <a:srgbClr val="FFFFFF"/>
                </a:solidFill>
              </a:rPr>
              <a:t>amb</a:t>
            </a:r>
            <a:r>
              <a:rPr lang="en-US" sz="2400" spc="-1" dirty="0">
                <a:solidFill>
                  <a:srgbClr val="FFFFFF"/>
                </a:solidFill>
              </a:rPr>
              <a:t> </a:t>
            </a:r>
            <a:r>
              <a:rPr lang="en-US" sz="2400" spc="-1" dirty="0" err="1">
                <a:solidFill>
                  <a:srgbClr val="FFFFFF"/>
                </a:solidFill>
              </a:rPr>
              <a:t>informació</a:t>
            </a:r>
            <a:r>
              <a:rPr lang="en-US" sz="2400" spc="-1" dirty="0">
                <a:solidFill>
                  <a:srgbClr val="FFFFFF"/>
                </a:solidFill>
              </a:rPr>
              <a:t> </a:t>
            </a:r>
            <a:r>
              <a:rPr lang="en-US" sz="2400" spc="-1" dirty="0" err="1">
                <a:solidFill>
                  <a:srgbClr val="FFFFFF"/>
                </a:solidFill>
              </a:rPr>
              <a:t>inútil</a:t>
            </a:r>
            <a:r>
              <a:rPr lang="en-US" sz="2400" spc="-1" dirty="0">
                <a:solidFill>
                  <a:srgbClr val="FFFFFF"/>
                </a:solidFill>
              </a:rPr>
              <a:t>. </a:t>
            </a:r>
            <a:r>
              <a:rPr lang="en-US" sz="2400" spc="-1" dirty="0" err="1">
                <a:solidFill>
                  <a:srgbClr val="FFFFFF"/>
                </a:solidFill>
              </a:rPr>
              <a:t>Sobretot</a:t>
            </a:r>
            <a:r>
              <a:rPr lang="en-US" sz="2400" spc="-1" dirty="0">
                <a:solidFill>
                  <a:srgbClr val="FFFFFF"/>
                </a:solidFill>
              </a:rPr>
              <a:t> </a:t>
            </a:r>
            <a:r>
              <a:rPr lang="en-US" sz="2400" spc="-1" dirty="0" err="1">
                <a:solidFill>
                  <a:srgbClr val="FFFFFF"/>
                </a:solidFill>
              </a:rPr>
              <a:t>es</a:t>
            </a:r>
            <a:r>
              <a:rPr lang="en-US" sz="2400" spc="-1" dirty="0">
                <a:solidFill>
                  <a:srgbClr val="FFFFFF"/>
                </a:solidFill>
              </a:rPr>
              <a:t> </a:t>
            </a:r>
            <a:r>
              <a:rPr lang="en-US" sz="2400" spc="-1" dirty="0" err="1">
                <a:solidFill>
                  <a:srgbClr val="FFFFFF"/>
                </a:solidFill>
              </a:rPr>
              <a:t>perd</a:t>
            </a:r>
            <a:r>
              <a:rPr lang="en-US" sz="2400" spc="-1" dirty="0">
                <a:solidFill>
                  <a:srgbClr val="FFFFFF"/>
                </a:solidFill>
              </a:rPr>
              <a:t> </a:t>
            </a:r>
            <a:r>
              <a:rPr lang="en-US" sz="2400" spc="-1" dirty="0" err="1">
                <a:solidFill>
                  <a:srgbClr val="FFFFFF"/>
                </a:solidFill>
              </a:rPr>
              <a:t>informació</a:t>
            </a:r>
            <a:r>
              <a:rPr lang="en-US" sz="2400" spc="-1" dirty="0">
                <a:solidFill>
                  <a:srgbClr val="FFFFFF"/>
                </a:solidFill>
              </a:rPr>
              <a:t> </a:t>
            </a:r>
            <a:r>
              <a:rPr lang="en-US" sz="2400" spc="-1" dirty="0" err="1">
                <a:solidFill>
                  <a:srgbClr val="FFFFFF"/>
                </a:solidFill>
              </a:rPr>
              <a:t>irrellevant</a:t>
            </a:r>
            <a:r>
              <a:rPr lang="en-US" sz="2400" spc="-1" dirty="0">
                <a:solidFill>
                  <a:srgbClr val="FFFFFF"/>
                </a:solidFill>
              </a:rPr>
              <a:t>… </a:t>
            </a:r>
            <a:r>
              <a:rPr lang="en-US" sz="2400" i="1" spc="-1" dirty="0" err="1">
                <a:solidFill>
                  <a:srgbClr val="FFFFFF"/>
                </a:solidFill>
              </a:rPr>
              <a:t>però</a:t>
            </a:r>
            <a:endParaRPr lang="en-US" sz="2400" i="1" spc="-1" dirty="0">
              <a:solidFill>
                <a:srgbClr val="FFFFFF"/>
              </a:solidFill>
            </a:endParaRPr>
          </a:p>
          <a:p>
            <a:pPr marL="342900" lvl="0" indent="-342900" defTabSz="914400">
              <a:buClr>
                <a:srgbClr val="333333"/>
              </a:buClr>
              <a:buFont typeface="WingDings"/>
              <a:buChar char=""/>
            </a:pPr>
            <a:r>
              <a:rPr lang="en-US" sz="2400" spc="-1" dirty="0" err="1">
                <a:solidFill>
                  <a:srgbClr val="004992"/>
                </a:solidFill>
              </a:rPr>
              <a:t>Desavantatge</a:t>
            </a:r>
            <a:r>
              <a:rPr lang="en-US" sz="2400" spc="-1" dirty="0">
                <a:solidFill>
                  <a:srgbClr val="004992"/>
                </a:solidFill>
              </a:rPr>
              <a:t>: </a:t>
            </a:r>
            <a:r>
              <a:rPr lang="en-US" sz="2400" spc="-1" dirty="0">
                <a:solidFill>
                  <a:srgbClr val="333333"/>
                </a:solidFill>
              </a:rPr>
              <a:t>??? </a:t>
            </a:r>
            <a:r>
              <a:rPr lang="en-US" sz="2400" spc="-1" dirty="0">
                <a:solidFill>
                  <a:srgbClr val="FFFFFF"/>
                </a:solidFill>
              </a:rPr>
              <a:t>…</a:t>
            </a:r>
            <a:r>
              <a:rPr lang="en-US" sz="2400" spc="-1" dirty="0" err="1">
                <a:solidFill>
                  <a:srgbClr val="FFFFFF"/>
                </a:solidFill>
              </a:rPr>
              <a:t>també</a:t>
            </a:r>
            <a:r>
              <a:rPr lang="en-US" sz="2400" spc="-1" dirty="0">
                <a:solidFill>
                  <a:srgbClr val="FFFFFF"/>
                </a:solidFill>
              </a:rPr>
              <a:t> </a:t>
            </a:r>
            <a:r>
              <a:rPr lang="en-US" sz="2400" spc="-1" dirty="0" err="1">
                <a:solidFill>
                  <a:srgbClr val="FFFFFF"/>
                </a:solidFill>
              </a:rPr>
              <a:t>desapareixeran</a:t>
            </a:r>
            <a:r>
              <a:rPr lang="en-US" sz="2400" spc="-1" dirty="0">
                <a:solidFill>
                  <a:srgbClr val="FFFFFF"/>
                </a:solidFill>
              </a:rPr>
              <a:t> molts records </a:t>
            </a:r>
            <a:r>
              <a:rPr lang="en-US" sz="2400" spc="-1" dirty="0" err="1">
                <a:solidFill>
                  <a:srgbClr val="FFFFFF"/>
                </a:solidFill>
              </a:rPr>
              <a:t>importants</a:t>
            </a:r>
            <a:r>
              <a:rPr lang="en-US" sz="2400" spc="-1" dirty="0">
                <a:solidFill>
                  <a:srgbClr val="FFFFFF"/>
                </a:solidFill>
              </a:rPr>
              <a:t> (</a:t>
            </a:r>
            <a:r>
              <a:rPr lang="en-US" sz="2400" spc="-1" dirty="0" err="1">
                <a:solidFill>
                  <a:srgbClr val="FFFFFF"/>
                </a:solidFill>
              </a:rPr>
              <a:t>noms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records de dies </a:t>
            </a:r>
            <a:r>
              <a:rPr lang="en-US" sz="2400" spc="-1" dirty="0" err="1">
                <a:solidFill>
                  <a:srgbClr val="FFFFFF"/>
                </a:solidFill>
              </a:rPr>
              <a:t>festius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a:t>
            </a:r>
            <a:r>
              <a:rPr lang="en-US" sz="2400" spc="-1" dirty="0" err="1">
                <a:solidFill>
                  <a:srgbClr val="FFFFFF"/>
                </a:solidFill>
              </a:rPr>
              <a:t>coneixements</a:t>
            </a:r>
            <a:r>
              <a:rPr lang="en-US" sz="2400" spc="-1" dirty="0">
                <a:solidFill>
                  <a:srgbClr val="FFFFFF"/>
                </a:solidFill>
              </a:rPr>
              <a:t> </a:t>
            </a:r>
            <a:r>
              <a:rPr lang="en-US" sz="2400" spc="-1" dirty="0" err="1">
                <a:solidFill>
                  <a:srgbClr val="FFFFFF"/>
                </a:solidFill>
              </a:rPr>
              <a:t>adquirits</a:t>
            </a:r>
            <a:r>
              <a:rPr lang="en-US" sz="2400" spc="-1" dirty="0">
                <a:solidFill>
                  <a:srgbClr val="FFFFFF"/>
                </a:solidFill>
              </a:rPr>
              <a:t> a </a:t>
            </a:r>
            <a:r>
              <a:rPr lang="en-US" sz="2400" spc="-1" dirty="0" err="1">
                <a:solidFill>
                  <a:srgbClr val="FFFFFF"/>
                </a:solidFill>
              </a:rPr>
              <a:t>l'escola</a:t>
            </a:r>
            <a:r>
              <a:rPr lang="en-US" sz="2400" spc="-1" dirty="0">
                <a:solidFill>
                  <a:srgbClr val="FFFFFF"/>
                </a:solidFill>
              </a:rPr>
              <a:t>…)</a:t>
            </a:r>
            <a:endParaRPr lang="en-US" sz="2400" dirty="0">
              <a:solidFill>
                <a:srgbClr val="FFFFFF"/>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a:t>
            </a:fld>
            <a:endParaRPr lang="de-DE" spc="-1">
              <a:solidFill>
                <a:srgbClr val="000000"/>
              </a:solidFill>
            </a:endParaRPr>
          </a:p>
        </p:txBody>
      </p:sp>
    </p:spTree>
    <p:extLst>
      <p:ext uri="{BB962C8B-B14F-4D97-AF65-F5344CB8AC3E}">
        <p14:creationId xmlns:p14="http://schemas.microsoft.com/office/powerpoint/2010/main" val="694842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a:p>
            <a:pPr marL="342900" lvl="0" indent="-342900" defTabSz="914400">
              <a:buClr>
                <a:srgbClr val="000000"/>
              </a:buClr>
              <a:buFont typeface="WingDings"/>
              <a:buChar char=""/>
            </a:pPr>
            <a:r>
              <a:rPr lang="en-US" sz="2400" spc="-1" dirty="0" err="1">
                <a:solidFill>
                  <a:srgbClr val="004992"/>
                </a:solidFill>
              </a:rPr>
              <a:t>Avantatge</a:t>
            </a:r>
            <a:r>
              <a:rPr lang="en-US" sz="2400" spc="-1" dirty="0">
                <a:solidFill>
                  <a:srgbClr val="004992"/>
                </a:solidFill>
              </a:rPr>
              <a:t>: </a:t>
            </a:r>
            <a:r>
              <a:rPr lang="en-US" sz="2400" spc="-1" dirty="0">
                <a:solidFill>
                  <a:srgbClr val="333333"/>
                </a:solidFill>
              </a:rPr>
              <a:t>El </a:t>
            </a:r>
            <a:r>
              <a:rPr lang="en-US" sz="2400" spc="-1" dirty="0" err="1">
                <a:solidFill>
                  <a:srgbClr val="333333"/>
                </a:solidFill>
              </a:rPr>
              <a:t>nostre</a:t>
            </a:r>
            <a:r>
              <a:rPr lang="en-US" sz="2400" spc="-1" dirty="0">
                <a:solidFill>
                  <a:srgbClr val="333333"/>
                </a:solidFill>
              </a:rPr>
              <a:t> </a:t>
            </a:r>
            <a:r>
              <a:rPr lang="en-US" sz="2400" spc="-1" dirty="0" err="1">
                <a:solidFill>
                  <a:srgbClr val="333333"/>
                </a:solidFill>
              </a:rPr>
              <a:t>cervell</a:t>
            </a:r>
            <a:r>
              <a:rPr lang="en-US" sz="2400" spc="-1" dirty="0">
                <a:solidFill>
                  <a:srgbClr val="333333"/>
                </a:solidFill>
              </a:rPr>
              <a:t> no se </a:t>
            </a:r>
            <a:r>
              <a:rPr lang="en-US" sz="2400" spc="-1" dirty="0" err="1">
                <a:solidFill>
                  <a:srgbClr val="333333"/>
                </a:solidFill>
              </a:rPr>
              <a:t>sobrecarrega</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inútil</a:t>
            </a:r>
            <a:r>
              <a:rPr lang="en-US" sz="2400" spc="-1" dirty="0">
                <a:solidFill>
                  <a:srgbClr val="333333"/>
                </a:solidFill>
              </a:rPr>
              <a:t>. </a:t>
            </a:r>
            <a:r>
              <a:rPr lang="en-US" sz="2400" spc="-1" dirty="0" err="1">
                <a:solidFill>
                  <a:srgbClr val="333333"/>
                </a:solidFill>
              </a:rPr>
              <a:t>Sobretot</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perd</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irrellevant</a:t>
            </a:r>
            <a:r>
              <a:rPr lang="en-US" sz="2400" spc="-1" dirty="0">
                <a:solidFill>
                  <a:srgbClr val="333333"/>
                </a:solidFill>
              </a:rPr>
              <a:t>… </a:t>
            </a:r>
            <a:r>
              <a:rPr lang="en-US" sz="2400" i="1" spc="-1" dirty="0" err="1">
                <a:solidFill>
                  <a:srgbClr val="004992"/>
                </a:solidFill>
              </a:rPr>
              <a:t>però</a:t>
            </a:r>
            <a:endParaRPr lang="en-US" sz="2400" i="1" spc="-1" dirty="0">
              <a:solidFill>
                <a:srgbClr val="004992"/>
              </a:solidFill>
            </a:endParaRPr>
          </a:p>
          <a:p>
            <a:pPr marL="342900" lvl="0" indent="-342900" defTabSz="914400">
              <a:buClr>
                <a:srgbClr val="333333"/>
              </a:buClr>
              <a:buFont typeface="WingDings"/>
              <a:buChar char=""/>
            </a:pPr>
            <a:r>
              <a:rPr lang="en-US" sz="2400" spc="-1" dirty="0" err="1">
                <a:solidFill>
                  <a:srgbClr val="004992"/>
                </a:solidFill>
              </a:rPr>
              <a:t>Desavantatge</a:t>
            </a:r>
            <a:r>
              <a:rPr lang="en-US" sz="2400" spc="-1" dirty="0">
                <a:solidFill>
                  <a:srgbClr val="004992"/>
                </a:solidFill>
              </a:rPr>
              <a:t>: </a:t>
            </a:r>
            <a:r>
              <a:rPr lang="en-US" sz="2400" spc="-1" dirty="0">
                <a:solidFill>
                  <a:srgbClr val="333333"/>
                </a:solidFill>
              </a:rPr>
              <a:t>??? </a:t>
            </a:r>
            <a:r>
              <a:rPr lang="en-US" sz="2400" spc="-1" dirty="0">
                <a:solidFill>
                  <a:srgbClr val="FFFFFF"/>
                </a:solidFill>
              </a:rPr>
              <a:t>…</a:t>
            </a:r>
            <a:r>
              <a:rPr lang="en-US" sz="2400" spc="-1" dirty="0" err="1">
                <a:solidFill>
                  <a:srgbClr val="FFFFFF"/>
                </a:solidFill>
              </a:rPr>
              <a:t>també</a:t>
            </a:r>
            <a:r>
              <a:rPr lang="en-US" sz="2400" spc="-1" dirty="0">
                <a:solidFill>
                  <a:srgbClr val="FFFFFF"/>
                </a:solidFill>
              </a:rPr>
              <a:t> </a:t>
            </a:r>
            <a:r>
              <a:rPr lang="en-US" sz="2400" spc="-1" dirty="0" err="1">
                <a:solidFill>
                  <a:srgbClr val="FFFFFF"/>
                </a:solidFill>
              </a:rPr>
              <a:t>desapareixeran</a:t>
            </a:r>
            <a:r>
              <a:rPr lang="en-US" sz="2400" spc="-1" dirty="0">
                <a:solidFill>
                  <a:srgbClr val="FFFFFF"/>
                </a:solidFill>
              </a:rPr>
              <a:t> molts records </a:t>
            </a:r>
            <a:r>
              <a:rPr lang="en-US" sz="2400" spc="-1" dirty="0" err="1">
                <a:solidFill>
                  <a:srgbClr val="FFFFFF"/>
                </a:solidFill>
              </a:rPr>
              <a:t>importants</a:t>
            </a:r>
            <a:r>
              <a:rPr lang="en-US" sz="2400" spc="-1" dirty="0">
                <a:solidFill>
                  <a:srgbClr val="FFFFFF"/>
                </a:solidFill>
              </a:rPr>
              <a:t> (</a:t>
            </a:r>
            <a:r>
              <a:rPr lang="en-US" sz="2400" spc="-1" dirty="0" err="1">
                <a:solidFill>
                  <a:srgbClr val="FFFFFF"/>
                </a:solidFill>
              </a:rPr>
              <a:t>noms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records de dies </a:t>
            </a:r>
            <a:r>
              <a:rPr lang="en-US" sz="2400" spc="-1" dirty="0" err="1">
                <a:solidFill>
                  <a:srgbClr val="FFFFFF"/>
                </a:solidFill>
              </a:rPr>
              <a:t>festius</a:t>
            </a:r>
            <a:r>
              <a:rPr lang="en-US" sz="2400" spc="-1" dirty="0">
                <a:solidFill>
                  <a:srgbClr val="FFFFFF"/>
                </a:solidFill>
              </a:rPr>
              <a:t>, </a:t>
            </a:r>
            <a:r>
              <a:rPr lang="en-US" sz="2400" spc="-1" dirty="0" err="1">
                <a:solidFill>
                  <a:srgbClr val="FFFFFF"/>
                </a:solidFill>
              </a:rPr>
              <a:t>els</a:t>
            </a:r>
            <a:r>
              <a:rPr lang="en-US" sz="2400" spc="-1" dirty="0">
                <a:solidFill>
                  <a:srgbClr val="FFFFFF"/>
                </a:solidFill>
              </a:rPr>
              <a:t> </a:t>
            </a:r>
            <a:r>
              <a:rPr lang="en-US" sz="2400" spc="-1" dirty="0" err="1">
                <a:solidFill>
                  <a:srgbClr val="FFFFFF"/>
                </a:solidFill>
              </a:rPr>
              <a:t>coneixements</a:t>
            </a:r>
            <a:r>
              <a:rPr lang="en-US" sz="2400" spc="-1" dirty="0">
                <a:solidFill>
                  <a:srgbClr val="FFFFFF"/>
                </a:solidFill>
              </a:rPr>
              <a:t> </a:t>
            </a:r>
            <a:r>
              <a:rPr lang="en-US" sz="2400" spc="-1" dirty="0" err="1">
                <a:solidFill>
                  <a:srgbClr val="FFFFFF"/>
                </a:solidFill>
              </a:rPr>
              <a:t>adquirits</a:t>
            </a:r>
            <a:r>
              <a:rPr lang="en-US" sz="2400" spc="-1" dirty="0">
                <a:solidFill>
                  <a:srgbClr val="FFFFFF"/>
                </a:solidFill>
              </a:rPr>
              <a:t> a </a:t>
            </a:r>
            <a:r>
              <a:rPr lang="en-US" sz="2400" spc="-1" dirty="0" err="1">
                <a:solidFill>
                  <a:srgbClr val="FFFFFF"/>
                </a:solidFill>
              </a:rPr>
              <a:t>l'escola</a:t>
            </a:r>
            <a:r>
              <a:rPr lang="en-US" sz="2400" spc="-1" dirty="0">
                <a:solidFill>
                  <a:srgbClr val="FFFFFF"/>
                </a:solidFill>
              </a:rPr>
              <a:t>…)</a:t>
            </a:r>
            <a:endParaRPr lang="en-US" sz="2400" dirty="0">
              <a:solidFill>
                <a:srgbClr val="FFFFFF"/>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a:t>
            </a:fld>
            <a:endParaRPr lang="de-DE" spc="-1">
              <a:solidFill>
                <a:srgbClr val="000000"/>
              </a:solidFill>
            </a:endParaRPr>
          </a:p>
        </p:txBody>
      </p:sp>
    </p:spTree>
    <p:extLst>
      <p:ext uri="{BB962C8B-B14F-4D97-AF65-F5344CB8AC3E}">
        <p14:creationId xmlns:p14="http://schemas.microsoft.com/office/powerpoint/2010/main" val="1825452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La nostra </a:t>
            </a:r>
            <a:r>
              <a:rPr lang="en-US" sz="2400" spc="-1" dirty="0" err="1">
                <a:solidFill>
                  <a:srgbClr val="333333"/>
                </a:solidFill>
              </a:rPr>
              <a:t>capacitat</a:t>
            </a:r>
            <a:r>
              <a:rPr lang="en-US" sz="2400" spc="-1" dirty="0">
                <a:solidFill>
                  <a:srgbClr val="333333"/>
                </a:solidFill>
              </a:rPr>
              <a:t> de </a:t>
            </a:r>
            <a:r>
              <a:rPr lang="en-US" sz="2400" spc="-1" dirty="0" err="1">
                <a:solidFill>
                  <a:srgbClr val="333333"/>
                </a:solidFill>
              </a:rPr>
              <a:t>memoritzar</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t>
            </a:r>
            <a:r>
              <a:rPr lang="en-US" sz="2400" spc="-1" dirty="0" err="1">
                <a:solidFill>
                  <a:srgbClr val="333333"/>
                </a:solidFill>
              </a:rPr>
              <a:t>limitada</a:t>
            </a:r>
            <a:r>
              <a:rPr lang="en-US" sz="2400" spc="-1" dirty="0">
                <a:solidFill>
                  <a:srgbClr val="333333"/>
                </a:solidFill>
              </a:rPr>
              <a:t>.</a:t>
            </a:r>
            <a:br>
              <a:rPr lang="en-US" sz="2400" spc="-1" dirty="0">
                <a:solidFill>
                  <a:srgbClr val="333333"/>
                </a:solidFill>
              </a:rPr>
            </a:b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aproximadament</a:t>
            </a:r>
            <a:r>
              <a:rPr lang="en-US" sz="2400" spc="-1" dirty="0">
                <a:solidFill>
                  <a:srgbClr val="333333"/>
                </a:solidFill>
              </a:rPr>
              <a:t> el 40%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detalls</a:t>
            </a:r>
            <a:r>
              <a:rPr lang="en-US" sz="2400" spc="-1" dirty="0">
                <a:solidFill>
                  <a:srgbClr val="333333"/>
                </a:solidFill>
              </a:rPr>
              <a:t> </a:t>
            </a:r>
            <a:r>
              <a:rPr lang="en-US" sz="2400" spc="-1" dirty="0" err="1">
                <a:solidFill>
                  <a:srgbClr val="333333"/>
                </a:solidFill>
              </a:rPr>
              <a:t>d'una</a:t>
            </a:r>
            <a:r>
              <a:rPr lang="en-US" sz="2400" spc="-1" dirty="0">
                <a:solidFill>
                  <a:srgbClr val="333333"/>
                </a:solidFill>
              </a:rPr>
              <a:t> </a:t>
            </a:r>
            <a:r>
              <a:rPr lang="en-US" sz="2400" spc="-1" dirty="0" err="1">
                <a:solidFill>
                  <a:srgbClr val="333333"/>
                </a:solidFill>
              </a:rPr>
              <a:t>història</a:t>
            </a:r>
            <a:r>
              <a:rPr lang="en-US" sz="2400" spc="-1" dirty="0">
                <a:solidFill>
                  <a:srgbClr val="333333"/>
                </a:solidFill>
              </a:rPr>
              <a:t> que hem </a:t>
            </a:r>
            <a:r>
              <a:rPr lang="en-US" sz="2400" spc="-1" dirty="0" err="1">
                <a:solidFill>
                  <a:srgbClr val="333333"/>
                </a:solidFill>
              </a:rPr>
              <a:t>escoltat</a:t>
            </a:r>
            <a:r>
              <a:rPr lang="en-US" sz="2400" spc="-1" dirty="0">
                <a:solidFill>
                  <a:srgbClr val="333333"/>
                </a:solidFill>
              </a:rPr>
              <a:t> fa </a:t>
            </a:r>
            <a:r>
              <a:rPr lang="en-US" sz="2400" spc="-1" dirty="0" err="1">
                <a:solidFill>
                  <a:srgbClr val="333333"/>
                </a:solidFill>
              </a:rPr>
              <a:t>mitja</a:t>
            </a:r>
            <a:r>
              <a:rPr lang="en-US" sz="2400" spc="-1" dirty="0">
                <a:solidFill>
                  <a:srgbClr val="333333"/>
                </a:solidFill>
              </a:rPr>
              <a:t> hora no </a:t>
            </a:r>
            <a:r>
              <a:rPr lang="en-US" sz="2400" spc="-1" dirty="0" err="1">
                <a:solidFill>
                  <a:srgbClr val="333333"/>
                </a:solidFill>
              </a:rPr>
              <a:t>poden</a:t>
            </a:r>
            <a:r>
              <a:rPr lang="en-US" sz="2400" spc="-1" dirty="0">
                <a:solidFill>
                  <a:srgbClr val="333333"/>
                </a:solidFill>
              </a:rPr>
              <a:t> ser </a:t>
            </a:r>
            <a:r>
              <a:rPr lang="en-US" sz="2400" spc="-1" dirty="0" err="1">
                <a:solidFill>
                  <a:srgbClr val="333333"/>
                </a:solidFill>
              </a:rPr>
              <a:t>recordats</a:t>
            </a:r>
            <a:r>
              <a:rPr lang="en-US" sz="2400" spc="-1" dirty="0">
                <a:solidFill>
                  <a:srgbClr val="333333"/>
                </a:solidFill>
              </a:rPr>
              <a:t> </a:t>
            </a:r>
            <a:r>
              <a:rPr lang="en-US" sz="2400" spc="-1" dirty="0" err="1">
                <a:solidFill>
                  <a:srgbClr val="333333"/>
                </a:solidFill>
              </a:rPr>
              <a:t>activament</a:t>
            </a:r>
            <a:r>
              <a:rPr lang="en-US" sz="2400" spc="-1" dirty="0">
                <a:solidFill>
                  <a:srgbClr val="333333"/>
                </a:solidFill>
              </a:rPr>
              <a:t>.</a:t>
            </a:r>
          </a:p>
          <a:p>
            <a:pPr marL="342900" lvl="0" indent="-342900" defTabSz="914400">
              <a:buClr>
                <a:srgbClr val="000000"/>
              </a:buClr>
              <a:buFont typeface="WingDings"/>
              <a:buChar char=""/>
            </a:pPr>
            <a:r>
              <a:rPr lang="en-US" sz="2400" spc="-1" dirty="0" err="1">
                <a:solidFill>
                  <a:srgbClr val="004992"/>
                </a:solidFill>
              </a:rPr>
              <a:t>Avantatge</a:t>
            </a:r>
            <a:r>
              <a:rPr lang="en-US" sz="2400" spc="-1" dirty="0">
                <a:solidFill>
                  <a:srgbClr val="004992"/>
                </a:solidFill>
              </a:rPr>
              <a:t>: </a:t>
            </a:r>
            <a:r>
              <a:rPr lang="en-US" sz="2400" spc="-1" dirty="0">
                <a:solidFill>
                  <a:srgbClr val="333333"/>
                </a:solidFill>
              </a:rPr>
              <a:t>El </a:t>
            </a:r>
            <a:r>
              <a:rPr lang="en-US" sz="2400" spc="-1" dirty="0" err="1">
                <a:solidFill>
                  <a:srgbClr val="333333"/>
                </a:solidFill>
              </a:rPr>
              <a:t>nostre</a:t>
            </a:r>
            <a:r>
              <a:rPr lang="en-US" sz="2400" spc="-1" dirty="0">
                <a:solidFill>
                  <a:srgbClr val="333333"/>
                </a:solidFill>
              </a:rPr>
              <a:t> </a:t>
            </a:r>
            <a:r>
              <a:rPr lang="en-US" sz="2400" spc="-1" dirty="0" err="1">
                <a:solidFill>
                  <a:srgbClr val="333333"/>
                </a:solidFill>
              </a:rPr>
              <a:t>cervell</a:t>
            </a:r>
            <a:r>
              <a:rPr lang="en-US" sz="2400" spc="-1" dirty="0">
                <a:solidFill>
                  <a:srgbClr val="333333"/>
                </a:solidFill>
              </a:rPr>
              <a:t> no se </a:t>
            </a:r>
            <a:r>
              <a:rPr lang="en-US" sz="2400" spc="-1" dirty="0" err="1">
                <a:solidFill>
                  <a:srgbClr val="333333"/>
                </a:solidFill>
              </a:rPr>
              <a:t>sobrecarrega</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inútil</a:t>
            </a:r>
            <a:r>
              <a:rPr lang="en-US" sz="2400" spc="-1" dirty="0">
                <a:solidFill>
                  <a:srgbClr val="333333"/>
                </a:solidFill>
              </a:rPr>
              <a:t>. </a:t>
            </a:r>
            <a:r>
              <a:rPr lang="en-US" sz="2400" spc="-1" dirty="0" err="1">
                <a:solidFill>
                  <a:srgbClr val="333333"/>
                </a:solidFill>
              </a:rPr>
              <a:t>Sobretot</a:t>
            </a:r>
            <a:r>
              <a:rPr lang="en-US" sz="2400" spc="-1" dirty="0">
                <a:solidFill>
                  <a:srgbClr val="333333"/>
                </a:solidFill>
              </a:rPr>
              <a:t> es </a:t>
            </a:r>
            <a:r>
              <a:rPr lang="en-US" sz="2400" spc="-1" dirty="0" err="1">
                <a:solidFill>
                  <a:srgbClr val="333333"/>
                </a:solidFill>
              </a:rPr>
              <a:t>perd</a:t>
            </a:r>
            <a:r>
              <a:rPr lang="en-US" sz="2400" spc="-1" dirty="0">
                <a:solidFill>
                  <a:srgbClr val="333333"/>
                </a:solidFill>
              </a:rPr>
              <a:t> </a:t>
            </a:r>
            <a:r>
              <a:rPr lang="en-US" sz="2400" spc="-1" dirty="0" err="1">
                <a:solidFill>
                  <a:srgbClr val="333333"/>
                </a:solidFill>
              </a:rPr>
              <a:t>informació</a:t>
            </a:r>
            <a:r>
              <a:rPr lang="en-US" sz="2400" spc="-1" dirty="0">
                <a:solidFill>
                  <a:srgbClr val="333333"/>
                </a:solidFill>
              </a:rPr>
              <a:t> </a:t>
            </a:r>
            <a:r>
              <a:rPr lang="en-US" sz="2400" spc="-1" dirty="0" err="1">
                <a:solidFill>
                  <a:srgbClr val="333333"/>
                </a:solidFill>
              </a:rPr>
              <a:t>irrellevant</a:t>
            </a:r>
            <a:r>
              <a:rPr lang="en-US" sz="2400" spc="-1" dirty="0">
                <a:solidFill>
                  <a:srgbClr val="333333"/>
                </a:solidFill>
              </a:rPr>
              <a:t>… </a:t>
            </a:r>
            <a:r>
              <a:rPr lang="en-US" sz="2400" i="1" spc="-1" dirty="0" err="1">
                <a:solidFill>
                  <a:srgbClr val="004992"/>
                </a:solidFill>
              </a:rPr>
              <a:t>però</a:t>
            </a:r>
            <a:endParaRPr lang="en-US" sz="2400" i="1" spc="-1" dirty="0">
              <a:solidFill>
                <a:srgbClr val="004992"/>
              </a:solidFill>
            </a:endParaRPr>
          </a:p>
          <a:p>
            <a:pPr marL="342900" lvl="0" indent="-342900" defTabSz="914400">
              <a:buClr>
                <a:srgbClr val="000000"/>
              </a:buClr>
              <a:buFont typeface="WingDings"/>
              <a:buChar char=""/>
            </a:pPr>
            <a:r>
              <a:rPr lang="en-US" sz="2400" spc="-1" dirty="0" err="1">
                <a:solidFill>
                  <a:srgbClr val="004992"/>
                </a:solidFill>
              </a:rPr>
              <a:t>Desavantatge</a:t>
            </a:r>
            <a:r>
              <a:rPr lang="en-US" sz="2400" spc="-1" dirty="0">
                <a:solidFill>
                  <a:srgbClr val="004992"/>
                </a:solidFill>
              </a:rPr>
              <a:t>: </a:t>
            </a:r>
            <a:r>
              <a:rPr lang="en-US" sz="2400" spc="-1" dirty="0">
                <a:solidFill>
                  <a:srgbClr val="333333"/>
                </a:solidFill>
              </a:rPr>
              <a:t>…</a:t>
            </a:r>
            <a:r>
              <a:rPr lang="en-US" sz="2400" spc="-1" dirty="0" err="1">
                <a:solidFill>
                  <a:srgbClr val="333333"/>
                </a:solidFill>
              </a:rPr>
              <a:t>també</a:t>
            </a:r>
            <a:r>
              <a:rPr lang="en-US" sz="2400" spc="-1" dirty="0">
                <a:solidFill>
                  <a:srgbClr val="333333"/>
                </a:solidFill>
              </a:rPr>
              <a:t> </a:t>
            </a:r>
            <a:r>
              <a:rPr lang="en-US" sz="2400" spc="-1" dirty="0" err="1">
                <a:solidFill>
                  <a:srgbClr val="333333"/>
                </a:solidFill>
              </a:rPr>
              <a:t>desapareixeran</a:t>
            </a:r>
            <a:r>
              <a:rPr lang="en-US" sz="2400" spc="-1" dirty="0">
                <a:solidFill>
                  <a:srgbClr val="333333"/>
                </a:solidFill>
              </a:rPr>
              <a:t> molts records </a:t>
            </a:r>
            <a:r>
              <a:rPr lang="en-US" sz="2400" spc="-1" dirty="0" err="1">
                <a:solidFill>
                  <a:srgbClr val="333333"/>
                </a:solidFill>
              </a:rPr>
              <a:t>importants</a:t>
            </a:r>
            <a:r>
              <a:rPr lang="en-US" sz="2400" spc="-1" dirty="0">
                <a:solidFill>
                  <a:srgbClr val="333333"/>
                </a:solidFill>
              </a:rPr>
              <a:t> (</a:t>
            </a:r>
            <a:r>
              <a:rPr lang="en-US" sz="2400" spc="-1" dirty="0" err="1">
                <a:solidFill>
                  <a:srgbClr val="333333"/>
                </a:solidFill>
              </a:rPr>
              <a:t>noms</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de dies </a:t>
            </a:r>
            <a:r>
              <a:rPr lang="en-US" sz="2400" spc="-1" dirty="0" err="1">
                <a:solidFill>
                  <a:srgbClr val="333333"/>
                </a:solidFill>
              </a:rPr>
              <a:t>festius</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a:t>
            </a:r>
            <a:r>
              <a:rPr lang="en-US" sz="2400" spc="-1" dirty="0" err="1">
                <a:solidFill>
                  <a:srgbClr val="333333"/>
                </a:solidFill>
              </a:rPr>
              <a:t>adquirits</a:t>
            </a:r>
            <a:r>
              <a:rPr lang="en-US" sz="2400" spc="-1" dirty="0">
                <a:solidFill>
                  <a:srgbClr val="333333"/>
                </a:solidFill>
              </a:rPr>
              <a:t> a </a:t>
            </a:r>
            <a:r>
              <a:rPr lang="en-US" sz="2400" spc="-1" dirty="0" err="1">
                <a:solidFill>
                  <a:srgbClr val="333333"/>
                </a:solidFill>
              </a:rPr>
              <a:t>l'escola</a:t>
            </a:r>
            <a:r>
              <a:rPr lang="en-US" sz="2400" spc="-1" dirty="0">
                <a:solidFill>
                  <a:srgbClr val="333333"/>
                </a:solidFill>
              </a:rPr>
              <a: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a:t>
            </a:fld>
            <a:endParaRPr lang="de-DE" spc="-1">
              <a:solidFill>
                <a:srgbClr val="000000"/>
              </a:solidFill>
            </a:endParaRPr>
          </a:p>
        </p:txBody>
      </p:sp>
    </p:spTree>
    <p:extLst>
      <p:ext uri="{BB962C8B-B14F-4D97-AF65-F5344CB8AC3E}">
        <p14:creationId xmlns:p14="http://schemas.microsoft.com/office/powerpoint/2010/main" val="95061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a:solidFill>
                  <a:srgbClr val="004992"/>
                </a:solidFill>
                <a:latin typeface="+mn-lt"/>
                <a:ea typeface="+mn-ea"/>
                <a:cs typeface="+mn-cs"/>
              </a:rPr>
              <a:t>Com puc memoritzar millor les coses?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chemeClr val="tx1"/>
                </a:solidFill>
              </a:rPr>
              <a:t>???</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a:t>
            </a:fld>
            <a:endParaRPr lang="de-DE" spc="-1">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err="1">
                <a:solidFill>
                  <a:srgbClr val="004992"/>
                </a:solidFill>
              </a:rPr>
              <a:t>comprensió</a:t>
            </a:r>
            <a:r>
              <a:rPr lang="en-U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a:t>
            </a:fld>
            <a:endParaRPr lang="de-DE" spc="-1">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9</a:t>
            </a:fld>
            <a:endParaRPr lang="de-DE" spc="-1">
              <a:solidFill>
                <a:srgbClr val="000000"/>
              </a:solidFill>
            </a:endParaRPr>
          </a:p>
        </p:txBody>
      </p:sp>
    </p:spTree>
    <p:extLst>
      <p:ext uri="{BB962C8B-B14F-4D97-AF65-F5344CB8AC3E}">
        <p14:creationId xmlns:p14="http://schemas.microsoft.com/office/powerpoint/2010/main" val="160788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10</a:t>
            </a:fld>
            <a:endParaRPr lang="de-DE" spc="-1">
              <a:solidFill>
                <a:srgbClr val="000000"/>
              </a:solidFill>
            </a:endParaRPr>
          </a:p>
        </p:txBody>
      </p:sp>
    </p:spTree>
    <p:extLst>
      <p:ext uri="{BB962C8B-B14F-4D97-AF65-F5344CB8AC3E}">
        <p14:creationId xmlns:p14="http://schemas.microsoft.com/office/powerpoint/2010/main" val="1123282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11</a:t>
            </a:fld>
            <a:endParaRPr lang="de-DE" spc="-1">
              <a:solidFill>
                <a:srgbClr val="000000"/>
              </a:solidFill>
            </a:endParaRPr>
          </a:p>
        </p:txBody>
      </p:sp>
    </p:spTree>
    <p:extLst>
      <p:ext uri="{BB962C8B-B14F-4D97-AF65-F5344CB8AC3E}">
        <p14:creationId xmlns:p14="http://schemas.microsoft.com/office/powerpoint/2010/main" val="113833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Reduir</a:t>
            </a:r>
            <a:r>
              <a:rPr lang="en-US" sz="2400" spc="-1" dirty="0">
                <a:solidFill>
                  <a:srgbClr val="333333"/>
                </a:solidFill>
              </a:rPr>
              <a:t> o </a:t>
            </a:r>
            <a:r>
              <a:rPr lang="en-US" sz="2400" spc="-1" dirty="0" err="1">
                <a:solidFill>
                  <a:srgbClr val="333333"/>
                </a:solidFill>
              </a:rPr>
              <a:t>eliminar</a:t>
            </a:r>
            <a:r>
              <a:rPr lang="en-US" sz="2400" spc="-1" dirty="0">
                <a:solidFill>
                  <a:srgbClr val="333333"/>
                </a:solidFill>
              </a:rPr>
              <a:t> el </a:t>
            </a:r>
            <a:r>
              <a:rPr lang="en-US" sz="2400" spc="-1" dirty="0" err="1">
                <a:solidFill>
                  <a:srgbClr val="333333"/>
                </a:solidFill>
              </a:rPr>
              <a:t>consum</a:t>
            </a:r>
            <a:r>
              <a:rPr lang="en-US" sz="2400" spc="-1" dirty="0">
                <a:solidFill>
                  <a:srgbClr val="333333"/>
                </a:solidFill>
              </a:rPr>
              <a:t> </a:t>
            </a:r>
            <a:r>
              <a:rPr lang="en-US" sz="2400" spc="-1" dirty="0" err="1">
                <a:solidFill>
                  <a:srgbClr val="333333"/>
                </a:solidFill>
              </a:rPr>
              <a:t>d'alcohol</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12</a:t>
            </a:fld>
            <a:endParaRPr lang="de-DE" spc="-1">
              <a:solidFill>
                <a:srgbClr val="000000"/>
              </a:solidFill>
            </a:endParaRPr>
          </a:p>
        </p:txBody>
      </p:sp>
    </p:spTree>
    <p:extLst>
      <p:ext uri="{BB962C8B-B14F-4D97-AF65-F5344CB8AC3E}">
        <p14:creationId xmlns:p14="http://schemas.microsoft.com/office/powerpoint/2010/main" val="2240202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Reduir</a:t>
            </a:r>
            <a:r>
              <a:rPr lang="en-US" sz="2400" spc="-1" dirty="0">
                <a:solidFill>
                  <a:srgbClr val="333333"/>
                </a:solidFill>
              </a:rPr>
              <a:t> o </a:t>
            </a:r>
            <a:r>
              <a:rPr lang="en-US" sz="2400" spc="-1" dirty="0" err="1">
                <a:solidFill>
                  <a:srgbClr val="333333"/>
                </a:solidFill>
              </a:rPr>
              <a:t>eliminar</a:t>
            </a:r>
            <a:r>
              <a:rPr lang="en-US" sz="2400" spc="-1" dirty="0">
                <a:solidFill>
                  <a:srgbClr val="333333"/>
                </a:solidFill>
              </a:rPr>
              <a:t> el </a:t>
            </a:r>
            <a:r>
              <a:rPr lang="en-US" sz="2400" spc="-1" dirty="0" err="1">
                <a:solidFill>
                  <a:srgbClr val="333333"/>
                </a:solidFill>
              </a:rPr>
              <a:t>consum</a:t>
            </a:r>
            <a:r>
              <a:rPr lang="en-US" sz="2400" spc="-1" dirty="0">
                <a:solidFill>
                  <a:srgbClr val="333333"/>
                </a:solidFill>
              </a:rPr>
              <a:t> </a:t>
            </a:r>
            <a:r>
              <a:rPr lang="en-US" sz="2400" spc="-1" dirty="0" err="1">
                <a:solidFill>
                  <a:srgbClr val="333333"/>
                </a:solidFill>
              </a:rPr>
              <a:t>d'alcohol</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Anar</a:t>
            </a:r>
            <a:r>
              <a:rPr lang="en-US" sz="2400" spc="-1" dirty="0">
                <a:solidFill>
                  <a:srgbClr val="333333"/>
                </a:solidFill>
              </a:rPr>
              <a:t> al </a:t>
            </a:r>
            <a:r>
              <a:rPr lang="en-US" sz="2400" spc="-1" dirty="0" err="1">
                <a:solidFill>
                  <a:srgbClr val="333333"/>
                </a:solidFill>
              </a:rPr>
              <a:t>llit</a:t>
            </a:r>
            <a:r>
              <a:rPr lang="en-US" sz="2400" spc="-1" dirty="0">
                <a:solidFill>
                  <a:srgbClr val="333333"/>
                </a:solidFill>
              </a:rPr>
              <a:t> </a:t>
            </a:r>
            <a:r>
              <a:rPr lang="en-US" sz="2400" spc="-1" dirty="0" err="1">
                <a:solidFill>
                  <a:srgbClr val="333333"/>
                </a:solidFill>
              </a:rPr>
              <a:t>després</a:t>
            </a:r>
            <a:r>
              <a:rPr lang="en-US" sz="2400" spc="-1" dirty="0">
                <a:solidFill>
                  <a:srgbClr val="333333"/>
                </a:solidFill>
              </a:rPr>
              <a:t> </a:t>
            </a:r>
            <a:r>
              <a:rPr lang="en-US" sz="2400" spc="-1" dirty="0" err="1">
                <a:solidFill>
                  <a:srgbClr val="333333"/>
                </a:solidFill>
              </a:rPr>
              <a:t>d'estudiar</a:t>
            </a:r>
            <a:r>
              <a:rPr lang="en-US" sz="2400" spc="-1" dirty="0">
                <a:solidFill>
                  <a:srgbClr val="333333"/>
                </a:solidFill>
              </a:rPr>
              <a:t> (</a:t>
            </a:r>
            <a:r>
              <a:rPr lang="en-US" sz="2400" spc="-1" dirty="0" err="1">
                <a:solidFill>
                  <a:srgbClr val="333333"/>
                </a:solidFill>
              </a:rPr>
              <a:t>així</a:t>
            </a:r>
            <a:r>
              <a:rPr lang="en-US" sz="2400" spc="-1" dirty="0">
                <a:solidFill>
                  <a:srgbClr val="333333"/>
                </a:solidFill>
              </a:rPr>
              <a:t> no hi ha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distraccions</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13</a:t>
            </a:fld>
            <a:endParaRPr lang="de-DE" spc="-1">
              <a:solidFill>
                <a:srgbClr val="000000"/>
              </a:solidFill>
            </a:endParaRPr>
          </a:p>
        </p:txBody>
      </p:sp>
    </p:spTree>
    <p:extLst>
      <p:ext uri="{BB962C8B-B14F-4D97-AF65-F5344CB8AC3E}">
        <p14:creationId xmlns:p14="http://schemas.microsoft.com/office/powerpoint/2010/main" val="127978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pPr>
            <a:r>
              <a:rPr lang="en-US" sz="2400" spc="-1" dirty="0" err="1">
                <a:solidFill>
                  <a:srgbClr val="333333"/>
                </a:solidFill>
              </a:rPr>
              <a:t>Repetició</a:t>
            </a:r>
            <a:r>
              <a:rPr lang="en-US" sz="2400" spc="-1" dirty="0">
                <a:solidFill>
                  <a:srgbClr val="333333"/>
                </a:solidFill>
              </a:rPr>
              <a:t>, </a:t>
            </a:r>
            <a:r>
              <a:rPr lang="en-US" sz="2400" spc="-1" dirty="0" err="1">
                <a:solidFill>
                  <a:srgbClr val="333333"/>
                </a:solidFill>
              </a:rPr>
              <a:t>assaig</a:t>
            </a:r>
            <a:r>
              <a:rPr lang="en-US" sz="2400" spc="-1" dirty="0">
                <a:solidFill>
                  <a:srgbClr val="333333"/>
                </a:solidFill>
              </a:rPr>
              <a:t> del material </a:t>
            </a:r>
            <a:r>
              <a:rPr lang="en-US" sz="2400" spc="-1" dirty="0" err="1">
                <a:solidFill>
                  <a:srgbClr val="333333"/>
                </a:solidFill>
              </a:rPr>
              <a:t>i</a:t>
            </a:r>
            <a:r>
              <a:rPr lang="en-US" sz="2400" spc="-1" dirty="0">
                <a:solidFill>
                  <a:srgbClr val="333333"/>
                </a:solidFill>
              </a:rPr>
              <a:t> </a:t>
            </a:r>
            <a:r>
              <a:rPr lang="en-US" sz="2400" spc="-1" dirty="0" err="1">
                <a:solidFill>
                  <a:srgbClr val="004992"/>
                </a:solidFill>
              </a:rPr>
              <a:t>comprensió</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qüestions</a:t>
            </a:r>
            <a:r>
              <a:rPr lang="en-US" sz="2400" spc="-1" dirty="0">
                <a:solidFill>
                  <a:srgbClr val="333333"/>
                </a:solidFill>
              </a:rPr>
              <a:t> </a:t>
            </a:r>
            <a:r>
              <a:rPr lang="en-US" sz="2400" spc="-1" dirty="0" err="1">
                <a:solidFill>
                  <a:srgbClr val="333333"/>
                </a:solidFill>
              </a:rPr>
              <a:t>abstractes</a:t>
            </a:r>
            <a:r>
              <a:rPr lang="en-US" sz="2400" spc="-1" dirty="0">
                <a:solidFill>
                  <a:srgbClr val="333333"/>
                </a:solidFill>
              </a:rPr>
              <a:t>: </a:t>
            </a:r>
            <a:r>
              <a:rPr lang="en-US" sz="2400" spc="-1" dirty="0" err="1">
                <a:solidFill>
                  <a:srgbClr val="333333"/>
                </a:solidFill>
              </a:rPr>
              <a:t>tractar</a:t>
            </a:r>
            <a:r>
              <a:rPr lang="en-US" sz="2400" spc="-1" dirty="0">
                <a:solidFill>
                  <a:srgbClr val="333333"/>
                </a:solidFill>
              </a:rPr>
              <a:t> de </a:t>
            </a:r>
            <a:r>
              <a:rPr lang="en-US" sz="2400" spc="-1" dirty="0" err="1">
                <a:solidFill>
                  <a:srgbClr val="333333"/>
                </a:solidFill>
              </a:rPr>
              <a:t>simplificar</a:t>
            </a:r>
            <a:r>
              <a:rPr lang="en-US" sz="2400" spc="-1" dirty="0">
                <a:solidFill>
                  <a:srgbClr val="333333"/>
                </a:solidFill>
              </a:rPr>
              <a:t> o fer rimes </a:t>
            </a:r>
            <a:r>
              <a:rPr lang="en-US" sz="2400" spc="-1" dirty="0" err="1">
                <a:solidFill>
                  <a:srgbClr val="333333"/>
                </a:solidFill>
              </a:rPr>
              <a:t>d'associació</a:t>
            </a:r>
            <a:r>
              <a:rPr lang="en-US" sz="2400" spc="-1" dirty="0">
                <a:solidFill>
                  <a:srgbClr val="333333"/>
                </a:solidFill>
              </a:rPr>
              <a:t> (</a:t>
            </a:r>
            <a:r>
              <a:rPr lang="en-US" sz="2400" spc="-1" dirty="0" err="1">
                <a:solidFill>
                  <a:srgbClr val="333333"/>
                </a:solidFill>
              </a:rPr>
              <a:t>regles</a:t>
            </a:r>
            <a:r>
              <a:rPr lang="en-US" sz="2400" spc="-1" dirty="0">
                <a:solidFill>
                  <a:srgbClr val="333333"/>
                </a:solidFill>
              </a:rPr>
              <a:t> </a:t>
            </a:r>
            <a:r>
              <a:rPr lang="en-US" sz="2400" spc="-1" dirty="0" err="1">
                <a:solidFill>
                  <a:srgbClr val="333333"/>
                </a:solidFill>
              </a:rPr>
              <a:t>mnemotècniques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Combinar</a:t>
            </a:r>
            <a:r>
              <a:rPr lang="en-US" sz="2400" spc="-1" dirty="0">
                <a:solidFill>
                  <a:srgbClr val="333333"/>
                </a:solidFill>
              </a:rPr>
              <a:t> el </a:t>
            </a:r>
            <a:r>
              <a:rPr lang="en-US" sz="2400" spc="-1" dirty="0" err="1">
                <a:solidFill>
                  <a:srgbClr val="333333"/>
                </a:solidFill>
              </a:rPr>
              <a:t>nou</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coneixements</a:t>
            </a:r>
            <a:r>
              <a:rPr lang="en-US" sz="2400" spc="-1" dirty="0">
                <a:solidFill>
                  <a:srgbClr val="333333"/>
                </a:solidFill>
              </a:rPr>
              <a:t> existents.</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Evitar</a:t>
            </a:r>
            <a:r>
              <a:rPr lang="en-US" sz="2400" spc="-1" dirty="0">
                <a:solidFill>
                  <a:srgbClr val="333333"/>
                </a:solidFill>
              </a:rPr>
              <a:t> </a:t>
            </a:r>
            <a:r>
              <a:rPr lang="en-US" sz="2400" spc="-1" dirty="0" err="1">
                <a:solidFill>
                  <a:srgbClr val="333333"/>
                </a:solidFill>
              </a:rPr>
              <a:t>estudiar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a:t>
            </a:r>
            <a:r>
              <a:rPr lang="en-US" sz="2400" spc="-1" dirty="0" err="1">
                <a:solidFill>
                  <a:srgbClr val="333333"/>
                </a:solidFill>
              </a:rPr>
              <a:t>massa</a:t>
            </a:r>
            <a:r>
              <a:rPr lang="en-US" sz="2400" spc="-1" dirty="0">
                <a:solidFill>
                  <a:srgbClr val="333333"/>
                </a:solidFill>
              </a:rPr>
              <a:t> </a:t>
            </a:r>
            <a:r>
              <a:rPr lang="en-US" sz="2400" spc="-1" dirty="0" err="1">
                <a:solidFill>
                  <a:srgbClr val="333333"/>
                </a:solidFill>
              </a:rPr>
              <a:t>llarga</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Reduir</a:t>
            </a:r>
            <a:r>
              <a:rPr lang="en-US" sz="2400" spc="-1" dirty="0">
                <a:solidFill>
                  <a:srgbClr val="333333"/>
                </a:solidFill>
              </a:rPr>
              <a:t> o </a:t>
            </a:r>
            <a:r>
              <a:rPr lang="en-US" sz="2400" spc="-1" dirty="0" err="1">
                <a:solidFill>
                  <a:srgbClr val="333333"/>
                </a:solidFill>
              </a:rPr>
              <a:t>eliminar</a:t>
            </a:r>
            <a:r>
              <a:rPr lang="en-US" sz="2400" spc="-1" dirty="0">
                <a:solidFill>
                  <a:srgbClr val="333333"/>
                </a:solidFill>
              </a:rPr>
              <a:t> el </a:t>
            </a:r>
            <a:r>
              <a:rPr lang="en-US" sz="2400" spc="-1" dirty="0" err="1">
                <a:solidFill>
                  <a:srgbClr val="333333"/>
                </a:solidFill>
              </a:rPr>
              <a:t>consum</a:t>
            </a:r>
            <a:r>
              <a:rPr lang="en-US" sz="2400" spc="-1" dirty="0">
                <a:solidFill>
                  <a:srgbClr val="333333"/>
                </a:solidFill>
              </a:rPr>
              <a:t> </a:t>
            </a:r>
            <a:r>
              <a:rPr lang="en-US" sz="2400" spc="-1" dirty="0" err="1">
                <a:solidFill>
                  <a:srgbClr val="333333"/>
                </a:solidFill>
              </a:rPr>
              <a:t>d'alcohol</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Anar</a:t>
            </a:r>
            <a:r>
              <a:rPr lang="en-US" sz="2400" spc="-1" dirty="0">
                <a:solidFill>
                  <a:srgbClr val="333333"/>
                </a:solidFill>
              </a:rPr>
              <a:t> al </a:t>
            </a:r>
            <a:r>
              <a:rPr lang="en-US" sz="2400" spc="-1" dirty="0" err="1">
                <a:solidFill>
                  <a:srgbClr val="333333"/>
                </a:solidFill>
              </a:rPr>
              <a:t>llit</a:t>
            </a:r>
            <a:r>
              <a:rPr lang="en-US" sz="2400" spc="-1" dirty="0">
                <a:solidFill>
                  <a:srgbClr val="333333"/>
                </a:solidFill>
              </a:rPr>
              <a:t> </a:t>
            </a:r>
            <a:r>
              <a:rPr lang="en-US" sz="2400" spc="-1" dirty="0" err="1">
                <a:solidFill>
                  <a:srgbClr val="333333"/>
                </a:solidFill>
              </a:rPr>
              <a:t>després</a:t>
            </a:r>
            <a:r>
              <a:rPr lang="en-US" sz="2400" spc="-1" dirty="0">
                <a:solidFill>
                  <a:srgbClr val="333333"/>
                </a:solidFill>
              </a:rPr>
              <a:t> </a:t>
            </a:r>
            <a:r>
              <a:rPr lang="en-US" sz="2400" spc="-1" dirty="0" err="1">
                <a:solidFill>
                  <a:srgbClr val="333333"/>
                </a:solidFill>
              </a:rPr>
              <a:t>d'estudiar</a:t>
            </a:r>
            <a:r>
              <a:rPr lang="en-US" sz="2400" spc="-1" dirty="0">
                <a:solidFill>
                  <a:srgbClr val="333333"/>
                </a:solidFill>
              </a:rPr>
              <a:t> (</a:t>
            </a:r>
            <a:r>
              <a:rPr lang="en-US" sz="2400" spc="-1" dirty="0" err="1">
                <a:solidFill>
                  <a:srgbClr val="333333"/>
                </a:solidFill>
              </a:rPr>
              <a:t>així</a:t>
            </a:r>
            <a:r>
              <a:rPr lang="en-US" sz="2400" spc="-1" dirty="0">
                <a:solidFill>
                  <a:srgbClr val="333333"/>
                </a:solidFill>
              </a:rPr>
              <a:t> no hi ha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distraccions</a:t>
            </a:r>
            <a:r>
              <a:rPr lang="en-US" sz="2400" spc="-1"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spc="-1" dirty="0" err="1">
                <a:solidFill>
                  <a:srgbClr val="333333"/>
                </a:solidFill>
              </a:rPr>
              <a:t>Involucrar</a:t>
            </a:r>
            <a:r>
              <a:rPr lang="en-US" sz="2400" spc="-1" dirty="0">
                <a:solidFill>
                  <a:srgbClr val="333333"/>
                </a:solidFill>
              </a:rPr>
              <a:t> tots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sentits</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l'aprenentatge</a:t>
            </a:r>
            <a:r>
              <a:rPr lang="en-US" sz="2400" spc="-1" dirty="0">
                <a:solidFill>
                  <a:srgbClr val="333333"/>
                </a:solidFill>
              </a:rPr>
              <a:t> (per </a:t>
            </a:r>
            <a:r>
              <a:rPr lang="en-US" sz="2400" spc="-1" dirty="0" err="1">
                <a:solidFill>
                  <a:srgbClr val="333333"/>
                </a:solidFill>
              </a:rPr>
              <a:t>exemple</a:t>
            </a:r>
            <a:r>
              <a:rPr lang="en-US" sz="2400" spc="-1" dirty="0">
                <a:solidFill>
                  <a:srgbClr val="333333"/>
                </a:solidFill>
              </a:rPr>
              <a:t>: </a:t>
            </a:r>
            <a:r>
              <a:rPr lang="en-US" sz="2400" spc="-1" dirty="0" err="1">
                <a:solidFill>
                  <a:srgbClr val="333333"/>
                </a:solidFill>
              </a:rPr>
              <a:t>escoltar</a:t>
            </a:r>
            <a:r>
              <a:rPr lang="en-US" sz="2400" spc="-1" dirty="0">
                <a:solidFill>
                  <a:srgbClr val="333333"/>
                </a:solidFill>
              </a:rPr>
              <a:t>, </a:t>
            </a:r>
            <a:r>
              <a:rPr lang="en-US" sz="2400" spc="-1" dirty="0" err="1">
                <a:solidFill>
                  <a:srgbClr val="333333"/>
                </a:solidFill>
              </a:rPr>
              <a:t>veure</a:t>
            </a:r>
            <a:r>
              <a:rPr lang="en-US" sz="2400" spc="-1" dirty="0">
                <a:solidFill>
                  <a:srgbClr val="333333"/>
                </a:solidFill>
              </a:rPr>
              <a:t> </a:t>
            </a:r>
            <a:r>
              <a:rPr lang="en-US" sz="2400" spc="-1" dirty="0" err="1">
                <a:solidFill>
                  <a:srgbClr val="333333"/>
                </a:solidFill>
              </a:rPr>
              <a:t>i</a:t>
            </a:r>
            <a:r>
              <a:rPr lang="en-US" sz="2400" spc="-1" dirty="0">
                <a:solidFill>
                  <a:srgbClr val="333333"/>
                </a:solidFill>
              </a:rPr>
              <a:t> </a:t>
            </a:r>
            <a:r>
              <a:rPr lang="en-US" sz="2400" spc="-1" dirty="0" err="1">
                <a:solidFill>
                  <a:srgbClr val="333333"/>
                </a:solidFill>
              </a:rPr>
              <a:t>escriure</a:t>
            </a:r>
            <a:r>
              <a:rPr lang="en-US" sz="2400" spc="-1" dirty="0">
                <a:solidFill>
                  <a:srgbClr val="333333"/>
                </a:solidFill>
              </a:rPr>
              <a:t> les </a:t>
            </a:r>
            <a:r>
              <a:rPr lang="en-US" sz="2400" spc="-1" dirty="0" err="1">
                <a:solidFill>
                  <a:srgbClr val="333333"/>
                </a:solidFill>
              </a:rPr>
              <a:t>coses</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14</a:t>
            </a:fld>
            <a:endParaRPr lang="de-DE" spc="-1">
              <a:solidFill>
                <a:srgbClr val="000000"/>
              </a:solidFill>
            </a:endParaRPr>
          </a:p>
        </p:txBody>
      </p:sp>
    </p:spTree>
    <p:extLst>
      <p:ext uri="{BB962C8B-B14F-4D97-AF65-F5344CB8AC3E}">
        <p14:creationId xmlns:p14="http://schemas.microsoft.com/office/powerpoint/2010/main" val="1256923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a:r>
              <a:rPr lang="de-DE" sz="2400" spc="-1">
                <a:solidFill>
                  <a:srgbClr val="004992"/>
                </a:solidFill>
              </a:rPr>
              <a:t>Quants més sentits faci servir per aprendre, millor serà la seva habilitat per a recordar!</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Com </a:t>
            </a:r>
            <a:r>
              <a:rPr lang="en-US" sz="3600" dirty="0" err="1">
                <a:latin typeface="+mn-lt"/>
                <a:ea typeface="+mn-ea"/>
                <a:cs typeface="+mn-cs"/>
              </a:rPr>
              <a:t>puc</a:t>
            </a:r>
            <a:r>
              <a:rPr lang="en-US" sz="3600" dirty="0">
                <a:latin typeface="+mn-lt"/>
                <a:ea typeface="+mn-ea"/>
                <a:cs typeface="+mn-cs"/>
              </a:rPr>
              <a:t> </a:t>
            </a:r>
            <a:r>
              <a:rPr lang="en-US" sz="3600" dirty="0" err="1">
                <a:latin typeface="+mn-lt"/>
                <a:ea typeface="+mn-ea"/>
                <a:cs typeface="+mn-cs"/>
              </a:rPr>
              <a:t>memoritzar</a:t>
            </a:r>
            <a:r>
              <a:rPr lang="en-US" sz="3600" dirty="0">
                <a:latin typeface="+mn-lt"/>
                <a:ea typeface="+mn-ea"/>
                <a:cs typeface="+mn-cs"/>
              </a:rPr>
              <a:t> </a:t>
            </a:r>
            <a:r>
              <a:rPr lang="en-US" sz="3600" dirty="0" err="1">
                <a:latin typeface="+mn-lt"/>
                <a:ea typeface="+mn-ea"/>
                <a:cs typeface="+mn-cs"/>
              </a:rPr>
              <a:t>millor</a:t>
            </a:r>
            <a:r>
              <a:rPr lang="en-US" sz="3600" dirty="0">
                <a:latin typeface="+mn-lt"/>
                <a:ea typeface="+mn-ea"/>
                <a:cs typeface="+mn-cs"/>
              </a:rPr>
              <a:t> les </a:t>
            </a:r>
            <a:r>
              <a:rPr lang="en-US" sz="3600" dirty="0" err="1">
                <a:latin typeface="+mn-lt"/>
                <a:ea typeface="+mn-ea"/>
                <a:cs typeface="+mn-cs"/>
              </a:rPr>
              <a:t>coses</a:t>
            </a:r>
            <a:r>
              <a:rPr lang="en-US" sz="3600" dirty="0">
                <a:latin typeface="+mn-lt"/>
                <a:ea typeface="+mn-ea"/>
                <a:cs typeface="+mn-cs"/>
              </a:rPr>
              <a:t>?</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aplicar</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discutir</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discutir</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mirar</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escoltar</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Capacitat de Memòria en percentatge</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15</a:t>
            </a:fld>
            <a:endParaRPr lang="de-DE" spc="-1">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rPr>
              <a:t>Per exemple: Aquests tres artistes pinten el mateix paisatge espanyol…</a:t>
            </a:r>
            <a:endParaRPr lang="en-US" sz="2400" dirty="0">
              <a:solidFill>
                <a:srgbClr val="333333"/>
              </a:solidFill>
            </a:endParaRPr>
          </a:p>
        </p:txBody>
      </p:sp>
      <p:sp>
        <p:nvSpPr>
          <p:cNvPr id="14" name="Footer Placeholder 13"/>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5" name="Slide Number Placeholder 14"/>
          <p:cNvSpPr>
            <a:spLocks noGrp="1"/>
          </p:cNvSpPr>
          <p:nvPr>
            <p:ph type="sldNum" sz="quarter" idx="12"/>
          </p:nvPr>
        </p:nvSpPr>
        <p:spPr/>
        <p:txBody>
          <a:bodyPr/>
          <a:lstStyle/>
          <a:p>
            <a:fld id="{5DED1FC1-4376-45BE-AA4F-F5C31FFDCB02}" type="slidenum">
              <a:rPr lang="de-DE" spc="-1" smtClean="0">
                <a:solidFill>
                  <a:srgbClr val="000000"/>
                </a:solidFill>
              </a:rPr>
              <a:pPr/>
              <a:t>16</a:t>
            </a:fld>
            <a:endParaRPr lang="de-DE" spc="-1">
              <a:solidFill>
                <a:srgbClr val="000000"/>
              </a:solidFill>
            </a:endParaRPr>
          </a:p>
        </p:txBody>
      </p:sp>
      <p:sp>
        <p:nvSpPr>
          <p:cNvPr id="16" name="Title 15"/>
          <p:cNvSpPr>
            <a:spLocks noGrp="1"/>
          </p:cNvSpPr>
          <p:nvPr>
            <p:ph type="title"/>
          </p:nvPr>
        </p:nvSpPr>
        <p:spPr/>
        <p:txBody>
          <a:bodyPr/>
          <a:lstStyle/>
          <a:p>
            <a:r>
              <a:rPr lang="en-US" sz="3600">
                <a:solidFill>
                  <a:srgbClr val="004992"/>
                </a:solidFill>
                <a:latin typeface="+mn-lt"/>
                <a:ea typeface="+mn-ea"/>
                <a:cs typeface="+mn-cs"/>
              </a:rPr>
              <a:t>Percibim i recordem de la mateixa manera?</a:t>
            </a:r>
            <a:endParaRPr lang="en-US" sz="36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a:solidFill>
                  <a:srgbClr val="004992"/>
                </a:solidFill>
                <a:latin typeface="+mn-lt"/>
                <a:ea typeface="+mn-ea"/>
                <a:cs typeface="+mn-cs"/>
              </a:rPr>
              <a:t>Si us plau, observeu les diferències en color i mida en cada quadre. Hi ha aspectes que hagin estat pintats de manera diferent o omesos?</a:t>
            </a:r>
            <a:endParaRPr lang="en-US" sz="3600" dirty="0">
              <a:solidFill>
                <a:srgbClr val="004992"/>
              </a:solidFill>
              <a:latin typeface="+mn-lt"/>
              <a:ea typeface="+mn-ea"/>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17</a:t>
            </a:fld>
            <a:endParaRPr lang="de-DE" spc="-1">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Cada persona percebeix les coses de manera diferent!</a:t>
            </a:r>
            <a:br>
              <a:rPr lang="en-US" sz="3600">
                <a:solidFill>
                  <a:srgbClr val="004992"/>
                </a:solidFill>
                <a:latin typeface="+mn-lt"/>
                <a:ea typeface="+mn-ea"/>
                <a:cs typeface="+mn-cs"/>
              </a:rPr>
            </a:br>
            <a:r>
              <a:rPr lang="en-US">
                <a:solidFill>
                  <a:srgbClr val="004992"/>
                </a:solidFill>
                <a:latin typeface="+mn-lt"/>
                <a:ea typeface="+mn-ea"/>
                <a:cs typeface="+mn-cs"/>
              </a:rPr>
              <a:t>Així com en aquests tres quadres: Un mateix paratge ha estat pintat amb diferents formes!</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200" b="0" dirty="0">
                <a:latin typeface="+mn-lt"/>
              </a:rPr>
              <a:t>Bernd Hampel: El color del paisatge és diferent. L'arbre de la dreta ha estat omés (cercle vermell).</a:t>
            </a:r>
            <a:endParaRPr lang="en-US" altLang="de-DE" sz="1200" b="0" dirty="0">
              <a:latin typeface="+mn-lt"/>
            </a:endParaRPr>
          </a:p>
        </p:txBody>
      </p:sp>
      <p:sp>
        <p:nvSpPr>
          <p:cNvPr id="24" name="Caption_17"/>
          <p:cNvSpPr txBox="1">
            <a:spLocks noChangeArrowheads="1"/>
          </p:cNvSpPr>
          <p:nvPr/>
        </p:nvSpPr>
        <p:spPr bwMode="auto">
          <a:xfrm>
            <a:off x="8473851" y="5685055"/>
            <a:ext cx="33843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dirty="0">
                <a:latin typeface="+mn-lt"/>
              </a:rPr>
              <a:t>Helmut Schack: </a:t>
            </a:r>
            <a:r>
              <a:rPr lang="en-US" altLang="de-DE" sz="1200" b="0" dirty="0" err="1">
                <a:latin typeface="+mn-lt"/>
              </a:rPr>
              <a:t>En</a:t>
            </a:r>
            <a:r>
              <a:rPr lang="en-US" altLang="de-DE" sz="1200" b="0" dirty="0">
                <a:latin typeface="+mn-lt"/>
              </a:rPr>
              <a:t> </a:t>
            </a:r>
            <a:r>
              <a:rPr lang="en-US" altLang="de-DE" sz="1200" b="0" dirty="0" err="1">
                <a:latin typeface="+mn-lt"/>
              </a:rPr>
              <a:t>aquest</a:t>
            </a:r>
            <a:r>
              <a:rPr lang="en-US" altLang="de-DE" sz="1200" b="0" dirty="0">
                <a:latin typeface="+mn-lt"/>
              </a:rPr>
              <a:t> </a:t>
            </a:r>
            <a:r>
              <a:rPr lang="en-US" altLang="de-DE" sz="1200" b="0" dirty="0" err="1">
                <a:latin typeface="+mn-lt"/>
              </a:rPr>
              <a:t>quadre</a:t>
            </a:r>
            <a:r>
              <a:rPr lang="en-US" altLang="de-DE" sz="1200" b="0" dirty="0">
                <a:latin typeface="+mn-lt"/>
              </a:rPr>
              <a:t> </a:t>
            </a:r>
            <a:r>
              <a:rPr lang="en-US" altLang="de-DE" sz="1200" b="0" dirty="0" err="1">
                <a:latin typeface="+mn-lt"/>
              </a:rPr>
              <a:t>s'han</a:t>
            </a:r>
            <a:r>
              <a:rPr lang="en-US" altLang="de-DE" sz="1200" b="0" dirty="0">
                <a:latin typeface="+mn-lt"/>
              </a:rPr>
              <a:t> </a:t>
            </a:r>
            <a:r>
              <a:rPr lang="en-US" altLang="de-DE" sz="1200" b="0" dirty="0" err="1">
                <a:latin typeface="+mn-lt"/>
              </a:rPr>
              <a:t>mostrat</a:t>
            </a:r>
            <a:r>
              <a:rPr lang="en-US" altLang="de-DE" sz="1200" b="0" dirty="0">
                <a:latin typeface="+mn-lt"/>
              </a:rPr>
              <a:t> </a:t>
            </a:r>
            <a:r>
              <a:rPr lang="en-US" altLang="de-DE" sz="1200" b="0" dirty="0" err="1">
                <a:latin typeface="+mn-lt"/>
              </a:rPr>
              <a:t>diferents</a:t>
            </a:r>
            <a:r>
              <a:rPr lang="en-US" altLang="de-DE" sz="1200" b="0" dirty="0">
                <a:latin typeface="+mn-lt"/>
              </a:rPr>
              <a:t> </a:t>
            </a:r>
            <a:r>
              <a:rPr lang="en-US" altLang="de-DE" sz="1200" b="0" dirty="0" err="1">
                <a:latin typeface="+mn-lt"/>
              </a:rPr>
              <a:t>parceles</a:t>
            </a:r>
            <a:r>
              <a:rPr lang="en-US" altLang="de-DE" sz="1200" b="0" dirty="0">
                <a:latin typeface="+mn-lt"/>
              </a:rPr>
              <a:t> de </a:t>
            </a:r>
            <a:r>
              <a:rPr lang="en-US" altLang="de-DE" sz="1200" b="0" dirty="0" err="1">
                <a:latin typeface="+mn-lt"/>
              </a:rPr>
              <a:t>terreny</a:t>
            </a:r>
            <a:r>
              <a:rPr lang="en-US" altLang="de-DE" sz="1200" b="0" dirty="0">
                <a:latin typeface="+mn-lt"/>
              </a:rPr>
              <a:t> que </a:t>
            </a:r>
            <a:r>
              <a:rPr lang="en-US" altLang="de-DE" sz="1200" b="0" dirty="0" err="1">
                <a:latin typeface="+mn-lt"/>
              </a:rPr>
              <a:t>s'extenen</a:t>
            </a:r>
            <a:r>
              <a:rPr lang="en-US" altLang="de-DE" sz="1200" b="0" dirty="0">
                <a:latin typeface="+mn-lt"/>
              </a:rPr>
              <a:t> fins a </a:t>
            </a:r>
            <a:r>
              <a:rPr lang="en-US" altLang="de-DE" sz="1200" b="0" dirty="0" err="1">
                <a:latin typeface="+mn-lt"/>
              </a:rPr>
              <a:t>l'horitzó</a:t>
            </a:r>
            <a:r>
              <a:rPr lang="en-US" altLang="de-DE" sz="1200" b="0" dirty="0">
                <a:latin typeface="+mn-lt"/>
              </a:rPr>
              <a:t>. El </a:t>
            </a:r>
            <a:r>
              <a:rPr lang="en-US" altLang="de-DE" sz="1200" b="0" dirty="0" err="1">
                <a:latin typeface="+mn-lt"/>
              </a:rPr>
              <a:t>paisatge</a:t>
            </a:r>
            <a:r>
              <a:rPr lang="en-US" altLang="de-DE" sz="1200" b="0" dirty="0">
                <a:latin typeface="+mn-lt"/>
              </a:rPr>
              <a:t> </a:t>
            </a:r>
            <a:r>
              <a:rPr lang="en-US" altLang="de-DE" sz="1200" b="0" dirty="0" err="1">
                <a:latin typeface="+mn-lt"/>
              </a:rPr>
              <a:t>és</a:t>
            </a:r>
            <a:r>
              <a:rPr lang="en-US" altLang="de-DE" sz="1200" b="0" dirty="0">
                <a:latin typeface="+mn-lt"/>
              </a:rPr>
              <a:t> molt </a:t>
            </a:r>
            <a:r>
              <a:rPr lang="en-US" altLang="de-DE" sz="1200" b="0" dirty="0" err="1">
                <a:latin typeface="+mn-lt"/>
              </a:rPr>
              <a:t>més</a:t>
            </a:r>
            <a:r>
              <a:rPr lang="en-US" altLang="de-DE" sz="1200" b="0" dirty="0">
                <a:latin typeface="+mn-lt"/>
              </a:rPr>
              <a:t> </a:t>
            </a:r>
            <a:r>
              <a:rPr lang="en-US" altLang="de-DE" sz="1200" b="0" dirty="0" err="1">
                <a:latin typeface="+mn-lt"/>
              </a:rPr>
              <a:t>colorit</a:t>
            </a:r>
            <a:r>
              <a:rPr lang="en-US" altLang="de-DE" sz="1200" b="0" dirty="0">
                <a:latin typeface="+mn-lt"/>
              </a:rPr>
              <a:t>. </a:t>
            </a:r>
            <a:r>
              <a:rPr lang="en-US" altLang="de-DE" sz="1200" b="0" dirty="0" err="1">
                <a:latin typeface="+mn-lt"/>
              </a:rPr>
              <a:t>En</a:t>
            </a:r>
            <a:r>
              <a:rPr lang="en-US" altLang="de-DE" sz="1200" b="0" dirty="0">
                <a:latin typeface="+mn-lt"/>
              </a:rPr>
              <a:t> contrast </a:t>
            </a:r>
            <a:r>
              <a:rPr lang="en-US" altLang="de-DE" sz="1200" b="0" dirty="0" err="1">
                <a:latin typeface="+mn-lt"/>
              </a:rPr>
              <a:t>amb</a:t>
            </a:r>
            <a:r>
              <a:rPr lang="en-US" altLang="de-DE" sz="1200" b="0" dirty="0">
                <a:latin typeface="+mn-lt"/>
              </a:rPr>
              <a:t> </a:t>
            </a:r>
            <a:r>
              <a:rPr lang="en-US" altLang="de-DE" sz="1200" b="0" dirty="0" err="1">
                <a:latin typeface="+mn-lt"/>
              </a:rPr>
              <a:t>els</a:t>
            </a:r>
            <a:r>
              <a:rPr lang="en-US" altLang="de-DE" sz="1200" b="0" dirty="0">
                <a:latin typeface="+mn-lt"/>
              </a:rPr>
              <a:t> </a:t>
            </a:r>
            <a:r>
              <a:rPr lang="en-US" altLang="de-DE" sz="1200" b="0" dirty="0" err="1">
                <a:latin typeface="+mn-lt"/>
              </a:rPr>
              <a:t>altres</a:t>
            </a:r>
            <a:r>
              <a:rPr lang="en-US" altLang="de-DE" sz="1200" b="0" dirty="0">
                <a:latin typeface="+mn-lt"/>
              </a:rPr>
              <a:t> </a:t>
            </a:r>
            <a:r>
              <a:rPr lang="en-US" altLang="de-DE" sz="1200" b="0" dirty="0" err="1">
                <a:latin typeface="+mn-lt"/>
              </a:rPr>
              <a:t>quadres</a:t>
            </a:r>
            <a:r>
              <a:rPr lang="en-US" altLang="de-DE" sz="1200" b="0" dirty="0">
                <a:latin typeface="+mn-lt"/>
              </a:rPr>
              <a:t>, </a:t>
            </a:r>
            <a:r>
              <a:rPr lang="en-US" altLang="de-DE" sz="1200" b="0" dirty="0" err="1">
                <a:latin typeface="+mn-lt"/>
              </a:rPr>
              <a:t>els</a:t>
            </a:r>
            <a:r>
              <a:rPr lang="en-US" altLang="de-DE" sz="1200" b="0" dirty="0">
                <a:latin typeface="+mn-lt"/>
              </a:rPr>
              <a:t> </a:t>
            </a:r>
            <a:r>
              <a:rPr lang="en-US" altLang="de-DE" sz="1200" b="0" dirty="0" err="1">
                <a:latin typeface="+mn-lt"/>
              </a:rPr>
              <a:t>arbres</a:t>
            </a:r>
            <a:r>
              <a:rPr lang="en-US" altLang="de-DE" sz="1200" b="0" dirty="0">
                <a:latin typeface="+mn-lt"/>
              </a:rPr>
              <a:t> </a:t>
            </a:r>
            <a:r>
              <a:rPr lang="en-US" altLang="de-DE" sz="1200" b="0" dirty="0" err="1">
                <a:latin typeface="+mn-lt"/>
              </a:rPr>
              <a:t>apareixen</a:t>
            </a:r>
            <a:r>
              <a:rPr lang="en-US" altLang="de-DE" sz="1200" b="0" dirty="0">
                <a:latin typeface="+mn-lt"/>
              </a:rPr>
              <a:t> </a:t>
            </a:r>
            <a:r>
              <a:rPr lang="en-US" altLang="de-DE" sz="1200" b="0" dirty="0" err="1">
                <a:latin typeface="+mn-lt"/>
              </a:rPr>
              <a:t>enfront</a:t>
            </a:r>
            <a:r>
              <a:rPr lang="en-US" altLang="de-DE" sz="1200" b="0" dirty="0">
                <a:latin typeface="+mn-lt"/>
              </a:rPr>
              <a:t> a </a:t>
            </a:r>
            <a:r>
              <a:rPr lang="en-US" altLang="de-DE" sz="1200" b="0" dirty="0" err="1">
                <a:latin typeface="+mn-lt"/>
              </a:rPr>
              <a:t>l'horitzó</a:t>
            </a:r>
            <a:r>
              <a:rPr lang="en-US" altLang="de-DE" sz="1200" b="0" dirty="0">
                <a:latin typeface="+mn-lt"/>
              </a:rPr>
              <a:t> (sense les </a:t>
            </a:r>
            <a:r>
              <a:rPr lang="en-US" altLang="de-DE" sz="1200" b="0" dirty="0" err="1">
                <a:latin typeface="+mn-lt"/>
              </a:rPr>
              <a:t>colines</a:t>
            </a:r>
            <a:r>
              <a:rPr lang="en-US" altLang="de-DE" sz="1200" b="0" dirty="0">
                <a:latin typeface="+mn-lt"/>
              </a:rPr>
              <a:t> </a:t>
            </a:r>
            <a:r>
              <a:rPr lang="en-US" altLang="de-DE" sz="1200" b="0" dirty="0" err="1">
                <a:latin typeface="+mn-lt"/>
              </a:rPr>
              <a:t>darrera</a:t>
            </a:r>
            <a:r>
              <a:rPr lang="en-US" altLang="de-DE" sz="1200" b="0" dirty="0">
                <a:latin typeface="+mn-lt"/>
              </a:rPr>
              <a:t>). </a:t>
            </a: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mn-lt"/>
              </a:rPr>
              <a:t>Andreas Weißgerber: En aquest quadre, les colines son més petites que en els altres dos. </a:t>
            </a:r>
            <a:endParaRPr lang="en-US" altLang="de-DE" sz="1200" b="0" dirty="0">
              <a:latin typeface="+mn-lt"/>
            </a:endParaRPr>
          </a:p>
        </p:txBody>
      </p:sp>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18</a:t>
            </a:fld>
            <a:endParaRPr lang="de-DE" spc="-1">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a:solidFill>
                  <a:srgbClr val="333333"/>
                </a:solidFill>
              </a:rPr>
              <a:t>A continuació mostrarem unes escenes complexes (per exemple: la platja, </a:t>
            </a:r>
            <a:r>
              <a:rPr lang="de-DE" sz="2400" spc="-1" dirty="0" err="1">
                <a:solidFill>
                  <a:srgbClr val="333333"/>
                </a:solidFill>
              </a:rPr>
              <a:t>l'estació</a:t>
            </a:r>
            <a:r>
              <a:rPr lang="de-DE" sz="2400" spc="-1" dirty="0">
                <a:solidFill>
                  <a:srgbClr val="333333"/>
                </a:solidFill>
              </a:rPr>
              <a:t> de tren).</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19</a:t>
            </a:fld>
            <a:endParaRPr lang="de-DE" spc="-1">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a:solidFill>
                  <a:srgbClr val="333333"/>
                </a:solidFill>
              </a:rPr>
              <a:t>A continuació mostrarem unes escenes complexes (per exemple: la platja, </a:t>
            </a:r>
            <a:r>
              <a:rPr lang="de-DE" sz="2400" spc="-1" dirty="0" err="1">
                <a:solidFill>
                  <a:srgbClr val="333333"/>
                </a:solidFill>
              </a:rPr>
              <a:t>l'estació</a:t>
            </a:r>
            <a:r>
              <a:rPr lang="de-DE" sz="2400" spc="-1" dirty="0">
                <a:solidFill>
                  <a:srgbClr val="333333"/>
                </a:solidFill>
              </a:rPr>
              <a:t> de tren).</a:t>
            </a:r>
            <a:endParaRPr lang="en-US" sz="2400" spc="-1" dirty="0">
              <a:solidFill>
                <a:srgbClr val="333333"/>
              </a:solidFill>
            </a:endParaRPr>
          </a:p>
          <a:p>
            <a:pPr marL="342900" lvl="0" indent="-342900" defTabSz="914400">
              <a:buClr>
                <a:srgbClr val="333333"/>
              </a:buClr>
              <a:buFont typeface="WingDings"/>
              <a:buChar char=""/>
            </a:pPr>
            <a:r>
              <a:rPr lang="es-ES" sz="2400" spc="-1" dirty="0">
                <a:solidFill>
                  <a:srgbClr val="333333"/>
                </a:solidFill>
              </a:rPr>
              <a:t>Després se us demanarà que recordeu el que heu vist en la imatge i se us preguntarà per la vostra seguretat en la vostra decisió.</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20</a:t>
            </a:fld>
            <a:endParaRPr lang="de-DE" spc="-1">
              <a:solidFill>
                <a:srgbClr val="000000"/>
              </a:solidFill>
            </a:endParaRPr>
          </a:p>
        </p:txBody>
      </p:sp>
    </p:spTree>
    <p:extLst>
      <p:ext uri="{BB962C8B-B14F-4D97-AF65-F5344CB8AC3E}">
        <p14:creationId xmlns:p14="http://schemas.microsoft.com/office/powerpoint/2010/main" val="385780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a:solidFill>
                  <a:srgbClr val="333333"/>
                </a:solidFill>
              </a:rPr>
              <a:t>A continuació mostrarem unes escenes complexes (per exemple: la platja, </a:t>
            </a:r>
            <a:r>
              <a:rPr lang="de-DE" sz="2400" spc="-1" dirty="0" err="1">
                <a:solidFill>
                  <a:srgbClr val="333333"/>
                </a:solidFill>
              </a:rPr>
              <a:t>l'estació</a:t>
            </a:r>
            <a:r>
              <a:rPr lang="de-DE" sz="2400" spc="-1" dirty="0">
                <a:solidFill>
                  <a:srgbClr val="333333"/>
                </a:solidFill>
              </a:rPr>
              <a:t> de tren).</a:t>
            </a:r>
            <a:endParaRPr lang="en-US" sz="2400" spc="-1" dirty="0">
              <a:solidFill>
                <a:srgbClr val="333333"/>
              </a:solidFill>
            </a:endParaRPr>
          </a:p>
          <a:p>
            <a:pPr marL="342900" lvl="0" indent="-342900" defTabSz="914400">
              <a:buClr>
                <a:srgbClr val="333333"/>
              </a:buClr>
              <a:buFont typeface="WingDings"/>
              <a:buChar char=""/>
            </a:pPr>
            <a:r>
              <a:rPr lang="es-ES" sz="2400" spc="-1" dirty="0" err="1">
                <a:solidFill>
                  <a:srgbClr val="333333"/>
                </a:solidFill>
              </a:rPr>
              <a:t>Després</a:t>
            </a:r>
            <a:r>
              <a:rPr lang="es-ES" sz="2400" spc="-1" dirty="0">
                <a:solidFill>
                  <a:srgbClr val="333333"/>
                </a:solidFill>
              </a:rPr>
              <a:t> se </a:t>
            </a:r>
            <a:r>
              <a:rPr lang="es-ES" sz="2400" spc="-1" dirty="0" err="1">
                <a:solidFill>
                  <a:srgbClr val="333333"/>
                </a:solidFill>
              </a:rPr>
              <a:t>us</a:t>
            </a:r>
            <a:r>
              <a:rPr lang="es-ES" sz="2400" spc="-1" dirty="0">
                <a:solidFill>
                  <a:srgbClr val="333333"/>
                </a:solidFill>
              </a:rPr>
              <a:t> </a:t>
            </a:r>
            <a:r>
              <a:rPr lang="es-ES" sz="2400" spc="-1" dirty="0" err="1">
                <a:solidFill>
                  <a:srgbClr val="333333"/>
                </a:solidFill>
              </a:rPr>
              <a:t>demanarà</a:t>
            </a:r>
            <a:r>
              <a:rPr lang="es-ES" sz="2400" spc="-1" dirty="0">
                <a:solidFill>
                  <a:srgbClr val="333333"/>
                </a:solidFill>
              </a:rPr>
              <a:t> que </a:t>
            </a:r>
            <a:r>
              <a:rPr lang="es-ES" sz="2400" spc="-1" dirty="0" err="1">
                <a:solidFill>
                  <a:srgbClr val="333333"/>
                </a:solidFill>
              </a:rPr>
              <a:t>recordeu</a:t>
            </a:r>
            <a:r>
              <a:rPr lang="es-ES" sz="2400" spc="-1" dirty="0">
                <a:solidFill>
                  <a:srgbClr val="333333"/>
                </a:solidFill>
              </a:rPr>
              <a:t> el que </a:t>
            </a:r>
            <a:r>
              <a:rPr lang="es-ES" sz="2400" spc="-1" dirty="0" err="1">
                <a:solidFill>
                  <a:srgbClr val="333333"/>
                </a:solidFill>
              </a:rPr>
              <a:t>heu</a:t>
            </a:r>
            <a:r>
              <a:rPr lang="es-ES" sz="2400" spc="-1" dirty="0">
                <a:solidFill>
                  <a:srgbClr val="333333"/>
                </a:solidFill>
              </a:rPr>
              <a:t> </a:t>
            </a:r>
            <a:r>
              <a:rPr lang="es-ES" sz="2400" spc="-1" dirty="0" err="1">
                <a:solidFill>
                  <a:srgbClr val="333333"/>
                </a:solidFill>
              </a:rPr>
              <a:t>vist</a:t>
            </a:r>
            <a:r>
              <a:rPr lang="es-ES" sz="2400" spc="-1" dirty="0">
                <a:solidFill>
                  <a:srgbClr val="333333"/>
                </a:solidFill>
              </a:rPr>
              <a:t> en la </a:t>
            </a:r>
            <a:r>
              <a:rPr lang="es-ES" sz="2400" spc="-1" dirty="0" err="1">
                <a:solidFill>
                  <a:srgbClr val="333333"/>
                </a:solidFill>
              </a:rPr>
              <a:t>imatge</a:t>
            </a:r>
            <a:r>
              <a:rPr lang="es-ES" sz="2400" spc="-1" dirty="0">
                <a:solidFill>
                  <a:srgbClr val="333333"/>
                </a:solidFill>
              </a:rPr>
              <a:t> i se </a:t>
            </a:r>
            <a:r>
              <a:rPr lang="es-ES" sz="2400" spc="-1" dirty="0" err="1">
                <a:solidFill>
                  <a:srgbClr val="333333"/>
                </a:solidFill>
              </a:rPr>
              <a:t>us</a:t>
            </a:r>
            <a:r>
              <a:rPr lang="es-ES" sz="2400" spc="-1" dirty="0">
                <a:solidFill>
                  <a:srgbClr val="333333"/>
                </a:solidFill>
              </a:rPr>
              <a:t> </a:t>
            </a:r>
            <a:r>
              <a:rPr lang="es-ES" sz="2400" spc="-1" dirty="0" err="1">
                <a:solidFill>
                  <a:srgbClr val="333333"/>
                </a:solidFill>
              </a:rPr>
              <a:t>preguntarà</a:t>
            </a:r>
            <a:r>
              <a:rPr lang="es-ES" sz="2400" spc="-1" dirty="0">
                <a:solidFill>
                  <a:srgbClr val="333333"/>
                </a:solidFill>
              </a:rPr>
              <a:t> per la </a:t>
            </a:r>
            <a:r>
              <a:rPr lang="es-ES" sz="2400" spc="-1" dirty="0" err="1">
                <a:solidFill>
                  <a:srgbClr val="333333"/>
                </a:solidFill>
              </a:rPr>
              <a:t>vostra</a:t>
            </a:r>
            <a:r>
              <a:rPr lang="es-ES" sz="2400" spc="-1" dirty="0">
                <a:solidFill>
                  <a:srgbClr val="333333"/>
                </a:solidFill>
              </a:rPr>
              <a:t> </a:t>
            </a:r>
            <a:r>
              <a:rPr lang="es-ES" sz="2400" spc="-1" dirty="0" err="1">
                <a:solidFill>
                  <a:srgbClr val="333333"/>
                </a:solidFill>
              </a:rPr>
              <a:t>seguretat</a:t>
            </a:r>
            <a:r>
              <a:rPr lang="es-ES" sz="2400" spc="-1" dirty="0">
                <a:solidFill>
                  <a:srgbClr val="333333"/>
                </a:solidFill>
              </a:rPr>
              <a:t> en la </a:t>
            </a:r>
            <a:r>
              <a:rPr lang="es-ES" sz="2400" spc="-1" dirty="0" err="1">
                <a:solidFill>
                  <a:srgbClr val="333333"/>
                </a:solidFill>
              </a:rPr>
              <a:t>vostra</a:t>
            </a:r>
            <a:r>
              <a:rPr lang="es-ES" sz="2400" spc="-1" dirty="0">
                <a:solidFill>
                  <a:srgbClr val="333333"/>
                </a:solidFill>
              </a:rPr>
              <a:t> </a:t>
            </a:r>
            <a:r>
              <a:rPr lang="es-ES" sz="2400" spc="-1" dirty="0" err="1">
                <a:solidFill>
                  <a:srgbClr val="333333"/>
                </a:solidFill>
              </a:rPr>
              <a:t>decisió</a:t>
            </a:r>
            <a:r>
              <a:rPr lang="es-ES" sz="2400" spc="-1" dirty="0">
                <a:solidFill>
                  <a:srgbClr val="333333"/>
                </a:solidFill>
              </a:rPr>
              <a:t>.</a:t>
            </a:r>
          </a:p>
          <a:p>
            <a:pPr lvl="0" algn="ctr" defTabSz="914400">
              <a:buClr>
                <a:srgbClr val="006699"/>
              </a:buClr>
            </a:pPr>
            <a:r>
              <a:rPr lang="de-DE" sz="2400" spc="-1" dirty="0">
                <a:solidFill>
                  <a:srgbClr val="004992"/>
                </a:solidFill>
              </a:rPr>
              <a:t>Tracteu de recordar tots els detalls possibles!</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21</a:t>
            </a:fld>
            <a:endParaRPr lang="de-DE" spc="-1">
              <a:solidFill>
                <a:srgbClr val="000000"/>
              </a:solidFill>
            </a:endParaRPr>
          </a:p>
        </p:txBody>
      </p:sp>
    </p:spTree>
    <p:extLst>
      <p:ext uri="{BB962C8B-B14F-4D97-AF65-F5344CB8AC3E}">
        <p14:creationId xmlns:p14="http://schemas.microsoft.com/office/powerpoint/2010/main" val="531069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22</a:t>
            </a:fld>
            <a:endParaRPr lang="de-DE" spc="-1">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A la Platja</a:t>
            </a:r>
            <a:br>
              <a:rPr lang="pt-BR" sz="3600" dirty="0">
                <a:solidFill>
                  <a:srgbClr val="004992"/>
                </a:solidFill>
                <a:latin typeface="+mn-lt"/>
                <a:ea typeface="+mn-ea"/>
                <a:cs typeface="+mn-cs"/>
              </a:rPr>
            </a:br>
            <a:r>
              <a:rPr lang="pt-BR" dirty="0">
                <a:solidFill>
                  <a:srgbClr val="004992"/>
                </a:solidFill>
                <a:latin typeface="+mn-lt"/>
                <a:ea typeface="+mn-ea"/>
                <a:cs typeface="+mn-cs"/>
              </a:rPr>
              <a:t>Què has vist?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Ombrel</a:t>
            </a:r>
            <a:r>
              <a:rPr kumimoji="0" lang="en-US" sz="2400" b="0" i="0" u="none" strike="noStrike" cap="none" normalizeH="0" baseline="0" dirty="0" err="1">
                <a:ln>
                  <a:noFill/>
                </a:ln>
                <a:solidFill>
                  <a:srgbClr val="333333"/>
                </a:solidFill>
                <a:effectLst/>
                <a:latin typeface="Calibri Light"/>
                <a:cs typeface="Times New Roman" pitchFamily="18" charset="0"/>
              </a:rPr>
              <a:t>·</a:t>
            </a:r>
            <a:r>
              <a:rPr lang="en-US" sz="2400" dirty="0" err="1">
                <a:solidFill>
                  <a:srgbClr val="333333"/>
                </a:solidFill>
              </a:rPr>
              <a:t>la</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err="1">
                <a:solidFill>
                  <a:srgbClr val="333333"/>
                </a:solidFill>
              </a:rPr>
              <a:t>Salvavides</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Gos</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Pilota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Banyista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Aigua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Barret</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Tovallola</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23</a:t>
            </a:fld>
            <a:endParaRPr lang="de-DE" spc="-1">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3600">
                <a:solidFill>
                  <a:srgbClr val="004992"/>
                </a:solidFill>
                <a:latin typeface="+mn-lt"/>
                <a:ea typeface="+mn-ea"/>
                <a:cs typeface="+mn-cs"/>
              </a:rPr>
              <a:t>A la Platja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Ombrel</a:t>
            </a:r>
            <a:r>
              <a:rPr kumimoji="0" lang="en-US" sz="2400" b="0" i="0" u="none" strike="noStrike" cap="none" normalizeH="0" baseline="0" dirty="0" err="1">
                <a:ln>
                  <a:noFill/>
                </a:ln>
                <a:solidFill>
                  <a:srgbClr val="333333"/>
                </a:solidFill>
                <a:effectLst/>
                <a:latin typeface="Calibri Light"/>
                <a:cs typeface="Times New Roman" pitchFamily="18" charset="0"/>
              </a:rPr>
              <a:t>·</a:t>
            </a:r>
            <a:r>
              <a:rPr lang="en-US" sz="2400" dirty="0" err="1">
                <a:solidFill>
                  <a:srgbClr val="333333"/>
                </a:solidFill>
              </a:rPr>
              <a:t>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Salvavides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Gos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Pilota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Banyista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Barret</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Tovallola</a:t>
            </a:r>
            <a:endParaRPr lang="en-US" sz="2400" dirty="0">
              <a:solidFill>
                <a:srgbClr val="004992"/>
              </a:solidFill>
            </a:endParaRPr>
          </a:p>
        </p:txBody>
      </p:sp>
      <p:sp>
        <p:nvSpPr>
          <p:cNvPr id="14" name="Footer Placeholder 13"/>
          <p:cNvSpPr>
            <a:spLocks noGrp="1"/>
          </p:cNvSpPr>
          <p:nvPr>
            <p:ph type="ftr" sz="quarter" idx="11"/>
          </p:nvPr>
        </p:nvSpPr>
        <p:spPr/>
        <p:txBody>
          <a:bodyPr/>
          <a:lstStyle/>
          <a:p>
            <a:r>
              <a:rPr lang="en-US" spc="-1">
                <a:solidFill>
                  <a:srgbClr val="000000"/>
                </a:solidFill>
              </a:rPr>
              <a:t>Entrenament Metacognitiu 5 – Memòria</a:t>
            </a:r>
          </a:p>
        </p:txBody>
      </p:sp>
      <p:sp>
        <p:nvSpPr>
          <p:cNvPr id="15" name="Slide Number Placeholder 14"/>
          <p:cNvSpPr>
            <a:spLocks noGrp="1"/>
          </p:cNvSpPr>
          <p:nvPr>
            <p:ph type="sldNum" sz="quarter" idx="12"/>
          </p:nvPr>
        </p:nvSpPr>
        <p:spPr/>
        <p:txBody>
          <a:bodyPr/>
          <a:lstStyle/>
          <a:p>
            <a:fld id="{5DED1FC1-4376-45BE-AA4F-F5C31FFDCB02}" type="slidenum">
              <a:rPr lang="de-DE" spc="-1" smtClean="0">
                <a:solidFill>
                  <a:srgbClr val="000000"/>
                </a:solidFill>
              </a:rPr>
              <a:pPr/>
              <a:t>24</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25</a:t>
            </a:fld>
            <a:endParaRPr lang="de-DE" spc="-1">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Estació</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Tren</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has </a:t>
            </a:r>
            <a:r>
              <a:rPr lang="en-US" dirty="0" err="1">
                <a:solidFill>
                  <a:srgbClr val="004992"/>
                </a:solidFill>
                <a:latin typeface="+mn-lt"/>
                <a:ea typeface="+mn-ea"/>
                <a:cs typeface="+mn-cs"/>
              </a:rPr>
              <a:t>vist</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Raïls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Vagons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Locomotora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Estació</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Horari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Senyal</a:t>
            </a:r>
            <a:r>
              <a:rPr lang="en-US" sz="2400" dirty="0">
                <a:solidFill>
                  <a:srgbClr val="333333"/>
                </a:solidFill>
              </a:rPr>
              <a:t> de </a:t>
            </a:r>
            <a:r>
              <a:rPr lang="en-US" sz="2400" dirty="0" err="1">
                <a:solidFill>
                  <a:srgbClr val="333333"/>
                </a:solidFill>
              </a:rPr>
              <a:t>ferrocarril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26</a:t>
            </a:fld>
            <a:endParaRPr lang="de-DE" spc="-1">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Estació de Tren</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de-DE" sz="2400" spc="-1" dirty="0" err="1">
                <a:solidFill>
                  <a:srgbClr val="333333"/>
                </a:solidFill>
              </a:rPr>
              <a:t>Raïls</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Vagons</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de-DE" sz="2400" spc="-1" dirty="0">
                <a:solidFill>
                  <a:srgbClr val="004992"/>
                </a:solidFill>
              </a:rPr>
              <a:t>Locomotora</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Estació</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Horari</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de-DE" sz="2400" spc="-1" dirty="0">
                <a:solidFill>
                  <a:srgbClr val="004992"/>
                </a:solidFill>
              </a:rPr>
              <a:t>Senyal de ferrocarril</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de-DE" sz="2400" spc="-1" dirty="0">
                <a:solidFill>
                  <a:srgbClr val="333333"/>
                </a:solidFill>
              </a:rPr>
              <a:t>Banc</a:t>
            </a:r>
            <a:endParaRPr lang="en-US" sz="2400" dirty="0"/>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27</a:t>
            </a:fld>
            <a:endParaRPr lang="de-DE" spc="-1">
              <a:solidFill>
                <a:srgbClr val="000000"/>
              </a:solidFill>
            </a:endParaRPr>
          </a:p>
        </p:txBody>
      </p:sp>
      <p:sp>
        <p:nvSpPr>
          <p:cNvPr id="20"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a:solidFill>
                  <a:srgbClr val="333333"/>
                </a:solidFill>
              </a:rPr>
              <a:t>No tot el que recordem ha succeït realment!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28</a:t>
            </a:fld>
            <a:endParaRPr lang="de-DE" spc="-1">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err="1">
                <a:solidFill>
                  <a:srgbClr val="333333"/>
                </a:solidFill>
              </a:rPr>
              <a:t>No</a:t>
            </a:r>
            <a:r>
              <a:rPr lang="de-DE" sz="2400" spc="-1" dirty="0">
                <a:solidFill>
                  <a:srgbClr val="333333"/>
                </a:solidFill>
              </a:rPr>
              <a:t> tot </a:t>
            </a:r>
            <a:r>
              <a:rPr lang="de-DE" sz="2400" spc="-1" dirty="0" err="1">
                <a:solidFill>
                  <a:srgbClr val="333333"/>
                </a:solidFill>
              </a:rPr>
              <a:t>el</a:t>
            </a:r>
            <a:r>
              <a:rPr lang="de-DE" sz="2400" spc="-1" dirty="0">
                <a:solidFill>
                  <a:srgbClr val="333333"/>
                </a:solidFill>
              </a:rPr>
              <a:t> </a:t>
            </a:r>
            <a:r>
              <a:rPr lang="de-DE" sz="2400" spc="-1" dirty="0" err="1">
                <a:solidFill>
                  <a:srgbClr val="333333"/>
                </a:solidFill>
              </a:rPr>
              <a:t>que</a:t>
            </a:r>
            <a:r>
              <a:rPr lang="de-DE" sz="2400" spc="-1" dirty="0">
                <a:solidFill>
                  <a:srgbClr val="333333"/>
                </a:solidFill>
              </a:rPr>
              <a:t> </a:t>
            </a:r>
            <a:r>
              <a:rPr lang="de-DE" sz="2400" spc="-1" dirty="0" err="1">
                <a:solidFill>
                  <a:srgbClr val="333333"/>
                </a:solidFill>
              </a:rPr>
              <a:t>recordem</a:t>
            </a:r>
            <a:r>
              <a:rPr lang="de-DE" sz="2400" spc="-1" dirty="0">
                <a:solidFill>
                  <a:srgbClr val="333333"/>
                </a:solidFill>
              </a:rPr>
              <a:t> ha </a:t>
            </a:r>
            <a:r>
              <a:rPr lang="de-DE" sz="2400" spc="-1" dirty="0" err="1">
                <a:solidFill>
                  <a:srgbClr val="333333"/>
                </a:solidFill>
              </a:rPr>
              <a:t>succeït</a:t>
            </a:r>
            <a:r>
              <a:rPr lang="de-DE" sz="2400" spc="-1" dirty="0">
                <a:solidFill>
                  <a:srgbClr val="333333"/>
                </a:solidFill>
              </a:rPr>
              <a:t> </a:t>
            </a:r>
            <a:r>
              <a:rPr lang="de-DE" sz="2400" spc="-1" dirty="0" err="1">
                <a:solidFill>
                  <a:srgbClr val="333333"/>
                </a:solidFill>
              </a:rPr>
              <a:t>realment</a:t>
            </a:r>
            <a:r>
              <a:rPr lang="de-DE" sz="2400" spc="-1" dirty="0">
                <a:solidFill>
                  <a:srgbClr val="333333"/>
                </a:solidFill>
              </a:rPr>
              <a:t>!</a:t>
            </a:r>
            <a:endParaRPr lang="en-US" sz="2400" spc="-1" dirty="0">
              <a:solidFill>
                <a:srgbClr val="333333"/>
              </a:solidFill>
            </a:endParaRPr>
          </a:p>
          <a:p>
            <a:pPr marL="342900" lvl="0" indent="-342900" defTabSz="914400">
              <a:buClr>
                <a:srgbClr val="333333"/>
              </a:buClr>
              <a:buFont typeface="WingDings"/>
              <a:buChar char=""/>
            </a:pPr>
            <a:r>
              <a:rPr lang="de-DE" sz="2400" spc="-1" dirty="0">
                <a:solidFill>
                  <a:srgbClr val="333333"/>
                </a:solidFill>
              </a:rPr>
              <a:t>El nostre cervell reemplaça i afegeix la infomació que falta per </a:t>
            </a:r>
            <a:r>
              <a:rPr lang="de-DE" sz="2400" spc="-1" dirty="0" err="1">
                <a:solidFill>
                  <a:srgbClr val="333333"/>
                </a:solidFill>
              </a:rPr>
              <a:t>mitjà</a:t>
            </a:r>
            <a:r>
              <a:rPr lang="de-DE" sz="2400" spc="-1" dirty="0">
                <a:solidFill>
                  <a:srgbClr val="333333"/>
                </a:solidFill>
              </a:rPr>
              <a:t> d'</a:t>
            </a:r>
            <a:r>
              <a:rPr lang="en-US" sz="2400" spc="-1" dirty="0" err="1">
                <a:solidFill>
                  <a:srgbClr val="333333"/>
                </a:solidFill>
              </a:rPr>
              <a:t>esdeveniments</a:t>
            </a:r>
            <a:r>
              <a:rPr lang="de-DE" sz="2400" spc="-1" dirty="0">
                <a:solidFill>
                  <a:srgbClr val="333333"/>
                </a:solidFill>
              </a:rPr>
              <a:t> previs relacionats (per exemple: típica escena de platja de vacances). Alguns objectes són afegits per “</a:t>
            </a:r>
            <a:r>
              <a:rPr lang="de-DE" sz="2400" spc="-1" dirty="0" err="1">
                <a:solidFill>
                  <a:srgbClr val="333333"/>
                </a:solidFill>
              </a:rPr>
              <a:t>lògica</a:t>
            </a:r>
            <a:r>
              <a:rPr lang="de-DE" sz="2400" spc="-1" dirty="0">
                <a:solidFill>
                  <a:srgbClr val="333333"/>
                </a:solidFill>
              </a:rPr>
              <a:t>” (en </a:t>
            </a:r>
            <a:r>
              <a:rPr lang="de-DE" sz="2400" spc="-1" dirty="0" err="1">
                <a:solidFill>
                  <a:srgbClr val="333333"/>
                </a:solidFill>
              </a:rPr>
              <a:t>l'exemple</a:t>
            </a:r>
            <a:r>
              <a:rPr lang="de-DE" sz="2400" spc="-1" dirty="0">
                <a:solidFill>
                  <a:srgbClr val="333333"/>
                </a:solidFill>
              </a:rPr>
              <a:t>: pilota, </a:t>
            </a:r>
            <a:r>
              <a:rPr lang="de-DE" sz="2400" spc="-1" dirty="0" err="1">
                <a:solidFill>
                  <a:srgbClr val="333333"/>
                </a:solidFill>
              </a:rPr>
              <a:t>tovallola</a:t>
            </a:r>
            <a:r>
              <a:rPr lang="de-DE"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29</a:t>
            </a:fld>
            <a:endParaRPr lang="de-DE" spc="-1">
              <a:solidFill>
                <a:srgbClr val="000000"/>
              </a:solidFill>
            </a:endParaRPr>
          </a:p>
        </p:txBody>
      </p:sp>
    </p:spTree>
    <p:extLst>
      <p:ext uri="{BB962C8B-B14F-4D97-AF65-F5344CB8AC3E}">
        <p14:creationId xmlns:p14="http://schemas.microsoft.com/office/powerpoint/2010/main" val="4103640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dirty="0" err="1">
                <a:solidFill>
                  <a:srgbClr val="333333"/>
                </a:solidFill>
              </a:rPr>
              <a:t>No</a:t>
            </a:r>
            <a:r>
              <a:rPr lang="de-DE" sz="2400" spc="-1" dirty="0">
                <a:solidFill>
                  <a:srgbClr val="333333"/>
                </a:solidFill>
              </a:rPr>
              <a:t> tot </a:t>
            </a:r>
            <a:r>
              <a:rPr lang="de-DE" sz="2400" spc="-1" dirty="0" err="1">
                <a:solidFill>
                  <a:srgbClr val="333333"/>
                </a:solidFill>
              </a:rPr>
              <a:t>el</a:t>
            </a:r>
            <a:r>
              <a:rPr lang="de-DE" sz="2400" spc="-1" dirty="0">
                <a:solidFill>
                  <a:srgbClr val="333333"/>
                </a:solidFill>
              </a:rPr>
              <a:t> </a:t>
            </a:r>
            <a:r>
              <a:rPr lang="de-DE" sz="2400" spc="-1" dirty="0" err="1">
                <a:solidFill>
                  <a:srgbClr val="333333"/>
                </a:solidFill>
              </a:rPr>
              <a:t>que</a:t>
            </a:r>
            <a:r>
              <a:rPr lang="de-DE" sz="2400" spc="-1" dirty="0">
                <a:solidFill>
                  <a:srgbClr val="333333"/>
                </a:solidFill>
              </a:rPr>
              <a:t> </a:t>
            </a:r>
            <a:r>
              <a:rPr lang="de-DE" sz="2400" spc="-1" dirty="0" err="1">
                <a:solidFill>
                  <a:srgbClr val="333333"/>
                </a:solidFill>
              </a:rPr>
              <a:t>recordem</a:t>
            </a:r>
            <a:r>
              <a:rPr lang="de-DE" sz="2400" spc="-1" dirty="0">
                <a:solidFill>
                  <a:srgbClr val="333333"/>
                </a:solidFill>
              </a:rPr>
              <a:t> ha </a:t>
            </a:r>
            <a:r>
              <a:rPr lang="de-DE" sz="2400" spc="-1" dirty="0" err="1">
                <a:solidFill>
                  <a:srgbClr val="333333"/>
                </a:solidFill>
              </a:rPr>
              <a:t>succeït</a:t>
            </a:r>
            <a:r>
              <a:rPr lang="de-DE" sz="2400" spc="-1" dirty="0">
                <a:solidFill>
                  <a:srgbClr val="333333"/>
                </a:solidFill>
              </a:rPr>
              <a:t> </a:t>
            </a:r>
            <a:r>
              <a:rPr lang="de-DE" sz="2400" spc="-1" dirty="0" err="1">
                <a:solidFill>
                  <a:srgbClr val="333333"/>
                </a:solidFill>
              </a:rPr>
              <a:t>realment</a:t>
            </a:r>
            <a:r>
              <a:rPr lang="de-DE" sz="2400" spc="-1" dirty="0">
                <a:solidFill>
                  <a:srgbClr val="333333"/>
                </a:solidFill>
              </a:rPr>
              <a:t>!</a:t>
            </a:r>
            <a:endParaRPr lang="en-US" sz="2400" spc="-1" dirty="0">
              <a:solidFill>
                <a:srgbClr val="333333"/>
              </a:solidFill>
            </a:endParaRPr>
          </a:p>
          <a:p>
            <a:pPr marL="342900" lvl="0" indent="-342900" defTabSz="914400">
              <a:buClr>
                <a:srgbClr val="333333"/>
              </a:buClr>
              <a:buFont typeface="WingDings"/>
              <a:buChar char=""/>
            </a:pPr>
            <a:r>
              <a:rPr lang="de-DE" sz="2400" spc="-1" dirty="0">
                <a:solidFill>
                  <a:srgbClr val="333333"/>
                </a:solidFill>
              </a:rPr>
              <a:t>El nostre cervell reemplaça i afegeix la infomació que falta per </a:t>
            </a:r>
            <a:r>
              <a:rPr lang="de-DE" sz="2400" spc="-1" dirty="0" err="1">
                <a:solidFill>
                  <a:srgbClr val="333333"/>
                </a:solidFill>
              </a:rPr>
              <a:t>mitjà</a:t>
            </a:r>
            <a:r>
              <a:rPr lang="de-DE" sz="2400" spc="-1" dirty="0">
                <a:solidFill>
                  <a:srgbClr val="333333"/>
                </a:solidFill>
              </a:rPr>
              <a:t> d'</a:t>
            </a:r>
            <a:r>
              <a:rPr lang="en-US" sz="2400" spc="-1" dirty="0" err="1">
                <a:solidFill>
                  <a:srgbClr val="333333"/>
                </a:solidFill>
              </a:rPr>
              <a:t>esdeveniments</a:t>
            </a:r>
            <a:r>
              <a:rPr lang="de-DE" sz="2400" spc="-1" dirty="0">
                <a:solidFill>
                  <a:srgbClr val="333333"/>
                </a:solidFill>
              </a:rPr>
              <a:t> previs relacionats (per exemple: típica escena de platja de vacances). Alguns objectes són afegits per “</a:t>
            </a:r>
            <a:r>
              <a:rPr lang="de-DE" sz="2400" spc="-1" dirty="0" err="1">
                <a:solidFill>
                  <a:srgbClr val="333333"/>
                </a:solidFill>
              </a:rPr>
              <a:t>lògica</a:t>
            </a:r>
            <a:r>
              <a:rPr lang="de-DE" sz="2400" spc="-1" dirty="0">
                <a:solidFill>
                  <a:srgbClr val="333333"/>
                </a:solidFill>
              </a:rPr>
              <a:t>” (en </a:t>
            </a:r>
            <a:r>
              <a:rPr lang="de-DE" sz="2400" spc="-1" dirty="0" err="1">
                <a:solidFill>
                  <a:srgbClr val="333333"/>
                </a:solidFill>
              </a:rPr>
              <a:t>l'exemple</a:t>
            </a:r>
            <a:r>
              <a:rPr lang="de-DE" sz="2400" spc="-1" dirty="0">
                <a:solidFill>
                  <a:srgbClr val="333333"/>
                </a:solidFill>
              </a:rPr>
              <a:t>: pilota, tovallola)!</a:t>
            </a:r>
            <a:endParaRPr lang="en-US" sz="2400" spc="-1" dirty="0">
              <a:solidFill>
                <a:srgbClr val="333333"/>
              </a:solidFill>
            </a:endParaRPr>
          </a:p>
          <a:p>
            <a:pPr marL="342900" lvl="0" indent="-342900" defTabSz="914400">
              <a:buClr>
                <a:srgbClr val="000000"/>
              </a:buClr>
              <a:buFont typeface="WingDings"/>
              <a:buChar char=""/>
            </a:pPr>
            <a:r>
              <a:rPr lang="de-DE" sz="2400" spc="-1" dirty="0">
                <a:solidFill>
                  <a:srgbClr val="333333"/>
                </a:solidFill>
              </a:rPr>
              <a:t>Els records reals poden diferenciar-se dels records falsos per mitjà de la vi</a:t>
            </a:r>
            <a:r>
              <a:rPr lang="de-DE" sz="2400" spc="-1" dirty="0">
                <a:solidFill>
                  <a:srgbClr val="004992"/>
                </a:solidFill>
              </a:rPr>
              <a:t>vesa: </a:t>
            </a:r>
            <a:r>
              <a:rPr lang="de-DE" sz="2400" spc="-1" dirty="0">
                <a:solidFill>
                  <a:srgbClr val="333333"/>
                </a:solidFill>
              </a:rPr>
              <a:t>els falsos records són </a:t>
            </a:r>
            <a:r>
              <a:rPr lang="de-DE" sz="2400" spc="-1" dirty="0" err="1">
                <a:solidFill>
                  <a:srgbClr val="333333"/>
                </a:solidFill>
              </a:rPr>
              <a:t>més</a:t>
            </a:r>
            <a:r>
              <a:rPr lang="de-DE" sz="2400" spc="-1" dirty="0">
                <a:solidFill>
                  <a:srgbClr val="333333"/>
                </a:solidFill>
              </a:rPr>
              <a:t> “</a:t>
            </a:r>
            <a:r>
              <a:rPr lang="de-DE" sz="2400" spc="-1" dirty="0" err="1">
                <a:solidFill>
                  <a:srgbClr val="333333"/>
                </a:solidFill>
              </a:rPr>
              <a:t>pàl·lids</a:t>
            </a:r>
            <a:r>
              <a:rPr lang="de-DE" sz="2400" spc="-1" dirty="0">
                <a:solidFill>
                  <a:srgbClr val="333333"/>
                </a:solidFill>
              </a:rPr>
              <a:t>” i menys detallats.</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30</a:t>
            </a:fld>
            <a:endParaRPr lang="de-DE" spc="-1">
              <a:solidFill>
                <a:srgbClr val="000000"/>
              </a:solidFill>
            </a:endParaRPr>
          </a:p>
        </p:txBody>
      </p:sp>
    </p:spTree>
    <p:extLst>
      <p:ext uri="{BB962C8B-B14F-4D97-AF65-F5344CB8AC3E}">
        <p14:creationId xmlns:p14="http://schemas.microsoft.com/office/powerpoint/2010/main" val="4160673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r>
              <a:rPr lang="de-DE" sz="2400" spc="-1">
                <a:solidFill>
                  <a:srgbClr val="333333"/>
                </a:solidFill>
              </a:rPr>
              <a: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31</a:t>
            </a:fld>
            <a:endParaRPr lang="de-DE" spc="-1">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err="1">
                <a:solidFill>
                  <a:srgbClr val="004992"/>
                </a:solidFill>
              </a:rPr>
              <a:t>Oblidar</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32</a:t>
            </a:fld>
            <a:endParaRPr lang="de-DE" spc="-1">
              <a:solidFill>
                <a:srgbClr val="0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err="1">
                <a:solidFill>
                  <a:srgbClr val="004992"/>
                </a:solidFill>
              </a:rPr>
              <a:t>Oblidar</a:t>
            </a:r>
            <a:endParaRPr lang="en-US" sz="2400" spc="-1" dirty="0">
              <a:solidFill>
                <a:srgbClr val="004992"/>
              </a:solidFill>
            </a:endParaRPr>
          </a:p>
          <a:p>
            <a:pPr marL="342900" lvl="0" indent="-342900" defTabSz="914400">
              <a:buClr>
                <a:srgbClr val="000000"/>
              </a:buClr>
              <a:buFont typeface="WingDings"/>
              <a:buChar char=""/>
            </a:pPr>
            <a:r>
              <a:rPr lang="en-US" sz="2400" spc="-1" dirty="0" err="1">
                <a:solidFill>
                  <a:srgbClr val="004992"/>
                </a:solidFill>
              </a:rPr>
              <a:t>Biaixos</a:t>
            </a:r>
            <a:r>
              <a:rPr lang="en-US" sz="2400" spc="-1" dirty="0">
                <a:solidFill>
                  <a:srgbClr val="004992"/>
                </a:solidFill>
              </a:rPr>
              <a:t> de </a:t>
            </a:r>
            <a:r>
              <a:rPr lang="en-US" sz="2400" spc="-1" dirty="0" err="1">
                <a:solidFill>
                  <a:srgbClr val="004992"/>
                </a:solidFill>
              </a:rPr>
              <a:t>memòria</a:t>
            </a:r>
            <a:r>
              <a:rPr lang="en-US" sz="2400" spc="-1" dirty="0">
                <a:solidFill>
                  <a:srgbClr val="004992"/>
                </a:solidFill>
              </a:rPr>
              <a:t>:</a:t>
            </a:r>
            <a:br>
              <a:rPr lang="en-US" sz="2400" spc="-1">
                <a:solidFill>
                  <a:srgbClr val="333333"/>
                </a:solidFill>
              </a:rPr>
            </a:br>
            <a:r>
              <a:rPr lang="en-US" sz="2400" spc="-1">
                <a:solidFill>
                  <a:srgbClr val="333333"/>
                </a:solidFill>
                <a:latin typeface="Times New Roman"/>
                <a:sym typeface="Wingdings" panose="05000000000000000000" pitchFamily="2" charset="2"/>
              </a:rPr>
              <a:t>→</a:t>
            </a:r>
            <a:r>
              <a:rPr lang="en-US" sz="2400" spc="-1">
                <a:solidFill>
                  <a:srgbClr val="333333"/>
                </a:solidFill>
                <a:sym typeface="Wingdings" panose="05000000000000000000" pitchFamily="2" charset="2"/>
              </a:rPr>
              <a:t> </a:t>
            </a:r>
            <a:r>
              <a:rPr lang="en-US" sz="2400" spc="-1" dirty="0" err="1">
                <a:solidFill>
                  <a:srgbClr val="333333"/>
                </a:solidFill>
              </a:rPr>
              <a:t>Biaix</a:t>
            </a:r>
            <a:r>
              <a:rPr lang="en-US" sz="2400" spc="-1" dirty="0">
                <a:solidFill>
                  <a:srgbClr val="333333"/>
                </a:solidFill>
              </a:rPr>
              <a:t> del record normal: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positius</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memoritzen</a:t>
            </a:r>
            <a:r>
              <a:rPr lang="en-US" sz="2400" spc="-1" dirty="0">
                <a:solidFill>
                  <a:srgbClr val="333333"/>
                </a:solidFill>
              </a:rPr>
              <a:t> </a:t>
            </a:r>
            <a:r>
              <a:rPr lang="en-US" sz="2400" spc="-1" dirty="0" err="1">
                <a:solidFill>
                  <a:srgbClr val="333333"/>
                </a:solidFill>
              </a:rPr>
              <a:t>millor</a:t>
            </a:r>
            <a:r>
              <a:rPr lang="en-US" sz="2400" spc="-1" dirty="0">
                <a:solidFill>
                  <a:srgbClr val="333333"/>
                </a:solidFill>
              </a:rPr>
              <a:t> que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negatius</a:t>
            </a:r>
            <a:r>
              <a:rPr lang="en-US" sz="2400" spc="-1" dirty="0">
                <a:solidFill>
                  <a:srgbClr val="333333"/>
                </a:solidFill>
              </a:rPr>
              <a:t>.</a:t>
            </a:r>
            <a:br>
              <a:rPr lang="es-ES" sz="2400" spc="-1">
                <a:solidFill>
                  <a:srgbClr val="333333"/>
                </a:solidFill>
              </a:rPr>
            </a:br>
            <a:r>
              <a:rPr lang="es-ES" sz="2400" spc="-1">
                <a:solidFill>
                  <a:srgbClr val="333333"/>
                </a:solidFill>
                <a:latin typeface="Times New Roman"/>
                <a:sym typeface="Wingdings" panose="05000000000000000000" pitchFamily="2" charset="2"/>
              </a:rPr>
              <a:t>→</a:t>
            </a:r>
            <a:r>
              <a:rPr lang="es-ES" sz="2400" spc="-1">
                <a:solidFill>
                  <a:srgbClr val="333333"/>
                </a:solidFill>
                <a:sym typeface="Wingdings" panose="05000000000000000000" pitchFamily="2" charset="2"/>
              </a:rPr>
              <a:t> </a:t>
            </a:r>
            <a:r>
              <a:rPr lang="es-ES" sz="2400" spc="-1" dirty="0" err="1">
                <a:solidFill>
                  <a:srgbClr val="333333"/>
                </a:solidFill>
              </a:rPr>
              <a:t>Biaix</a:t>
            </a:r>
            <a:r>
              <a:rPr lang="es-ES" sz="2400" spc="-1" dirty="0">
                <a:solidFill>
                  <a:srgbClr val="333333"/>
                </a:solidFill>
              </a:rPr>
              <a:t> del record </a:t>
            </a:r>
            <a:r>
              <a:rPr lang="es-ES" sz="2400" spc="-1" dirty="0" err="1">
                <a:solidFill>
                  <a:srgbClr val="333333"/>
                </a:solidFill>
              </a:rPr>
              <a:t>depressiu</a:t>
            </a:r>
            <a:r>
              <a:rPr lang="es-ES" sz="2400" spc="-1" dirty="0">
                <a:solidFill>
                  <a:srgbClr val="333333"/>
                </a:solidFill>
              </a:rPr>
              <a:t>: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s-ES" sz="2400" spc="-1" dirty="0" err="1">
                <a:solidFill>
                  <a:srgbClr val="333333"/>
                </a:solidFill>
              </a:rPr>
              <a:t>negatius</a:t>
            </a:r>
            <a:r>
              <a:rPr lang="es-ES" sz="2400" spc="-1" dirty="0">
                <a:solidFill>
                  <a:srgbClr val="333333"/>
                </a:solidFill>
              </a:rPr>
              <a:t> es </a:t>
            </a:r>
            <a:r>
              <a:rPr lang="es-ES" sz="2400" spc="-1" dirty="0" err="1">
                <a:solidFill>
                  <a:srgbClr val="333333"/>
                </a:solidFill>
              </a:rPr>
              <a:t>memoritzen</a:t>
            </a:r>
            <a:r>
              <a:rPr lang="es-ES" sz="2400" spc="-1" dirty="0">
                <a:solidFill>
                  <a:srgbClr val="333333"/>
                </a:solidFill>
              </a:rPr>
              <a:t> </a:t>
            </a:r>
            <a:r>
              <a:rPr lang="es-ES" sz="2400" spc="-1" dirty="0" err="1">
                <a:solidFill>
                  <a:srgbClr val="333333"/>
                </a:solidFill>
              </a:rPr>
              <a:t>millor</a:t>
            </a:r>
            <a:r>
              <a:rPr lang="es-ES" sz="2400" spc="-1" dirty="0">
                <a:solidFill>
                  <a:srgbClr val="333333"/>
                </a:solidFill>
              </a:rPr>
              <a:t> que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s-ES" sz="2400" spc="-1" dirty="0">
                <a:solidFill>
                  <a:srgbClr val="333333"/>
                </a:solidFill>
              </a:rPr>
              <a:t> </a:t>
            </a:r>
            <a:r>
              <a:rPr lang="es-ES" sz="2400" spc="-1" err="1">
                <a:solidFill>
                  <a:srgbClr val="333333"/>
                </a:solidFill>
              </a:rPr>
              <a:t>positius</a:t>
            </a:r>
            <a:r>
              <a:rPr lang="es-E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33</a:t>
            </a:fld>
            <a:endParaRPr lang="de-DE" spc="-1">
              <a:solidFill>
                <a:srgbClr val="000000"/>
              </a:solidFill>
            </a:endParaRPr>
          </a:p>
        </p:txBody>
      </p:sp>
    </p:spTree>
    <p:extLst>
      <p:ext uri="{BB962C8B-B14F-4D97-AF65-F5344CB8AC3E}">
        <p14:creationId xmlns:p14="http://schemas.microsoft.com/office/powerpoint/2010/main" val="1233005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err="1">
                <a:solidFill>
                  <a:srgbClr val="004992"/>
                </a:solidFill>
              </a:rPr>
              <a:t>Oblidar</a:t>
            </a:r>
            <a:endParaRPr lang="en-US" sz="2400" spc="-1" dirty="0">
              <a:solidFill>
                <a:srgbClr val="004992"/>
              </a:solidFill>
            </a:endParaRPr>
          </a:p>
          <a:p>
            <a:pPr marL="342900" lvl="0" indent="-342900" defTabSz="914400">
              <a:buClr>
                <a:srgbClr val="000000"/>
              </a:buClr>
              <a:buFont typeface="WingDings"/>
              <a:buChar char=""/>
            </a:pPr>
            <a:r>
              <a:rPr lang="en-US" sz="2400" spc="-1" dirty="0" err="1">
                <a:solidFill>
                  <a:srgbClr val="004992"/>
                </a:solidFill>
              </a:rPr>
              <a:t>Biaixos</a:t>
            </a:r>
            <a:r>
              <a:rPr lang="en-US" sz="2400" spc="-1" dirty="0">
                <a:solidFill>
                  <a:srgbClr val="004992"/>
                </a:solidFill>
              </a:rPr>
              <a:t> de </a:t>
            </a:r>
            <a:r>
              <a:rPr lang="en-US" sz="2400" spc="-1" dirty="0" err="1">
                <a:solidFill>
                  <a:srgbClr val="004992"/>
                </a:solidFill>
              </a:rPr>
              <a:t>memòria</a:t>
            </a:r>
            <a:r>
              <a:rPr lang="en-US" sz="2400" spc="-1" dirty="0">
                <a:solidFill>
                  <a:srgbClr val="004992"/>
                </a:solidFill>
              </a:rPr>
              <a:t>:</a:t>
            </a:r>
            <a:br>
              <a:rPr lang="en-US" sz="2400" spc="-1">
                <a:solidFill>
                  <a:srgbClr val="333333"/>
                </a:solidFill>
              </a:rPr>
            </a:br>
            <a:r>
              <a:rPr lang="en-US" sz="2400" spc="-1">
                <a:solidFill>
                  <a:srgbClr val="333333"/>
                </a:solidFill>
                <a:latin typeface="Times New Roman"/>
                <a:sym typeface="Wingdings" panose="05000000000000000000" pitchFamily="2" charset="2"/>
              </a:rPr>
              <a:t>→</a:t>
            </a:r>
            <a:r>
              <a:rPr lang="en-US" sz="2400" spc="-1">
                <a:solidFill>
                  <a:srgbClr val="333333"/>
                </a:solidFill>
                <a:sym typeface="Wingdings" panose="05000000000000000000" pitchFamily="2" charset="2"/>
              </a:rPr>
              <a:t> </a:t>
            </a:r>
            <a:r>
              <a:rPr lang="en-US" sz="2400" spc="-1" dirty="0" err="1">
                <a:solidFill>
                  <a:srgbClr val="333333"/>
                </a:solidFill>
              </a:rPr>
              <a:t>Biaix</a:t>
            </a:r>
            <a:r>
              <a:rPr lang="en-US" sz="2400" spc="-1" dirty="0">
                <a:solidFill>
                  <a:srgbClr val="333333"/>
                </a:solidFill>
              </a:rPr>
              <a:t> del record normal: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positius</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memoritzen</a:t>
            </a:r>
            <a:r>
              <a:rPr lang="en-US" sz="2400" spc="-1" dirty="0">
                <a:solidFill>
                  <a:srgbClr val="333333"/>
                </a:solidFill>
              </a:rPr>
              <a:t> </a:t>
            </a:r>
            <a:r>
              <a:rPr lang="en-US" sz="2400" spc="-1" dirty="0" err="1">
                <a:solidFill>
                  <a:srgbClr val="333333"/>
                </a:solidFill>
              </a:rPr>
              <a:t>millor</a:t>
            </a:r>
            <a:r>
              <a:rPr lang="en-US" sz="2400" spc="-1" dirty="0">
                <a:solidFill>
                  <a:srgbClr val="333333"/>
                </a:solidFill>
              </a:rPr>
              <a:t> que </a:t>
            </a:r>
            <a:r>
              <a:rPr lang="en-US" sz="2400" spc="-1" dirty="0" err="1">
                <a:solidFill>
                  <a:srgbClr val="333333"/>
                </a:solidFill>
              </a:rPr>
              <a:t>els</a:t>
            </a:r>
            <a:r>
              <a:rPr lang="en-U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n-US" sz="2400" spc="-1" dirty="0" err="1">
                <a:solidFill>
                  <a:srgbClr val="333333"/>
                </a:solidFill>
              </a:rPr>
              <a:t>negatius</a:t>
            </a:r>
            <a:r>
              <a:rPr lang="en-US" sz="2400" spc="-1" dirty="0">
                <a:solidFill>
                  <a:srgbClr val="333333"/>
                </a:solidFill>
              </a:rPr>
              <a:t>.</a:t>
            </a:r>
            <a:br>
              <a:rPr lang="es-ES" sz="2400" spc="-1">
                <a:solidFill>
                  <a:srgbClr val="333333"/>
                </a:solidFill>
              </a:rPr>
            </a:br>
            <a:r>
              <a:rPr lang="es-ES" sz="2400" spc="-1">
                <a:solidFill>
                  <a:srgbClr val="333333"/>
                </a:solidFill>
                <a:latin typeface="Times New Roman"/>
                <a:sym typeface="Wingdings" panose="05000000000000000000" pitchFamily="2" charset="2"/>
              </a:rPr>
              <a:t>→</a:t>
            </a:r>
            <a:r>
              <a:rPr lang="es-ES" sz="2400" spc="-1">
                <a:solidFill>
                  <a:srgbClr val="333333"/>
                </a:solidFill>
                <a:sym typeface="Wingdings" panose="05000000000000000000" pitchFamily="2" charset="2"/>
              </a:rPr>
              <a:t> </a:t>
            </a:r>
            <a:r>
              <a:rPr lang="es-ES" sz="2400" spc="-1" dirty="0" err="1">
                <a:solidFill>
                  <a:srgbClr val="333333"/>
                </a:solidFill>
              </a:rPr>
              <a:t>Biaix</a:t>
            </a:r>
            <a:r>
              <a:rPr lang="es-ES" sz="2400" spc="-1" dirty="0">
                <a:solidFill>
                  <a:srgbClr val="333333"/>
                </a:solidFill>
              </a:rPr>
              <a:t> del record </a:t>
            </a:r>
            <a:r>
              <a:rPr lang="es-ES" sz="2400" spc="-1" dirty="0" err="1">
                <a:solidFill>
                  <a:srgbClr val="333333"/>
                </a:solidFill>
              </a:rPr>
              <a:t>depressiu</a:t>
            </a:r>
            <a:r>
              <a:rPr lang="es-ES" sz="2400" spc="-1" dirty="0">
                <a:solidFill>
                  <a:srgbClr val="333333"/>
                </a:solidFill>
              </a:rPr>
              <a:t>: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n-US" sz="2400" spc="-1" dirty="0">
                <a:solidFill>
                  <a:srgbClr val="333333"/>
                </a:solidFill>
              </a:rPr>
              <a:t> </a:t>
            </a:r>
            <a:r>
              <a:rPr lang="es-ES" sz="2400" spc="-1" dirty="0" err="1">
                <a:solidFill>
                  <a:srgbClr val="333333"/>
                </a:solidFill>
              </a:rPr>
              <a:t>negatius</a:t>
            </a:r>
            <a:r>
              <a:rPr lang="es-ES" sz="2400" spc="-1" dirty="0">
                <a:solidFill>
                  <a:srgbClr val="333333"/>
                </a:solidFill>
              </a:rPr>
              <a:t> es </a:t>
            </a:r>
            <a:r>
              <a:rPr lang="es-ES" sz="2400" spc="-1" dirty="0" err="1">
                <a:solidFill>
                  <a:srgbClr val="333333"/>
                </a:solidFill>
              </a:rPr>
              <a:t>memoritzen</a:t>
            </a:r>
            <a:r>
              <a:rPr lang="es-ES" sz="2400" spc="-1" dirty="0">
                <a:solidFill>
                  <a:srgbClr val="333333"/>
                </a:solidFill>
              </a:rPr>
              <a:t> </a:t>
            </a:r>
            <a:r>
              <a:rPr lang="es-ES" sz="2400" spc="-1" dirty="0" err="1">
                <a:solidFill>
                  <a:srgbClr val="333333"/>
                </a:solidFill>
              </a:rPr>
              <a:t>millor</a:t>
            </a:r>
            <a:r>
              <a:rPr lang="es-ES" sz="2400" spc="-1" dirty="0">
                <a:solidFill>
                  <a:srgbClr val="333333"/>
                </a:solidFill>
              </a:rPr>
              <a:t> que </a:t>
            </a:r>
            <a:r>
              <a:rPr lang="es-ES" sz="2400" spc="-1" dirty="0" err="1">
                <a:solidFill>
                  <a:srgbClr val="333333"/>
                </a:solidFill>
              </a:rPr>
              <a:t>els</a:t>
            </a:r>
            <a:r>
              <a:rPr lang="es-ES" sz="2400" spc="-1" dirty="0">
                <a:solidFill>
                  <a:srgbClr val="333333"/>
                </a:solidFill>
              </a:rPr>
              <a:t> </a:t>
            </a:r>
            <a:r>
              <a:rPr lang="en-US" sz="2400" spc="-1" dirty="0" err="1">
                <a:solidFill>
                  <a:srgbClr val="333333"/>
                </a:solidFill>
              </a:rPr>
              <a:t>esdeveniments</a:t>
            </a:r>
            <a:r>
              <a:rPr lang="es-ES" sz="2400" spc="-1" dirty="0">
                <a:solidFill>
                  <a:srgbClr val="333333"/>
                </a:solidFill>
              </a:rPr>
              <a:t> </a:t>
            </a:r>
            <a:r>
              <a:rPr lang="es-ES" sz="2400" spc="-1" dirty="0" err="1">
                <a:solidFill>
                  <a:srgbClr val="333333"/>
                </a:solidFill>
              </a:rPr>
              <a:t>positius</a:t>
            </a:r>
            <a:r>
              <a:rPr lang="es-ES" sz="2400"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n-US" sz="2400" spc="-1" dirty="0">
                <a:solidFill>
                  <a:srgbClr val="004992"/>
                </a:solidFill>
              </a:rPr>
              <a:t>Illusions/records </a:t>
            </a:r>
            <a:r>
              <a:rPr lang="en-US" sz="2400" spc="-1" dirty="0" err="1">
                <a:solidFill>
                  <a:srgbClr val="004992"/>
                </a:solidFill>
              </a:rPr>
              <a:t>falsos</a:t>
            </a:r>
            <a:r>
              <a:rPr lang="en-US" sz="2400" spc="-1" dirty="0">
                <a:solidFill>
                  <a:srgbClr val="004992"/>
                </a:solidFill>
              </a:rPr>
              <a:t>: </a:t>
            </a:r>
            <a:r>
              <a:rPr lang="en-US" sz="2400" spc="-1" dirty="0" err="1">
                <a:solidFill>
                  <a:srgbClr val="333333"/>
                </a:solidFill>
              </a:rPr>
              <a:t>recordar</a:t>
            </a:r>
            <a:r>
              <a:rPr lang="en-US" sz="2400" spc="-1" dirty="0">
                <a:solidFill>
                  <a:srgbClr val="333333"/>
                </a:solidFill>
              </a:rPr>
              <a:t> </a:t>
            </a:r>
            <a:r>
              <a:rPr lang="en-US" sz="2400" spc="-1" dirty="0" err="1">
                <a:solidFill>
                  <a:srgbClr val="333333"/>
                </a:solidFill>
              </a:rPr>
              <a:t>coses</a:t>
            </a:r>
            <a:r>
              <a:rPr lang="en-US" sz="2400" spc="-1" dirty="0">
                <a:solidFill>
                  <a:srgbClr val="333333"/>
                </a:solidFill>
              </a:rPr>
              <a:t> que no </a:t>
            </a:r>
            <a:r>
              <a:rPr lang="en-US" sz="2400" spc="-1" dirty="0" err="1">
                <a:solidFill>
                  <a:srgbClr val="333333"/>
                </a:solidFill>
              </a:rPr>
              <a:t>han</a:t>
            </a:r>
            <a:r>
              <a:rPr lang="en-US" sz="2400" spc="-1" dirty="0">
                <a:solidFill>
                  <a:srgbClr val="333333"/>
                </a:solidFill>
              </a:rPr>
              <a:t> </a:t>
            </a:r>
            <a:r>
              <a:rPr lang="en-US" sz="2400" spc="-1" dirty="0" err="1">
                <a:solidFill>
                  <a:srgbClr val="333333"/>
                </a:solidFill>
              </a:rPr>
              <a:t>passat</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34</a:t>
            </a:fld>
            <a:endParaRPr lang="de-DE" spc="-1">
              <a:solidFill>
                <a:srgbClr val="000000"/>
              </a:solidFill>
            </a:endParaRPr>
          </a:p>
        </p:txBody>
      </p:sp>
    </p:spTree>
    <p:extLst>
      <p:ext uri="{BB962C8B-B14F-4D97-AF65-F5344CB8AC3E}">
        <p14:creationId xmlns:p14="http://schemas.microsoft.com/office/powerpoint/2010/main" val="3099603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994267443"/>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Contràriament</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creença</a:t>
                      </a:r>
                      <a:r>
                        <a:rPr kumimoji="0" lang="en-US" sz="1800" b="0" i="0" u="none" strike="noStrike" cap="none" normalizeH="0" baseline="0" dirty="0">
                          <a:ln>
                            <a:noFill/>
                          </a:ln>
                          <a:solidFill>
                            <a:srgbClr val="333333"/>
                          </a:solidFill>
                          <a:effectLst/>
                          <a:latin typeface="+mn-lt"/>
                          <a:ea typeface="+mn-ea"/>
                          <a:cs typeface="+mn-cs"/>
                        </a:rPr>
                        <a:t> popular, el </a:t>
                      </a:r>
                      <a:r>
                        <a:rPr kumimoji="0" lang="en-US" sz="1800" b="0" i="0" u="none" strike="noStrike" cap="none" normalizeH="0" baseline="0" dirty="0" err="1">
                          <a:ln>
                            <a:noFill/>
                          </a:ln>
                          <a:solidFill>
                            <a:srgbClr val="333333"/>
                          </a:solidFill>
                          <a:effectLst/>
                          <a:latin typeface="+mn-lt"/>
                          <a:ea typeface="+mn-ea"/>
                          <a:cs typeface="+mn-cs"/>
                        </a:rPr>
                        <a:t>capità</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no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err="1">
                          <a:ln>
                            <a:noFill/>
                          </a:ln>
                          <a:solidFill>
                            <a:srgbClr val="333333"/>
                          </a:solidFill>
                          <a:effectLst/>
                          <a:latin typeface="+mn-lt"/>
                          <a:ea typeface="+mn-ea"/>
                          <a:cs typeface="+mn-cs"/>
                        </a:rPr>
                        <a:t>frase</a:t>
                      </a:r>
                      <a:r>
                        <a:rPr kumimoji="0" lang="en-US" sz="1800" b="0" i="0" u="none" strike="noStrike" cap="none" normalizeH="0" baseline="0">
                          <a:ln>
                            <a:noFill/>
                          </a:ln>
                          <a:solidFill>
                            <a:srgbClr val="333333"/>
                          </a:solidFill>
                          <a:effectLst/>
                          <a:latin typeface="+mn-lt"/>
                          <a:ea typeface="+mn-ea"/>
                          <a:cs typeface="+mn-cs"/>
                        </a:rPr>
                        <a:t> “beam </a:t>
                      </a:r>
                      <a:r>
                        <a:rPr kumimoji="0" lang="en-US" sz="1800" b="0" i="0" u="none" strike="noStrike" cap="none" normalizeH="0" baseline="0" dirty="0">
                          <a:ln>
                            <a:noFill/>
                          </a:ln>
                          <a:solidFill>
                            <a:srgbClr val="333333"/>
                          </a:solidFill>
                          <a:effectLst/>
                          <a:latin typeface="+mn-lt"/>
                          <a:ea typeface="+mn-ea"/>
                          <a:cs typeface="+mn-cs"/>
                        </a:rPr>
                        <a:t>me up</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potència</a:t>
                      </a:r>
                      <a:r>
                        <a:rPr kumimoji="0" lang="en-US" sz="1800" b="0" i="0" u="none" strike="noStrike" cap="none" normalizeH="0" baseline="0" dirty="0">
                          <a:ln>
                            <a:noFill/>
                          </a:ln>
                          <a:solidFill>
                            <a:srgbClr val="333333"/>
                          </a:solidFill>
                          <a:effectLst/>
                          <a:latin typeface="+mn-lt"/>
                          <a:ea typeface="+mn-ea"/>
                          <a:cs typeface="+mn-cs"/>
                        </a:rPr>
                        <a:t>,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35</a:t>
            </a:fld>
            <a:endParaRPr lang="de-DE" spc="-1">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2707557044"/>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Contràriament a la creença popular, el capità Kirk (William Shatner) mai no va dir la frase “beam me up, Scotty” (Més potència,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testimonis</a:t>
                      </a:r>
                      <a:r>
                        <a:rPr kumimoji="0" lang="en-US" sz="1800" b="0" i="0" u="none" strike="noStrike" cap="none" normalizeH="0" baseline="0" dirty="0">
                          <a:ln>
                            <a:noFill/>
                          </a:ln>
                          <a:solidFill>
                            <a:srgbClr val="333333"/>
                          </a:solidFill>
                          <a:effectLst/>
                          <a:latin typeface="+mn-lt"/>
                          <a:ea typeface="+mn-ea"/>
                          <a:cs typeface="+mn-cs"/>
                        </a:rPr>
                        <a:t> oculars del </a:t>
                      </a:r>
                      <a:r>
                        <a:rPr kumimoji="0" lang="en-US" sz="1800" b="0" i="0" u="none" strike="noStrike" cap="none" normalizeH="0" baseline="0" dirty="0" err="1">
                          <a:ln>
                            <a:noFill/>
                          </a:ln>
                          <a:solidFill>
                            <a:srgbClr val="333333"/>
                          </a:solidFill>
                          <a:effectLst/>
                          <a:latin typeface="+mn-lt"/>
                          <a:ea typeface="+mn-ea"/>
                          <a:cs typeface="+mn-cs"/>
                        </a:rPr>
                        <a:t>bombardeig</a:t>
                      </a:r>
                      <a:r>
                        <a:rPr kumimoji="0" lang="en-US" sz="1800" b="0" i="0" u="none" strike="noStrike" cap="none" normalizeH="0" baseline="0" dirty="0">
                          <a:ln>
                            <a:noFill/>
                          </a:ln>
                          <a:solidFill>
                            <a:srgbClr val="333333"/>
                          </a:solidFill>
                          <a:effectLst/>
                          <a:latin typeface="+mn-lt"/>
                          <a:ea typeface="+mn-ea"/>
                          <a:cs typeface="+mn-cs"/>
                        </a:rPr>
                        <a:t> de Dresden (</a:t>
                      </a:r>
                      <a:r>
                        <a:rPr kumimoji="0" lang="en-US" sz="1800" b="0" i="0" u="none" strike="noStrike" cap="none" normalizeH="0" baseline="0" dirty="0" err="1">
                          <a:ln>
                            <a:noFill/>
                          </a:ln>
                          <a:solidFill>
                            <a:srgbClr val="333333"/>
                          </a:solidFill>
                          <a:effectLst/>
                          <a:latin typeface="+mn-lt"/>
                          <a:ea typeface="+mn-ea"/>
                          <a:cs typeface="+mn-cs"/>
                        </a:rPr>
                        <a:t>Alemanya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recorden</a:t>
                      </a:r>
                      <a:r>
                        <a:rPr kumimoji="0" lang="en-US" sz="1800" b="0" i="0" u="none" strike="noStrike" cap="none" normalizeH="0" baseline="0" dirty="0">
                          <a:ln>
                            <a:noFill/>
                          </a:ln>
                          <a:solidFill>
                            <a:srgbClr val="333333"/>
                          </a:solidFill>
                          <a:effectLst/>
                          <a:latin typeface="+mn-lt"/>
                          <a:ea typeface="+mn-ea"/>
                          <a:cs typeface="+mn-cs"/>
                        </a:rPr>
                        <a:t> que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perseguien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ciutadanes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escapaven</a:t>
                      </a:r>
                      <a:r>
                        <a:rPr kumimoji="0" lang="en-US" sz="1800" b="0" i="0" u="none" strike="noStrike" cap="none" normalizeH="0" baseline="0" dirty="0">
                          <a:ln>
                            <a:noFill/>
                          </a:ln>
                          <a:solidFill>
                            <a:srgbClr val="333333"/>
                          </a:solidFill>
                          <a:effectLst/>
                          <a:latin typeface="+mn-lt"/>
                          <a:ea typeface="+mn-ea"/>
                          <a:cs typeface="+mn-cs"/>
                        </a:rPr>
                        <a:t>. Els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historiadores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dubten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d'aixó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cada</a:t>
                      </a:r>
                      <a:r>
                        <a:rPr kumimoji="0" lang="en-US" sz="1800" b="0" i="0" u="none" strike="noStrike" cap="none" normalizeH="0" baseline="0" dirty="0">
                          <a:ln>
                            <a:noFill/>
                          </a:ln>
                          <a:solidFill>
                            <a:srgbClr val="333333"/>
                          </a:solidFill>
                          <a:effectLst/>
                          <a:latin typeface="+mn-lt"/>
                          <a:ea typeface="+mn-ea"/>
                          <a:cs typeface="+mn-cs"/>
                        </a:rPr>
                        <a:t> cop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exemple</a:t>
                      </a:r>
                      <a:r>
                        <a:rPr kumimoji="0" lang="en-US" sz="1800" b="0" i="0" u="none" strike="noStrike" cap="none" normalizeH="0" baseline="0" dirty="0">
                          <a:ln>
                            <a:noFill/>
                          </a:ln>
                          <a:solidFill>
                            <a:srgbClr val="333333"/>
                          </a:solidFill>
                          <a:effectLst/>
                          <a:latin typeface="+mn-lt"/>
                          <a:ea typeface="+mn-ea"/>
                          <a:cs typeface="+mn-cs"/>
                        </a:rPr>
                        <a:t>: la pols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propagació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d'incendis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hagués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impossible </a:t>
                      </a:r>
                      <a:r>
                        <a:rPr kumimoji="0" lang="en-US" sz="1800" b="0" i="0" u="none" strike="noStrike" cap="none" normalizeH="0" baseline="0" dirty="0" err="1">
                          <a:ln>
                            <a:noFill/>
                          </a:ln>
                          <a:solidFill>
                            <a:srgbClr val="333333"/>
                          </a:solidFill>
                          <a:effectLst/>
                          <a:latin typeface="+mn-lt"/>
                          <a:ea typeface="+mn-ea"/>
                          <a:cs typeface="+mn-cs"/>
                        </a:rPr>
                        <a:t>aquest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tipus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d'actes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36</a:t>
            </a:fld>
            <a:endParaRPr lang="de-DE" spc="-1">
              <a:solidFill>
                <a:srgbClr val="000000"/>
              </a:solidFill>
            </a:endParaRPr>
          </a:p>
        </p:txBody>
      </p:sp>
    </p:spTree>
    <p:extLst>
      <p:ext uri="{BB962C8B-B14F-4D97-AF65-F5344CB8AC3E}">
        <p14:creationId xmlns:p14="http://schemas.microsoft.com/office/powerpoint/2010/main" val="1269056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691215611"/>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Contràriament a la creença popular, el capità Kirk (William Shatner) mai no va dir la frase “beam me up, Scotty” (Més potència,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testimonis</a:t>
                      </a:r>
                      <a:r>
                        <a:rPr kumimoji="0" lang="en-US" sz="1800" b="0" i="0" u="none" strike="noStrike" cap="none" normalizeH="0" baseline="0" dirty="0">
                          <a:ln>
                            <a:noFill/>
                          </a:ln>
                          <a:solidFill>
                            <a:srgbClr val="333333"/>
                          </a:solidFill>
                          <a:effectLst/>
                          <a:latin typeface="+mn-lt"/>
                          <a:ea typeface="+mn-ea"/>
                          <a:cs typeface="+mn-cs"/>
                        </a:rPr>
                        <a:t> oculars del </a:t>
                      </a:r>
                      <a:r>
                        <a:rPr kumimoji="0" lang="en-US" sz="1800" b="0" i="0" u="none" strike="noStrike" cap="none" normalizeH="0" baseline="0" dirty="0" err="1">
                          <a:ln>
                            <a:noFill/>
                          </a:ln>
                          <a:solidFill>
                            <a:srgbClr val="333333"/>
                          </a:solidFill>
                          <a:effectLst/>
                          <a:latin typeface="+mn-lt"/>
                          <a:ea typeface="+mn-ea"/>
                          <a:cs typeface="+mn-cs"/>
                        </a:rPr>
                        <a:t>bombardeig</a:t>
                      </a:r>
                      <a:r>
                        <a:rPr kumimoji="0" lang="en-US" sz="1800" b="0" i="0" u="none" strike="noStrike" cap="none" normalizeH="0" baseline="0" dirty="0">
                          <a:ln>
                            <a:noFill/>
                          </a:ln>
                          <a:solidFill>
                            <a:srgbClr val="333333"/>
                          </a:solidFill>
                          <a:effectLst/>
                          <a:latin typeface="+mn-lt"/>
                          <a:ea typeface="+mn-ea"/>
                          <a:cs typeface="+mn-cs"/>
                        </a:rPr>
                        <a:t> de Dresden (</a:t>
                      </a:r>
                      <a:r>
                        <a:rPr kumimoji="0" lang="en-US" sz="1800" b="0" i="0" u="none" strike="noStrike" cap="none" normalizeH="0" baseline="0" dirty="0" err="1">
                          <a:ln>
                            <a:noFill/>
                          </a:ln>
                          <a:solidFill>
                            <a:srgbClr val="333333"/>
                          </a:solidFill>
                          <a:effectLst/>
                          <a:latin typeface="+mn-lt"/>
                          <a:ea typeface="+mn-ea"/>
                          <a:cs typeface="+mn-cs"/>
                        </a:rPr>
                        <a:t>Alemanya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recorden</a:t>
                      </a:r>
                      <a:r>
                        <a:rPr kumimoji="0" lang="en-US" sz="1800" b="0" i="0" u="none" strike="noStrike" cap="none" normalizeH="0" baseline="0" dirty="0">
                          <a:ln>
                            <a:noFill/>
                          </a:ln>
                          <a:solidFill>
                            <a:srgbClr val="333333"/>
                          </a:solidFill>
                          <a:effectLst/>
                          <a:latin typeface="+mn-lt"/>
                          <a:ea typeface="+mn-ea"/>
                          <a:cs typeface="+mn-cs"/>
                        </a:rPr>
                        <a:t> que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avions que </a:t>
                      </a:r>
                      <a:r>
                        <a:rPr kumimoji="0" lang="en-US" sz="1800" b="0" i="0" u="none" strike="noStrike" cap="none" normalizeH="0" baseline="0" dirty="0" err="1">
                          <a:ln>
                            <a:noFill/>
                          </a:ln>
                          <a:solidFill>
                            <a:srgbClr val="333333"/>
                          </a:solidFill>
                          <a:effectLst/>
                          <a:latin typeface="+mn-lt"/>
                          <a:ea typeface="+mn-ea"/>
                          <a:cs typeface="+mn-cs"/>
                        </a:rPr>
                        <a:t>perseguien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ciutadanes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escapaven</a:t>
                      </a:r>
                      <a:r>
                        <a:rPr kumimoji="0" lang="en-US" sz="1800" b="0" i="0" u="none" strike="noStrike" cap="none" normalizeH="0" baseline="0" dirty="0">
                          <a:ln>
                            <a:noFill/>
                          </a:ln>
                          <a:solidFill>
                            <a:srgbClr val="333333"/>
                          </a:solidFill>
                          <a:effectLst/>
                          <a:latin typeface="+mn-lt"/>
                          <a:ea typeface="+mn-ea"/>
                          <a:cs typeface="+mn-cs"/>
                        </a:rPr>
                        <a:t>. Els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historiadores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dubten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d'aixó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cada</a:t>
                      </a:r>
                      <a:r>
                        <a:rPr kumimoji="0" lang="en-US" sz="1800" b="0" i="0" u="none" strike="noStrike" cap="none" normalizeH="0" baseline="0" dirty="0">
                          <a:ln>
                            <a:noFill/>
                          </a:ln>
                          <a:solidFill>
                            <a:srgbClr val="333333"/>
                          </a:solidFill>
                          <a:effectLst/>
                          <a:latin typeface="+mn-lt"/>
                          <a:ea typeface="+mn-ea"/>
                          <a:cs typeface="+mn-cs"/>
                        </a:rPr>
                        <a:t> cop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exemple</a:t>
                      </a:r>
                      <a:r>
                        <a:rPr kumimoji="0" lang="en-US" sz="1800" b="0" i="0" u="none" strike="noStrike" cap="none" normalizeH="0" baseline="0" dirty="0">
                          <a:ln>
                            <a:noFill/>
                          </a:ln>
                          <a:solidFill>
                            <a:srgbClr val="333333"/>
                          </a:solidFill>
                          <a:effectLst/>
                          <a:latin typeface="+mn-lt"/>
                          <a:ea typeface="+mn-ea"/>
                          <a:cs typeface="+mn-cs"/>
                        </a:rPr>
                        <a:t>: la pols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propagació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d'incendis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hagués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impossible </a:t>
                      </a:r>
                      <a:r>
                        <a:rPr kumimoji="0" lang="en-US" sz="1800" b="0" i="0" u="none" strike="noStrike" cap="none" normalizeH="0" baseline="0" dirty="0" err="1">
                          <a:ln>
                            <a:noFill/>
                          </a:ln>
                          <a:solidFill>
                            <a:srgbClr val="333333"/>
                          </a:solidFill>
                          <a:effectLst/>
                          <a:latin typeface="+mn-lt"/>
                          <a:ea typeface="+mn-ea"/>
                          <a:cs typeface="+mn-cs"/>
                        </a:rPr>
                        <a:t>aquest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tipus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d'actes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famós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psicòleg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recordava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segrestat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amb</a:t>
                      </a:r>
                      <a:r>
                        <a:rPr kumimoji="0" lang="en-US" sz="1800" b="0" i="0" u="none" strike="noStrike" cap="none" normalizeH="0" baseline="0" dirty="0">
                          <a:ln>
                            <a:noFill/>
                          </a:ln>
                          <a:solidFill>
                            <a:srgbClr val="333333"/>
                          </a:solidFill>
                          <a:effectLst/>
                          <a:latin typeface="+mn-lt"/>
                          <a:ea typeface="+mn-ea"/>
                          <a:cs typeface="+mn-cs"/>
                        </a:rPr>
                        <a:t> dos </a:t>
                      </a:r>
                      <a:r>
                        <a:rPr kumimoji="0" lang="en-US" sz="1800" b="0" i="0" u="none" strike="noStrike" cap="none" normalizeH="0" baseline="0" dirty="0" err="1">
                          <a:ln>
                            <a:noFill/>
                          </a:ln>
                          <a:solidFill>
                            <a:srgbClr val="333333"/>
                          </a:solidFill>
                          <a:effectLst/>
                          <a:latin typeface="+mn-lt"/>
                          <a:ea typeface="+mn-ea"/>
                          <a:cs typeface="+mn-cs"/>
                        </a:rPr>
                        <a:t>anys</a:t>
                      </a:r>
                      <a:r>
                        <a:rPr kumimoji="0" lang="en-US" sz="1800" b="0" i="0" u="none" strike="noStrike" cap="none" normalizeH="0" baseline="0" dirty="0">
                          <a:ln>
                            <a:noFill/>
                          </a:ln>
                          <a:solidFill>
                            <a:srgbClr val="333333"/>
                          </a:solidFill>
                          <a:effectLst/>
                          <a:latin typeface="+mn-lt"/>
                          <a:ea typeface="+mn-ea"/>
                          <a:cs typeface="+mn-cs"/>
                        </a:rPr>
                        <a:t>,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resultar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història</a:t>
                      </a:r>
                      <a:r>
                        <a:rPr kumimoji="0" lang="en-US" sz="1800" b="0" i="0" u="none" strike="noStrike" cap="none" normalizeH="0" baseline="0" dirty="0">
                          <a:ln>
                            <a:noFill/>
                          </a:ln>
                          <a:solidFill>
                            <a:srgbClr val="333333"/>
                          </a:solidFill>
                          <a:effectLst/>
                          <a:latin typeface="+mn-lt"/>
                          <a:ea typeface="+mn-ea"/>
                          <a:cs typeface="+mn-cs"/>
                        </a:rPr>
                        <a:t> que la </a:t>
                      </a:r>
                      <a:r>
                        <a:rPr kumimoji="0" lang="en-US" sz="1800" b="0" i="0" u="none" strike="noStrike" cap="none" normalizeH="0" baseline="0" dirty="0" err="1">
                          <a:ln>
                            <a:noFill/>
                          </a:ln>
                          <a:solidFill>
                            <a:srgbClr val="333333"/>
                          </a:solidFill>
                          <a:effectLst/>
                          <a:latin typeface="+mn-lt"/>
                          <a:ea typeface="+mn-ea"/>
                          <a:cs typeface="+mn-cs"/>
                        </a:rPr>
                        <a:t>seva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mainadera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inventat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quan</a:t>
                      </a:r>
                      <a:r>
                        <a:rPr kumimoji="0" lang="en-US" sz="1800" b="0" i="0" u="none" strike="noStrike" cap="none" normalizeH="0" baseline="0" dirty="0">
                          <a:ln>
                            <a:noFill/>
                          </a:ln>
                          <a:solidFill>
                            <a:srgbClr val="333333"/>
                          </a:solidFill>
                          <a:effectLst/>
                          <a:latin typeface="+mn-lt"/>
                          <a:ea typeface="+mn-ea"/>
                          <a:cs typeface="+mn-cs"/>
                        </a:rPr>
                        <a:t> era un </a:t>
                      </a:r>
                      <a:r>
                        <a:rPr kumimoji="0" lang="en-US" sz="1800" b="0" i="0" u="none" strike="noStrike" cap="none" normalizeH="0" baseline="0" dirty="0" err="1">
                          <a:ln>
                            <a:noFill/>
                          </a:ln>
                          <a:solidFill>
                            <a:srgbClr val="333333"/>
                          </a:solidFill>
                          <a:effectLst/>
                          <a:latin typeface="+mn-lt"/>
                          <a:ea typeface="+mn-ea"/>
                          <a:cs typeface="+mn-cs"/>
                        </a:rPr>
                        <a:t>nen</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37</a:t>
            </a:fld>
            <a:endParaRPr lang="de-DE" spc="-1">
              <a:solidFill>
                <a:srgbClr val="000000"/>
              </a:solidFill>
            </a:endParaRPr>
          </a:p>
        </p:txBody>
      </p:sp>
    </p:spTree>
    <p:extLst>
      <p:ext uri="{BB962C8B-B14F-4D97-AF65-F5344CB8AC3E}">
        <p14:creationId xmlns:p14="http://schemas.microsoft.com/office/powerpoint/2010/main" val="1083676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graphicFrame>
        <p:nvGraphicFramePr>
          <p:cNvPr id="14" name="Table 13"/>
          <p:cNvGraphicFramePr>
            <a:graphicFrameLocks noGrp="1"/>
          </p:cNvGraphicFramePr>
          <p:nvPr>
            <p:extLst>
              <p:ext uri="{D42A27DB-BD31-4B8C-83A1-F6EECF244321}">
                <p14:modId xmlns:p14="http://schemas.microsoft.com/office/powerpoint/2010/main" val="2387536445"/>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Contràriament a la creença popular, el capità Kirk (William Shatner) mai no va dir la frase “beam me up, Scotty” (Més potència, Scotty) a Star Trek.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testimonis</a:t>
                      </a:r>
                      <a:r>
                        <a:rPr kumimoji="0" lang="en-US" sz="1800" b="0" i="0" u="none" strike="noStrike" cap="none" normalizeH="0" baseline="0" dirty="0">
                          <a:ln>
                            <a:noFill/>
                          </a:ln>
                          <a:solidFill>
                            <a:srgbClr val="333333"/>
                          </a:solidFill>
                          <a:effectLst/>
                          <a:latin typeface="+mn-lt"/>
                          <a:ea typeface="+mn-ea"/>
                          <a:cs typeface="+mn-cs"/>
                        </a:rPr>
                        <a:t> oculars del </a:t>
                      </a:r>
                      <a:r>
                        <a:rPr kumimoji="0" lang="en-US" sz="1800" b="0" i="0" u="none" strike="noStrike" cap="none" normalizeH="0" baseline="0" dirty="0" err="1">
                          <a:ln>
                            <a:noFill/>
                          </a:ln>
                          <a:solidFill>
                            <a:srgbClr val="333333"/>
                          </a:solidFill>
                          <a:effectLst/>
                          <a:latin typeface="+mn-lt"/>
                          <a:ea typeface="+mn-ea"/>
                          <a:cs typeface="+mn-cs"/>
                        </a:rPr>
                        <a:t>bombardeig</a:t>
                      </a:r>
                      <a:r>
                        <a:rPr kumimoji="0" lang="en-US" sz="1800" b="0" i="0" u="none" strike="noStrike" cap="none" normalizeH="0" baseline="0" dirty="0">
                          <a:ln>
                            <a:noFill/>
                          </a:ln>
                          <a:solidFill>
                            <a:srgbClr val="333333"/>
                          </a:solidFill>
                          <a:effectLst/>
                          <a:latin typeface="+mn-lt"/>
                          <a:ea typeface="+mn-ea"/>
                          <a:cs typeface="+mn-cs"/>
                        </a:rPr>
                        <a:t> de Dresden (</a:t>
                      </a:r>
                      <a:r>
                        <a:rPr kumimoji="0" lang="en-US" sz="1800" b="0" i="0" u="none" strike="noStrike" cap="none" normalizeH="0" baseline="0" dirty="0" err="1">
                          <a:ln>
                            <a:noFill/>
                          </a:ln>
                          <a:solidFill>
                            <a:srgbClr val="333333"/>
                          </a:solidFill>
                          <a:effectLst/>
                          <a:latin typeface="+mn-lt"/>
                          <a:ea typeface="+mn-ea"/>
                          <a:cs typeface="+mn-cs"/>
                        </a:rPr>
                        <a:t>Alemanya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recorden</a:t>
                      </a:r>
                      <a:r>
                        <a:rPr kumimoji="0" lang="en-US" sz="1800" b="0" i="0" u="none" strike="noStrike" cap="none" normalizeH="0" baseline="0" dirty="0">
                          <a:ln>
                            <a:noFill/>
                          </a:ln>
                          <a:solidFill>
                            <a:srgbClr val="333333"/>
                          </a:solidFill>
                          <a:effectLst/>
                          <a:latin typeface="+mn-lt"/>
                          <a:ea typeface="+mn-ea"/>
                          <a:cs typeface="+mn-cs"/>
                        </a:rPr>
                        <a:t> que hi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avions que </a:t>
                      </a:r>
                      <a:r>
                        <a:rPr kumimoji="0" lang="en-US" sz="1800" b="0" i="0" u="none" strike="noStrike" cap="none" normalizeH="0" baseline="0" dirty="0" err="1">
                          <a:ln>
                            <a:noFill/>
                          </a:ln>
                          <a:solidFill>
                            <a:srgbClr val="333333"/>
                          </a:solidFill>
                          <a:effectLst/>
                          <a:latin typeface="+mn-lt"/>
                          <a:ea typeface="+mn-ea"/>
                          <a:cs typeface="+mn-cs"/>
                        </a:rPr>
                        <a:t>perseguien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ciutadanes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escapaven</a:t>
                      </a:r>
                      <a:r>
                        <a:rPr kumimoji="0" lang="en-US" sz="1800" b="0" i="0" u="none" strike="noStrike" cap="none" normalizeH="0" baseline="0" dirty="0">
                          <a:ln>
                            <a:noFill/>
                          </a:ln>
                          <a:solidFill>
                            <a:srgbClr val="333333"/>
                          </a:solidFill>
                          <a:effectLst/>
                          <a:latin typeface="+mn-lt"/>
                          <a:ea typeface="+mn-ea"/>
                          <a:cs typeface="+mn-cs"/>
                        </a:rPr>
                        <a:t>. Els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historiadores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dubten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d'aixó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cada</a:t>
                      </a:r>
                      <a:r>
                        <a:rPr kumimoji="0" lang="en-US" sz="1800" b="0" i="0" u="none" strike="noStrike" cap="none" normalizeH="0" baseline="0" dirty="0">
                          <a:ln>
                            <a:noFill/>
                          </a:ln>
                          <a:solidFill>
                            <a:srgbClr val="333333"/>
                          </a:solidFill>
                          <a:effectLst/>
                          <a:latin typeface="+mn-lt"/>
                          <a:ea typeface="+mn-ea"/>
                          <a:cs typeface="+mn-cs"/>
                        </a:rPr>
                        <a:t> cop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exemple</a:t>
                      </a:r>
                      <a:r>
                        <a:rPr kumimoji="0" lang="en-US" sz="1800" b="0" i="0" u="none" strike="noStrike" cap="none" normalizeH="0" baseline="0" dirty="0">
                          <a:ln>
                            <a:noFill/>
                          </a:ln>
                          <a:solidFill>
                            <a:srgbClr val="333333"/>
                          </a:solidFill>
                          <a:effectLst/>
                          <a:latin typeface="+mn-lt"/>
                          <a:ea typeface="+mn-ea"/>
                          <a:cs typeface="+mn-cs"/>
                        </a:rPr>
                        <a:t>: la pols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propagació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d'incendis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hagués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fet</a:t>
                      </a:r>
                      <a:r>
                        <a:rPr kumimoji="0" lang="en-US" sz="1800" b="0" i="0" u="none" strike="noStrike" cap="none" normalizeH="0" baseline="0" dirty="0">
                          <a:ln>
                            <a:noFill/>
                          </a:ln>
                          <a:solidFill>
                            <a:srgbClr val="333333"/>
                          </a:solidFill>
                          <a:effectLst/>
                          <a:latin typeface="+mn-lt"/>
                          <a:ea typeface="+mn-ea"/>
                          <a:cs typeface="+mn-cs"/>
                        </a:rPr>
                        <a:t> impossible </a:t>
                      </a:r>
                      <a:r>
                        <a:rPr kumimoji="0" lang="en-US" sz="1800" b="0" i="0" u="none" strike="noStrike" cap="none" normalizeH="0" baseline="0" dirty="0" err="1">
                          <a:ln>
                            <a:noFill/>
                          </a:ln>
                          <a:solidFill>
                            <a:srgbClr val="333333"/>
                          </a:solidFill>
                          <a:effectLst/>
                          <a:latin typeface="+mn-lt"/>
                          <a:ea typeface="+mn-ea"/>
                          <a:cs typeface="+mn-cs"/>
                        </a:rPr>
                        <a:t>aquest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tipus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d'actes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El famós psicòleg Jean Piaget recordava haver estat segrestat amb dos anys, el que va resultar una història que la seva mainadera havia inventat quan era un nen.</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un experiment, </a:t>
                      </a:r>
                      <a:r>
                        <a:rPr kumimoji="0" lang="en-US" sz="1800" b="0" i="0" u="none" strike="noStrike" cap="none" normalizeH="0" baseline="0" dirty="0" err="1">
                          <a:ln>
                            <a:noFill/>
                          </a:ln>
                          <a:solidFill>
                            <a:srgbClr val="333333"/>
                          </a:solidFill>
                          <a:effectLst/>
                          <a:latin typeface="+mn-lt"/>
                          <a:ea typeface="+mn-ea"/>
                          <a:cs typeface="+mn-cs"/>
                        </a:rPr>
                        <a:t>als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participants </a:t>
                      </a:r>
                      <a:r>
                        <a:rPr kumimoji="0" lang="en-US" sz="1800" b="0" i="0" u="none" strike="noStrike" cap="none" normalizeH="0" baseline="0" dirty="0" err="1">
                          <a:ln>
                            <a:noFill/>
                          </a:ln>
                          <a:solidFill>
                            <a:srgbClr val="333333"/>
                          </a:solidFill>
                          <a:effectLst/>
                          <a:latin typeface="+mn-lt"/>
                          <a:ea typeface="+mn-ea"/>
                          <a:cs typeface="+mn-cs"/>
                        </a:rPr>
                        <a:t>se'ls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mostrar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anuncis</a:t>
                      </a:r>
                      <a:r>
                        <a:rPr kumimoji="0" lang="en-US" sz="1800" b="0" i="0" u="none" strike="noStrike" cap="none" normalizeH="0" baseline="0" dirty="0">
                          <a:ln>
                            <a:noFill/>
                          </a:ln>
                          <a:solidFill>
                            <a:srgbClr val="333333"/>
                          </a:solidFill>
                          <a:effectLst/>
                          <a:latin typeface="+mn-lt"/>
                          <a:ea typeface="+mn-ea"/>
                          <a:cs typeface="+mn-cs"/>
                        </a:rPr>
                        <a:t> de Disney World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apareixia</a:t>
                      </a:r>
                      <a:r>
                        <a:rPr kumimoji="0" lang="en-US" sz="1800" b="0" i="0" u="none" strike="noStrike" cap="none" normalizeH="0" baseline="0" dirty="0">
                          <a:ln>
                            <a:noFill/>
                          </a:ln>
                          <a:solidFill>
                            <a:srgbClr val="333333"/>
                          </a:solidFill>
                          <a:effectLst/>
                          <a:latin typeface="+mn-lt"/>
                          <a:ea typeface="+mn-ea"/>
                          <a:cs typeface="+mn-cs"/>
                        </a:rPr>
                        <a:t> Bugs Bunny. El 30% de les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que hi van </a:t>
                      </a:r>
                      <a:r>
                        <a:rPr kumimoji="0" lang="en-US" sz="1800" b="0" i="0" u="none" strike="noStrike" cap="none" normalizeH="0" baseline="0" dirty="0" err="1">
                          <a:ln>
                            <a:noFill/>
                          </a:ln>
                          <a:solidFill>
                            <a:srgbClr val="333333"/>
                          </a:solidFill>
                          <a:effectLst/>
                          <a:latin typeface="+mn-lt"/>
                          <a:ea typeface="+mn-ea"/>
                          <a:cs typeface="+mn-cs"/>
                        </a:rPr>
                        <a:t>participar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recordar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vist</a:t>
                      </a:r>
                      <a:r>
                        <a:rPr kumimoji="0" lang="en-US" sz="1800" b="0" i="0" u="none" strike="noStrike" cap="none" normalizeH="0" baseline="0" dirty="0">
                          <a:ln>
                            <a:noFill/>
                          </a:ln>
                          <a:solidFill>
                            <a:srgbClr val="333333"/>
                          </a:solidFill>
                          <a:effectLst/>
                          <a:latin typeface="+mn-lt"/>
                          <a:ea typeface="+mn-ea"/>
                          <a:cs typeface="+mn-cs"/>
                        </a:rPr>
                        <a:t> el </a:t>
                      </a:r>
                      <a:r>
                        <a:rPr kumimoji="0" lang="en-US" sz="1800" b="0" i="0" u="none" strike="noStrike" cap="none" normalizeH="0" baseline="0" dirty="0" err="1">
                          <a:ln>
                            <a:noFill/>
                          </a:ln>
                          <a:solidFill>
                            <a:srgbClr val="333333"/>
                          </a:solidFill>
                          <a:effectLst/>
                          <a:latin typeface="+mn-lt"/>
                          <a:ea typeface="+mn-ea"/>
                          <a:cs typeface="+mn-cs"/>
                        </a:rPr>
                        <a:t>conill</a:t>
                      </a:r>
                      <a:r>
                        <a:rPr kumimoji="0" lang="en-US" sz="1800" b="0" i="0" u="none" strike="noStrike" cap="none" normalizeH="0" baseline="0" dirty="0">
                          <a:ln>
                            <a:noFill/>
                          </a:ln>
                          <a:solidFill>
                            <a:srgbClr val="333333"/>
                          </a:solidFill>
                          <a:effectLst/>
                          <a:latin typeface="+mn-lt"/>
                          <a:ea typeface="+mn-ea"/>
                          <a:cs typeface="+mn-cs"/>
                        </a:rPr>
                        <a:t> al </a:t>
                      </a:r>
                      <a:r>
                        <a:rPr kumimoji="0" lang="en-US" sz="1800" b="0" i="0" u="none" strike="noStrike" cap="none" normalizeH="0" baseline="0" dirty="0" err="1">
                          <a:ln>
                            <a:noFill/>
                          </a:ln>
                          <a:solidFill>
                            <a:srgbClr val="333333"/>
                          </a:solidFill>
                          <a:effectLst/>
                          <a:latin typeface="+mn-lt"/>
                          <a:ea typeface="+mn-ea"/>
                          <a:cs typeface="+mn-cs"/>
                        </a:rPr>
                        <a:t>visitar</a:t>
                      </a:r>
                      <a:r>
                        <a:rPr kumimoji="0" lang="en-US" sz="1800" b="0" i="0" u="none" strike="noStrike" cap="none" normalizeH="0" baseline="0" dirty="0">
                          <a:ln>
                            <a:noFill/>
                          </a:ln>
                          <a:solidFill>
                            <a:srgbClr val="333333"/>
                          </a:solidFill>
                          <a:effectLst/>
                          <a:latin typeface="+mn-lt"/>
                          <a:ea typeface="+mn-ea"/>
                          <a:cs typeface="+mn-cs"/>
                        </a:rPr>
                        <a:t> Disney World de </a:t>
                      </a:r>
                      <a:r>
                        <a:rPr kumimoji="0" lang="en-US" sz="1800" b="0" i="0" u="none" strike="noStrike" cap="none" normalizeH="0" baseline="0" dirty="0" err="1">
                          <a:ln>
                            <a:noFill/>
                          </a:ln>
                          <a:solidFill>
                            <a:srgbClr val="333333"/>
                          </a:solidFill>
                          <a:effectLst/>
                          <a:latin typeface="+mn-lt"/>
                          <a:ea typeface="+mn-ea"/>
                          <a:cs typeface="+mn-cs"/>
                        </a:rPr>
                        <a:t>petits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malgrat</a:t>
                      </a:r>
                      <a:r>
                        <a:rPr kumimoji="0" lang="en-US" sz="1800" b="0" i="0" u="none" strike="noStrike" cap="none" normalizeH="0" baseline="0" dirty="0">
                          <a:ln>
                            <a:noFill/>
                          </a:ln>
                          <a:solidFill>
                            <a:srgbClr val="333333"/>
                          </a:solidFill>
                          <a:effectLst/>
                          <a:latin typeface="+mn-lt"/>
                          <a:ea typeface="+mn-ea"/>
                          <a:cs typeface="+mn-cs"/>
                        </a:rPr>
                        <a:t> que Bugs Bunny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personatge</a:t>
                      </a:r>
                      <a:r>
                        <a:rPr kumimoji="0" lang="en-US" sz="1800" b="0" i="0" u="none" strike="noStrike" cap="none" normalizeH="0" baseline="0" dirty="0">
                          <a:ln>
                            <a:noFill/>
                          </a:ln>
                          <a:solidFill>
                            <a:srgbClr val="333333"/>
                          </a:solidFill>
                          <a:effectLst/>
                          <a:latin typeface="+mn-lt"/>
                          <a:ea typeface="+mn-ea"/>
                          <a:cs typeface="+mn-cs"/>
                        </a:rPr>
                        <a:t> de la Warner,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companyia</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9" name="Slide Number Placeholder 18"/>
          <p:cNvSpPr>
            <a:spLocks noGrp="1"/>
          </p:cNvSpPr>
          <p:nvPr>
            <p:ph type="sldNum" sz="quarter" idx="12"/>
          </p:nvPr>
        </p:nvSpPr>
        <p:spPr/>
        <p:txBody>
          <a:bodyPr/>
          <a:lstStyle/>
          <a:p>
            <a:fld id="{5DED1FC1-4376-45BE-AA4F-F5C31FFDCB02}" type="slidenum">
              <a:rPr lang="de-DE" spc="-1" smtClean="0">
                <a:solidFill>
                  <a:srgbClr val="000000"/>
                </a:solidFill>
              </a:rPr>
              <a:pPr/>
              <a:t>38</a:t>
            </a:fld>
            <a:endParaRPr lang="de-DE" spc="-1">
              <a:solidFill>
                <a:srgbClr val="000000"/>
              </a:solidFill>
            </a:endParaRPr>
          </a:p>
        </p:txBody>
      </p:sp>
    </p:spTree>
    <p:extLst>
      <p:ext uri="{BB962C8B-B14F-4D97-AF65-F5344CB8AC3E}">
        <p14:creationId xmlns:p14="http://schemas.microsoft.com/office/powerpoint/2010/main" val="1343002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a:solidFill>
                  <a:srgbClr val="333333"/>
                </a:solidFill>
              </a:rPr>
              <a:t>Hi ha </a:t>
            </a:r>
            <a:r>
              <a:rPr lang="en-US" sz="2400" spc="-1" dirty="0" err="1">
                <a:solidFill>
                  <a:srgbClr val="333333"/>
                </a:solidFill>
              </a:rPr>
              <a:t>estudis</a:t>
            </a:r>
            <a:r>
              <a:rPr lang="en-US" sz="2400" spc="-1" dirty="0">
                <a:solidFill>
                  <a:srgbClr val="333333"/>
                </a:solidFill>
              </a:rPr>
              <a:t> que </a:t>
            </a:r>
            <a:r>
              <a:rPr lang="en-US" sz="2400" spc="-1" dirty="0" err="1">
                <a:solidFill>
                  <a:srgbClr val="333333"/>
                </a:solidFill>
              </a:rPr>
              <a:t>demostren</a:t>
            </a:r>
            <a:r>
              <a:rPr lang="en-US" sz="2400" spc="-1" dirty="0">
                <a:solidFill>
                  <a:srgbClr val="333333"/>
                </a:solidFill>
              </a:rPr>
              <a:t> que </a:t>
            </a:r>
            <a:r>
              <a:rPr lang="en-US" sz="2400" spc="-1" dirty="0" err="1">
                <a:solidFill>
                  <a:srgbClr val="333333"/>
                </a:solidFill>
              </a:rPr>
              <a:t>moltes</a:t>
            </a:r>
            <a:r>
              <a:rPr lang="en-US" sz="2400" spc="-1" dirty="0">
                <a:solidFill>
                  <a:srgbClr val="333333"/>
                </a:solidFill>
              </a:rPr>
              <a:t> </a:t>
            </a:r>
            <a:r>
              <a:rPr lang="en-US" sz="2400" spc="-1" dirty="0" err="1">
                <a:solidFill>
                  <a:srgbClr val="333333"/>
                </a:solidFill>
              </a:rPr>
              <a:t>persones</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psicosi</a:t>
            </a:r>
            <a:r>
              <a:rPr lang="en-US" sz="2400" spc="-1" dirty="0">
                <a:solidFill>
                  <a:srgbClr val="333333"/>
                </a:solidFill>
              </a:rPr>
              <a:t> (</a:t>
            </a:r>
            <a:r>
              <a:rPr lang="en-US" sz="2400" spc="-1" dirty="0" err="1">
                <a:solidFill>
                  <a:srgbClr val="333333"/>
                </a:solidFill>
              </a:rPr>
              <a:t>però</a:t>
            </a:r>
            <a:r>
              <a:rPr lang="en-US" sz="2400" spc="-1" dirty="0">
                <a:solidFill>
                  <a:srgbClr val="333333"/>
                </a:solidFill>
              </a:rPr>
              <a:t> no totes!) </a:t>
            </a:r>
            <a:r>
              <a:rPr lang="en-US" sz="2400" spc="-1" dirty="0" err="1">
                <a:solidFill>
                  <a:srgbClr val="333333"/>
                </a:solidFill>
              </a:rPr>
              <a:t>tenen</a:t>
            </a:r>
            <a:r>
              <a:rPr lang="en-US" sz="2400" spc="-1" dirty="0">
                <a:solidFill>
                  <a:srgbClr val="333333"/>
                </a:solidFill>
              </a:rPr>
              <a:t>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confinça</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que les </a:t>
            </a:r>
            <a:r>
              <a:rPr lang="en-US" sz="2400" spc="-1" dirty="0" err="1">
                <a:solidFill>
                  <a:srgbClr val="333333"/>
                </a:solidFill>
              </a:rPr>
              <a:t>persones</a:t>
            </a:r>
            <a:r>
              <a:rPr lang="en-US" sz="2400" spc="-1" dirty="0">
                <a:solidFill>
                  <a:srgbClr val="333333"/>
                </a:solidFill>
              </a:rPr>
              <a:t> sense </a:t>
            </a:r>
            <a:r>
              <a:rPr lang="en-US" sz="2400" spc="-1" err="1">
                <a:solidFill>
                  <a:srgbClr val="333333"/>
                </a:solidFill>
              </a:rPr>
              <a:t>psicosi</a:t>
            </a:r>
            <a:r>
              <a:rPr lang="en-U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39</a:t>
            </a:fld>
            <a:endParaRPr lang="de-DE" spc="-1">
              <a:solidFill>
                <a:srgbClr val="0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a:solidFill>
                  <a:srgbClr val="333333"/>
                </a:solidFill>
              </a:rPr>
              <a:t>Hi ha </a:t>
            </a:r>
            <a:r>
              <a:rPr lang="en-US" sz="2400" spc="-1" dirty="0" err="1">
                <a:solidFill>
                  <a:srgbClr val="333333"/>
                </a:solidFill>
              </a:rPr>
              <a:t>estudis</a:t>
            </a:r>
            <a:r>
              <a:rPr lang="en-US" sz="2400" spc="-1" dirty="0">
                <a:solidFill>
                  <a:srgbClr val="333333"/>
                </a:solidFill>
              </a:rPr>
              <a:t> que </a:t>
            </a:r>
            <a:r>
              <a:rPr lang="en-US" sz="2400" spc="-1" dirty="0" err="1">
                <a:solidFill>
                  <a:srgbClr val="333333"/>
                </a:solidFill>
              </a:rPr>
              <a:t>demostren</a:t>
            </a:r>
            <a:r>
              <a:rPr lang="en-US" sz="2400" spc="-1" dirty="0">
                <a:solidFill>
                  <a:srgbClr val="333333"/>
                </a:solidFill>
              </a:rPr>
              <a:t> que </a:t>
            </a:r>
            <a:r>
              <a:rPr lang="en-US" sz="2400" spc="-1" dirty="0" err="1">
                <a:solidFill>
                  <a:srgbClr val="333333"/>
                </a:solidFill>
              </a:rPr>
              <a:t>moltes</a:t>
            </a:r>
            <a:r>
              <a:rPr lang="en-US" sz="2400" spc="-1" dirty="0">
                <a:solidFill>
                  <a:srgbClr val="333333"/>
                </a:solidFill>
              </a:rPr>
              <a:t> </a:t>
            </a:r>
            <a:r>
              <a:rPr lang="en-US" sz="2400" spc="-1" dirty="0" err="1">
                <a:solidFill>
                  <a:srgbClr val="333333"/>
                </a:solidFill>
              </a:rPr>
              <a:t>persones</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psicosi</a:t>
            </a:r>
            <a:r>
              <a:rPr lang="en-US" sz="2400" spc="-1" dirty="0">
                <a:solidFill>
                  <a:srgbClr val="333333"/>
                </a:solidFill>
              </a:rPr>
              <a:t> (</a:t>
            </a:r>
            <a:r>
              <a:rPr lang="en-US" sz="2400" spc="-1" dirty="0" err="1">
                <a:solidFill>
                  <a:srgbClr val="333333"/>
                </a:solidFill>
              </a:rPr>
              <a:t>però</a:t>
            </a:r>
            <a:r>
              <a:rPr lang="en-US" sz="2400" spc="-1" dirty="0">
                <a:solidFill>
                  <a:srgbClr val="333333"/>
                </a:solidFill>
              </a:rPr>
              <a:t> no totes!) </a:t>
            </a:r>
            <a:r>
              <a:rPr lang="en-US" sz="2400" spc="-1" dirty="0" err="1">
                <a:solidFill>
                  <a:srgbClr val="333333"/>
                </a:solidFill>
              </a:rPr>
              <a:t>tenen</a:t>
            </a:r>
            <a:r>
              <a:rPr lang="en-US" sz="2400" spc="-1" dirty="0">
                <a:solidFill>
                  <a:srgbClr val="333333"/>
                </a:solidFill>
              </a:rPr>
              <a:t>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confinça</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que les </a:t>
            </a:r>
            <a:r>
              <a:rPr lang="en-US" sz="2400" spc="-1" dirty="0" err="1">
                <a:solidFill>
                  <a:srgbClr val="333333"/>
                </a:solidFill>
              </a:rPr>
              <a:t>persones</a:t>
            </a:r>
            <a:r>
              <a:rPr lang="en-US" sz="2400" spc="-1" dirty="0">
                <a:solidFill>
                  <a:srgbClr val="333333"/>
                </a:solidFill>
              </a:rPr>
              <a:t> sense </a:t>
            </a:r>
            <a:r>
              <a:rPr lang="en-US" sz="2400" spc="-1" dirty="0" err="1">
                <a:solidFill>
                  <a:srgbClr val="333333"/>
                </a:solidFill>
              </a:rPr>
              <a:t>psicosi</a:t>
            </a:r>
            <a:r>
              <a:rPr lang="en-US" sz="2400" spc="-1" dirty="0">
                <a:solidFill>
                  <a:srgbClr val="333333"/>
                </a:solidFill>
              </a:rPr>
              <a:t>.</a:t>
            </a:r>
          </a:p>
          <a:p>
            <a:pPr marL="342900" lvl="0" indent="-342900" defTabSz="914400">
              <a:buClr>
                <a:srgbClr val="333333"/>
              </a:buClr>
              <a:buFont typeface="WingDings"/>
              <a:buChar char=""/>
            </a:pPr>
            <a:r>
              <a:rPr lang="en-US" sz="2400" spc="-1" dirty="0">
                <a:solidFill>
                  <a:srgbClr val="333333"/>
                </a:solidFill>
              </a:rPr>
              <a:t>Al </a:t>
            </a:r>
            <a:r>
              <a:rPr lang="en-US" sz="2400" spc="-1" dirty="0" err="1">
                <a:solidFill>
                  <a:srgbClr val="333333"/>
                </a:solidFill>
              </a:rPr>
              <a:t>mateix</a:t>
            </a:r>
            <a:r>
              <a:rPr lang="en-US" sz="2400" spc="-1" dirty="0">
                <a:solidFill>
                  <a:srgbClr val="333333"/>
                </a:solidFill>
              </a:rPr>
              <a:t> temps, la </a:t>
            </a:r>
            <a:r>
              <a:rPr lang="en-US" sz="2400" spc="-1" dirty="0" err="1">
                <a:solidFill>
                  <a:srgbClr val="333333"/>
                </a:solidFill>
              </a:rPr>
              <a:t>certesa</a:t>
            </a:r>
            <a:r>
              <a:rPr lang="en-US" sz="2400" spc="-1" dirty="0">
                <a:solidFill>
                  <a:srgbClr val="333333"/>
                </a:solidFill>
              </a:rPr>
              <a:t> </a:t>
            </a:r>
            <a:r>
              <a:rPr lang="en-US" sz="2400" spc="-1" dirty="0" err="1">
                <a:solidFill>
                  <a:srgbClr val="333333"/>
                </a:solidFill>
              </a:rPr>
              <a:t>sobre</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a:t>
            </a:r>
            <a:r>
              <a:rPr lang="en-US" sz="2400" spc="-1" dirty="0" err="1">
                <a:solidFill>
                  <a:srgbClr val="333333"/>
                </a:solidFill>
              </a:rPr>
              <a:t>veritables</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 </a:t>
            </a:r>
            <a:r>
              <a:rPr lang="en-US" sz="2400" spc="-1" dirty="0" err="1">
                <a:solidFill>
                  <a:srgbClr val="333333"/>
                </a:solidFill>
              </a:rPr>
              <a:t>dir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que </a:t>
            </a:r>
            <a:r>
              <a:rPr lang="en-US" sz="2400" spc="-1" dirty="0" err="1">
                <a:solidFill>
                  <a:srgbClr val="333333"/>
                </a:solidFill>
              </a:rPr>
              <a:t>realment</a:t>
            </a:r>
            <a:r>
              <a:rPr lang="en-US" sz="2400" spc="-1" dirty="0">
                <a:solidFill>
                  <a:srgbClr val="333333"/>
                </a:solidFill>
              </a:rPr>
              <a:t> no </a:t>
            </a:r>
            <a:r>
              <a:rPr lang="en-US" sz="2400" spc="-1" dirty="0" err="1">
                <a:solidFill>
                  <a:srgbClr val="333333"/>
                </a:solidFill>
              </a:rPr>
              <a:t>va</a:t>
            </a:r>
            <a:r>
              <a:rPr lang="en-US" sz="2400" spc="-1" dirty="0">
                <a:solidFill>
                  <a:srgbClr val="333333"/>
                </a:solidFill>
              </a:rPr>
              <a:t> </a:t>
            </a:r>
            <a:r>
              <a:rPr lang="en-US" sz="2400" spc="-1" dirty="0" err="1">
                <a:solidFill>
                  <a:srgbClr val="333333"/>
                </a:solidFill>
              </a:rPr>
              <a:t>succeir</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redueix</a:t>
            </a:r>
            <a:r>
              <a:rPr lang="en-US" sz="2400" spc="-1" dirty="0">
                <a:solidFill>
                  <a:srgbClr val="333333"/>
                </a:solidFill>
              </a:rPr>
              <a:t> </a:t>
            </a:r>
            <a:r>
              <a:rPr lang="en-US" sz="2400" spc="-1" dirty="0" err="1">
                <a:solidFill>
                  <a:srgbClr val="333333"/>
                </a:solidFill>
              </a:rPr>
              <a:t>en</a:t>
            </a:r>
            <a:r>
              <a:rPr lang="en-US" sz="2400" spc="-1" dirty="0">
                <a:solidFill>
                  <a:srgbClr val="333333"/>
                </a:solidFill>
              </a:rPr>
              <a:t> la </a:t>
            </a:r>
            <a:r>
              <a:rPr lang="en-US" sz="2400" spc="-1" err="1">
                <a:solidFill>
                  <a:srgbClr val="333333"/>
                </a:solidFill>
              </a:rPr>
              <a:t>psicosis</a:t>
            </a:r>
            <a:r>
              <a:rPr lang="en-US" sz="2400" spc="-1">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40</a:t>
            </a:fld>
            <a:endParaRPr lang="de-DE" spc="-1">
              <a:solidFill>
                <a:srgbClr val="000000"/>
              </a:solidFill>
            </a:endParaRPr>
          </a:p>
        </p:txBody>
      </p:sp>
    </p:spTree>
    <p:extLst>
      <p:ext uri="{BB962C8B-B14F-4D97-AF65-F5344CB8AC3E}">
        <p14:creationId xmlns:p14="http://schemas.microsoft.com/office/powerpoint/2010/main" val="484683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spc="-1" dirty="0">
                <a:solidFill>
                  <a:srgbClr val="333333"/>
                </a:solidFill>
              </a:rPr>
              <a:t>Hi ha </a:t>
            </a:r>
            <a:r>
              <a:rPr lang="en-US" sz="2400" spc="-1" dirty="0" err="1">
                <a:solidFill>
                  <a:srgbClr val="333333"/>
                </a:solidFill>
              </a:rPr>
              <a:t>estudis</a:t>
            </a:r>
            <a:r>
              <a:rPr lang="en-US" sz="2400" spc="-1" dirty="0">
                <a:solidFill>
                  <a:srgbClr val="333333"/>
                </a:solidFill>
              </a:rPr>
              <a:t> que </a:t>
            </a:r>
            <a:r>
              <a:rPr lang="en-US" sz="2400" spc="-1" dirty="0" err="1">
                <a:solidFill>
                  <a:srgbClr val="333333"/>
                </a:solidFill>
              </a:rPr>
              <a:t>demostren</a:t>
            </a:r>
            <a:r>
              <a:rPr lang="en-US" sz="2400" spc="-1" dirty="0">
                <a:solidFill>
                  <a:srgbClr val="333333"/>
                </a:solidFill>
              </a:rPr>
              <a:t> que </a:t>
            </a:r>
            <a:r>
              <a:rPr lang="en-US" sz="2400" spc="-1" dirty="0" err="1">
                <a:solidFill>
                  <a:srgbClr val="333333"/>
                </a:solidFill>
              </a:rPr>
              <a:t>moltes</a:t>
            </a:r>
            <a:r>
              <a:rPr lang="en-US" sz="2400" spc="-1" dirty="0">
                <a:solidFill>
                  <a:srgbClr val="333333"/>
                </a:solidFill>
              </a:rPr>
              <a:t> </a:t>
            </a:r>
            <a:r>
              <a:rPr lang="en-US" sz="2400" spc="-1" dirty="0" err="1">
                <a:solidFill>
                  <a:srgbClr val="333333"/>
                </a:solidFill>
              </a:rPr>
              <a:t>persones</a:t>
            </a:r>
            <a:r>
              <a:rPr lang="en-US" sz="2400" spc="-1" dirty="0">
                <a:solidFill>
                  <a:srgbClr val="333333"/>
                </a:solidFill>
              </a:rPr>
              <a:t> </a:t>
            </a:r>
            <a:r>
              <a:rPr lang="en-US" sz="2400" spc="-1" dirty="0" err="1">
                <a:solidFill>
                  <a:srgbClr val="333333"/>
                </a:solidFill>
              </a:rPr>
              <a:t>amb</a:t>
            </a:r>
            <a:r>
              <a:rPr lang="en-US" sz="2400" spc="-1" dirty="0">
                <a:solidFill>
                  <a:srgbClr val="333333"/>
                </a:solidFill>
              </a:rPr>
              <a:t> </a:t>
            </a:r>
            <a:r>
              <a:rPr lang="en-US" sz="2400" spc="-1" dirty="0" err="1">
                <a:solidFill>
                  <a:srgbClr val="333333"/>
                </a:solidFill>
              </a:rPr>
              <a:t>psicosi</a:t>
            </a:r>
            <a:r>
              <a:rPr lang="en-US" sz="2400" spc="-1" dirty="0">
                <a:solidFill>
                  <a:srgbClr val="333333"/>
                </a:solidFill>
              </a:rPr>
              <a:t> (</a:t>
            </a:r>
            <a:r>
              <a:rPr lang="en-US" sz="2400" spc="-1" dirty="0" err="1">
                <a:solidFill>
                  <a:srgbClr val="333333"/>
                </a:solidFill>
              </a:rPr>
              <a:t>però</a:t>
            </a:r>
            <a:r>
              <a:rPr lang="en-US" sz="2400" spc="-1" dirty="0">
                <a:solidFill>
                  <a:srgbClr val="333333"/>
                </a:solidFill>
              </a:rPr>
              <a:t> no totes!) </a:t>
            </a:r>
            <a:r>
              <a:rPr lang="en-US" sz="2400" spc="-1" dirty="0" err="1">
                <a:solidFill>
                  <a:srgbClr val="333333"/>
                </a:solidFill>
              </a:rPr>
              <a:t>tenen</a:t>
            </a:r>
            <a:r>
              <a:rPr lang="en-US" sz="2400" spc="-1" dirty="0">
                <a:solidFill>
                  <a:srgbClr val="333333"/>
                </a:solidFill>
              </a:rPr>
              <a:t> </a:t>
            </a:r>
            <a:r>
              <a:rPr lang="en-US" sz="2400" spc="-1" dirty="0" err="1">
                <a:solidFill>
                  <a:srgbClr val="333333"/>
                </a:solidFill>
              </a:rPr>
              <a:t>més</a:t>
            </a:r>
            <a:r>
              <a:rPr lang="en-US" sz="2400" spc="-1" dirty="0">
                <a:solidFill>
                  <a:srgbClr val="333333"/>
                </a:solidFill>
              </a:rPr>
              <a:t> </a:t>
            </a:r>
            <a:r>
              <a:rPr lang="en-US" sz="2400" spc="-1" dirty="0" err="1">
                <a:solidFill>
                  <a:srgbClr val="333333"/>
                </a:solidFill>
              </a:rPr>
              <a:t>confinça</a:t>
            </a:r>
            <a:r>
              <a:rPr lang="en-US" sz="2400" spc="-1" dirty="0">
                <a:solidFill>
                  <a:srgbClr val="333333"/>
                </a:solidFill>
              </a:rPr>
              <a:t> </a:t>
            </a:r>
            <a:r>
              <a:rPr lang="en-US" sz="2400" spc="-1" dirty="0" err="1">
                <a:solidFill>
                  <a:srgbClr val="333333"/>
                </a:solidFill>
              </a:rPr>
              <a:t>en</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que les </a:t>
            </a:r>
            <a:r>
              <a:rPr lang="en-US" sz="2400" spc="-1" dirty="0" err="1">
                <a:solidFill>
                  <a:srgbClr val="333333"/>
                </a:solidFill>
              </a:rPr>
              <a:t>persones</a:t>
            </a:r>
            <a:r>
              <a:rPr lang="en-US" sz="2400" spc="-1" dirty="0">
                <a:solidFill>
                  <a:srgbClr val="333333"/>
                </a:solidFill>
              </a:rPr>
              <a:t> sense </a:t>
            </a:r>
            <a:r>
              <a:rPr lang="en-US" sz="2400" spc="-1" dirty="0" err="1">
                <a:solidFill>
                  <a:srgbClr val="333333"/>
                </a:solidFill>
              </a:rPr>
              <a:t>psicosi</a:t>
            </a:r>
            <a:r>
              <a:rPr lang="en-US" sz="2400" spc="-1" dirty="0">
                <a:solidFill>
                  <a:srgbClr val="333333"/>
                </a:solidFill>
              </a:rPr>
              <a:t>.</a:t>
            </a:r>
          </a:p>
          <a:p>
            <a:pPr marL="342900" lvl="0" indent="-342900" defTabSz="914400">
              <a:buClr>
                <a:srgbClr val="333333"/>
              </a:buClr>
              <a:buFont typeface="WingDings"/>
              <a:buChar char=""/>
            </a:pPr>
            <a:r>
              <a:rPr lang="en-US" sz="2400" spc="-1" dirty="0">
                <a:solidFill>
                  <a:srgbClr val="333333"/>
                </a:solidFill>
              </a:rPr>
              <a:t>Al </a:t>
            </a:r>
            <a:r>
              <a:rPr lang="en-US" sz="2400" spc="-1" dirty="0" err="1">
                <a:solidFill>
                  <a:srgbClr val="333333"/>
                </a:solidFill>
              </a:rPr>
              <a:t>mateix</a:t>
            </a:r>
            <a:r>
              <a:rPr lang="en-US" sz="2400" spc="-1" dirty="0">
                <a:solidFill>
                  <a:srgbClr val="333333"/>
                </a:solidFill>
              </a:rPr>
              <a:t> temps, la </a:t>
            </a:r>
            <a:r>
              <a:rPr lang="en-US" sz="2400" spc="-1" dirty="0" err="1">
                <a:solidFill>
                  <a:srgbClr val="333333"/>
                </a:solidFill>
              </a:rPr>
              <a:t>certesa</a:t>
            </a:r>
            <a:r>
              <a:rPr lang="en-US" sz="2400" spc="-1" dirty="0">
                <a:solidFill>
                  <a:srgbClr val="333333"/>
                </a:solidFill>
              </a:rPr>
              <a:t> </a:t>
            </a:r>
            <a:r>
              <a:rPr lang="en-US" sz="2400" spc="-1" dirty="0" err="1">
                <a:solidFill>
                  <a:srgbClr val="333333"/>
                </a:solidFill>
              </a:rPr>
              <a:t>sobre</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a:t>
            </a:r>
            <a:r>
              <a:rPr lang="en-US" sz="2400" spc="-1" dirty="0" err="1">
                <a:solidFill>
                  <a:srgbClr val="333333"/>
                </a:solidFill>
              </a:rPr>
              <a:t>veritables</a:t>
            </a:r>
            <a:r>
              <a:rPr lang="en-US" sz="2400" spc="-1" dirty="0">
                <a:solidFill>
                  <a:srgbClr val="333333"/>
                </a:solidFill>
              </a:rPr>
              <a:t> (</a:t>
            </a:r>
            <a:r>
              <a:rPr lang="en-US" sz="2400" spc="-1" dirty="0" err="1">
                <a:solidFill>
                  <a:srgbClr val="333333"/>
                </a:solidFill>
              </a:rPr>
              <a:t>és</a:t>
            </a:r>
            <a:r>
              <a:rPr lang="en-US" sz="2400" spc="-1" dirty="0">
                <a:solidFill>
                  <a:srgbClr val="333333"/>
                </a:solidFill>
              </a:rPr>
              <a:t> a </a:t>
            </a:r>
            <a:r>
              <a:rPr lang="en-US" sz="2400" spc="-1" dirty="0" err="1">
                <a:solidFill>
                  <a:srgbClr val="333333"/>
                </a:solidFill>
              </a:rPr>
              <a:t>dir</a:t>
            </a:r>
            <a:r>
              <a:rPr lang="en-US" sz="2400" spc="-1" dirty="0">
                <a:solidFill>
                  <a:srgbClr val="333333"/>
                </a:solidFill>
              </a:rPr>
              <a:t>, </a:t>
            </a:r>
            <a:r>
              <a:rPr lang="en-US" sz="2400" spc="-1" dirty="0" err="1">
                <a:solidFill>
                  <a:srgbClr val="333333"/>
                </a:solidFill>
              </a:rPr>
              <a:t>alguna</a:t>
            </a:r>
            <a:r>
              <a:rPr lang="en-US" sz="2400" spc="-1" dirty="0">
                <a:solidFill>
                  <a:srgbClr val="333333"/>
                </a:solidFill>
              </a:rPr>
              <a:t> </a:t>
            </a:r>
            <a:r>
              <a:rPr lang="en-US" sz="2400" spc="-1" dirty="0" err="1">
                <a:solidFill>
                  <a:srgbClr val="333333"/>
                </a:solidFill>
              </a:rPr>
              <a:t>cosa</a:t>
            </a:r>
            <a:r>
              <a:rPr lang="en-US" sz="2400" spc="-1" dirty="0">
                <a:solidFill>
                  <a:srgbClr val="333333"/>
                </a:solidFill>
              </a:rPr>
              <a:t> que </a:t>
            </a:r>
            <a:r>
              <a:rPr lang="en-US" sz="2400" spc="-1" dirty="0" err="1">
                <a:solidFill>
                  <a:srgbClr val="333333"/>
                </a:solidFill>
              </a:rPr>
              <a:t>realment</a:t>
            </a:r>
            <a:r>
              <a:rPr lang="en-US" sz="2400" spc="-1" dirty="0">
                <a:solidFill>
                  <a:srgbClr val="333333"/>
                </a:solidFill>
              </a:rPr>
              <a:t> no </a:t>
            </a:r>
            <a:r>
              <a:rPr lang="en-US" sz="2400" spc="-1" dirty="0" err="1">
                <a:solidFill>
                  <a:srgbClr val="333333"/>
                </a:solidFill>
              </a:rPr>
              <a:t>va</a:t>
            </a:r>
            <a:r>
              <a:rPr lang="en-US" sz="2400" spc="-1" dirty="0">
                <a:solidFill>
                  <a:srgbClr val="333333"/>
                </a:solidFill>
              </a:rPr>
              <a:t> </a:t>
            </a:r>
            <a:r>
              <a:rPr lang="en-US" sz="2400" spc="-1" dirty="0" err="1">
                <a:solidFill>
                  <a:srgbClr val="333333"/>
                </a:solidFill>
              </a:rPr>
              <a:t>succeir</a:t>
            </a:r>
            <a:r>
              <a:rPr lang="en-US" sz="2400" spc="-1" dirty="0">
                <a:solidFill>
                  <a:srgbClr val="333333"/>
                </a:solidFill>
              </a:rPr>
              <a:t>) </a:t>
            </a:r>
            <a:r>
              <a:rPr lang="en-US" sz="2400" spc="-1" dirty="0" err="1">
                <a:solidFill>
                  <a:srgbClr val="333333"/>
                </a:solidFill>
              </a:rPr>
              <a:t>es</a:t>
            </a:r>
            <a:r>
              <a:rPr lang="en-US" sz="2400" spc="-1" dirty="0">
                <a:solidFill>
                  <a:srgbClr val="333333"/>
                </a:solidFill>
              </a:rPr>
              <a:t> </a:t>
            </a:r>
            <a:r>
              <a:rPr lang="en-US" sz="2400" spc="-1" dirty="0" err="1">
                <a:solidFill>
                  <a:srgbClr val="333333"/>
                </a:solidFill>
              </a:rPr>
              <a:t>redueix</a:t>
            </a:r>
            <a:r>
              <a:rPr lang="en-US" sz="2400" spc="-1" dirty="0">
                <a:solidFill>
                  <a:srgbClr val="333333"/>
                </a:solidFill>
              </a:rPr>
              <a:t> </a:t>
            </a:r>
            <a:r>
              <a:rPr lang="en-US" sz="2400" spc="-1" dirty="0" err="1">
                <a:solidFill>
                  <a:srgbClr val="333333"/>
                </a:solidFill>
              </a:rPr>
              <a:t>en</a:t>
            </a:r>
            <a:r>
              <a:rPr lang="en-US" sz="2400" spc="-1" dirty="0">
                <a:solidFill>
                  <a:srgbClr val="333333"/>
                </a:solidFill>
              </a:rPr>
              <a:t> la </a:t>
            </a:r>
            <a:r>
              <a:rPr lang="en-US" sz="2400" spc="-1" dirty="0" err="1">
                <a:solidFill>
                  <a:srgbClr val="333333"/>
                </a:solidFill>
              </a:rPr>
              <a:t>psicosis</a:t>
            </a:r>
            <a:r>
              <a:rPr lang="en-US" sz="2400" spc="-1" dirty="0">
                <a:solidFill>
                  <a:srgbClr val="333333"/>
                </a:solidFill>
              </a:rPr>
              <a:t>.</a:t>
            </a:r>
          </a:p>
          <a:p>
            <a:pPr marL="342900" lvl="0" indent="-342900" defTabSz="914400">
              <a:buClr>
                <a:srgbClr val="333333"/>
              </a:buClr>
              <a:buFont typeface="WingDings"/>
              <a:buChar char=""/>
            </a:pPr>
            <a:r>
              <a:rPr lang="en-US" sz="2400" spc="-1" dirty="0" err="1">
                <a:solidFill>
                  <a:srgbClr val="333333"/>
                </a:solidFill>
              </a:rPr>
              <a:t>Això</a:t>
            </a:r>
            <a:r>
              <a:rPr lang="en-US" sz="2400" spc="-1" dirty="0">
                <a:solidFill>
                  <a:srgbClr val="333333"/>
                </a:solidFill>
              </a:rPr>
              <a:t> pot </a:t>
            </a:r>
            <a:r>
              <a:rPr lang="en-US" sz="2400" spc="-1" dirty="0" err="1">
                <a:solidFill>
                  <a:srgbClr val="333333"/>
                </a:solidFill>
              </a:rPr>
              <a:t>donar</a:t>
            </a:r>
            <a:r>
              <a:rPr lang="en-US" sz="2400" spc="-1" dirty="0">
                <a:solidFill>
                  <a:srgbClr val="333333"/>
                </a:solidFill>
              </a:rPr>
              <a:t> </a:t>
            </a:r>
            <a:r>
              <a:rPr lang="en-US" sz="2400" spc="-1" dirty="0" err="1">
                <a:solidFill>
                  <a:srgbClr val="333333"/>
                </a:solidFill>
              </a:rPr>
              <a:t>lloc</a:t>
            </a:r>
            <a:r>
              <a:rPr lang="en-US" sz="2400" spc="-1" dirty="0">
                <a:solidFill>
                  <a:srgbClr val="333333"/>
                </a:solidFill>
              </a:rPr>
              <a:t> a </a:t>
            </a:r>
            <a:r>
              <a:rPr lang="en-US" sz="2400" spc="-1" dirty="0" err="1">
                <a:solidFill>
                  <a:srgbClr val="333333"/>
                </a:solidFill>
              </a:rPr>
              <a:t>dificultats</a:t>
            </a:r>
            <a:r>
              <a:rPr lang="en-US" sz="2400" spc="-1" dirty="0">
                <a:solidFill>
                  <a:srgbClr val="333333"/>
                </a:solidFill>
              </a:rPr>
              <a:t> al </a:t>
            </a:r>
            <a:r>
              <a:rPr lang="en-US" sz="2400" spc="-1" dirty="0" err="1">
                <a:solidFill>
                  <a:srgbClr val="333333"/>
                </a:solidFill>
              </a:rPr>
              <a:t>diferenciar</a:t>
            </a:r>
            <a:r>
              <a:rPr lang="en-US" sz="2400" spc="-1" dirty="0">
                <a:solidFill>
                  <a:srgbClr val="333333"/>
                </a:solidFill>
              </a:rPr>
              <a:t> </a:t>
            </a:r>
            <a:r>
              <a:rPr lang="en-US" sz="2400" spc="-1" dirty="0" err="1">
                <a:solidFill>
                  <a:srgbClr val="333333"/>
                </a:solidFill>
              </a:rPr>
              <a:t>els</a:t>
            </a:r>
            <a:r>
              <a:rPr lang="en-US" sz="2400" spc="-1" dirty="0">
                <a:solidFill>
                  <a:srgbClr val="333333"/>
                </a:solidFill>
              </a:rPr>
              <a:t> records </a:t>
            </a:r>
            <a:r>
              <a:rPr lang="en-US" sz="2400" spc="-1" dirty="0" err="1">
                <a:solidFill>
                  <a:srgbClr val="333333"/>
                </a:solidFill>
              </a:rPr>
              <a:t>veritables</a:t>
            </a:r>
            <a:r>
              <a:rPr lang="en-US" sz="2400" spc="-1" dirty="0">
                <a:solidFill>
                  <a:srgbClr val="333333"/>
                </a:solidFill>
              </a:rPr>
              <a:t> </a:t>
            </a:r>
            <a:r>
              <a:rPr lang="en-US" sz="2400" spc="-1" dirty="0" err="1">
                <a:solidFill>
                  <a:srgbClr val="333333"/>
                </a:solidFill>
              </a:rPr>
              <a:t>dels</a:t>
            </a:r>
            <a:r>
              <a:rPr lang="en-US" sz="2400" spc="-1" dirty="0">
                <a:solidFill>
                  <a:srgbClr val="333333"/>
                </a:solidFill>
              </a:rPr>
              <a:t> </a:t>
            </a:r>
            <a:r>
              <a:rPr lang="en-US" sz="2400" spc="-1" dirty="0" err="1">
                <a:solidFill>
                  <a:srgbClr val="333333"/>
                </a:solidFill>
              </a:rPr>
              <a:t>falsos</a:t>
            </a:r>
            <a:r>
              <a:rPr lang="en-US" sz="2400" spc="-1" dirty="0">
                <a:solidFill>
                  <a:srgbClr val="333333"/>
                </a:solidFill>
              </a:rPr>
              <a:t> </a:t>
            </a:r>
            <a:r>
              <a:rPr lang="en-US" sz="2400" spc="-1" dirty="0" err="1">
                <a:solidFill>
                  <a:srgbClr val="333333"/>
                </a:solidFill>
              </a:rPr>
              <a:t>i</a:t>
            </a:r>
            <a:r>
              <a:rPr lang="en-US" sz="2400" spc="-1" dirty="0">
                <a:solidFill>
                  <a:srgbClr val="333333"/>
                </a:solidFill>
              </a:rPr>
              <a:t> pot </a:t>
            </a:r>
            <a:r>
              <a:rPr lang="en-US" sz="2400" spc="-1" dirty="0" err="1">
                <a:solidFill>
                  <a:srgbClr val="333333"/>
                </a:solidFill>
              </a:rPr>
              <a:t>obstaculitzar</a:t>
            </a:r>
            <a:r>
              <a:rPr lang="en-US" sz="2400" spc="-1" dirty="0">
                <a:solidFill>
                  <a:srgbClr val="333333"/>
                </a:solidFill>
              </a:rPr>
              <a:t> </a:t>
            </a:r>
            <a:r>
              <a:rPr lang="en-US" sz="2400" spc="-1" dirty="0" err="1">
                <a:solidFill>
                  <a:srgbClr val="333333"/>
                </a:solidFill>
              </a:rPr>
              <a:t>una</a:t>
            </a:r>
            <a:r>
              <a:rPr lang="en-US" sz="2400" spc="-1" dirty="0">
                <a:solidFill>
                  <a:srgbClr val="333333"/>
                </a:solidFill>
              </a:rPr>
              <a:t> </a:t>
            </a:r>
            <a:r>
              <a:rPr lang="en-US" sz="2400" spc="-1" dirty="0" err="1">
                <a:solidFill>
                  <a:srgbClr val="333333"/>
                </a:solidFill>
              </a:rPr>
              <a:t>visió</a:t>
            </a:r>
            <a:r>
              <a:rPr lang="en-US" sz="2400" spc="-1" dirty="0">
                <a:solidFill>
                  <a:srgbClr val="333333"/>
                </a:solidFill>
              </a:rPr>
              <a:t> </a:t>
            </a:r>
            <a:r>
              <a:rPr lang="en-US" sz="2400" spc="-1" dirty="0" err="1">
                <a:solidFill>
                  <a:srgbClr val="333333"/>
                </a:solidFill>
              </a:rPr>
              <a:t>sana</a:t>
            </a:r>
            <a:r>
              <a:rPr lang="en-US" sz="2400" spc="-1" dirty="0">
                <a:solidFill>
                  <a:srgbClr val="333333"/>
                </a:solidFill>
              </a:rPr>
              <a:t> </a:t>
            </a:r>
            <a:r>
              <a:rPr lang="en-US" sz="2400" spc="-1" dirty="0" err="1">
                <a:solidFill>
                  <a:srgbClr val="333333"/>
                </a:solidFill>
              </a:rPr>
              <a:t>i</a:t>
            </a:r>
            <a:r>
              <a:rPr lang="en-US" sz="2400" spc="-1" dirty="0">
                <a:solidFill>
                  <a:srgbClr val="333333"/>
                </a:solidFill>
              </a:rPr>
              <a:t> </a:t>
            </a:r>
            <a:r>
              <a:rPr lang="en-US" sz="2400" spc="-1" dirty="0" err="1">
                <a:solidFill>
                  <a:srgbClr val="333333"/>
                </a:solidFill>
              </a:rPr>
              <a:t>realista</a:t>
            </a:r>
            <a:r>
              <a:rPr lang="en-US" sz="2400" spc="-1" dirty="0">
                <a:solidFill>
                  <a:srgbClr val="333333"/>
                </a:solidFill>
              </a:rPr>
              <a:t> de </a:t>
            </a:r>
            <a:r>
              <a:rPr lang="en-US" sz="2400" spc="-1" dirty="0" err="1">
                <a:solidFill>
                  <a:srgbClr val="333333"/>
                </a:solidFill>
              </a:rPr>
              <a:t>l'entorn</a:t>
            </a:r>
            <a:r>
              <a:rPr lang="en-US" sz="2400" spc="-1"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41</a:t>
            </a:fld>
            <a:endParaRPr lang="de-DE" spc="-1">
              <a:solidFill>
                <a:srgbClr val="000000"/>
              </a:solidFill>
            </a:endParaRPr>
          </a:p>
        </p:txBody>
      </p:sp>
    </p:spTree>
    <p:extLst>
      <p:ext uri="{BB962C8B-B14F-4D97-AF65-F5344CB8AC3E}">
        <p14:creationId xmlns:p14="http://schemas.microsoft.com/office/powerpoint/2010/main" val="22747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 name="CustomShape 4"/>
          <p:cNvSpPr/>
          <p:nvPr/>
        </p:nvSpPr>
        <p:spPr>
          <a:xfrm>
            <a:off x="408955" y="5661000"/>
            <a:ext cx="11376000" cy="45720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gn="ctr">
              <a:lnSpc>
                <a:spcPct val="100000"/>
              </a:lnSpc>
            </a:pPr>
            <a:r>
              <a:rPr lang="en-US" sz="2400" strike="noStrike" spc="-1">
                <a:solidFill>
                  <a:srgbClr val="004992"/>
                </a:solidFill>
              </a:rPr>
              <a:t>Vol contribuir algú amb la seva experiència personal breu?</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Com els errors de la memòria promouen les males interpretacions durant la psicosis</a:t>
            </a:r>
          </a:p>
        </p:txBody>
      </p:sp>
      <p:graphicFrame>
        <p:nvGraphicFramePr>
          <p:cNvPr id="7" name="Table 6"/>
          <p:cNvGraphicFramePr>
            <a:graphicFrameLocks noGrp="1"/>
          </p:cNvGraphicFramePr>
          <p:nvPr>
            <p:extLst>
              <p:ext uri="{D42A27DB-BD31-4B8C-83A1-F6EECF244321}">
                <p14:modId xmlns:p14="http://schemas.microsoft.com/office/powerpoint/2010/main" val="2867922939"/>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2880321">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err="1">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Record Fals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Situació real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400" b="0" i="0" u="none" strike="noStrike" cap="none" normalizeH="0" baseline="0">
                          <a:ln>
                            <a:noFill/>
                          </a:ln>
                          <a:solidFill>
                            <a:srgbClr val="333333"/>
                          </a:solidFill>
                          <a:effectLst/>
                          <a:latin typeface="+mn-lt"/>
                          <a:ea typeface="+mn-ea"/>
                          <a:cs typeface="+mn-cs"/>
                        </a:rPr>
                        <a:t>Discussió amb la teva mare.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Recordar que la seva mare li va dir: “tú ja no ets la meva filla.”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a:ln>
                            <a:noFill/>
                          </a:ln>
                          <a:solidFill>
                            <a:srgbClr val="333333"/>
                          </a:solidFill>
                          <a:effectLst/>
                          <a:latin typeface="+mn-lt"/>
                          <a:ea typeface="+mn-ea"/>
                          <a:cs typeface="+mn-cs"/>
                        </a:rPr>
                        <a:t>El que la </a:t>
                      </a:r>
                      <a:r>
                        <a:rPr kumimoji="0" lang="es-ES" sz="2400" b="0" i="0" u="none" strike="noStrike" cap="none" normalizeH="0" baseline="0" dirty="0" err="1">
                          <a:ln>
                            <a:noFill/>
                          </a:ln>
                          <a:solidFill>
                            <a:srgbClr val="333333"/>
                          </a:solidFill>
                          <a:effectLst/>
                          <a:latin typeface="+mn-lt"/>
                          <a:ea typeface="+mn-ea"/>
                          <a:cs typeface="+mn-cs"/>
                        </a:rPr>
                        <a:t>seva</a:t>
                      </a:r>
                      <a:r>
                        <a:rPr kumimoji="0" lang="es-ES" sz="2400" b="0" i="0" u="none" strike="noStrike" cap="none" normalizeH="0" baseline="0" dirty="0">
                          <a:ln>
                            <a:noFill/>
                          </a:ln>
                          <a:solidFill>
                            <a:srgbClr val="333333"/>
                          </a:solidFill>
                          <a:effectLst/>
                          <a:latin typeface="+mn-lt"/>
                          <a:ea typeface="+mn-ea"/>
                          <a:cs typeface="+mn-cs"/>
                        </a:rPr>
                        <a:t> mare li va </a:t>
                      </a:r>
                      <a:r>
                        <a:rPr kumimoji="0" lang="es-ES" sz="2400" b="0" i="0" u="none" strike="noStrike" cap="none" normalizeH="0" baseline="0" dirty="0" err="1">
                          <a:ln>
                            <a:noFill/>
                          </a:ln>
                          <a:solidFill>
                            <a:srgbClr val="333333"/>
                          </a:solidFill>
                          <a:effectLst/>
                          <a:latin typeface="+mn-lt"/>
                          <a:ea typeface="+mn-ea"/>
                          <a:cs typeface="+mn-cs"/>
                        </a:rPr>
                        <a:t>dir</a:t>
                      </a:r>
                      <a:r>
                        <a:rPr kumimoji="0" lang="es-ES" sz="2400" b="0" i="0" u="none" strike="noStrike" cap="none" normalizeH="0" baseline="0" dirty="0">
                          <a:ln>
                            <a:noFill/>
                          </a:ln>
                          <a:solidFill>
                            <a:srgbClr val="333333"/>
                          </a:solidFill>
                          <a:effectLst/>
                          <a:latin typeface="+mn-lt"/>
                          <a:ea typeface="+mn-ea"/>
                          <a:cs typeface="+mn-cs"/>
                        </a:rPr>
                        <a:t> en </a:t>
                      </a:r>
                      <a:r>
                        <a:rPr kumimoji="0" lang="es-ES" sz="2400" b="0" i="0" u="none" strike="noStrike" cap="none" normalizeH="0" baseline="0" dirty="0" err="1">
                          <a:ln>
                            <a:noFill/>
                          </a:ln>
                          <a:solidFill>
                            <a:srgbClr val="333333"/>
                          </a:solidFill>
                          <a:effectLst/>
                          <a:latin typeface="+mn-lt"/>
                          <a:ea typeface="+mn-ea"/>
                          <a:cs typeface="+mn-cs"/>
                        </a:rPr>
                        <a:t>realitat</a:t>
                      </a:r>
                      <a:r>
                        <a:rPr kumimoji="0" lang="es-ES" sz="2400" b="0" i="0" u="none" strike="noStrike" cap="none" normalizeH="0" baseline="0">
                          <a:ln>
                            <a:noFill/>
                          </a:ln>
                          <a:solidFill>
                            <a:srgbClr val="333333"/>
                          </a:solidFill>
                          <a:effectLst/>
                          <a:latin typeface="+mn-lt"/>
                          <a:ea typeface="+mn-ea"/>
                          <a:cs typeface="+mn-cs"/>
                        </a:rPr>
                        <a:t>: “No </a:t>
                      </a:r>
                      <a:r>
                        <a:rPr kumimoji="0" lang="es-ES" sz="2400" b="0" i="0" u="none" strike="noStrike" cap="none" normalizeH="0" baseline="0" dirty="0">
                          <a:ln>
                            <a:noFill/>
                          </a:ln>
                          <a:solidFill>
                            <a:srgbClr val="333333"/>
                          </a:solidFill>
                          <a:effectLst/>
                          <a:latin typeface="+mn-lt"/>
                          <a:ea typeface="+mn-ea"/>
                          <a:cs typeface="+mn-cs"/>
                        </a:rPr>
                        <a:t>sabia que tu eres </a:t>
                      </a:r>
                      <a:r>
                        <a:rPr kumimoji="0" lang="es-ES" sz="2400" b="0" i="0" u="none" strike="noStrike" cap="none" normalizeH="0" baseline="0" err="1">
                          <a:ln>
                            <a:noFill/>
                          </a:ln>
                          <a:solidFill>
                            <a:srgbClr val="333333"/>
                          </a:solidFill>
                          <a:effectLst/>
                          <a:latin typeface="+mn-lt"/>
                          <a:ea typeface="+mn-ea"/>
                          <a:cs typeface="+mn-cs"/>
                        </a:rPr>
                        <a:t>així</a:t>
                      </a:r>
                      <a:r>
                        <a:rPr kumimoji="0" lang="es-ES" sz="2400" b="0" i="0" u="none" strike="noStrike" cap="none" normalizeH="0" baseline="0">
                          <a:ln>
                            <a:noFill/>
                          </a:ln>
                          <a:solidFill>
                            <a:srgbClr val="333333"/>
                          </a:solidFill>
                          <a:effectLst/>
                          <a:latin typeface="+mn-lt"/>
                          <a:ea typeface="+mn-ea"/>
                          <a:cs typeface="+mn-cs"/>
                        </a:rPr>
                        <a:t>.” </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amb</a:t>
                      </a:r>
                      <a:r>
                        <a:rPr kumimoji="0" lang="es-ES" sz="2400" b="0" i="0" u="none" strike="noStrike" cap="none" normalizeH="0" baseline="0" dirty="0">
                          <a:ln>
                            <a:noFill/>
                          </a:ln>
                          <a:solidFill>
                            <a:srgbClr val="333333"/>
                          </a:solidFill>
                          <a:effectLst/>
                          <a:latin typeface="+mn-lt"/>
                          <a:ea typeface="+mn-ea"/>
                          <a:cs typeface="+mn-cs"/>
                        </a:rPr>
                        <a:t> el </a:t>
                      </a:r>
                      <a:r>
                        <a:rPr kumimoji="0" lang="es-ES" sz="2400" b="0" i="0" u="none" strike="noStrike" cap="none" normalizeH="0" baseline="0" dirty="0" err="1">
                          <a:ln>
                            <a:noFill/>
                          </a:ln>
                          <a:solidFill>
                            <a:srgbClr val="333333"/>
                          </a:solidFill>
                          <a:effectLst/>
                          <a:latin typeface="+mn-lt"/>
                          <a:ea typeface="+mn-ea"/>
                          <a:cs typeface="+mn-cs"/>
                        </a:rPr>
                        <a:t>temps</a:t>
                      </a:r>
                      <a:r>
                        <a:rPr kumimoji="0" lang="es-ES" sz="2400" b="0" i="0" u="none" strike="noStrike" cap="none" normalizeH="0" baseline="0" dirty="0">
                          <a:ln>
                            <a:noFill/>
                          </a:ln>
                          <a:solidFill>
                            <a:srgbClr val="333333"/>
                          </a:solidFill>
                          <a:effectLst/>
                          <a:latin typeface="+mn-lt"/>
                          <a:ea typeface="+mn-ea"/>
                          <a:cs typeface="+mn-cs"/>
                        </a:rPr>
                        <a:t>, no va poder recordar les </a:t>
                      </a:r>
                      <a:r>
                        <a:rPr kumimoji="0" lang="es-ES" sz="2400" b="0" i="0" u="none" strike="noStrike" cap="none" normalizeH="0" baseline="0" dirty="0" err="1">
                          <a:ln>
                            <a:noFill/>
                          </a:ln>
                          <a:solidFill>
                            <a:srgbClr val="333333"/>
                          </a:solidFill>
                          <a:effectLst/>
                          <a:latin typeface="+mn-lt"/>
                          <a:ea typeface="+mn-ea"/>
                          <a:cs typeface="+mn-cs"/>
                        </a:rPr>
                        <a:t>paraules</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exactes</a:t>
                      </a:r>
                      <a:r>
                        <a:rPr kumimoji="0" lang="es-E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Sessió de teràpia de grup.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A </a:t>
                      </a:r>
                      <a:r>
                        <a:rPr kumimoji="0" lang="en-US" sz="2400" b="0" i="0" u="none" strike="noStrike" cap="none" normalizeH="0" baseline="0" dirty="0" err="1">
                          <a:ln>
                            <a:noFill/>
                          </a:ln>
                          <a:solidFill>
                            <a:srgbClr val="333333"/>
                          </a:solidFill>
                          <a:effectLst/>
                          <a:latin typeface="+mn-lt"/>
                          <a:ea typeface="+mn-ea"/>
                          <a:cs typeface="+mn-cs"/>
                        </a:rPr>
                        <a:t>ningú</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l'importen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els</a:t>
                      </a:r>
                      <a:r>
                        <a:rPr kumimoji="0" lang="en-US" sz="2400" b="0" i="0" u="none" strike="noStrike" cap="none" normalizeH="0" baseline="0" dirty="0">
                          <a:ln>
                            <a:noFill/>
                          </a:ln>
                          <a:solidFill>
                            <a:srgbClr val="333333"/>
                          </a:solidFill>
                          <a:effectLst/>
                          <a:latin typeface="+mn-lt"/>
                          <a:ea typeface="+mn-ea"/>
                          <a:cs typeface="+mn-cs"/>
                        </a:rPr>
                        <a:t> meus </a:t>
                      </a:r>
                      <a:r>
                        <a:rPr kumimoji="0" lang="en-US" sz="2400" b="0" i="0" u="none" strike="noStrike" cap="none" normalizeH="0" baseline="0" dirty="0" err="1">
                          <a:ln>
                            <a:noFill/>
                          </a:ln>
                          <a:solidFill>
                            <a:srgbClr val="333333"/>
                          </a:solidFill>
                          <a:effectLst/>
                          <a:latin typeface="+mn-lt"/>
                          <a:ea typeface="+mn-ea"/>
                          <a:cs typeface="+mn-cs"/>
                        </a:rPr>
                        <a:t>problemes</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participants del </a:t>
                      </a:r>
                      <a:r>
                        <a:rPr kumimoji="0" lang="en-US" sz="2400" b="0" i="0" u="none" strike="noStrike" cap="none" normalizeH="0" baseline="0" dirty="0" err="1">
                          <a:ln>
                            <a:noFill/>
                          </a:ln>
                          <a:solidFill>
                            <a:srgbClr val="333333"/>
                          </a:solidFill>
                          <a:effectLst/>
                          <a:latin typeface="+mn-lt"/>
                          <a:ea typeface="+mn-ea"/>
                          <a:cs typeface="+mn-cs"/>
                        </a:rPr>
                        <a:t>grup</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l'intenten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consolar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després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oblidar</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endParaRPr lang="en-US" spc="-1" dirty="0">
              <a:solidFill>
                <a:srgbClr val="000000"/>
              </a:solidFill>
            </a:endParaRP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42</a:t>
            </a:fld>
            <a:endParaRPr lang="de-DE" spc="-1">
              <a:solidFill>
                <a:srgbClr val="0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a:solidFill>
                  <a:srgbClr val="333333"/>
                </a:solidFill>
              </a:rPr>
              <a:t>A continuació, mostrarem unes escenes complexes.</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43</a:t>
            </a:fld>
            <a:endParaRPr lang="de-DE" spc="-1">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de-DE" sz="2400" spc="-1">
                <a:solidFill>
                  <a:srgbClr val="333333"/>
                </a:solidFill>
              </a:rPr>
              <a:t>A continuació, mostrarem unes escenes complexes.</a:t>
            </a:r>
            <a:endParaRPr lang="en-US" sz="2400" spc="-1" dirty="0">
              <a:solidFill>
                <a:srgbClr val="333333"/>
              </a:solidFill>
            </a:endParaRPr>
          </a:p>
          <a:p>
            <a:pPr marL="342900" lvl="0" indent="-342900" defTabSz="914400">
              <a:buClr>
                <a:srgbClr val="333333"/>
              </a:buClr>
              <a:buFont typeface="WingDings"/>
              <a:buChar char=""/>
            </a:pPr>
            <a:r>
              <a:rPr lang="de-DE" sz="2400" spc="-1" dirty="0">
                <a:solidFill>
                  <a:srgbClr val="333333"/>
                </a:solidFill>
              </a:rPr>
              <a:t>Intenta esbrinar què és el que hi falta (els detalls omesos es mostren posteriorment en blau)</a:t>
            </a:r>
            <a:endParaRPr lang="en-US" sz="2400" dirty="0"/>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44</a:t>
            </a:fld>
            <a:endParaRPr lang="de-DE" spc="-1">
              <a:solidFill>
                <a:srgbClr val="000000"/>
              </a:solidFill>
            </a:endParaRPr>
          </a:p>
        </p:txBody>
      </p:sp>
    </p:spTree>
    <p:extLst>
      <p:ext uri="{BB962C8B-B14F-4D97-AF65-F5344CB8AC3E}">
        <p14:creationId xmlns:p14="http://schemas.microsoft.com/office/powerpoint/2010/main" val="3757213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45</a:t>
            </a:fld>
            <a:endParaRPr lang="de-DE" spc="-1">
              <a:solidFill>
                <a:srgbClr val="00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pt-BR" sz="3600" dirty="0">
                <a:solidFill>
                  <a:srgbClr val="004992"/>
                </a:solidFill>
                <a:latin typeface="+mn-lt"/>
                <a:ea typeface="+mn-ea"/>
                <a:cs typeface="+mn-cs"/>
              </a:rPr>
              <a:t>Quiosc</a:t>
            </a:r>
            <a:br>
              <a:rPr lang="pt-BR" sz="3600" dirty="0">
                <a:solidFill>
                  <a:srgbClr val="004992"/>
                </a:solidFill>
                <a:latin typeface="+mn-lt"/>
                <a:ea typeface="+mn-ea"/>
                <a:cs typeface="+mn-cs"/>
              </a:rPr>
            </a:br>
            <a:r>
              <a:rPr lang="pt-BR" dirty="0">
                <a:solidFill>
                  <a:srgbClr val="004992"/>
                </a:solidFill>
                <a:latin typeface="+mn-lt"/>
                <a:ea typeface="+mn-ea"/>
                <a:cs typeface="+mn-cs"/>
              </a:rPr>
              <a:t>Què has vist? Com n'estàs de segur/a?</a:t>
            </a:r>
            <a:endParaRPr lang="en-US" dirty="0">
              <a:solidFill>
                <a:srgbClr val="004992"/>
              </a:solidFill>
              <a:latin typeface="+mn-lt"/>
              <a:ea typeface="+mn-ea"/>
              <a:cs typeface="+mn-cs"/>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46</a:t>
            </a:fld>
            <a:endParaRPr lang="de-DE" spc="-1">
              <a:solidFill>
                <a:srgbClr val="000000"/>
              </a:solidFill>
            </a:endParaRPr>
          </a:p>
        </p:txBody>
      </p:sp>
      <p:sp>
        <p:nvSpPr>
          <p:cNvPr id="13" name="Content Placeholder 4">
            <a:extLst>
              <a:ext uri="{FF2B5EF4-FFF2-40B4-BE49-F238E27FC236}">
                <a16:creationId xmlns:a16="http://schemas.microsoft.com/office/drawing/2014/main" id="{F85A97DE-C520-400B-894D-ACA676B248F1}"/>
              </a:ext>
            </a:extLst>
          </p:cNvPr>
          <p:cNvSpPr>
            <a:spLocks noGrp="1"/>
          </p:cNvSpPr>
          <p:nvPr>
            <p:ph idx="1"/>
          </p:nvPr>
        </p:nvSpPr>
        <p:spPr>
          <a:xfrm>
            <a:off x="408955" y="2061320"/>
            <a:ext cx="11340000" cy="4248000"/>
          </a:xfrm>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Rètol</a:t>
            </a:r>
            <a:r>
              <a:rPr lang="en-US" sz="2400" dirty="0">
                <a:solidFill>
                  <a:srgbClr val="333333"/>
                </a:solidFill>
              </a:rPr>
              <a:t> del </a:t>
            </a:r>
            <a:r>
              <a:rPr lang="en-US" sz="2400" dirty="0" err="1">
                <a:solidFill>
                  <a:srgbClr val="333333"/>
                </a:solidFill>
              </a:rPr>
              <a:t>quiosc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Salsitxa</a:t>
            </a:r>
            <a:endParaRPr lang="en-US" sz="2400" dirty="0">
              <a:solidFill>
                <a:srgbClr val="333333"/>
              </a:solidFill>
            </a:endParaRPr>
          </a:p>
          <a:p>
            <a:pPr marL="342900" lvl="0" indent="-342900" defTabSz="914377">
              <a:lnSpc>
                <a:spcPct val="100000"/>
              </a:lnSpc>
              <a:spcBef>
                <a:spcPts val="1200"/>
              </a:spcBef>
              <a:buFont typeface="WingDings"/>
              <a:buChar char=""/>
            </a:pPr>
            <a:r>
              <a:rPr lang="en-US" sz="2400" dirty="0" err="1">
                <a:solidFill>
                  <a:schemeClr val="tx1"/>
                </a:solidFill>
              </a:rPr>
              <a:t>Galleda</a:t>
            </a:r>
            <a:r>
              <a:rPr lang="en-US" sz="2400" dirty="0">
                <a:solidFill>
                  <a:schemeClr val="tx1"/>
                </a:solidFill>
              </a:rPr>
              <a:t> de les</a:t>
            </a:r>
            <a:br>
              <a:rPr lang="en-US" sz="2400" dirty="0">
                <a:solidFill>
                  <a:schemeClr val="tx1"/>
                </a:solidFill>
              </a:rPr>
            </a:br>
            <a:r>
              <a:rPr lang="en-US" sz="2400" dirty="0" err="1">
                <a:solidFill>
                  <a:schemeClr val="tx1"/>
                </a:solidFill>
              </a:rPr>
              <a:t>escombraries</a:t>
            </a:r>
            <a:endParaRPr lang="en-US" sz="2400" dirty="0">
              <a:solidFill>
                <a:schemeClr val="tx1"/>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400" dirty="0">
              <a:solidFill>
                <a:srgbClr val="333333"/>
              </a:solidFill>
            </a:endParaRPr>
          </a:p>
          <a:p>
            <a:pPr marL="342900" lvl="0" indent="-342900" defTabSz="914377">
              <a:lnSpc>
                <a:spcPct val="100000"/>
              </a:lnSpc>
              <a:spcBef>
                <a:spcPts val="1200"/>
              </a:spcBef>
              <a:buFont typeface="WingDings"/>
              <a:buChar char=""/>
            </a:pPr>
            <a:r>
              <a:rPr lang="en-US" sz="2400" dirty="0">
                <a:solidFill>
                  <a:schemeClr val="tx1"/>
                </a:solidFill>
              </a:rPr>
              <a:t>Les </a:t>
            </a:r>
            <a:r>
              <a:rPr lang="en-US" sz="2400" dirty="0" err="1">
                <a:solidFill>
                  <a:schemeClr val="tx1"/>
                </a:solidFill>
              </a:rPr>
              <a:t>etiquetes</a:t>
            </a:r>
            <a:r>
              <a:rPr lang="en-US" sz="2400" dirty="0">
                <a:solidFill>
                  <a:schemeClr val="tx1"/>
                </a:solidFill>
              </a:rPr>
              <a:t> de </a:t>
            </a:r>
            <a:r>
              <a:rPr lang="en-US" sz="2400" dirty="0" err="1">
                <a:solidFill>
                  <a:schemeClr val="tx1"/>
                </a:solidFill>
              </a:rPr>
              <a:t>preus</a:t>
            </a:r>
            <a:endParaRPr lang="en-US" sz="2400" dirty="0">
              <a:solidFill>
                <a:schemeClr val="tx1"/>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Ampolles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Venedor</a:t>
            </a:r>
            <a:endParaRPr lang="en-US" sz="20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Quiosc</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061320"/>
            <a:ext cx="11340000" cy="4248000"/>
          </a:xfrm>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Rètol</a:t>
            </a:r>
            <a:r>
              <a:rPr lang="en-US" sz="2400" dirty="0">
                <a:solidFill>
                  <a:srgbClr val="333333"/>
                </a:solidFill>
              </a:rPr>
              <a:t> del </a:t>
            </a:r>
            <a:r>
              <a:rPr lang="en-US" sz="2400" dirty="0" err="1">
                <a:solidFill>
                  <a:srgbClr val="333333"/>
                </a:solidFill>
              </a:rPr>
              <a:t>quiosc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Salsitxa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Galleda</a:t>
            </a:r>
            <a:r>
              <a:rPr lang="en-US" sz="2400" dirty="0">
                <a:solidFill>
                  <a:srgbClr val="004992"/>
                </a:solidFill>
              </a:rPr>
              <a:t> de les</a:t>
            </a:r>
            <a:br>
              <a:rPr lang="en-US" sz="2400" dirty="0">
                <a:solidFill>
                  <a:srgbClr val="004992"/>
                </a:solidFill>
              </a:rPr>
            </a:br>
            <a:r>
              <a:rPr lang="en-US" sz="2400" dirty="0" err="1">
                <a:solidFill>
                  <a:srgbClr val="004992"/>
                </a:solidFill>
              </a:rPr>
              <a:t>escombraries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a:solidFill>
                  <a:srgbClr val="004992"/>
                </a:solidFill>
              </a:rPr>
              <a:t>Les </a:t>
            </a:r>
            <a:r>
              <a:rPr lang="en-US" sz="2400" dirty="0" err="1">
                <a:solidFill>
                  <a:srgbClr val="004992"/>
                </a:solidFill>
              </a:rPr>
              <a:t>etiquetes</a:t>
            </a:r>
            <a:r>
              <a:rPr lang="en-US" sz="2400" dirty="0">
                <a:solidFill>
                  <a:srgbClr val="004992"/>
                </a:solidFill>
              </a:rPr>
              <a:t> de </a:t>
            </a:r>
            <a:r>
              <a:rPr lang="en-US" sz="2400" dirty="0" err="1">
                <a:solidFill>
                  <a:srgbClr val="004992"/>
                </a:solidFill>
              </a:rPr>
              <a:t>preus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Ampolles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Venedor</a:t>
            </a:r>
            <a:endParaRPr lang="en-US" sz="20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47</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no </a:t>
            </a:r>
            <a:r>
              <a:rPr lang="es-ES" altLang="de-DE" sz="1800" b="1" dirty="0" err="1">
                <a:latin typeface="+mn-lt"/>
              </a:rPr>
              <a:t>apareix</a:t>
            </a:r>
            <a:r>
              <a:rPr lang="es-ES" altLang="de-DE" sz="1800" b="1" dirty="0">
                <a:latin typeface="+mn-lt"/>
              </a:rPr>
              <a:t> a la </a:t>
            </a:r>
            <a:r>
              <a:rPr lang="es-ES" altLang="de-DE" sz="1800" b="1" dirty="0" err="1">
                <a:latin typeface="+mn-lt"/>
              </a:rPr>
              <a:t>imatge</a:t>
            </a:r>
            <a:endParaRPr lang="de-DE" altLang="de-DE" sz="1800" b="1" dirty="0">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48</a:t>
            </a:fld>
            <a:endParaRPr lang="de-DE" spc="-1">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pt-BR" sz="3600" dirty="0">
                <a:solidFill>
                  <a:srgbClr val="004992"/>
                </a:solidFill>
                <a:latin typeface="+mn-lt"/>
                <a:ea typeface="+mn-ea"/>
                <a:cs typeface="+mn-cs"/>
              </a:rPr>
              <a:t>Jardí</a:t>
            </a:r>
            <a:br>
              <a:rPr lang="pt-BR" sz="3600" dirty="0">
                <a:solidFill>
                  <a:srgbClr val="004992"/>
                </a:solidFill>
                <a:latin typeface="+mn-lt"/>
                <a:ea typeface="+mn-ea"/>
                <a:cs typeface="+mn-cs"/>
              </a:rPr>
            </a:br>
            <a:r>
              <a:rPr lang="pt-BR" dirty="0">
                <a:solidFill>
                  <a:srgbClr val="004992"/>
                </a:solidFill>
                <a:latin typeface="+mn-lt"/>
                <a:ea typeface="+mn-ea"/>
                <a:cs typeface="+mn-cs"/>
              </a:rPr>
              <a:t>Què no apareix a l'escena? Com n'està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Regadora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Gira</a:t>
            </a:r>
            <a:r>
              <a:rPr lang="en-US" sz="2400" dirty="0">
                <a:solidFill>
                  <a:srgbClr val="333333"/>
                </a:solidFill>
              </a:rPr>
              <a:t>-sols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Jardinera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Arbre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Rastell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Mànega</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49</a:t>
            </a:fld>
            <a:endParaRPr lang="de-DE" spc="-1">
              <a:solidFill>
                <a:srgbClr val="00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Jardí</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Regadora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Gira</a:t>
            </a:r>
            <a:r>
              <a:rPr lang="en-US" sz="2400" dirty="0">
                <a:solidFill>
                  <a:srgbClr val="333333"/>
                </a:solidFill>
              </a:rPr>
              <a:t>-sols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Jardinera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Arbre</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a:solidFill>
                  <a:srgbClr val="004992"/>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Rastell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Mànega</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50</a:t>
            </a:fld>
            <a:endParaRPr lang="de-DE" spc="-1">
              <a:solidFill>
                <a:srgbClr val="000000"/>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no </a:t>
            </a:r>
            <a:r>
              <a:rPr lang="es-ES" altLang="de-DE" sz="1800" b="1" dirty="0" err="1">
                <a:latin typeface="+mn-lt"/>
              </a:rPr>
              <a:t>apareix</a:t>
            </a:r>
            <a:r>
              <a:rPr lang="es-ES" altLang="de-DE" sz="1800" b="1" dirty="0">
                <a:latin typeface="+mn-lt"/>
              </a:rPr>
              <a:t> a la </a:t>
            </a:r>
            <a:r>
              <a:rPr lang="es-ES" altLang="de-DE" sz="1800" b="1" dirty="0" err="1">
                <a:latin typeface="+mn-lt"/>
              </a:rPr>
              <a:t>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t>Opcional: Els vídeos sobre el tema d'avui estan disponibles a la següent pàgina web</a:t>
            </a:r>
            <a:r>
              <a:rPr lang="en-US" altLang="ko-KR" sz="2400" dirty="0"/>
              <a:t>:</a:t>
            </a:r>
            <a:r>
              <a:rPr lang="de-DE" sz="2400" dirty="0"/>
              <a:t> </a:t>
            </a:r>
            <a:br>
              <a:rPr lang="de-DE" sz="2400" dirty="0"/>
            </a:br>
            <a:r>
              <a:rPr lang="de-DE" dirty="0">
                <a:solidFill>
                  <a:srgbClr val="004992"/>
                </a:solidFill>
                <a:hlinkClick r:id="rId3">
                  <a:extLst>
                    <a:ext uri="{A12FA001-AC4F-418D-AE19-62706E023703}">
                      <ahyp:hlinkClr xmlns:ahyp="http://schemas.microsoft.com/office/drawing/2018/hyperlinkcolor" val="tx"/>
                    </a:ext>
                  </a:extLst>
                </a:hlinkClick>
              </a:rPr>
              <a:t>http://</a:t>
            </a:r>
            <a:r>
              <a:rPr lang="de-DE" dirty="0">
                <a:hlinkClick r:id="rId3">
                  <a:extLst>
                    <a:ext uri="{A12FA001-AC4F-418D-AE19-62706E023703}">
                      <ahyp:hlinkClr xmlns:ahyp="http://schemas.microsoft.com/office/drawing/2018/hyperlinkcolor" val="tx"/>
                    </a:ext>
                  </a:extLst>
                </a:hlinkClick>
              </a:rPr>
              <a:t>www.uke.de/mct_videos</a:t>
            </a:r>
            <a:endParaRPr lang="de-DE" dirty="0"/>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Per </a:t>
            </a:r>
            <a:r>
              <a:rPr lang="en-US" altLang="ko-KR" i="1" spc="-5" dirty="0" err="1">
                <a:solidFill>
                  <a:srgbClr val="333333"/>
                </a:solidFill>
              </a:rPr>
              <a:t>als</a:t>
            </a:r>
            <a:r>
              <a:rPr lang="en-US" altLang="ko-KR" i="1" spc="-5" dirty="0">
                <a:solidFill>
                  <a:srgbClr val="333333"/>
                </a:solidFill>
              </a:rPr>
              <a:t> </a:t>
            </a:r>
            <a:r>
              <a:rPr lang="en-US" altLang="ko-KR" i="1" spc="-5" dirty="0" err="1">
                <a:solidFill>
                  <a:srgbClr val="333333"/>
                </a:solidFill>
              </a:rPr>
              <a:t>i</a:t>
            </a:r>
            <a:r>
              <a:rPr lang="en-US" altLang="ko-KR" i="1" spc="-5" dirty="0">
                <a:solidFill>
                  <a:srgbClr val="333333"/>
                </a:solidFill>
              </a:rPr>
              <a:t> les </a:t>
            </a:r>
            <a:r>
              <a:rPr lang="en-US" altLang="ko-KR" i="1" spc="-5" dirty="0" err="1">
                <a:solidFill>
                  <a:srgbClr val="333333"/>
                </a:solidFill>
              </a:rPr>
              <a:t>conductores</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s-ES" altLang="ko-KR" dirty="0" err="1">
                <a:solidFill>
                  <a:srgbClr val="333333"/>
                </a:solidFill>
              </a:rPr>
              <a:t>alguns</a:t>
            </a:r>
            <a:r>
              <a:rPr lang="es-ES" altLang="ko-KR" dirty="0">
                <a:solidFill>
                  <a:srgbClr val="333333"/>
                </a:solidFill>
              </a:rPr>
              <a:t> vídeos poden </a:t>
            </a:r>
            <a:r>
              <a:rPr lang="es-ES" altLang="ko-KR" dirty="0" err="1">
                <a:solidFill>
                  <a:srgbClr val="333333"/>
                </a:solidFill>
              </a:rPr>
              <a:t>contenir</a:t>
            </a:r>
            <a:r>
              <a:rPr lang="es-ES" altLang="ko-KR" dirty="0">
                <a:solidFill>
                  <a:srgbClr val="333333"/>
                </a:solidFill>
              </a:rPr>
              <a:t> </a:t>
            </a:r>
            <a:r>
              <a:rPr lang="es-ES" altLang="ko-KR" dirty="0" err="1">
                <a:solidFill>
                  <a:srgbClr val="333333"/>
                </a:solidFill>
              </a:rPr>
              <a:t>llenguatge</a:t>
            </a:r>
            <a:r>
              <a:rPr lang="es-ES" altLang="ko-KR" dirty="0">
                <a:solidFill>
                  <a:srgbClr val="333333"/>
                </a:solidFill>
              </a:rPr>
              <a:t> no </a:t>
            </a:r>
            <a:r>
              <a:rPr lang="es-ES" altLang="ko-KR" dirty="0" err="1">
                <a:solidFill>
                  <a:srgbClr val="333333"/>
                </a:solidFill>
              </a:rPr>
              <a:t>apropiat</a:t>
            </a:r>
            <a:r>
              <a:rPr lang="es-ES" altLang="ko-KR" dirty="0">
                <a:solidFill>
                  <a:srgbClr val="333333"/>
                </a:solidFill>
              </a:rPr>
              <a:t> per a </a:t>
            </a:r>
            <a:r>
              <a:rPr lang="es-ES" altLang="ko-KR" dirty="0" err="1">
                <a:solidFill>
                  <a:srgbClr val="333333"/>
                </a:solidFill>
              </a:rPr>
              <a:t>tots</a:t>
            </a:r>
            <a:r>
              <a:rPr lang="es-ES" altLang="ko-KR" dirty="0">
                <a:solidFill>
                  <a:srgbClr val="333333"/>
                </a:solidFill>
              </a:rPr>
              <a:t> </a:t>
            </a:r>
            <a:r>
              <a:rPr lang="es-ES" altLang="ko-KR" dirty="0" err="1">
                <a:solidFill>
                  <a:srgbClr val="333333"/>
                </a:solidFill>
              </a:rPr>
              <a:t>els</a:t>
            </a:r>
            <a:r>
              <a:rPr lang="es-ES" altLang="ko-KR" dirty="0">
                <a:solidFill>
                  <a:srgbClr val="333333"/>
                </a:solidFill>
              </a:rPr>
              <a:t> </a:t>
            </a:r>
            <a:r>
              <a:rPr lang="es-ES" altLang="ko-KR" dirty="0" err="1">
                <a:solidFill>
                  <a:srgbClr val="333333"/>
                </a:solidFill>
              </a:rPr>
              <a:t>públics</a:t>
            </a:r>
            <a:r>
              <a:rPr lang="es-ES" altLang="ko-KR" dirty="0">
                <a:solidFill>
                  <a:srgbClr val="333333"/>
                </a:solidFill>
              </a:rPr>
              <a:t> o no ser </a:t>
            </a:r>
            <a:r>
              <a:rPr lang="es-ES" altLang="ko-KR" dirty="0" err="1">
                <a:solidFill>
                  <a:srgbClr val="333333"/>
                </a:solidFill>
              </a:rPr>
              <a:t>vàlids</a:t>
            </a:r>
            <a:r>
              <a:rPr lang="es-ES" altLang="ko-KR" dirty="0">
                <a:solidFill>
                  <a:srgbClr val="333333"/>
                </a:solidFill>
              </a:rPr>
              <a:t> en </a:t>
            </a:r>
            <a:r>
              <a:rPr lang="es-ES" altLang="ko-KR" dirty="0" err="1">
                <a:solidFill>
                  <a:srgbClr val="333333"/>
                </a:solidFill>
              </a:rPr>
              <a:t>diferents</a:t>
            </a:r>
            <a:r>
              <a:rPr lang="es-ES" altLang="ko-KR" dirty="0">
                <a:solidFill>
                  <a:srgbClr val="333333"/>
                </a:solidFill>
              </a:rPr>
              <a:t> cultures. Si </a:t>
            </a:r>
            <a:r>
              <a:rPr lang="es-ES" altLang="ko-KR" dirty="0" err="1">
                <a:solidFill>
                  <a:srgbClr val="333333"/>
                </a:solidFill>
              </a:rPr>
              <a:t>us</a:t>
            </a:r>
            <a:r>
              <a:rPr lang="es-ES" altLang="ko-KR" dirty="0">
                <a:solidFill>
                  <a:srgbClr val="333333"/>
                </a:solidFill>
              </a:rPr>
              <a:t> </a:t>
            </a:r>
            <a:r>
              <a:rPr lang="es-ES" altLang="ko-KR" dirty="0" err="1">
                <a:solidFill>
                  <a:srgbClr val="333333"/>
                </a:solidFill>
              </a:rPr>
              <a:t>plau</a:t>
            </a:r>
            <a:r>
              <a:rPr lang="es-ES" altLang="ko-KR" dirty="0">
                <a:solidFill>
                  <a:srgbClr val="333333"/>
                </a:solidFill>
              </a:rPr>
              <a:t>, </a:t>
            </a:r>
            <a:r>
              <a:rPr lang="es-ES" altLang="ko-KR" dirty="0" err="1">
                <a:solidFill>
                  <a:srgbClr val="333333"/>
                </a:solidFill>
              </a:rPr>
              <a:t>revisi</a:t>
            </a:r>
            <a:r>
              <a:rPr lang="es-ES" altLang="ko-KR" dirty="0">
                <a:solidFill>
                  <a:srgbClr val="333333"/>
                </a:solidFill>
              </a:rPr>
              <a:t> </a:t>
            </a:r>
            <a:r>
              <a:rPr lang="es-ES" altLang="ko-KR" dirty="0" err="1">
                <a:solidFill>
                  <a:srgbClr val="333333"/>
                </a:solidFill>
              </a:rPr>
              <a:t>amb</a:t>
            </a:r>
            <a:r>
              <a:rPr lang="es-ES" altLang="ko-KR" dirty="0">
                <a:solidFill>
                  <a:srgbClr val="333333"/>
                </a:solidFill>
              </a:rPr>
              <a:t> cura el vídeos </a:t>
            </a:r>
            <a:r>
              <a:rPr lang="es-ES" altLang="ko-KR" dirty="0" err="1">
                <a:solidFill>
                  <a:srgbClr val="333333"/>
                </a:solidFill>
              </a:rPr>
              <a:t>abans</a:t>
            </a:r>
            <a:r>
              <a:rPr lang="es-ES" altLang="ko-KR" dirty="0">
                <a:solidFill>
                  <a:srgbClr val="333333"/>
                </a:solidFill>
              </a:rPr>
              <a:t> de mostrar-los</a:t>
            </a:r>
            <a:r>
              <a:rPr lang="de-DE" dirty="0">
                <a:solidFill>
                  <a:srgbClr val="333333"/>
                </a:solidFill>
              </a:rPr>
              <a:t>]</a:t>
            </a:r>
          </a:p>
        </p:txBody>
      </p:sp>
      <p:sp>
        <p:nvSpPr>
          <p:cNvPr id="9" name="Footer Placeholder 8"/>
          <p:cNvSpPr>
            <a:spLocks noGrp="1"/>
          </p:cNvSpPr>
          <p:nvPr>
            <p:ph type="ftr" sz="quarter" idx="11"/>
          </p:nvPr>
        </p:nvSpPr>
        <p:spPr/>
        <p:txBody>
          <a:bodyPr/>
          <a:lstStyle/>
          <a:p>
            <a:r>
              <a:rPr lang="en-US" spc="-1">
                <a:solidFill>
                  <a:srgbClr val="000000"/>
                </a:solidFill>
              </a:rPr>
              <a:t>Entrenament Metacognitiu 5 – Memòria</a:t>
            </a: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51</a:t>
            </a:fld>
            <a:endParaRPr lang="de-DE" spc="-1">
              <a:solidFill>
                <a:srgbClr val="000000"/>
              </a:solidFill>
            </a:endParaRPr>
          </a:p>
        </p:txBody>
      </p:sp>
      <p:grpSp>
        <p:nvGrpSpPr>
          <p:cNvPr id="27" name="Group 26"/>
          <p:cNvGrpSpPr/>
          <p:nvPr/>
        </p:nvGrpSpPr>
        <p:grpSpPr>
          <a:xfrm>
            <a:off x="9875318" y="4383231"/>
            <a:ext cx="1838137" cy="1828164"/>
            <a:chOff x="9875318" y="4383231"/>
            <a:chExt cx="1838137" cy="1828164"/>
          </a:xfrm>
        </p:grpSpPr>
        <p:sp>
          <p:nvSpPr>
            <p:cNvPr id="2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6"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8544961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52</a:t>
            </a:fld>
            <a:endParaRPr lang="de-DE" spc="-1">
              <a:solidFill>
                <a:srgbClr val="0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Quines </a:t>
            </a:r>
            <a:r>
              <a:rPr lang="en-US" sz="2400" dirty="0" err="1">
                <a:solidFill>
                  <a:srgbClr val="333333"/>
                </a:solidFill>
              </a:rPr>
              <a:t>coses</a:t>
            </a:r>
            <a:r>
              <a:rPr lang="en-US" sz="2400" dirty="0">
                <a:solidFill>
                  <a:srgbClr val="333333"/>
                </a:solidFill>
              </a:rPr>
              <a:t> </a:t>
            </a:r>
            <a:r>
              <a:rPr lang="en-US" sz="2400" dirty="0" err="1">
                <a:solidFill>
                  <a:srgbClr val="333333"/>
                </a:solidFill>
              </a:rPr>
              <a:t>podem</a:t>
            </a:r>
            <a:r>
              <a:rPr lang="en-US" sz="2400" dirty="0">
                <a:solidFill>
                  <a:srgbClr val="333333"/>
                </a:solidFill>
              </a:rPr>
              <a:t> </a:t>
            </a:r>
            <a:r>
              <a:rPr lang="en-US" sz="2400" dirty="0" err="1">
                <a:solidFill>
                  <a:srgbClr val="333333"/>
                </a:solidFill>
              </a:rPr>
              <a:t>trobar</a:t>
            </a:r>
            <a:r>
              <a:rPr lang="en-US" sz="2400" dirty="0">
                <a:solidFill>
                  <a:srgbClr val="333333"/>
                </a:solidFill>
              </a:rPr>
              <a:t> </a:t>
            </a:r>
            <a:r>
              <a:rPr lang="en-US" sz="2400" dirty="0" err="1">
                <a:solidFill>
                  <a:srgbClr val="333333"/>
                </a:solidFill>
              </a:rPr>
              <a:t>típicament</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classe</a:t>
            </a:r>
            <a:r>
              <a:rPr lang="en-US" sz="2400" dirty="0">
                <a:solidFill>
                  <a:srgbClr val="333333"/>
                </a:solidFill>
              </a:rPr>
              <a:t>?</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53</a:t>
            </a:fld>
            <a:endParaRPr lang="de-DE" spc="-1">
              <a:solidFill>
                <a:srgbClr val="00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Classe</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has </a:t>
            </a:r>
            <a:r>
              <a:rPr lang="en-US" dirty="0" err="1">
                <a:solidFill>
                  <a:srgbClr val="004992"/>
                </a:solidFill>
                <a:latin typeface="+mn-lt"/>
                <a:ea typeface="+mn-ea"/>
                <a:cs typeface="+mn-cs"/>
              </a:rPr>
              <a:t>vist</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Motxilla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Professor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Llibres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Cadira</a:t>
            </a:r>
            <a:r>
              <a:rPr lang="en-US" sz="2400" dirty="0">
                <a:solidFill>
                  <a:srgbClr val="333333"/>
                </a:solidFill>
              </a:rPr>
              <a:t> del professor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Pissarra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Maletí</a:t>
            </a:r>
            <a:r>
              <a:rPr lang="en-US" sz="2400" dirty="0">
                <a:solidFill>
                  <a:srgbClr val="333333"/>
                </a:solidFill>
              </a:rPr>
              <a:t> del professor</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54</a:t>
            </a:fld>
            <a:endParaRPr lang="de-DE" spc="-1">
              <a:solidFill>
                <a:srgbClr val="00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Classe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Motxilla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Professor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Llibres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Cadira</a:t>
            </a:r>
            <a:r>
              <a:rPr lang="en-US" sz="2400" dirty="0">
                <a:solidFill>
                  <a:srgbClr val="333333"/>
                </a:solidFill>
              </a:rPr>
              <a:t> del professor</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Pissarra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Maletí</a:t>
            </a:r>
            <a:r>
              <a:rPr lang="en-US" sz="2400" dirty="0">
                <a:solidFill>
                  <a:srgbClr val="333333"/>
                </a:solidFill>
              </a:rPr>
              <a:t> del professor</a:t>
            </a: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55</a:t>
            </a:fld>
            <a:endParaRPr lang="de-DE" spc="-1">
              <a:solidFill>
                <a:srgbClr val="000000"/>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56</a:t>
            </a:fld>
            <a:endParaRPr lang="de-DE" spc="-1">
              <a:solidFill>
                <a:srgbClr val="00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a:solidFill>
                  <a:srgbClr val="004992"/>
                </a:solidFill>
                <a:latin typeface="+mn-lt"/>
                <a:ea typeface="+mn-ea"/>
                <a:cs typeface="+mn-cs"/>
              </a:rPr>
              <a:t>Pescador</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Galleda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Botó</a:t>
            </a:r>
            <a:r>
              <a:rPr lang="en-US" sz="2400" dirty="0">
                <a:solidFill>
                  <a:srgbClr val="333333"/>
                </a:solidFill>
              </a:rPr>
              <a:t> </a:t>
            </a:r>
            <a:r>
              <a:rPr lang="en-US" sz="2400" dirty="0" err="1">
                <a:solidFill>
                  <a:srgbClr val="333333"/>
                </a:solidFill>
              </a:rPr>
              <a:t>en</a:t>
            </a:r>
            <a:r>
              <a:rPr lang="en-US" sz="2400" dirty="0">
                <a:solidFill>
                  <a:srgbClr val="333333"/>
                </a:solidFill>
              </a:rPr>
              <a:t> el </a:t>
            </a:r>
            <a:r>
              <a:rPr lang="en-US" sz="2400" dirty="0" err="1">
                <a:solidFill>
                  <a:srgbClr val="333333"/>
                </a:solidFill>
              </a:rPr>
              <a:t>barret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a:solidFill>
                  <a:srgbClr val="333333"/>
                </a:solidFill>
              </a:rPr>
              <a:t>“Sport”- </a:t>
            </a:r>
            <a:r>
              <a:rPr lang="en-US" sz="2400" dirty="0">
                <a:solidFill>
                  <a:srgbClr val="333333"/>
                </a:solidFill>
              </a:rPr>
              <a:t>nom </a:t>
            </a:r>
            <a:r>
              <a:rPr lang="en-US" sz="2400" dirty="0" err="1">
                <a:solidFill>
                  <a:srgbClr val="333333"/>
                </a:solidFill>
              </a:rPr>
              <a:t>en</a:t>
            </a:r>
            <a:r>
              <a:rPr lang="en-US" sz="2400" dirty="0">
                <a:solidFill>
                  <a:srgbClr val="333333"/>
                </a:solidFill>
              </a:rPr>
              <a:t> el </a:t>
            </a:r>
            <a:r>
              <a:rPr lang="en-US" sz="2400" dirty="0" err="1">
                <a:solidFill>
                  <a:srgbClr val="333333"/>
                </a:solidFill>
              </a:rPr>
              <a:t>vaixell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Canya</a:t>
            </a:r>
            <a:r>
              <a:rPr lang="en-US" sz="2400" dirty="0">
                <a:solidFill>
                  <a:srgbClr val="333333"/>
                </a:solidFill>
              </a:rPr>
              <a:t> de </a:t>
            </a:r>
            <a:r>
              <a:rPr lang="en-US" sz="2400" dirty="0" err="1">
                <a:solidFill>
                  <a:srgbClr val="333333"/>
                </a:solidFill>
              </a:rPr>
              <a:t>pescar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Jersei</a:t>
            </a:r>
            <a:r>
              <a:rPr lang="en-US" sz="2400" dirty="0">
                <a:solidFill>
                  <a:srgbClr val="333333"/>
                </a:solidFill>
              </a:rPr>
              <a:t> </a:t>
            </a:r>
            <a:r>
              <a:rPr lang="en-US" sz="2400" dirty="0" err="1">
                <a:solidFill>
                  <a:srgbClr val="333333"/>
                </a:solidFill>
              </a:rPr>
              <a:t>vermell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Peix</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57</a:t>
            </a:fld>
            <a:endParaRPr lang="de-DE" spc="-1">
              <a:solidFill>
                <a:srgbClr val="0000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Pescador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Pipa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Galleda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Botó</a:t>
            </a:r>
            <a:r>
              <a:rPr lang="en-US" sz="2400" dirty="0">
                <a:solidFill>
                  <a:srgbClr val="333333"/>
                </a:solidFill>
              </a:rPr>
              <a:t> </a:t>
            </a:r>
            <a:r>
              <a:rPr lang="en-US" sz="2400" dirty="0" err="1">
                <a:solidFill>
                  <a:srgbClr val="333333"/>
                </a:solidFill>
              </a:rPr>
              <a:t>en</a:t>
            </a:r>
            <a:r>
              <a:rPr lang="en-US" sz="2400" dirty="0">
                <a:solidFill>
                  <a:srgbClr val="333333"/>
                </a:solidFill>
              </a:rPr>
              <a:t> el </a:t>
            </a:r>
            <a:r>
              <a:rPr lang="en-US" sz="2400" dirty="0" err="1">
                <a:solidFill>
                  <a:srgbClr val="333333"/>
                </a:solidFill>
              </a:rPr>
              <a:t>barret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a:solidFill>
                  <a:srgbClr val="333333"/>
                </a:solidFill>
              </a:rPr>
              <a:t>“Sport”- </a:t>
            </a:r>
            <a:r>
              <a:rPr lang="en-US" sz="2400" dirty="0">
                <a:solidFill>
                  <a:srgbClr val="333333"/>
                </a:solidFill>
              </a:rPr>
              <a:t>nom </a:t>
            </a:r>
            <a:r>
              <a:rPr lang="en-US" sz="2400" dirty="0" err="1">
                <a:solidFill>
                  <a:srgbClr val="333333"/>
                </a:solidFill>
              </a:rPr>
              <a:t>en</a:t>
            </a:r>
            <a:r>
              <a:rPr lang="en-US" sz="2400" dirty="0">
                <a:solidFill>
                  <a:srgbClr val="333333"/>
                </a:solidFill>
              </a:rPr>
              <a:t> el </a:t>
            </a:r>
            <a:r>
              <a:rPr lang="en-US" sz="2400" dirty="0" err="1">
                <a:solidFill>
                  <a:srgbClr val="333333"/>
                </a:solidFill>
              </a:rPr>
              <a:t>vaixell</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Canya</a:t>
            </a:r>
            <a:r>
              <a:rPr lang="en-US" sz="2400" dirty="0">
                <a:solidFill>
                  <a:srgbClr val="004992"/>
                </a:solidFill>
              </a:rPr>
              <a:t> de </a:t>
            </a:r>
            <a:r>
              <a:rPr lang="en-US" sz="2400" dirty="0" err="1">
                <a:solidFill>
                  <a:srgbClr val="004992"/>
                </a:solidFill>
              </a:rPr>
              <a:t>pescar</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Jersei</a:t>
            </a:r>
            <a:r>
              <a:rPr lang="en-US" sz="2400" dirty="0">
                <a:solidFill>
                  <a:srgbClr val="333333"/>
                </a:solidFill>
              </a:rPr>
              <a:t> </a:t>
            </a:r>
            <a:r>
              <a:rPr lang="en-US" sz="2400" dirty="0" err="1">
                <a:solidFill>
                  <a:srgbClr val="333333"/>
                </a:solidFill>
              </a:rPr>
              <a:t>vermell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Peix</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58</a:t>
            </a:fld>
            <a:endParaRPr lang="de-DE" spc="-1">
              <a:solidFill>
                <a:srgbClr val="000000"/>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59</a:t>
            </a:fld>
            <a:endParaRPr lang="de-DE" spc="-1">
              <a:solidFill>
                <a:srgbClr val="0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s-ES" sz="2400" dirty="0" err="1">
                <a:solidFill>
                  <a:srgbClr val="333333"/>
                </a:solidFill>
              </a:rPr>
              <a:t>Què</a:t>
            </a:r>
            <a:r>
              <a:rPr lang="es-ES" sz="2400" dirty="0">
                <a:solidFill>
                  <a:srgbClr val="333333"/>
                </a:solidFill>
              </a:rPr>
              <a:t> </a:t>
            </a:r>
            <a:r>
              <a:rPr lang="es-ES" sz="2400" dirty="0" err="1">
                <a:solidFill>
                  <a:srgbClr val="333333"/>
                </a:solidFill>
              </a:rPr>
              <a:t>solem</a:t>
            </a:r>
            <a:r>
              <a:rPr lang="es-ES" sz="2400" dirty="0">
                <a:solidFill>
                  <a:srgbClr val="333333"/>
                </a:solidFill>
              </a:rPr>
              <a:t> </a:t>
            </a:r>
            <a:r>
              <a:rPr lang="es-ES" sz="2400" dirty="0" err="1">
                <a:solidFill>
                  <a:srgbClr val="333333"/>
                </a:solidFill>
              </a:rPr>
              <a:t>trobar</a:t>
            </a:r>
            <a:r>
              <a:rPr lang="es-ES" sz="2400" dirty="0">
                <a:solidFill>
                  <a:srgbClr val="333333"/>
                </a:solidFill>
              </a:rPr>
              <a:t>-hi en una </a:t>
            </a:r>
            <a:r>
              <a:rPr lang="es-ES" sz="2400" dirty="0" err="1">
                <a:solidFill>
                  <a:srgbClr val="333333"/>
                </a:solidFill>
              </a:rPr>
              <a:t>cruïlla</a:t>
            </a:r>
            <a:r>
              <a:rPr lang="es-ES" sz="2400" dirty="0">
                <a:solidFill>
                  <a:srgbClr val="333333"/>
                </a:solidFill>
              </a:rPr>
              <a:t> de </a:t>
            </a:r>
            <a:r>
              <a:rPr lang="es-ES" sz="2400" dirty="0" err="1">
                <a:solidFill>
                  <a:srgbClr val="333333"/>
                </a:solidFill>
              </a:rPr>
              <a:t>carrers</a:t>
            </a:r>
            <a:r>
              <a:rPr lang="es-ES" sz="2400" dirty="0">
                <a:solidFill>
                  <a:srgbClr val="333333"/>
                </a:solidFill>
              </a:rPr>
              <a:t>?</a:t>
            </a:r>
            <a:endParaRPr lang="en-US" sz="2400" dirty="0">
              <a:solidFill>
                <a:srgbClr val="333333"/>
              </a:solidFill>
            </a:endParaRP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60</a:t>
            </a:fld>
            <a:endParaRPr lang="de-DE" spc="-1">
              <a:solidFill>
                <a:srgbClr val="0000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s-ES" sz="3600" dirty="0">
                <a:solidFill>
                  <a:srgbClr val="004992"/>
                </a:solidFill>
                <a:latin typeface="+mn-lt"/>
                <a:ea typeface="+mn-ea"/>
                <a:cs typeface="+mn-cs"/>
              </a:rPr>
              <a:t>Cruïlla de carrers</a:t>
            </a:r>
            <a:br>
              <a:rPr lang="es-ES" sz="3600" dirty="0">
                <a:solidFill>
                  <a:srgbClr val="004992"/>
                </a:solidFill>
                <a:latin typeface="+mn-lt"/>
                <a:ea typeface="+mn-ea"/>
                <a:cs typeface="+mn-cs"/>
              </a:rPr>
            </a:br>
            <a:r>
              <a:rPr lang="es-ES" dirty="0">
                <a:solidFill>
                  <a:srgbClr val="004992"/>
                </a:solidFill>
                <a:latin typeface="+mn-lt"/>
                <a:ea typeface="+mn-ea"/>
                <a:cs typeface="+mn-cs"/>
              </a:rPr>
              <a:t>Qué has vist en la foto?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Cotxes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Policia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bici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Semàfor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 de </a:t>
            </a:r>
            <a:r>
              <a:rPr lang="en-US" sz="2400" dirty="0" err="1">
                <a:solidFill>
                  <a:srgbClr val="333333"/>
                </a:solidFill>
              </a:rPr>
              <a:t>vianants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Panorama </a:t>
            </a:r>
            <a:r>
              <a:rPr lang="en-US" sz="2400" dirty="0" err="1">
                <a:solidFill>
                  <a:srgbClr val="333333"/>
                </a:solidFill>
              </a:rPr>
              <a:t>urbà</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Autobús</a:t>
            </a:r>
            <a:r>
              <a:rPr lang="en-US" sz="2400" dirty="0">
                <a:solidFill>
                  <a:srgbClr val="333333"/>
                </a:solidFill>
              </a:rPr>
              <a:t> escolar</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61</a:t>
            </a:fld>
            <a:endParaRPr lang="de-DE" spc="-1">
              <a:solidFill>
                <a:srgbClr val="00000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sz="3600">
                <a:solidFill>
                  <a:srgbClr val="004992"/>
                </a:solidFill>
                <a:latin typeface="+mn-lt"/>
                <a:ea typeface="+mn-ea"/>
                <a:cs typeface="+mn-cs"/>
              </a:rPr>
              <a:t>Cruïlla de carrers</a:t>
            </a:r>
            <a:endParaRPr lang="en-US" sz="3600" dirty="0">
              <a:solidFill>
                <a:srgbClr val="004992"/>
              </a:solidFill>
              <a:latin typeface="+mn-lt"/>
              <a:ea typeface="+mn-ea"/>
              <a:cs typeface="+mn-cs"/>
            </a:endParaRPr>
          </a:p>
        </p:txBody>
      </p:sp>
      <p:sp>
        <p:nvSpPr>
          <p:cNvPr id="14" name="Content Placeholder 13"/>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Cotxes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Policia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bici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Semàfor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 de </a:t>
            </a:r>
            <a:r>
              <a:rPr lang="en-US" sz="2400" dirty="0" err="1">
                <a:solidFill>
                  <a:srgbClr val="333333"/>
                </a:solidFill>
              </a:rPr>
              <a:t>vianants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Panorama </a:t>
            </a:r>
            <a:r>
              <a:rPr lang="en-US" sz="2400" dirty="0" err="1">
                <a:solidFill>
                  <a:srgbClr val="333333"/>
                </a:solidFill>
              </a:rPr>
              <a:t>urbà</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Autobús</a:t>
            </a:r>
            <a:r>
              <a:rPr lang="en-US" sz="2400" dirty="0">
                <a:solidFill>
                  <a:srgbClr val="004992"/>
                </a:solidFill>
              </a:rPr>
              <a:t> escolar</a:t>
            </a: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62</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63</a:t>
            </a:fld>
            <a:endParaRPr lang="de-DE" spc="-1">
              <a:solidFill>
                <a:srgbClr val="0000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Quines </a:t>
            </a:r>
            <a:r>
              <a:rPr lang="en-US" sz="2400" dirty="0" err="1">
                <a:solidFill>
                  <a:srgbClr val="333333"/>
                </a:solidFill>
              </a:rPr>
              <a:t>coses</a:t>
            </a:r>
            <a:r>
              <a:rPr lang="en-US" sz="2400" dirty="0">
                <a:solidFill>
                  <a:srgbClr val="333333"/>
                </a:solidFill>
              </a:rPr>
              <a:t> se </a:t>
            </a:r>
            <a:r>
              <a:rPr lang="en-US" sz="2400" dirty="0" err="1">
                <a:solidFill>
                  <a:srgbClr val="333333"/>
                </a:solidFill>
              </a:rPr>
              <a:t>solen</a:t>
            </a:r>
            <a:r>
              <a:rPr lang="en-US" sz="2400" dirty="0">
                <a:solidFill>
                  <a:srgbClr val="333333"/>
                </a:solidFill>
              </a:rPr>
              <a:t> </a:t>
            </a:r>
            <a:r>
              <a:rPr lang="en-US" sz="2400" dirty="0" err="1">
                <a:solidFill>
                  <a:srgbClr val="333333"/>
                </a:solidFill>
              </a:rPr>
              <a:t>trobar</a:t>
            </a:r>
            <a:r>
              <a:rPr lang="en-US" sz="2400" dirty="0">
                <a:solidFill>
                  <a:srgbClr val="333333"/>
                </a:solidFill>
              </a:rPr>
              <a:t> </a:t>
            </a:r>
            <a:r>
              <a:rPr lang="en-US" sz="2400" dirty="0" err="1">
                <a:solidFill>
                  <a:srgbClr val="333333"/>
                </a:solidFill>
              </a:rPr>
              <a:t>en</a:t>
            </a:r>
            <a:r>
              <a:rPr lang="en-US" sz="2400" dirty="0">
                <a:solidFill>
                  <a:srgbClr val="333333"/>
                </a:solidFill>
              </a:rPr>
              <a:t> un </a:t>
            </a:r>
            <a:r>
              <a:rPr lang="en-US" sz="2400" dirty="0" err="1">
                <a:solidFill>
                  <a:srgbClr val="333333"/>
                </a:solidFill>
              </a:rPr>
              <a:t>parc</a:t>
            </a:r>
            <a:r>
              <a:rPr lang="en-US" sz="2400" dirty="0">
                <a:solidFill>
                  <a:srgbClr val="333333"/>
                </a:solidFill>
              </a:rPr>
              <a:t> </a:t>
            </a:r>
            <a:r>
              <a:rPr lang="en-US" sz="2400" dirty="0" err="1">
                <a:solidFill>
                  <a:srgbClr val="333333"/>
                </a:solidFill>
              </a:rPr>
              <a:t>infantil</a:t>
            </a:r>
            <a:r>
              <a:rPr lang="en-US" sz="2400" dirty="0">
                <a:solidFill>
                  <a:srgbClr val="333333"/>
                </a:solidFill>
              </a:rPr>
              <a:t>?</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a:p>
            <a:pPr lvl="0" defTabSz="914377"/>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64</a:t>
            </a:fld>
            <a:endParaRPr lang="de-DE" spc="-1">
              <a:solidFill>
                <a:srgbClr val="00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a:solidFill>
                  <a:srgbClr val="004992"/>
                </a:solidFill>
                <a:latin typeface="+mn-lt"/>
                <a:ea typeface="+mn-ea"/>
                <a:cs typeface="+mn-cs"/>
              </a:rPr>
              <a:t>Parc </a:t>
            </a:r>
            <a:r>
              <a:rPr lang="en-US" sz="3600" dirty="0" err="1">
                <a:solidFill>
                  <a:srgbClr val="004992"/>
                </a:solidFill>
                <a:latin typeface="+mn-lt"/>
                <a:ea typeface="+mn-ea"/>
                <a:cs typeface="+mn-cs"/>
              </a:rPr>
              <a:t>Infantil</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has </a:t>
            </a:r>
            <a:r>
              <a:rPr lang="en-US" dirty="0" err="1">
                <a:solidFill>
                  <a:srgbClr val="004992"/>
                </a:solidFill>
                <a:latin typeface="+mn-lt"/>
                <a:ea typeface="+mn-ea"/>
                <a:cs typeface="+mn-cs"/>
              </a:rPr>
              <a:t>vist</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Tobogan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Cavallets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Estel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Monopatí</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Pilota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Arbres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Gronxadors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Joguines</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65</a:t>
            </a:fld>
            <a:endParaRPr lang="de-DE" spc="-1">
              <a:solidFill>
                <a:srgbClr val="00000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Parc Infantil</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Tobogan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Cavallets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Estel</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Monopatí</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Pilota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Arbres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Gronxadors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Joguines</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66</a:t>
            </a:fld>
            <a:endParaRPr lang="de-DE" spc="-1">
              <a:solidFill>
                <a:srgbClr val="000000"/>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67</a:t>
            </a:fld>
            <a:endParaRPr lang="de-DE" spc="-1">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Casament</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el</a:t>
            </a:r>
            <a:r>
              <a:rPr lang="en-US" dirty="0">
                <a:solidFill>
                  <a:srgbClr val="004992"/>
                </a:solidFill>
                <a:latin typeface="+mn-lt"/>
                <a:ea typeface="+mn-ea"/>
                <a:cs typeface="+mn-cs"/>
              </a:rPr>
              <a:t> </a:t>
            </a:r>
            <a:r>
              <a:rPr lang="en-US" dirty="0" err="1">
                <a:solidFill>
                  <a:srgbClr val="004992"/>
                </a:solidFill>
                <a:latin typeface="+mn-lt"/>
                <a:ea typeface="+mn-ea"/>
                <a:cs typeface="+mn-cs"/>
              </a:rPr>
              <a:t>quadre</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t-BR" sz="2400" dirty="0">
                <a:solidFill>
                  <a:srgbClr val="333333"/>
                </a:solidFill>
              </a:rPr>
              <a:t>Finestra a l'església</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Padrí</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Vel de núvia</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Nena amb flors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Porta</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68</a:t>
            </a:fld>
            <a:endParaRPr lang="de-DE" spc="-1">
              <a:solidFill>
                <a:srgbClr val="00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Casament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t-BR" sz="2400" dirty="0">
                <a:solidFill>
                  <a:srgbClr val="333333"/>
                </a:solidFill>
              </a:rPr>
              <a:t>Finestra a l'església</a:t>
            </a:r>
          </a:p>
          <a:p>
            <a:pPr marL="342900" lvl="0" indent="-342900" defTabSz="914377">
              <a:lnSpc>
                <a:spcPct val="100000"/>
              </a:lnSpc>
              <a:spcBef>
                <a:spcPts val="1200"/>
              </a:spcBef>
              <a:buClr>
                <a:srgbClr val="004992"/>
              </a:buClr>
              <a:buFont typeface="WingDings"/>
              <a:buChar char=""/>
            </a:pPr>
            <a:r>
              <a:rPr lang="pt-BR" sz="2400" dirty="0">
                <a:solidFill>
                  <a:srgbClr val="004992"/>
                </a:solidFill>
              </a:rPr>
              <a:t>Padrí</a:t>
            </a:r>
          </a:p>
          <a:p>
            <a:pPr marL="342900" lvl="0" indent="-342900" defTabSz="914377">
              <a:lnSpc>
                <a:spcPct val="100000"/>
              </a:lnSpc>
              <a:spcBef>
                <a:spcPts val="1200"/>
              </a:spcBef>
              <a:buClr>
                <a:srgbClr val="004992"/>
              </a:buClr>
              <a:buFont typeface="WingDings"/>
              <a:buChar char=""/>
            </a:pPr>
            <a:r>
              <a:rPr lang="pt-BR" sz="2400" dirty="0">
                <a:solidFill>
                  <a:srgbClr val="004992"/>
                </a:solidFill>
              </a:rPr>
              <a:t>Vel de núvia</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Nena amb flors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Bancs</a:t>
            </a:r>
          </a:p>
          <a:p>
            <a:pPr marL="342900" lvl="0" indent="-342900" defTabSz="914377">
              <a:lnSpc>
                <a:spcPct val="100000"/>
              </a:lnSpc>
              <a:spcBef>
                <a:spcPts val="1200"/>
              </a:spcBef>
              <a:buClr>
                <a:srgbClr val="333333"/>
              </a:buClr>
              <a:buFont typeface="WingDings"/>
              <a:buChar char=""/>
            </a:pPr>
            <a:r>
              <a:rPr lang="pt-BR" sz="2400" dirty="0">
                <a:solidFill>
                  <a:srgbClr val="333333"/>
                </a:solidFill>
              </a:rPr>
              <a:t>Porta</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69</a:t>
            </a:fld>
            <a:endParaRPr lang="de-DE" spc="-1">
              <a:solidFill>
                <a:srgbClr val="000000"/>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el quadre</a:t>
            </a:r>
            <a:endParaRPr lang="de-DE" altLang="de-DE" sz="1800" b="1" dirty="0">
              <a:latin typeface="+mn-lt"/>
            </a:endParaRPr>
          </a:p>
        </p:txBody>
      </p:sp>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70</a:t>
            </a:fld>
            <a:endParaRPr lang="de-DE" spc="-1">
              <a:solidFill>
                <a:srgbClr val="00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Futbol</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imatge</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Marcador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Porteria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Banquetes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Jugadors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Pilota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Aficionats</a:t>
            </a:r>
            <a:r>
              <a:rPr lang="en-US" sz="2400" dirty="0">
                <a:solidFill>
                  <a:srgbClr val="333333"/>
                </a:solidFill>
              </a:rPr>
              <a:t>/des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Anuncis</a:t>
            </a:r>
            <a:r>
              <a:rPr lang="en-US" sz="2400" dirty="0">
                <a:solidFill>
                  <a:srgbClr val="333333"/>
                </a:solidFill>
              </a:rPr>
              <a:t> </a:t>
            </a:r>
            <a:r>
              <a:rPr lang="en-US" sz="2400" dirty="0" err="1">
                <a:solidFill>
                  <a:srgbClr val="333333"/>
                </a:solidFill>
              </a:rPr>
              <a:t>publicitaris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71</a:t>
            </a:fld>
            <a:endParaRPr lang="de-DE" spc="-1">
              <a:solidFill>
                <a:srgbClr val="00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Futbol</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Marcador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Porteria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Banquetes</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Jugadors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Pilota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Aficionats</a:t>
            </a:r>
            <a:r>
              <a:rPr lang="en-US" sz="2400" dirty="0">
                <a:solidFill>
                  <a:srgbClr val="004992"/>
                </a:solidFill>
              </a:rPr>
              <a:t>/des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Anuncis</a:t>
            </a:r>
            <a:r>
              <a:rPr lang="en-US" sz="2400" dirty="0">
                <a:solidFill>
                  <a:srgbClr val="333333"/>
                </a:solidFill>
              </a:rPr>
              <a:t> </a:t>
            </a:r>
            <a:r>
              <a:rPr lang="en-US" sz="2400" dirty="0" err="1">
                <a:solidFill>
                  <a:srgbClr val="333333"/>
                </a:solidFill>
              </a:rPr>
              <a:t>publicitaris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Banderes</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72</a:t>
            </a:fld>
            <a:endParaRPr lang="de-DE" spc="-1">
              <a:solidFill>
                <a:srgbClr val="000000"/>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73</a:t>
            </a:fld>
            <a:endParaRPr lang="de-DE" spc="-1">
              <a:solidFill>
                <a:srgbClr val="0000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s-ES" sz="3600" dirty="0">
                <a:solidFill>
                  <a:srgbClr val="004992"/>
                </a:solidFill>
                <a:latin typeface="+mn-lt"/>
                <a:ea typeface="+mn-ea"/>
                <a:cs typeface="+mn-cs"/>
              </a:rPr>
              <a:t>Home a la Lluna</a:t>
            </a:r>
            <a:br>
              <a:rPr lang="es-ES" sz="3600" dirty="0">
                <a:solidFill>
                  <a:srgbClr val="004992"/>
                </a:solidFill>
                <a:latin typeface="+mn-lt"/>
                <a:ea typeface="+mn-ea"/>
                <a:cs typeface="+mn-cs"/>
              </a:rPr>
            </a:br>
            <a:r>
              <a:rPr lang="es-ES" dirty="0">
                <a:solidFill>
                  <a:srgbClr val="004992"/>
                </a:solidFill>
                <a:latin typeface="+mn-lt"/>
                <a:ea typeface="+mn-ea"/>
                <a:cs typeface="+mn-cs"/>
              </a:rPr>
              <a:t>Què no apareix en la foto?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Bombona</a:t>
            </a:r>
            <a:r>
              <a:rPr lang="en-US" sz="2400" dirty="0">
                <a:solidFill>
                  <a:srgbClr val="333333"/>
                </a:solidFill>
              </a:rPr>
              <a:t> </a:t>
            </a:r>
            <a:r>
              <a:rPr lang="en-US" sz="2400" dirty="0" err="1">
                <a:solidFill>
                  <a:srgbClr val="333333"/>
                </a:solidFill>
              </a:rPr>
              <a:t>d'oxigen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Roques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Casc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Cràters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Injector del </a:t>
            </a:r>
            <a:r>
              <a:rPr lang="en-US" sz="2400" dirty="0" err="1">
                <a:solidFill>
                  <a:srgbClr val="333333"/>
                </a:solidFill>
              </a:rPr>
              <a:t>cohet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Planeta</a:t>
            </a:r>
            <a:r>
              <a:rPr lang="en-US" sz="2400" dirty="0">
                <a:solidFill>
                  <a:srgbClr val="333333"/>
                </a:solidFill>
              </a:rPr>
              <a:t> al </a:t>
            </a:r>
            <a:r>
              <a:rPr lang="en-US" sz="2400" dirty="0" err="1">
                <a:solidFill>
                  <a:srgbClr val="333333"/>
                </a:solidFill>
              </a:rPr>
              <a:t>fons</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74</a:t>
            </a:fld>
            <a:endParaRPr lang="de-DE" spc="-1">
              <a:solidFill>
                <a:srgbClr val="0000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Home a la Lluna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s-ES" sz="2400" dirty="0">
                <a:solidFill>
                  <a:srgbClr val="333333"/>
                </a:solidFill>
              </a:rPr>
              <a:t>Bombona d'oxigen</a:t>
            </a:r>
          </a:p>
          <a:p>
            <a:pPr marL="342900" lvl="0" indent="-342900" defTabSz="914377">
              <a:lnSpc>
                <a:spcPct val="100000"/>
              </a:lnSpc>
              <a:spcBef>
                <a:spcPts val="1200"/>
              </a:spcBef>
              <a:buClr>
                <a:srgbClr val="333333"/>
              </a:buClr>
              <a:buFont typeface="WingDings"/>
              <a:buChar char=""/>
            </a:pPr>
            <a:r>
              <a:rPr lang="es-ES" sz="2400" dirty="0">
                <a:solidFill>
                  <a:srgbClr val="333333"/>
                </a:solidFill>
              </a:rPr>
              <a:t>Roques</a:t>
            </a: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Casc</a:t>
            </a:r>
            <a:endParaRPr lang="es-ES" sz="2400" dirty="0">
              <a:solidFill>
                <a:srgbClr val="333333"/>
              </a:solidFill>
            </a:endParaRP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Cràters</a:t>
            </a:r>
            <a:endParaRPr lang="es-ES" sz="2400" dirty="0">
              <a:solidFill>
                <a:srgbClr val="004992"/>
              </a:solidFill>
            </a:endParaRP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Injector</a:t>
            </a:r>
            <a:r>
              <a:rPr lang="es-ES" sz="2400" dirty="0">
                <a:solidFill>
                  <a:srgbClr val="004992"/>
                </a:solidFill>
              </a:rPr>
              <a:t> del </a:t>
            </a:r>
            <a:r>
              <a:rPr lang="es-ES" sz="2400" dirty="0" err="1">
                <a:solidFill>
                  <a:srgbClr val="004992"/>
                </a:solidFill>
              </a:rPr>
              <a:t>cohet</a:t>
            </a:r>
            <a:endParaRPr lang="es-ES" sz="2400" dirty="0">
              <a:solidFill>
                <a:srgbClr val="004992"/>
              </a:solidFill>
            </a:endParaRPr>
          </a:p>
          <a:p>
            <a:pPr marL="342900" lvl="0" indent="-342900" defTabSz="914377">
              <a:lnSpc>
                <a:spcPct val="100000"/>
              </a:lnSpc>
              <a:spcBef>
                <a:spcPts val="1200"/>
              </a:spcBef>
              <a:buClr>
                <a:srgbClr val="333333"/>
              </a:buClr>
              <a:buFont typeface="WingDings"/>
              <a:buChar char=""/>
            </a:pPr>
            <a:r>
              <a:rPr lang="es-ES" sz="2400" dirty="0">
                <a:solidFill>
                  <a:srgbClr val="333333"/>
                </a:solidFill>
              </a:rPr>
              <a:t>Planeta al </a:t>
            </a:r>
            <a:r>
              <a:rPr lang="es-ES" sz="2400" dirty="0" err="1">
                <a:solidFill>
                  <a:srgbClr val="333333"/>
                </a:solidFill>
              </a:rPr>
              <a:t>fons</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75</a:t>
            </a:fld>
            <a:endParaRPr lang="de-DE" spc="-1">
              <a:solidFill>
                <a:srgbClr val="000000"/>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76</a:t>
            </a:fld>
            <a:endParaRPr lang="de-DE" spc="-1">
              <a:solidFill>
                <a:srgbClr val="00000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Rescat</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no </a:t>
            </a:r>
            <a:r>
              <a:rPr lang="en-US" dirty="0" err="1">
                <a:solidFill>
                  <a:srgbClr val="004992"/>
                </a:solidFill>
                <a:latin typeface="+mn-lt"/>
                <a:ea typeface="+mn-ea"/>
                <a:cs typeface="+mn-cs"/>
              </a:rPr>
              <a:t>apareix</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la </a:t>
            </a:r>
            <a:r>
              <a:rPr lang="en-US" dirty="0" err="1">
                <a:solidFill>
                  <a:srgbClr val="004992"/>
                </a:solidFill>
                <a:latin typeface="+mn-lt"/>
                <a:ea typeface="+mn-ea"/>
                <a:cs typeface="+mn-cs"/>
              </a:rPr>
              <a:t>foto</a:t>
            </a:r>
            <a:r>
              <a:rPr lang="en-US" dirty="0">
                <a:solidFill>
                  <a:srgbClr val="004992"/>
                </a:solidFill>
                <a:latin typeface="+mn-lt"/>
                <a:ea typeface="+mn-ea"/>
                <a:cs typeface="+mn-cs"/>
              </a:rPr>
              <a:t>? Com </a:t>
            </a:r>
            <a:r>
              <a:rPr lang="en-US" dirty="0" err="1">
                <a:solidFill>
                  <a:srgbClr val="004992"/>
                </a:solidFill>
                <a:latin typeface="+mn-lt"/>
                <a:ea typeface="+mn-ea"/>
                <a:cs typeface="+mn-cs"/>
              </a:rPr>
              <a:t>n'estàs</a:t>
            </a:r>
            <a:r>
              <a:rPr lang="en-US" dirty="0">
                <a:solidFill>
                  <a:srgbClr val="004992"/>
                </a:solidFill>
                <a:latin typeface="+mn-lt"/>
                <a:ea typeface="+mn-ea"/>
                <a:cs typeface="+mn-cs"/>
              </a:rPr>
              <a:t> de </a:t>
            </a:r>
            <a:r>
              <a:rPr lang="en-US" dirty="0" err="1">
                <a:solidFill>
                  <a:srgbClr val="004992"/>
                </a:solidFill>
                <a:latin typeface="+mn-lt"/>
                <a:ea typeface="+mn-ea"/>
                <a:cs typeface="+mn-cs"/>
              </a:rPr>
              <a:t>segur</a:t>
            </a:r>
            <a:r>
              <a:rPr lang="en-US" dirty="0">
                <a:solidFill>
                  <a:srgbClr val="004992"/>
                </a:solidFill>
                <a:latin typeface="+mn-lt"/>
                <a:ea typeface="+mn-ea"/>
                <a:cs typeface="+mn-cs"/>
              </a:rPr>
              <a:t>/a?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Helicòpter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Bassa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Bus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Vaixell</a:t>
            </a:r>
            <a:r>
              <a:rPr lang="en-US" sz="2400" dirty="0">
                <a:solidFill>
                  <a:srgbClr val="333333"/>
                </a:solidFill>
              </a:rPr>
              <a:t> </a:t>
            </a:r>
            <a:r>
              <a:rPr lang="en-US" sz="2400" dirty="0" err="1">
                <a:solidFill>
                  <a:srgbClr val="333333"/>
                </a:solidFill>
              </a:rPr>
              <a:t>enfonsat</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Aigua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Llitera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Flotador</a:t>
            </a:r>
            <a:r>
              <a:rPr lang="en-US" sz="2400" dirty="0">
                <a:solidFill>
                  <a:srgbClr val="333333"/>
                </a:solidFill>
              </a:rPr>
              <a:t>/</a:t>
            </a:r>
            <a:r>
              <a:rPr lang="en-US" sz="2400" dirty="0" err="1">
                <a:solidFill>
                  <a:srgbClr val="333333"/>
                </a:solidFill>
              </a:rPr>
              <a:t>salvavides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Pilot</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77</a:t>
            </a:fld>
            <a:endParaRPr lang="de-DE" spc="-1">
              <a:solidFill>
                <a:srgbClr val="0000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Rescat</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s-ES" sz="2400" spc="-1">
                <a:solidFill>
                  <a:srgbClr val="333333"/>
                </a:solidFill>
              </a:rPr>
              <a:t>Helicòpter</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Bassa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es-ES" sz="2400" spc="-1" dirty="0">
                <a:solidFill>
                  <a:srgbClr val="333333"/>
                </a:solidFill>
              </a:rPr>
              <a:t>Bus</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es-ES" sz="2400" spc="-1" dirty="0" err="1">
                <a:solidFill>
                  <a:srgbClr val="004992"/>
                </a:solidFill>
              </a:rPr>
              <a:t>Vaixell</a:t>
            </a:r>
            <a:r>
              <a:rPr lang="es-ES" sz="2400" spc="-1" dirty="0">
                <a:solidFill>
                  <a:srgbClr val="004992"/>
                </a:solidFill>
              </a:rPr>
              <a:t> </a:t>
            </a:r>
            <a:r>
              <a:rPr lang="es-ES" sz="2400" spc="-1" dirty="0" err="1">
                <a:solidFill>
                  <a:srgbClr val="004992"/>
                </a:solidFill>
              </a:rPr>
              <a:t>enfonsat</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Aigua</a:t>
            </a:r>
            <a:endParaRPr lang="en-US" sz="2400" spc="-1" dirty="0">
              <a:solidFill>
                <a:srgbClr val="333333"/>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Llitera</a:t>
            </a:r>
            <a:endParaRPr lang="en-US" sz="2400" spc="-1" dirty="0">
              <a:solidFill>
                <a:srgbClr val="333333"/>
              </a:solidFill>
            </a:endParaRPr>
          </a:p>
          <a:p>
            <a:pPr marL="342900" lvl="0" indent="-342900" defTabSz="914400">
              <a:lnSpc>
                <a:spcPct val="100000"/>
              </a:lnSpc>
              <a:spcBef>
                <a:spcPts val="1200"/>
              </a:spcBef>
              <a:buClr>
                <a:srgbClr val="004992"/>
              </a:buClr>
              <a:buFont typeface="WingDings"/>
              <a:buChar char=""/>
            </a:pPr>
            <a:r>
              <a:rPr lang="es-ES" sz="2400" spc="-1" dirty="0">
                <a:solidFill>
                  <a:srgbClr val="004992"/>
                </a:solidFill>
              </a:rPr>
              <a:t>Flotador/</a:t>
            </a:r>
            <a:r>
              <a:rPr lang="es-ES" sz="2400" spc="-1" dirty="0" err="1">
                <a:solidFill>
                  <a:srgbClr val="004992"/>
                </a:solidFill>
              </a:rPr>
              <a:t>salvavides</a:t>
            </a:r>
            <a:endParaRPr lang="en-US" sz="2400" spc="-1" dirty="0">
              <a:solidFill>
                <a:srgbClr val="004992"/>
              </a:solidFill>
            </a:endParaRPr>
          </a:p>
          <a:p>
            <a:pPr marL="342900" lvl="0" indent="-342900" defTabSz="914400">
              <a:lnSpc>
                <a:spcPct val="100000"/>
              </a:lnSpc>
              <a:spcBef>
                <a:spcPts val="1200"/>
              </a:spcBef>
              <a:buClr>
                <a:srgbClr val="333333"/>
              </a:buClr>
              <a:buFont typeface="WingDings"/>
              <a:buChar char=""/>
            </a:pPr>
            <a:r>
              <a:rPr lang="es-ES" sz="2400" spc="-1" dirty="0" err="1">
                <a:solidFill>
                  <a:srgbClr val="333333"/>
                </a:solidFill>
              </a:rPr>
              <a:t>Pilot</a:t>
            </a:r>
            <a:endParaRPr lang="en-US" sz="2400" dirty="0"/>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78</a:t>
            </a:fld>
            <a:endParaRPr lang="de-DE" spc="-1">
              <a:solidFill>
                <a:srgbClr val="000000"/>
              </a:solidFill>
            </a:endParaRPr>
          </a:p>
        </p:txBody>
      </p:sp>
      <p:sp>
        <p:nvSpPr>
          <p:cNvPr id="18"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19"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79</a:t>
            </a:fld>
            <a:endParaRPr lang="de-DE" spc="-1">
              <a:solidFill>
                <a:srgbClr val="00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err="1">
                <a:solidFill>
                  <a:srgbClr val="004992"/>
                </a:solidFill>
                <a:latin typeface="+mn-lt"/>
                <a:ea typeface="+mn-ea"/>
                <a:cs typeface="+mn-cs"/>
              </a:rPr>
              <a:t>Pluja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d'Idees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s-ES" sz="2400" dirty="0" err="1">
                <a:solidFill>
                  <a:srgbClr val="333333"/>
                </a:solidFill>
              </a:rPr>
              <a:t>Quines</a:t>
            </a:r>
            <a:r>
              <a:rPr lang="es-ES" sz="2400" dirty="0">
                <a:solidFill>
                  <a:srgbClr val="333333"/>
                </a:solidFill>
              </a:rPr>
              <a:t> coses </a:t>
            </a:r>
            <a:r>
              <a:rPr lang="es-ES" sz="2400" dirty="0" err="1">
                <a:solidFill>
                  <a:srgbClr val="333333"/>
                </a:solidFill>
              </a:rPr>
              <a:t>podem</a:t>
            </a:r>
            <a:r>
              <a:rPr lang="es-ES" sz="2400" dirty="0">
                <a:solidFill>
                  <a:srgbClr val="333333"/>
                </a:solidFill>
              </a:rPr>
              <a:t> </a:t>
            </a:r>
            <a:r>
              <a:rPr lang="es-ES" sz="2400" dirty="0" err="1">
                <a:solidFill>
                  <a:srgbClr val="333333"/>
                </a:solidFill>
              </a:rPr>
              <a:t>trobar</a:t>
            </a:r>
            <a:r>
              <a:rPr lang="es-ES" sz="2400" dirty="0">
                <a:solidFill>
                  <a:srgbClr val="333333"/>
                </a:solidFill>
              </a:rPr>
              <a:t> en un </a:t>
            </a:r>
            <a:r>
              <a:rPr lang="es-ES" sz="2400" dirty="0" err="1">
                <a:solidFill>
                  <a:srgbClr val="333333"/>
                </a:solidFill>
              </a:rPr>
              <a:t>àrea</a:t>
            </a:r>
            <a:r>
              <a:rPr lang="es-ES" sz="2400" dirty="0">
                <a:solidFill>
                  <a:srgbClr val="333333"/>
                </a:solidFill>
              </a:rPr>
              <a:t> de </a:t>
            </a:r>
            <a:r>
              <a:rPr lang="es-ES" sz="2400" dirty="0" err="1">
                <a:solidFill>
                  <a:srgbClr val="333333"/>
                </a:solidFill>
              </a:rPr>
              <a:t>construcció</a:t>
            </a:r>
            <a:r>
              <a:rPr lang="es-ES" sz="2400" dirty="0">
                <a:solidFill>
                  <a:srgbClr val="333333"/>
                </a:solidFill>
              </a:rPr>
              <a:t> de </a:t>
            </a:r>
            <a:r>
              <a:rPr lang="es-ES" sz="2400" dirty="0" err="1">
                <a:solidFill>
                  <a:srgbClr val="333333"/>
                </a:solidFill>
              </a:rPr>
              <a:t>carreteres</a:t>
            </a:r>
            <a:r>
              <a:rPr lang="es-ES" sz="2400" dirty="0">
                <a:solidFill>
                  <a:srgbClr val="333333"/>
                </a:solidFill>
              </a:rPr>
              <a:t>?</a:t>
            </a:r>
          </a:p>
          <a:p>
            <a:pPr lvl="0" defTabSz="914377"/>
            <a:r>
              <a:rPr lang="es-ES" sz="2400" dirty="0">
                <a:solidFill>
                  <a:srgbClr val="333333"/>
                </a:solidFill>
              </a:rPr>
              <a:t> …</a:t>
            </a:r>
          </a:p>
          <a:p>
            <a:pPr lvl="0" defTabSz="914377"/>
            <a:r>
              <a:rPr lang="es-ES" sz="2400" dirty="0">
                <a:solidFill>
                  <a:srgbClr val="333333"/>
                </a:solidFill>
              </a:rPr>
              <a:t> …</a:t>
            </a:r>
          </a:p>
          <a:p>
            <a:pPr lvl="0" defTabSz="914377"/>
            <a:r>
              <a:rPr lang="es-ES" sz="2400" dirty="0">
                <a:solidFill>
                  <a:srgbClr val="333333"/>
                </a:solidFill>
              </a:rPr>
              <a:t> …</a:t>
            </a:r>
          </a:p>
          <a:p>
            <a:pPr lvl="0" defTabSz="914377"/>
            <a:r>
              <a:rPr lang="es-ES" sz="2400" dirty="0">
                <a:solidFill>
                  <a:srgbClr val="333333"/>
                </a:solidFill>
              </a:rPr>
              <a:t> …</a:t>
            </a: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80</a:t>
            </a:fld>
            <a:endParaRPr lang="de-DE" spc="-1">
              <a:solidFill>
                <a:srgbClr val="00000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s-ES" sz="3600" dirty="0">
                <a:solidFill>
                  <a:srgbClr val="004992"/>
                </a:solidFill>
                <a:latin typeface="+mn-lt"/>
                <a:ea typeface="+mn-ea"/>
                <a:cs typeface="+mn-cs"/>
              </a:rPr>
              <a:t>Construcció de Carreteres</a:t>
            </a:r>
            <a:br>
              <a:rPr lang="es-ES" sz="3600" dirty="0">
                <a:solidFill>
                  <a:srgbClr val="004992"/>
                </a:solidFill>
                <a:latin typeface="+mn-lt"/>
                <a:ea typeface="+mn-ea"/>
                <a:cs typeface="+mn-cs"/>
              </a:rPr>
            </a:br>
            <a:r>
              <a:rPr lang="es-ES" dirty="0">
                <a:solidFill>
                  <a:srgbClr val="004992"/>
                </a:solidFill>
                <a:latin typeface="+mn-lt"/>
                <a:ea typeface="+mn-ea"/>
                <a:cs typeface="+mn-cs"/>
              </a:rPr>
              <a:t>Què has vist en la foto? Com n'estàs de segur/a?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Canonades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Carretó</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Barreres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Excavadora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Martell </a:t>
            </a:r>
            <a:r>
              <a:rPr lang="en-US" sz="2400" dirty="0" err="1">
                <a:solidFill>
                  <a:srgbClr val="333333"/>
                </a:solidFill>
              </a:rPr>
              <a:t>pneumàtic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Senyal</a:t>
            </a:r>
            <a:r>
              <a:rPr lang="en-US" sz="2400" dirty="0">
                <a:solidFill>
                  <a:srgbClr val="333333"/>
                </a:solidFill>
              </a:rPr>
              <a:t> de </a:t>
            </a:r>
            <a:r>
              <a:rPr lang="en-US" sz="2400" dirty="0" err="1">
                <a:solidFill>
                  <a:srgbClr val="333333"/>
                </a:solidFill>
              </a:rPr>
              <a:t>precaució</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81</a:t>
            </a:fld>
            <a:endParaRPr lang="de-DE" spc="-1">
              <a:solidFill>
                <a:srgbClr val="00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sz="3600">
                <a:solidFill>
                  <a:srgbClr val="004992"/>
                </a:solidFill>
                <a:latin typeface="+mn-lt"/>
                <a:ea typeface="+mn-ea"/>
                <a:cs typeface="+mn-cs"/>
              </a:rPr>
              <a:t>Construcció de Carreteres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Canonades</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Carretó</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Barreres</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Excavadora</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a:solidFill>
                  <a:srgbClr val="004992"/>
                </a:solidFill>
              </a:rPr>
              <a:t>Martell </a:t>
            </a:r>
            <a:r>
              <a:rPr lang="en-US" sz="2400" dirty="0" err="1">
                <a:solidFill>
                  <a:srgbClr val="004992"/>
                </a:solidFill>
              </a:rPr>
              <a:t>pneumàtic</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Pala</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Senyal</a:t>
            </a:r>
            <a:r>
              <a:rPr lang="en-US" sz="2400" dirty="0">
                <a:solidFill>
                  <a:srgbClr val="333333"/>
                </a:solidFill>
              </a:rPr>
              <a:t> de </a:t>
            </a:r>
            <a:r>
              <a:rPr lang="en-US" sz="2400" dirty="0" err="1">
                <a:solidFill>
                  <a:srgbClr val="333333"/>
                </a:solidFill>
              </a:rPr>
              <a:t>precaució</a:t>
            </a:r>
            <a:endParaRPr lang="en-US" sz="2400" dirty="0">
              <a:solidFill>
                <a:srgbClr val="333333"/>
              </a:solidFill>
            </a:endParaRPr>
          </a:p>
        </p:txBody>
      </p:sp>
      <p:sp>
        <p:nvSpPr>
          <p:cNvPr id="12" name="Footer Placeholder 11"/>
          <p:cNvSpPr>
            <a:spLocks noGrp="1"/>
          </p:cNvSpPr>
          <p:nvPr>
            <p:ph type="ftr" sz="quarter" idx="11"/>
          </p:nvPr>
        </p:nvSpPr>
        <p:spPr/>
        <p:txBody>
          <a:bodyPr/>
          <a:lstStyle/>
          <a:p>
            <a:r>
              <a:rPr lang="en-US" spc="-1">
                <a:solidFill>
                  <a:srgbClr val="000000"/>
                </a:solidFill>
              </a:rPr>
              <a:t>Entrenament Metacognitiu 5 – Memòria</a:t>
            </a:r>
          </a:p>
        </p:txBody>
      </p:sp>
      <p:sp>
        <p:nvSpPr>
          <p:cNvPr id="13" name="Slide Number Placeholder 12"/>
          <p:cNvSpPr>
            <a:spLocks noGrp="1"/>
          </p:cNvSpPr>
          <p:nvPr>
            <p:ph type="sldNum" sz="quarter" idx="12"/>
          </p:nvPr>
        </p:nvSpPr>
        <p:spPr/>
        <p:txBody>
          <a:bodyPr/>
          <a:lstStyle/>
          <a:p>
            <a:fld id="{5DED1FC1-4376-45BE-AA4F-F5C31FFDCB02}" type="slidenum">
              <a:rPr lang="de-DE" spc="-1" smtClean="0">
                <a:solidFill>
                  <a:srgbClr val="000000"/>
                </a:solidFill>
              </a:rPr>
              <a:pPr/>
              <a:t>82</a:t>
            </a:fld>
            <a:endParaRPr lang="de-DE" spc="-1">
              <a:solidFill>
                <a:srgbClr val="000000"/>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no apareix en la imatge</a:t>
            </a:r>
            <a:endParaRPr lang="de-DE" altLang="de-DE" sz="1800" b="1" dirty="0">
              <a:latin typeface="+mn-lt"/>
            </a:endParaRPr>
          </a:p>
        </p:txBody>
      </p:sp>
      <p:sp>
        <p:nvSpPr>
          <p:cNvPr id="20"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r>
              <a:rPr lang="en-US" sz="2400" b="1" spc="-1" dirty="0">
                <a:solidFill>
                  <a:srgbClr val="333333"/>
                </a:solidFill>
              </a:rPr>
              <a:t>Metes </a:t>
            </a:r>
            <a:r>
              <a:rPr lang="en-US" sz="2400" b="1" spc="-1" dirty="0" err="1">
                <a:solidFill>
                  <a:srgbClr val="333333"/>
                </a:solidFill>
              </a:rPr>
              <a:t>d'Aprenentatge</a:t>
            </a:r>
            <a:r>
              <a:rPr lang="en-US" sz="2400" b="1"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s-ES" sz="2000" spc="-1" dirty="0">
                <a:solidFill>
                  <a:srgbClr val="004992"/>
                </a:solidFill>
              </a:rPr>
              <a:t>El </a:t>
            </a:r>
            <a:r>
              <a:rPr lang="es-ES" sz="2000" spc="-1" dirty="0" err="1">
                <a:solidFill>
                  <a:srgbClr val="004992"/>
                </a:solidFill>
              </a:rPr>
              <a:t>nostres</a:t>
            </a:r>
            <a:r>
              <a:rPr lang="es-ES" sz="2000" spc="-1" dirty="0">
                <a:solidFill>
                  <a:srgbClr val="004992"/>
                </a:solidFill>
              </a:rPr>
              <a:t> records </a:t>
            </a:r>
            <a:r>
              <a:rPr lang="es-ES" sz="2000" spc="-1" dirty="0" err="1">
                <a:solidFill>
                  <a:srgbClr val="004992"/>
                </a:solidFill>
              </a:rPr>
              <a:t>ens</a:t>
            </a:r>
            <a:r>
              <a:rPr lang="es-ES" sz="2000" spc="-1" dirty="0">
                <a:solidFill>
                  <a:srgbClr val="004992"/>
                </a:solidFill>
              </a:rPr>
              <a:t> poden jugar males </a:t>
            </a:r>
            <a:r>
              <a:rPr lang="es-ES" sz="2000" spc="-1" dirty="0" err="1">
                <a:solidFill>
                  <a:srgbClr val="004992"/>
                </a:solidFill>
              </a:rPr>
              <a:t>passades</a:t>
            </a:r>
            <a:r>
              <a:rPr lang="es-ES" sz="2000" spc="-1" dirty="0">
                <a:solidFill>
                  <a:srgbClr val="004992"/>
                </a:solidFill>
              </a:rPr>
              <a:t>!</a:t>
            </a:r>
            <a:br>
              <a:rPr lang="en-US" sz="2000" spc="-1" dirty="0">
                <a:solidFill>
                  <a:srgbClr val="333333"/>
                </a:solidFill>
              </a:rPr>
            </a:br>
            <a:r>
              <a:rPr lang="es-ES" sz="2000" spc="-1" dirty="0" err="1">
                <a:solidFill>
                  <a:srgbClr val="333333"/>
                </a:solidFill>
              </a:rPr>
              <a:t>Especialment</a:t>
            </a:r>
            <a:r>
              <a:rPr lang="es-ES" sz="2000" spc="-1" dirty="0">
                <a:solidFill>
                  <a:srgbClr val="333333"/>
                </a:solidFill>
              </a:rPr>
              <a:t> per a </a:t>
            </a:r>
            <a:r>
              <a:rPr lang="es-ES" sz="2000" spc="-1" dirty="0" err="1">
                <a:solidFill>
                  <a:srgbClr val="333333"/>
                </a:solidFill>
              </a:rPr>
              <a:t>esdeveniments</a:t>
            </a:r>
            <a:r>
              <a:rPr lang="es-ES" sz="2000" spc="-1" dirty="0">
                <a:solidFill>
                  <a:srgbClr val="333333"/>
                </a:solidFill>
              </a:rPr>
              <a:t> </a:t>
            </a:r>
            <a:r>
              <a:rPr lang="es-ES" sz="2000" spc="-1" dirty="0" err="1">
                <a:solidFill>
                  <a:srgbClr val="333333"/>
                </a:solidFill>
              </a:rPr>
              <a:t>importants</a:t>
            </a:r>
            <a:r>
              <a:rPr lang="es-ES" sz="2000" spc="-1" dirty="0">
                <a:solidFill>
                  <a:srgbClr val="333333"/>
                </a:solidFill>
              </a:rPr>
              <a:t> (</a:t>
            </a:r>
            <a:r>
              <a:rPr lang="es-ES" sz="2000" spc="-1" dirty="0" err="1">
                <a:solidFill>
                  <a:srgbClr val="333333"/>
                </a:solidFill>
              </a:rPr>
              <a:t>baralla</a:t>
            </a:r>
            <a:r>
              <a:rPr lang="es-ES" sz="2000" spc="-1" dirty="0">
                <a:solidFill>
                  <a:srgbClr val="333333"/>
                </a:solidFill>
              </a:rPr>
              <a:t>, el </a:t>
            </a:r>
            <a:r>
              <a:rPr lang="es-ES" sz="2000" spc="-1" dirty="0" err="1">
                <a:solidFill>
                  <a:srgbClr val="333333"/>
                </a:solidFill>
              </a:rPr>
              <a:t>testimoni</a:t>
            </a:r>
            <a:r>
              <a:rPr lang="es-ES" sz="2000" spc="-1" dirty="0">
                <a:solidFill>
                  <a:srgbClr val="333333"/>
                </a:solidFill>
              </a:rPr>
              <a:t> de </a:t>
            </a:r>
            <a:r>
              <a:rPr lang="es-ES" sz="2000" spc="-1" dirty="0" err="1">
                <a:solidFill>
                  <a:srgbClr val="333333"/>
                </a:solidFill>
              </a:rPr>
              <a:t>testimonis</a:t>
            </a:r>
            <a:r>
              <a:rPr lang="es-ES" sz="2000" spc="-1" dirty="0">
                <a:solidFill>
                  <a:srgbClr val="333333"/>
                </a:solidFill>
              </a:rPr>
              <a:t> </a:t>
            </a:r>
            <a:r>
              <a:rPr lang="es-ES" sz="2000" spc="-1" dirty="0" err="1">
                <a:solidFill>
                  <a:srgbClr val="333333"/>
                </a:solidFill>
              </a:rPr>
              <a:t>presencials</a:t>
            </a:r>
            <a:r>
              <a:rPr lang="es-ES" sz="2000" spc="-1" dirty="0">
                <a:solidFill>
                  <a:srgbClr val="333333"/>
                </a:solidFill>
              </a:rPr>
              <a:t>, </a:t>
            </a:r>
            <a:r>
              <a:rPr lang="es-ES" sz="2000" spc="-1" dirty="0" err="1">
                <a:solidFill>
                  <a:srgbClr val="333333"/>
                </a:solidFill>
              </a:rPr>
              <a:t>etc</a:t>
            </a:r>
            <a:r>
              <a:rPr lang="es-ES" sz="2000" spc="-1" dirty="0">
                <a:solidFill>
                  <a:srgbClr val="333333"/>
                </a:solidFill>
              </a:rPr>
              <a:t>), </a:t>
            </a:r>
            <a:r>
              <a:rPr lang="es-ES" sz="2000" spc="-1" dirty="0" err="1">
                <a:solidFill>
                  <a:srgbClr val="333333"/>
                </a:solidFill>
              </a:rPr>
              <a:t>tingui</a:t>
            </a:r>
            <a:r>
              <a:rPr lang="es-ES" sz="2000" spc="-1" dirty="0">
                <a:solidFill>
                  <a:srgbClr val="333333"/>
                </a:solidFill>
              </a:rPr>
              <a:t> en </a:t>
            </a:r>
            <a:r>
              <a:rPr lang="es-ES" sz="2000" spc="-1" dirty="0" err="1">
                <a:solidFill>
                  <a:srgbClr val="333333"/>
                </a:solidFill>
              </a:rPr>
              <a:t>compte</a:t>
            </a:r>
            <a:r>
              <a:rPr lang="es-ES" sz="2000" spc="-1" dirty="0">
                <a:solidFill>
                  <a:srgbClr val="333333"/>
                </a:solidFill>
              </a:rPr>
              <a:t>:</a:t>
            </a:r>
            <a:br>
              <a:rPr lang="es-ES" sz="2000" spc="-1" dirty="0">
                <a:solidFill>
                  <a:srgbClr val="333333"/>
                </a:solidFill>
              </a:rPr>
            </a:br>
            <a:r>
              <a:rPr lang="es-ES" sz="2000" i="1" spc="-1" dirty="0">
                <a:solidFill>
                  <a:srgbClr val="333333"/>
                </a:solidFill>
              </a:rPr>
              <a:t>Si no </a:t>
            </a:r>
            <a:r>
              <a:rPr lang="es-ES" sz="2000" i="1" spc="-1" dirty="0" err="1">
                <a:solidFill>
                  <a:srgbClr val="333333"/>
                </a:solidFill>
              </a:rPr>
              <a:t>recorda</a:t>
            </a:r>
            <a:r>
              <a:rPr lang="es-ES" sz="2000" i="1" spc="-1" dirty="0">
                <a:solidFill>
                  <a:srgbClr val="333333"/>
                </a:solidFill>
              </a:rPr>
              <a:t> </a:t>
            </a:r>
            <a:r>
              <a:rPr lang="es-ES" sz="2000" i="1" spc="-1" dirty="0" err="1">
                <a:solidFill>
                  <a:srgbClr val="333333"/>
                </a:solidFill>
              </a:rPr>
              <a:t>detalls</a:t>
            </a:r>
            <a:r>
              <a:rPr lang="es-ES" sz="2000" i="1" spc="-1" dirty="0">
                <a:solidFill>
                  <a:srgbClr val="333333"/>
                </a:solidFill>
              </a:rPr>
              <a:t> </a:t>
            </a:r>
            <a:r>
              <a:rPr lang="es-ES" sz="2000" i="1" spc="-1" dirty="0" err="1">
                <a:solidFill>
                  <a:srgbClr val="333333"/>
                </a:solidFill>
              </a:rPr>
              <a:t>vívids</a:t>
            </a:r>
            <a:r>
              <a:rPr lang="es-ES" sz="2000" i="1" spc="-1" dirty="0">
                <a:solidFill>
                  <a:srgbClr val="333333"/>
                </a:solidFill>
              </a:rPr>
              <a:t> sobre el </a:t>
            </a:r>
            <a:r>
              <a:rPr lang="es-ES" sz="2000" i="1" spc="-1" dirty="0" err="1">
                <a:solidFill>
                  <a:srgbClr val="333333"/>
                </a:solidFill>
              </a:rPr>
              <a:t>succés</a:t>
            </a:r>
            <a:r>
              <a:rPr lang="es-ES" sz="2000" i="1" spc="-1" dirty="0">
                <a:solidFill>
                  <a:srgbClr val="333333"/>
                </a:solidFill>
              </a:rPr>
              <a:t>:</a:t>
            </a:r>
          </a:p>
          <a:p>
            <a:pPr marL="774827" lvl="3" indent="-342900" defTabSz="914400">
              <a:spcBef>
                <a:spcPts val="1999"/>
              </a:spcBef>
              <a:buClr>
                <a:srgbClr val="333333"/>
              </a:buClr>
              <a:buFont typeface="WingDings"/>
              <a:buChar char=""/>
            </a:pPr>
            <a:r>
              <a:rPr lang="es-ES" sz="2000" spc="-1" dirty="0">
                <a:solidFill>
                  <a:srgbClr val="004992"/>
                </a:solidFill>
              </a:rPr>
              <a:t>No </a:t>
            </a:r>
            <a:r>
              <a:rPr lang="es-ES" sz="2000" spc="-1" dirty="0" err="1">
                <a:solidFill>
                  <a:srgbClr val="004992"/>
                </a:solidFill>
              </a:rPr>
              <a:t>estiguis</a:t>
            </a:r>
            <a:r>
              <a:rPr lang="es-ES" sz="2000" spc="-1" dirty="0">
                <a:solidFill>
                  <a:srgbClr val="004992"/>
                </a:solidFill>
              </a:rPr>
              <a:t> </a:t>
            </a:r>
            <a:r>
              <a:rPr lang="es-ES" sz="2000" spc="-1" dirty="0" err="1">
                <a:solidFill>
                  <a:srgbClr val="004992"/>
                </a:solidFill>
              </a:rPr>
              <a:t>massa</a:t>
            </a:r>
            <a:r>
              <a:rPr lang="es-ES" sz="2000" spc="-1" dirty="0">
                <a:solidFill>
                  <a:srgbClr val="004992"/>
                </a:solidFill>
              </a:rPr>
              <a:t> segur/a que el </a:t>
            </a:r>
            <a:r>
              <a:rPr lang="es-ES" sz="2000" spc="-1" dirty="0" err="1">
                <a:solidFill>
                  <a:srgbClr val="004992"/>
                </a:solidFill>
              </a:rPr>
              <a:t>teu</a:t>
            </a:r>
            <a:r>
              <a:rPr lang="es-ES" sz="2000" spc="-1" dirty="0">
                <a:solidFill>
                  <a:srgbClr val="004992"/>
                </a:solidFill>
              </a:rPr>
              <a:t> record </a:t>
            </a:r>
            <a:r>
              <a:rPr lang="es-ES" sz="2000" spc="-1" dirty="0" err="1">
                <a:solidFill>
                  <a:srgbClr val="004992"/>
                </a:solidFill>
              </a:rPr>
              <a:t>sigui</a:t>
            </a:r>
            <a:r>
              <a:rPr lang="es-ES" sz="2000" spc="-1" dirty="0">
                <a:solidFill>
                  <a:srgbClr val="004992"/>
                </a:solidFill>
              </a:rPr>
              <a:t> </a:t>
            </a:r>
            <a:r>
              <a:rPr lang="es-ES" sz="2000" spc="-1" dirty="0" err="1">
                <a:solidFill>
                  <a:srgbClr val="004992"/>
                </a:solidFill>
              </a:rPr>
              <a:t>cert</a:t>
            </a:r>
            <a:r>
              <a:rPr lang="es-ES" sz="2000" spc="-1" dirty="0">
                <a:solidFill>
                  <a:srgbClr val="004992"/>
                </a:solidFill>
              </a:rPr>
              <a:t>.</a:t>
            </a:r>
            <a:endParaRPr lang="en-US" sz="2000" spc="-1" dirty="0">
              <a:solidFill>
                <a:srgbClr val="004992"/>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83</a:t>
            </a:fld>
            <a:endParaRPr lang="de-DE" spc="-1">
              <a:solidFill>
                <a:srgbClr val="000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r>
              <a:rPr lang="en-US" sz="2400" b="1" spc="-1" dirty="0">
                <a:solidFill>
                  <a:srgbClr val="333333"/>
                </a:solidFill>
              </a:rPr>
              <a:t>Metes </a:t>
            </a:r>
            <a:r>
              <a:rPr lang="en-US" sz="2400" b="1" spc="-1" dirty="0" err="1">
                <a:solidFill>
                  <a:srgbClr val="333333"/>
                </a:solidFill>
              </a:rPr>
              <a:t>d'Aprenentatge</a:t>
            </a:r>
            <a:r>
              <a:rPr lang="en-US" sz="2400" b="1"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s-ES" sz="2000" spc="-1" dirty="0"/>
              <a:t>El </a:t>
            </a:r>
            <a:r>
              <a:rPr lang="es-ES" sz="2000" spc="-1" dirty="0" err="1"/>
              <a:t>nostres</a:t>
            </a:r>
            <a:r>
              <a:rPr lang="es-ES" sz="2000" spc="-1" dirty="0"/>
              <a:t> records </a:t>
            </a:r>
            <a:r>
              <a:rPr lang="es-ES" sz="2000" spc="-1" dirty="0" err="1"/>
              <a:t>ens</a:t>
            </a:r>
            <a:r>
              <a:rPr lang="es-ES" sz="2000" spc="-1" dirty="0"/>
              <a:t> poden jugar males </a:t>
            </a:r>
            <a:r>
              <a:rPr lang="es-ES" sz="2000" spc="-1" dirty="0" err="1"/>
              <a:t>passades</a:t>
            </a:r>
            <a:r>
              <a:rPr lang="es-ES" sz="2000" spc="-1" dirty="0"/>
              <a:t>!</a:t>
            </a:r>
            <a:br>
              <a:rPr lang="en-US" sz="2000" spc="-1" dirty="0"/>
            </a:br>
            <a:r>
              <a:rPr lang="es-ES" sz="2000" spc="-1" dirty="0" err="1">
                <a:solidFill>
                  <a:srgbClr val="333333"/>
                </a:solidFill>
              </a:rPr>
              <a:t>Especialment</a:t>
            </a:r>
            <a:r>
              <a:rPr lang="es-ES" sz="2000" spc="-1" dirty="0">
                <a:solidFill>
                  <a:srgbClr val="333333"/>
                </a:solidFill>
              </a:rPr>
              <a:t> per a </a:t>
            </a:r>
            <a:r>
              <a:rPr lang="es-ES" sz="2000" spc="-1" dirty="0" err="1">
                <a:solidFill>
                  <a:srgbClr val="333333"/>
                </a:solidFill>
              </a:rPr>
              <a:t>esdeveniments</a:t>
            </a:r>
            <a:r>
              <a:rPr lang="es-ES" sz="2000" spc="-1" dirty="0">
                <a:solidFill>
                  <a:srgbClr val="333333"/>
                </a:solidFill>
              </a:rPr>
              <a:t> </a:t>
            </a:r>
            <a:r>
              <a:rPr lang="es-ES" sz="2000" spc="-1" dirty="0" err="1">
                <a:solidFill>
                  <a:srgbClr val="333333"/>
                </a:solidFill>
              </a:rPr>
              <a:t>importants</a:t>
            </a:r>
            <a:r>
              <a:rPr lang="es-ES" sz="2000" spc="-1" dirty="0">
                <a:solidFill>
                  <a:srgbClr val="333333"/>
                </a:solidFill>
              </a:rPr>
              <a:t> (</a:t>
            </a:r>
            <a:r>
              <a:rPr lang="es-ES" sz="2000" spc="-1" dirty="0" err="1">
                <a:solidFill>
                  <a:srgbClr val="333333"/>
                </a:solidFill>
              </a:rPr>
              <a:t>baralla</a:t>
            </a:r>
            <a:r>
              <a:rPr lang="es-ES" sz="2000" spc="-1" dirty="0">
                <a:solidFill>
                  <a:srgbClr val="333333"/>
                </a:solidFill>
              </a:rPr>
              <a:t>, el </a:t>
            </a:r>
            <a:r>
              <a:rPr lang="es-ES" sz="2000" spc="-1" dirty="0" err="1">
                <a:solidFill>
                  <a:srgbClr val="333333"/>
                </a:solidFill>
              </a:rPr>
              <a:t>testimoni</a:t>
            </a:r>
            <a:r>
              <a:rPr lang="es-ES" sz="2000" spc="-1" dirty="0">
                <a:solidFill>
                  <a:srgbClr val="333333"/>
                </a:solidFill>
              </a:rPr>
              <a:t> de </a:t>
            </a:r>
            <a:r>
              <a:rPr lang="es-ES" sz="2000" spc="-1" dirty="0" err="1">
                <a:solidFill>
                  <a:srgbClr val="333333"/>
                </a:solidFill>
              </a:rPr>
              <a:t>testimonis</a:t>
            </a:r>
            <a:r>
              <a:rPr lang="es-ES" sz="2000" spc="-1" dirty="0">
                <a:solidFill>
                  <a:srgbClr val="333333"/>
                </a:solidFill>
              </a:rPr>
              <a:t> </a:t>
            </a:r>
            <a:r>
              <a:rPr lang="es-ES" sz="2000" spc="-1" dirty="0" err="1">
                <a:solidFill>
                  <a:srgbClr val="333333"/>
                </a:solidFill>
              </a:rPr>
              <a:t>presencials</a:t>
            </a:r>
            <a:r>
              <a:rPr lang="es-ES" sz="2000" spc="-1" dirty="0">
                <a:solidFill>
                  <a:srgbClr val="333333"/>
                </a:solidFill>
              </a:rPr>
              <a:t>, </a:t>
            </a:r>
            <a:r>
              <a:rPr lang="es-ES" sz="2000" spc="-1" dirty="0" err="1">
                <a:solidFill>
                  <a:srgbClr val="333333"/>
                </a:solidFill>
              </a:rPr>
              <a:t>etc</a:t>
            </a:r>
            <a:r>
              <a:rPr lang="es-ES" sz="2000" spc="-1" dirty="0">
                <a:solidFill>
                  <a:srgbClr val="333333"/>
                </a:solidFill>
              </a:rPr>
              <a:t>), </a:t>
            </a:r>
            <a:r>
              <a:rPr lang="es-ES" sz="2000" spc="-1" dirty="0" err="1">
                <a:solidFill>
                  <a:srgbClr val="333333"/>
                </a:solidFill>
              </a:rPr>
              <a:t>tingui</a:t>
            </a:r>
            <a:r>
              <a:rPr lang="es-ES" sz="2000" spc="-1" dirty="0">
                <a:solidFill>
                  <a:srgbClr val="333333"/>
                </a:solidFill>
              </a:rPr>
              <a:t> en </a:t>
            </a:r>
            <a:r>
              <a:rPr lang="es-ES" sz="2000" spc="-1" dirty="0" err="1">
                <a:solidFill>
                  <a:srgbClr val="333333"/>
                </a:solidFill>
              </a:rPr>
              <a:t>compte</a:t>
            </a:r>
            <a:r>
              <a:rPr lang="es-ES" sz="2000" spc="-1" dirty="0">
                <a:solidFill>
                  <a:srgbClr val="333333"/>
                </a:solidFill>
              </a:rPr>
              <a:t>:</a:t>
            </a:r>
            <a:br>
              <a:rPr lang="es-ES" sz="2000" spc="-1" dirty="0">
                <a:solidFill>
                  <a:srgbClr val="333333"/>
                </a:solidFill>
              </a:rPr>
            </a:br>
            <a:r>
              <a:rPr lang="es-ES" sz="2000" i="1" spc="-1" dirty="0">
                <a:solidFill>
                  <a:srgbClr val="333333"/>
                </a:solidFill>
              </a:rPr>
              <a:t>Si no </a:t>
            </a:r>
            <a:r>
              <a:rPr lang="es-ES" sz="2000" i="1" spc="-1" dirty="0" err="1">
                <a:solidFill>
                  <a:srgbClr val="333333"/>
                </a:solidFill>
              </a:rPr>
              <a:t>recorda</a:t>
            </a:r>
            <a:r>
              <a:rPr lang="es-ES" sz="2000" i="1" spc="-1" dirty="0">
                <a:solidFill>
                  <a:srgbClr val="333333"/>
                </a:solidFill>
              </a:rPr>
              <a:t> </a:t>
            </a:r>
            <a:r>
              <a:rPr lang="es-ES" sz="2000" i="1" spc="-1" dirty="0" err="1">
                <a:solidFill>
                  <a:srgbClr val="333333"/>
                </a:solidFill>
              </a:rPr>
              <a:t>detalls</a:t>
            </a:r>
            <a:r>
              <a:rPr lang="es-ES" sz="2000" i="1" spc="-1" dirty="0">
                <a:solidFill>
                  <a:srgbClr val="333333"/>
                </a:solidFill>
              </a:rPr>
              <a:t> </a:t>
            </a:r>
            <a:r>
              <a:rPr lang="es-ES" sz="2000" i="1" spc="-1" dirty="0" err="1">
                <a:solidFill>
                  <a:srgbClr val="333333"/>
                </a:solidFill>
              </a:rPr>
              <a:t>vívids</a:t>
            </a:r>
            <a:r>
              <a:rPr lang="es-ES" sz="2000" i="1" spc="-1" dirty="0">
                <a:solidFill>
                  <a:srgbClr val="333333"/>
                </a:solidFill>
              </a:rPr>
              <a:t> sobre el </a:t>
            </a:r>
            <a:r>
              <a:rPr lang="es-ES" sz="2000" i="1" spc="-1" dirty="0" err="1">
                <a:solidFill>
                  <a:srgbClr val="333333"/>
                </a:solidFill>
              </a:rPr>
              <a:t>succés</a:t>
            </a:r>
            <a:r>
              <a:rPr lang="es-ES" sz="2000" i="1" spc="-1" dirty="0">
                <a:solidFill>
                  <a:srgbClr val="333333"/>
                </a:solidFill>
              </a:rPr>
              <a:t>:</a:t>
            </a:r>
          </a:p>
          <a:p>
            <a:pPr marL="774827" lvl="3" indent="-342900" defTabSz="914400">
              <a:spcBef>
                <a:spcPts val="1999"/>
              </a:spcBef>
              <a:buClr>
                <a:srgbClr val="333333"/>
              </a:buClr>
              <a:buFont typeface="WingDings"/>
              <a:buChar char=""/>
            </a:pPr>
            <a:r>
              <a:rPr lang="es-ES" sz="2000" spc="-1" dirty="0">
                <a:solidFill>
                  <a:srgbClr val="004992"/>
                </a:solidFill>
              </a:rPr>
              <a:t>No </a:t>
            </a:r>
            <a:r>
              <a:rPr lang="es-ES" sz="2000" spc="-1" dirty="0" err="1">
                <a:solidFill>
                  <a:srgbClr val="004992"/>
                </a:solidFill>
              </a:rPr>
              <a:t>estiguis</a:t>
            </a:r>
            <a:r>
              <a:rPr lang="es-ES" sz="2000" spc="-1" dirty="0">
                <a:solidFill>
                  <a:srgbClr val="004992"/>
                </a:solidFill>
              </a:rPr>
              <a:t> </a:t>
            </a:r>
            <a:r>
              <a:rPr lang="es-ES" sz="2000" spc="-1" dirty="0" err="1">
                <a:solidFill>
                  <a:srgbClr val="004992"/>
                </a:solidFill>
              </a:rPr>
              <a:t>massa</a:t>
            </a:r>
            <a:r>
              <a:rPr lang="es-ES" sz="2000" spc="-1" dirty="0">
                <a:solidFill>
                  <a:srgbClr val="004992"/>
                </a:solidFill>
              </a:rPr>
              <a:t> segur/a que el </a:t>
            </a:r>
            <a:r>
              <a:rPr lang="es-ES" sz="2000" spc="-1" dirty="0" err="1">
                <a:solidFill>
                  <a:srgbClr val="004992"/>
                </a:solidFill>
              </a:rPr>
              <a:t>teu</a:t>
            </a:r>
            <a:r>
              <a:rPr lang="es-ES" sz="2000" spc="-1" dirty="0">
                <a:solidFill>
                  <a:srgbClr val="004992"/>
                </a:solidFill>
              </a:rPr>
              <a:t> record </a:t>
            </a:r>
            <a:r>
              <a:rPr lang="es-ES" sz="2000" spc="-1" dirty="0" err="1">
                <a:solidFill>
                  <a:srgbClr val="004992"/>
                </a:solidFill>
              </a:rPr>
              <a:t>sigui</a:t>
            </a:r>
            <a:r>
              <a:rPr lang="es-ES" sz="2000" spc="-1" dirty="0">
                <a:solidFill>
                  <a:srgbClr val="004992"/>
                </a:solidFill>
              </a:rPr>
              <a:t> </a:t>
            </a:r>
            <a:r>
              <a:rPr lang="es-ES" sz="2000" spc="-1" dirty="0" err="1">
                <a:solidFill>
                  <a:srgbClr val="004992"/>
                </a:solidFill>
              </a:rPr>
              <a:t>cert</a:t>
            </a:r>
            <a:r>
              <a:rPr lang="es-ES" sz="2000" spc="-1" dirty="0">
                <a:solidFill>
                  <a:srgbClr val="004992"/>
                </a:solidFill>
              </a:rPr>
              <a:t>.</a:t>
            </a:r>
            <a:endParaRPr lang="en-US" sz="2000" spc="-1" dirty="0">
              <a:solidFill>
                <a:srgbClr val="004992"/>
              </a:solidFill>
            </a:endParaRPr>
          </a:p>
          <a:p>
            <a:pPr marL="774827" lvl="3" indent="-342900" defTabSz="914400">
              <a:spcBef>
                <a:spcPts val="1999"/>
              </a:spcBef>
              <a:buClr>
                <a:srgbClr val="333333"/>
              </a:buClr>
              <a:buFont typeface="WingDings"/>
              <a:buChar char=""/>
            </a:pPr>
            <a:r>
              <a:rPr lang="es-ES" sz="2000" spc="-1" dirty="0" err="1">
                <a:solidFill>
                  <a:srgbClr val="004992"/>
                </a:solidFill>
              </a:rPr>
              <a:t>Sol.licita</a:t>
            </a:r>
            <a:r>
              <a:rPr lang="es-ES" sz="2000" spc="-1" dirty="0">
                <a:solidFill>
                  <a:srgbClr val="004992"/>
                </a:solidFill>
              </a:rPr>
              <a:t> </a:t>
            </a:r>
            <a:r>
              <a:rPr lang="es-ES" sz="2000" spc="-1" dirty="0" err="1">
                <a:solidFill>
                  <a:srgbClr val="004992"/>
                </a:solidFill>
              </a:rPr>
              <a:t>informació</a:t>
            </a:r>
            <a:r>
              <a:rPr lang="es-ES" sz="2000" spc="-1" dirty="0">
                <a:solidFill>
                  <a:srgbClr val="004992"/>
                </a:solidFill>
              </a:rPr>
              <a:t> </a:t>
            </a:r>
            <a:r>
              <a:rPr lang="es-ES" sz="2000" spc="-1" dirty="0" err="1">
                <a:solidFill>
                  <a:srgbClr val="004992"/>
                </a:solidFill>
              </a:rPr>
              <a:t>addicional</a:t>
            </a:r>
            <a:r>
              <a:rPr lang="es-ES" sz="2000" spc="-1" dirty="0">
                <a:solidFill>
                  <a:srgbClr val="004992"/>
                </a:solidFill>
              </a:rPr>
              <a:t> (per </a:t>
            </a:r>
            <a:r>
              <a:rPr lang="es-ES" sz="2000" spc="-1" dirty="0" err="1">
                <a:solidFill>
                  <a:srgbClr val="004992"/>
                </a:solidFill>
              </a:rPr>
              <a:t>exemple</a:t>
            </a:r>
            <a:r>
              <a:rPr lang="es-ES" sz="2000" spc="-1" dirty="0">
                <a:solidFill>
                  <a:srgbClr val="004992"/>
                </a:solidFill>
              </a:rPr>
              <a:t>: un </a:t>
            </a:r>
            <a:r>
              <a:rPr lang="es-ES" sz="2000" spc="-1" dirty="0" err="1">
                <a:solidFill>
                  <a:srgbClr val="004992"/>
                </a:solidFill>
              </a:rPr>
              <a:t>testimoni</a:t>
            </a:r>
            <a:r>
              <a:rPr lang="es-ES" sz="2000" spc="-1" dirty="0">
                <a:solidFill>
                  <a:srgbClr val="004992"/>
                </a:solidFill>
              </a:rPr>
              <a:t>).</a:t>
            </a:r>
            <a:br>
              <a:rPr lang="es-ES" sz="2000" spc="-1" dirty="0">
                <a:solidFill>
                  <a:srgbClr val="004992"/>
                </a:solidFill>
              </a:rPr>
            </a:b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84</a:t>
            </a:fld>
            <a:endParaRPr lang="de-DE" spc="-1">
              <a:solidFill>
                <a:srgbClr val="000000"/>
              </a:solidFill>
            </a:endParaRPr>
          </a:p>
        </p:txBody>
      </p:sp>
    </p:spTree>
    <p:extLst>
      <p:ext uri="{BB962C8B-B14F-4D97-AF65-F5344CB8AC3E}">
        <p14:creationId xmlns:p14="http://schemas.microsoft.com/office/powerpoint/2010/main" val="17321290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r>
              <a:rPr lang="en-US" sz="2400" b="1" spc="-1" dirty="0">
                <a:solidFill>
                  <a:srgbClr val="333333"/>
                </a:solidFill>
              </a:rPr>
              <a:t>Metes </a:t>
            </a:r>
            <a:r>
              <a:rPr lang="en-US" sz="2400" b="1" spc="-1" dirty="0" err="1">
                <a:solidFill>
                  <a:srgbClr val="333333"/>
                </a:solidFill>
              </a:rPr>
              <a:t>d'Aprenentatge</a:t>
            </a:r>
            <a:r>
              <a:rPr lang="en-US" sz="2400" b="1" spc="-1" dirty="0">
                <a:solidFill>
                  <a:srgbClr val="333333"/>
                </a:solidFill>
              </a:rPr>
              <a:t>:</a:t>
            </a:r>
            <a:endParaRPr lang="en-US" sz="2400" spc="-1" dirty="0">
              <a:solidFill>
                <a:srgbClr val="333333"/>
              </a:solidFill>
            </a:endParaRPr>
          </a:p>
          <a:p>
            <a:pPr marL="342900" lvl="0" indent="-342900" defTabSz="914400">
              <a:buClr>
                <a:srgbClr val="000000"/>
              </a:buClr>
              <a:buFont typeface="WingDings"/>
              <a:buChar char=""/>
            </a:pPr>
            <a:r>
              <a:rPr lang="es-ES" sz="2000" spc="-1" dirty="0">
                <a:solidFill>
                  <a:srgbClr val="004992"/>
                </a:solidFill>
              </a:rPr>
              <a:t>El </a:t>
            </a:r>
            <a:r>
              <a:rPr lang="es-ES" sz="2000" spc="-1" dirty="0" err="1">
                <a:solidFill>
                  <a:srgbClr val="004992"/>
                </a:solidFill>
              </a:rPr>
              <a:t>nostres</a:t>
            </a:r>
            <a:r>
              <a:rPr lang="es-ES" sz="2000" spc="-1" dirty="0">
                <a:solidFill>
                  <a:srgbClr val="004992"/>
                </a:solidFill>
              </a:rPr>
              <a:t> records </a:t>
            </a:r>
            <a:r>
              <a:rPr lang="es-ES" sz="2000" spc="-1" dirty="0" err="1">
                <a:solidFill>
                  <a:srgbClr val="004992"/>
                </a:solidFill>
              </a:rPr>
              <a:t>ens</a:t>
            </a:r>
            <a:r>
              <a:rPr lang="es-ES" sz="2000" spc="-1" dirty="0">
                <a:solidFill>
                  <a:srgbClr val="004992"/>
                </a:solidFill>
              </a:rPr>
              <a:t> poden jugar males </a:t>
            </a:r>
            <a:r>
              <a:rPr lang="es-ES" sz="2000" spc="-1" dirty="0" err="1">
                <a:solidFill>
                  <a:srgbClr val="004992"/>
                </a:solidFill>
              </a:rPr>
              <a:t>passades</a:t>
            </a:r>
            <a:r>
              <a:rPr lang="es-ES" sz="2000" spc="-1" dirty="0">
                <a:solidFill>
                  <a:srgbClr val="004992"/>
                </a:solidFill>
              </a:rPr>
              <a:t>!</a:t>
            </a:r>
            <a:br>
              <a:rPr lang="en-US" sz="2000" spc="-1" dirty="0">
                <a:solidFill>
                  <a:srgbClr val="333333"/>
                </a:solidFill>
              </a:rPr>
            </a:br>
            <a:r>
              <a:rPr lang="es-ES" sz="2000" spc="-1" dirty="0" err="1">
                <a:solidFill>
                  <a:srgbClr val="333333"/>
                </a:solidFill>
              </a:rPr>
              <a:t>Especialment</a:t>
            </a:r>
            <a:r>
              <a:rPr lang="es-ES" sz="2000" spc="-1" dirty="0">
                <a:solidFill>
                  <a:srgbClr val="333333"/>
                </a:solidFill>
              </a:rPr>
              <a:t> per a </a:t>
            </a:r>
            <a:r>
              <a:rPr lang="es-ES" sz="2000" spc="-1" dirty="0" err="1">
                <a:solidFill>
                  <a:srgbClr val="333333"/>
                </a:solidFill>
              </a:rPr>
              <a:t>esdeveniments</a:t>
            </a:r>
            <a:r>
              <a:rPr lang="es-ES" sz="2000" spc="-1" dirty="0">
                <a:solidFill>
                  <a:srgbClr val="333333"/>
                </a:solidFill>
              </a:rPr>
              <a:t> </a:t>
            </a:r>
            <a:r>
              <a:rPr lang="es-ES" sz="2000" spc="-1" dirty="0" err="1">
                <a:solidFill>
                  <a:srgbClr val="333333"/>
                </a:solidFill>
              </a:rPr>
              <a:t>importants</a:t>
            </a:r>
            <a:r>
              <a:rPr lang="es-ES" sz="2000" spc="-1" dirty="0">
                <a:solidFill>
                  <a:srgbClr val="333333"/>
                </a:solidFill>
              </a:rPr>
              <a:t> (</a:t>
            </a:r>
            <a:r>
              <a:rPr lang="es-ES" sz="2000" spc="-1" dirty="0" err="1">
                <a:solidFill>
                  <a:srgbClr val="333333"/>
                </a:solidFill>
              </a:rPr>
              <a:t>baralla</a:t>
            </a:r>
            <a:r>
              <a:rPr lang="es-ES" sz="2000" spc="-1" dirty="0">
                <a:solidFill>
                  <a:srgbClr val="333333"/>
                </a:solidFill>
              </a:rPr>
              <a:t>, el </a:t>
            </a:r>
            <a:r>
              <a:rPr lang="es-ES" sz="2000" spc="-1" dirty="0" err="1">
                <a:solidFill>
                  <a:srgbClr val="333333"/>
                </a:solidFill>
              </a:rPr>
              <a:t>testimoni</a:t>
            </a:r>
            <a:r>
              <a:rPr lang="es-ES" sz="2000" spc="-1" dirty="0">
                <a:solidFill>
                  <a:srgbClr val="333333"/>
                </a:solidFill>
              </a:rPr>
              <a:t> de </a:t>
            </a:r>
            <a:r>
              <a:rPr lang="es-ES" sz="2000" spc="-1" dirty="0" err="1">
                <a:solidFill>
                  <a:srgbClr val="333333"/>
                </a:solidFill>
              </a:rPr>
              <a:t>testimonis</a:t>
            </a:r>
            <a:r>
              <a:rPr lang="es-ES" sz="2000" spc="-1" dirty="0">
                <a:solidFill>
                  <a:srgbClr val="333333"/>
                </a:solidFill>
              </a:rPr>
              <a:t> </a:t>
            </a:r>
            <a:r>
              <a:rPr lang="es-ES" sz="2000" spc="-1" dirty="0" err="1">
                <a:solidFill>
                  <a:srgbClr val="333333"/>
                </a:solidFill>
              </a:rPr>
              <a:t>presencials</a:t>
            </a:r>
            <a:r>
              <a:rPr lang="es-ES" sz="2000" spc="-1" dirty="0">
                <a:solidFill>
                  <a:srgbClr val="333333"/>
                </a:solidFill>
              </a:rPr>
              <a:t>, </a:t>
            </a:r>
            <a:r>
              <a:rPr lang="es-ES" sz="2000" spc="-1" dirty="0" err="1">
                <a:solidFill>
                  <a:srgbClr val="333333"/>
                </a:solidFill>
              </a:rPr>
              <a:t>etc</a:t>
            </a:r>
            <a:r>
              <a:rPr lang="es-ES" sz="2000" spc="-1" dirty="0">
                <a:solidFill>
                  <a:srgbClr val="333333"/>
                </a:solidFill>
              </a:rPr>
              <a:t>), </a:t>
            </a:r>
            <a:r>
              <a:rPr lang="es-ES" sz="2000" spc="-1" dirty="0" err="1">
                <a:solidFill>
                  <a:srgbClr val="333333"/>
                </a:solidFill>
              </a:rPr>
              <a:t>tingui</a:t>
            </a:r>
            <a:r>
              <a:rPr lang="es-ES" sz="2000" spc="-1" dirty="0">
                <a:solidFill>
                  <a:srgbClr val="333333"/>
                </a:solidFill>
              </a:rPr>
              <a:t> en </a:t>
            </a:r>
            <a:r>
              <a:rPr lang="es-ES" sz="2000" spc="-1" dirty="0" err="1">
                <a:solidFill>
                  <a:srgbClr val="333333"/>
                </a:solidFill>
              </a:rPr>
              <a:t>compte</a:t>
            </a:r>
            <a:r>
              <a:rPr lang="es-ES" sz="2000" spc="-1" dirty="0">
                <a:solidFill>
                  <a:srgbClr val="333333"/>
                </a:solidFill>
              </a:rPr>
              <a:t>:</a:t>
            </a:r>
            <a:br>
              <a:rPr lang="es-ES" sz="2000" spc="-1" dirty="0">
                <a:solidFill>
                  <a:srgbClr val="333333"/>
                </a:solidFill>
              </a:rPr>
            </a:br>
            <a:r>
              <a:rPr lang="es-ES" sz="2000" i="1" spc="-1" dirty="0">
                <a:solidFill>
                  <a:srgbClr val="333333"/>
                </a:solidFill>
              </a:rPr>
              <a:t>Si no </a:t>
            </a:r>
            <a:r>
              <a:rPr lang="es-ES" sz="2000" i="1" spc="-1" dirty="0" err="1">
                <a:solidFill>
                  <a:srgbClr val="333333"/>
                </a:solidFill>
              </a:rPr>
              <a:t>recorda</a:t>
            </a:r>
            <a:r>
              <a:rPr lang="es-ES" sz="2000" i="1" spc="-1" dirty="0">
                <a:solidFill>
                  <a:srgbClr val="333333"/>
                </a:solidFill>
              </a:rPr>
              <a:t> </a:t>
            </a:r>
            <a:r>
              <a:rPr lang="es-ES" sz="2000" i="1" spc="-1" dirty="0" err="1">
                <a:solidFill>
                  <a:srgbClr val="333333"/>
                </a:solidFill>
              </a:rPr>
              <a:t>detalls</a:t>
            </a:r>
            <a:r>
              <a:rPr lang="es-ES" sz="2000" i="1" spc="-1" dirty="0">
                <a:solidFill>
                  <a:srgbClr val="333333"/>
                </a:solidFill>
              </a:rPr>
              <a:t> </a:t>
            </a:r>
            <a:r>
              <a:rPr lang="es-ES" sz="2000" i="1" spc="-1" dirty="0" err="1">
                <a:solidFill>
                  <a:srgbClr val="333333"/>
                </a:solidFill>
              </a:rPr>
              <a:t>vívids</a:t>
            </a:r>
            <a:r>
              <a:rPr lang="es-ES" sz="2000" i="1" spc="-1" dirty="0">
                <a:solidFill>
                  <a:srgbClr val="333333"/>
                </a:solidFill>
              </a:rPr>
              <a:t> sobre el </a:t>
            </a:r>
            <a:r>
              <a:rPr lang="es-ES" sz="2000" i="1" spc="-1" dirty="0" err="1">
                <a:solidFill>
                  <a:srgbClr val="333333"/>
                </a:solidFill>
              </a:rPr>
              <a:t>succés</a:t>
            </a:r>
            <a:r>
              <a:rPr lang="es-ES" sz="2000" i="1" spc="-1" dirty="0">
                <a:solidFill>
                  <a:srgbClr val="333333"/>
                </a:solidFill>
              </a:rPr>
              <a:t>:</a:t>
            </a:r>
          </a:p>
          <a:p>
            <a:pPr marL="774827" lvl="3" indent="-342900" defTabSz="914400">
              <a:spcBef>
                <a:spcPts val="1999"/>
              </a:spcBef>
              <a:buClr>
                <a:srgbClr val="333333"/>
              </a:buClr>
              <a:buFont typeface="WingDings"/>
              <a:buChar char=""/>
            </a:pPr>
            <a:r>
              <a:rPr lang="es-ES" sz="2000" spc="-1" dirty="0">
                <a:solidFill>
                  <a:srgbClr val="004992"/>
                </a:solidFill>
              </a:rPr>
              <a:t>No </a:t>
            </a:r>
            <a:r>
              <a:rPr lang="es-ES" sz="2000" spc="-1" dirty="0" err="1">
                <a:solidFill>
                  <a:srgbClr val="004992"/>
                </a:solidFill>
              </a:rPr>
              <a:t>estiguis</a:t>
            </a:r>
            <a:r>
              <a:rPr lang="es-ES" sz="2000" spc="-1" dirty="0">
                <a:solidFill>
                  <a:srgbClr val="004992"/>
                </a:solidFill>
              </a:rPr>
              <a:t> </a:t>
            </a:r>
            <a:r>
              <a:rPr lang="es-ES" sz="2000" spc="-1" dirty="0" err="1">
                <a:solidFill>
                  <a:srgbClr val="004992"/>
                </a:solidFill>
              </a:rPr>
              <a:t>massa</a:t>
            </a:r>
            <a:r>
              <a:rPr lang="es-ES" sz="2000" spc="-1" dirty="0">
                <a:solidFill>
                  <a:srgbClr val="004992"/>
                </a:solidFill>
              </a:rPr>
              <a:t> segur/a que el </a:t>
            </a:r>
            <a:r>
              <a:rPr lang="es-ES" sz="2000" spc="-1" dirty="0" err="1">
                <a:solidFill>
                  <a:srgbClr val="004992"/>
                </a:solidFill>
              </a:rPr>
              <a:t>teu</a:t>
            </a:r>
            <a:r>
              <a:rPr lang="es-ES" sz="2000" spc="-1" dirty="0">
                <a:solidFill>
                  <a:srgbClr val="004992"/>
                </a:solidFill>
              </a:rPr>
              <a:t> record </a:t>
            </a:r>
            <a:r>
              <a:rPr lang="es-ES" sz="2000" spc="-1" dirty="0" err="1">
                <a:solidFill>
                  <a:srgbClr val="004992"/>
                </a:solidFill>
              </a:rPr>
              <a:t>sigui</a:t>
            </a:r>
            <a:r>
              <a:rPr lang="es-ES" sz="2000" spc="-1" dirty="0">
                <a:solidFill>
                  <a:srgbClr val="004992"/>
                </a:solidFill>
              </a:rPr>
              <a:t> </a:t>
            </a:r>
            <a:r>
              <a:rPr lang="es-ES" sz="2000" spc="-1" dirty="0" err="1">
                <a:solidFill>
                  <a:srgbClr val="004992"/>
                </a:solidFill>
              </a:rPr>
              <a:t>cert</a:t>
            </a:r>
            <a:r>
              <a:rPr lang="es-ES" sz="2000" spc="-1" dirty="0">
                <a:solidFill>
                  <a:srgbClr val="004992"/>
                </a:solidFill>
              </a:rPr>
              <a:t>.</a:t>
            </a:r>
            <a:endParaRPr lang="en-US" sz="2000" spc="-1" dirty="0">
              <a:solidFill>
                <a:srgbClr val="004992"/>
              </a:solidFill>
            </a:endParaRPr>
          </a:p>
          <a:p>
            <a:pPr marL="774827" lvl="3" indent="-342900" defTabSz="914400">
              <a:spcBef>
                <a:spcPts val="1999"/>
              </a:spcBef>
              <a:buClr>
                <a:srgbClr val="333333"/>
              </a:buClr>
              <a:buFont typeface="WingDings"/>
              <a:buChar char=""/>
            </a:pPr>
            <a:r>
              <a:rPr lang="es-ES" sz="2000" spc="-1" dirty="0" err="1">
                <a:solidFill>
                  <a:srgbClr val="004992"/>
                </a:solidFill>
              </a:rPr>
              <a:t>Sol.licita</a:t>
            </a:r>
            <a:r>
              <a:rPr lang="es-ES" sz="2000" spc="-1" dirty="0">
                <a:solidFill>
                  <a:srgbClr val="004992"/>
                </a:solidFill>
              </a:rPr>
              <a:t> </a:t>
            </a:r>
            <a:r>
              <a:rPr lang="es-ES" sz="2000" spc="-1" dirty="0" err="1">
                <a:solidFill>
                  <a:srgbClr val="004992"/>
                </a:solidFill>
              </a:rPr>
              <a:t>informació</a:t>
            </a:r>
            <a:r>
              <a:rPr lang="es-ES" sz="2000" spc="-1" dirty="0">
                <a:solidFill>
                  <a:srgbClr val="004992"/>
                </a:solidFill>
              </a:rPr>
              <a:t> </a:t>
            </a:r>
            <a:r>
              <a:rPr lang="es-ES" sz="2000" spc="-1" dirty="0" err="1">
                <a:solidFill>
                  <a:srgbClr val="004992"/>
                </a:solidFill>
              </a:rPr>
              <a:t>addicional</a:t>
            </a:r>
            <a:r>
              <a:rPr lang="es-ES" sz="2000" spc="-1" dirty="0">
                <a:solidFill>
                  <a:srgbClr val="004992"/>
                </a:solidFill>
              </a:rPr>
              <a:t> (per </a:t>
            </a:r>
            <a:r>
              <a:rPr lang="es-ES" sz="2000" spc="-1" dirty="0" err="1">
                <a:solidFill>
                  <a:srgbClr val="004992"/>
                </a:solidFill>
              </a:rPr>
              <a:t>exemple</a:t>
            </a:r>
            <a:r>
              <a:rPr lang="es-ES" sz="2000" spc="-1" dirty="0">
                <a:solidFill>
                  <a:srgbClr val="004992"/>
                </a:solidFill>
              </a:rPr>
              <a:t>: un </a:t>
            </a:r>
            <a:r>
              <a:rPr lang="es-ES" sz="2000" spc="-1" dirty="0" err="1">
                <a:solidFill>
                  <a:srgbClr val="004992"/>
                </a:solidFill>
              </a:rPr>
              <a:t>testimoni</a:t>
            </a:r>
            <a:r>
              <a:rPr lang="es-ES" sz="2000" spc="-1" dirty="0">
                <a:solidFill>
                  <a:srgbClr val="004992"/>
                </a:solidFill>
              </a:rPr>
              <a:t>).</a:t>
            </a:r>
            <a:br>
              <a:rPr lang="es-ES" sz="2000" spc="-1" dirty="0">
                <a:solidFill>
                  <a:srgbClr val="004992"/>
                </a:solidFill>
              </a:rPr>
            </a:br>
            <a:r>
              <a:rPr lang="es-ES" sz="2000" u="sng" spc="-1" dirty="0" err="1">
                <a:solidFill>
                  <a:srgbClr val="333333"/>
                </a:solidFill>
              </a:rPr>
              <a:t>Exemple</a:t>
            </a:r>
            <a:r>
              <a:rPr lang="es-ES" sz="2000" spc="-1" dirty="0">
                <a:solidFill>
                  <a:srgbClr val="333333"/>
                </a:solidFill>
              </a:rPr>
              <a:t>: Va </a:t>
            </a:r>
            <a:r>
              <a:rPr lang="es-ES" sz="2000" spc="-1" dirty="0" err="1">
                <a:solidFill>
                  <a:srgbClr val="333333"/>
                </a:solidFill>
              </a:rPr>
              <a:t>tenir</a:t>
            </a:r>
            <a:r>
              <a:rPr lang="es-ES" sz="2000" spc="-1" dirty="0">
                <a:solidFill>
                  <a:srgbClr val="333333"/>
                </a:solidFill>
              </a:rPr>
              <a:t> una </a:t>
            </a:r>
            <a:r>
              <a:rPr lang="es-ES" sz="2000" spc="-1" dirty="0" err="1">
                <a:solidFill>
                  <a:srgbClr val="333333"/>
                </a:solidFill>
              </a:rPr>
              <a:t>baralla</a:t>
            </a:r>
            <a:r>
              <a:rPr lang="es-ES" sz="2000" spc="-1" dirty="0">
                <a:solidFill>
                  <a:srgbClr val="333333"/>
                </a:solidFill>
              </a:rPr>
              <a:t> </a:t>
            </a:r>
            <a:r>
              <a:rPr lang="es-ES" sz="2000" spc="-1" dirty="0" err="1">
                <a:solidFill>
                  <a:srgbClr val="333333"/>
                </a:solidFill>
              </a:rPr>
              <a:t>amb</a:t>
            </a:r>
            <a:r>
              <a:rPr lang="es-ES" sz="2000" spc="-1" dirty="0">
                <a:solidFill>
                  <a:srgbClr val="333333"/>
                </a:solidFill>
              </a:rPr>
              <a:t> </a:t>
            </a:r>
            <a:r>
              <a:rPr lang="es-ES" sz="2000" spc="-1" dirty="0" err="1">
                <a:solidFill>
                  <a:srgbClr val="333333"/>
                </a:solidFill>
              </a:rPr>
              <a:t>algú</a:t>
            </a:r>
            <a:r>
              <a:rPr lang="es-ES" sz="2000" spc="-1" dirty="0">
                <a:solidFill>
                  <a:srgbClr val="333333"/>
                </a:solidFill>
              </a:rPr>
              <a:t> i </a:t>
            </a:r>
            <a:r>
              <a:rPr lang="es-ES" sz="2000" spc="-1" dirty="0" err="1">
                <a:solidFill>
                  <a:srgbClr val="333333"/>
                </a:solidFill>
              </a:rPr>
              <a:t>recorda</a:t>
            </a:r>
            <a:r>
              <a:rPr lang="es-ES" sz="2000" spc="-1" dirty="0">
                <a:solidFill>
                  <a:srgbClr val="333333"/>
                </a:solidFill>
              </a:rPr>
              <a:t> </a:t>
            </a:r>
            <a:r>
              <a:rPr lang="es-ES" sz="2000" spc="-1" dirty="0" err="1">
                <a:solidFill>
                  <a:srgbClr val="333333"/>
                </a:solidFill>
              </a:rPr>
              <a:t>vagament</a:t>
            </a:r>
            <a:r>
              <a:rPr lang="es-ES" sz="2000" spc="-1" dirty="0">
                <a:solidFill>
                  <a:srgbClr val="333333"/>
                </a:solidFill>
              </a:rPr>
              <a:t> que el/la va insultar.</a:t>
            </a:r>
            <a:br>
              <a:rPr lang="es-ES" sz="2000" spc="-1" dirty="0">
                <a:solidFill>
                  <a:srgbClr val="333333"/>
                </a:solidFill>
              </a:rPr>
            </a:br>
            <a:r>
              <a:rPr lang="es-ES" sz="2000" spc="-1" dirty="0">
                <a:solidFill>
                  <a:srgbClr val="333333"/>
                </a:solidFill>
              </a:rPr>
              <a:t>Considera la </a:t>
            </a:r>
            <a:r>
              <a:rPr lang="es-ES" sz="2000" spc="-1" dirty="0" err="1">
                <a:solidFill>
                  <a:srgbClr val="333333"/>
                </a:solidFill>
              </a:rPr>
              <a:t>possibilitat</a:t>
            </a:r>
            <a:r>
              <a:rPr lang="es-ES" sz="2000" spc="-1" dirty="0">
                <a:solidFill>
                  <a:srgbClr val="333333"/>
                </a:solidFill>
              </a:rPr>
              <a:t> que la </a:t>
            </a:r>
            <a:r>
              <a:rPr lang="es-ES" sz="2000" spc="-1" dirty="0" err="1">
                <a:solidFill>
                  <a:srgbClr val="333333"/>
                </a:solidFill>
              </a:rPr>
              <a:t>teva</a:t>
            </a:r>
            <a:r>
              <a:rPr lang="es-ES" sz="2000" spc="-1" dirty="0">
                <a:solidFill>
                  <a:srgbClr val="333333"/>
                </a:solidFill>
              </a:rPr>
              <a:t> </a:t>
            </a:r>
            <a:r>
              <a:rPr lang="es-ES" sz="2000" spc="-1" dirty="0" err="1">
                <a:solidFill>
                  <a:srgbClr val="333333"/>
                </a:solidFill>
              </a:rPr>
              <a:t>memòria</a:t>
            </a:r>
            <a:r>
              <a:rPr lang="es-ES" sz="2000" spc="-1" dirty="0">
                <a:solidFill>
                  <a:srgbClr val="333333"/>
                </a:solidFill>
              </a:rPr>
              <a:t> </a:t>
            </a:r>
            <a:r>
              <a:rPr lang="es-ES" sz="2000" spc="-1" dirty="0" err="1">
                <a:solidFill>
                  <a:srgbClr val="333333"/>
                </a:solidFill>
              </a:rPr>
              <a:t>pot</a:t>
            </a:r>
            <a:r>
              <a:rPr lang="es-ES" sz="2000" spc="-1" dirty="0">
                <a:solidFill>
                  <a:srgbClr val="333333"/>
                </a:solidFill>
              </a:rPr>
              <a:t> </a:t>
            </a:r>
            <a:r>
              <a:rPr lang="es-ES" sz="2000" spc="-1" dirty="0" err="1">
                <a:solidFill>
                  <a:srgbClr val="333333"/>
                </a:solidFill>
              </a:rPr>
              <a:t>haver</a:t>
            </a:r>
            <a:r>
              <a:rPr lang="es-ES" sz="2000" spc="-1" dirty="0">
                <a:solidFill>
                  <a:srgbClr val="333333"/>
                </a:solidFill>
              </a:rPr>
              <a:t>-te </a:t>
            </a:r>
            <a:r>
              <a:rPr lang="es-ES" sz="2000" spc="-1" dirty="0" err="1">
                <a:solidFill>
                  <a:srgbClr val="333333"/>
                </a:solidFill>
              </a:rPr>
              <a:t>jugat</a:t>
            </a:r>
            <a:r>
              <a:rPr lang="es-ES" sz="2000" spc="-1" dirty="0">
                <a:solidFill>
                  <a:srgbClr val="333333"/>
                </a:solidFill>
              </a:rPr>
              <a:t> una mala </a:t>
            </a:r>
            <a:r>
              <a:rPr lang="es-ES" sz="2000" spc="-1" dirty="0" err="1">
                <a:solidFill>
                  <a:srgbClr val="333333"/>
                </a:solidFill>
              </a:rPr>
              <a:t>passada</a:t>
            </a:r>
            <a:r>
              <a:rPr lang="es-ES" sz="2000" spc="-1" dirty="0">
                <a:solidFill>
                  <a:srgbClr val="333333"/>
                </a:solidFill>
              </a:rPr>
              <a:t> o que el </a:t>
            </a:r>
            <a:r>
              <a:rPr lang="es-ES" sz="2000" spc="-1" dirty="0" err="1">
                <a:solidFill>
                  <a:srgbClr val="333333"/>
                </a:solidFill>
              </a:rPr>
              <a:t>teu</a:t>
            </a:r>
            <a:r>
              <a:rPr lang="es-ES" sz="2000" spc="-1" dirty="0">
                <a:solidFill>
                  <a:srgbClr val="333333"/>
                </a:solidFill>
              </a:rPr>
              <a:t> record </a:t>
            </a:r>
            <a:r>
              <a:rPr lang="es-ES" sz="2000" spc="-1" dirty="0" err="1">
                <a:solidFill>
                  <a:srgbClr val="333333"/>
                </a:solidFill>
              </a:rPr>
              <a:t>pot</a:t>
            </a:r>
            <a:r>
              <a:rPr lang="es-ES" sz="2000" spc="-1" dirty="0">
                <a:solidFill>
                  <a:srgbClr val="333333"/>
                </a:solidFill>
              </a:rPr>
              <a:t> estar </a:t>
            </a:r>
            <a:r>
              <a:rPr lang="es-ES" sz="2000" spc="-1" dirty="0" err="1">
                <a:solidFill>
                  <a:srgbClr val="333333"/>
                </a:solidFill>
              </a:rPr>
              <a:t>distorsionat</a:t>
            </a:r>
            <a:r>
              <a:rPr lang="es-ES" sz="2000" spc="-1" dirty="0">
                <a:solidFill>
                  <a:srgbClr val="333333"/>
                </a:solidFill>
              </a:rPr>
              <a:t>. També </a:t>
            </a:r>
            <a:r>
              <a:rPr lang="es-ES" sz="2000" spc="-1" dirty="0" err="1">
                <a:solidFill>
                  <a:srgbClr val="333333"/>
                </a:solidFill>
              </a:rPr>
              <a:t>pots</a:t>
            </a:r>
            <a:r>
              <a:rPr lang="es-ES" sz="2000" spc="-1" dirty="0">
                <a:solidFill>
                  <a:srgbClr val="333333"/>
                </a:solidFill>
              </a:rPr>
              <a:t> preguntar a les persones que van ser-hi </a:t>
            </a:r>
            <a:r>
              <a:rPr lang="es-ES" sz="2000" spc="-1" dirty="0" err="1">
                <a:solidFill>
                  <a:srgbClr val="333333"/>
                </a:solidFill>
              </a:rPr>
              <a:t>presents</a:t>
            </a:r>
            <a:r>
              <a:rPr lang="es-ES" sz="2000" spc="-1" dirty="0">
                <a:solidFill>
                  <a:srgbClr val="333333"/>
                </a:solidFill>
              </a:rPr>
              <a:t>.</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85</a:t>
            </a:fld>
            <a:endParaRPr lang="de-DE" spc="-1">
              <a:solidFill>
                <a:srgbClr val="000000"/>
              </a:solidFill>
            </a:endParaRPr>
          </a:p>
        </p:txBody>
      </p:sp>
    </p:spTree>
    <p:extLst>
      <p:ext uri="{BB962C8B-B14F-4D97-AF65-F5344CB8AC3E}">
        <p14:creationId xmlns:p14="http://schemas.microsoft.com/office/powerpoint/2010/main" val="39604975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s-ES" sz="2000" spc="-1" dirty="0" err="1">
                <a:solidFill>
                  <a:srgbClr val="333333"/>
                </a:solidFill>
              </a:rPr>
              <a:t>Durant</a:t>
            </a:r>
            <a:r>
              <a:rPr lang="es-ES" sz="2000" spc="-1" dirty="0">
                <a:solidFill>
                  <a:srgbClr val="333333"/>
                </a:solidFill>
              </a:rPr>
              <a:t> la </a:t>
            </a:r>
            <a:r>
              <a:rPr lang="es-ES" sz="2000" spc="-1" dirty="0" err="1">
                <a:solidFill>
                  <a:srgbClr val="333333"/>
                </a:solidFill>
              </a:rPr>
              <a:t>psicosi</a:t>
            </a:r>
            <a:r>
              <a:rPr lang="es-ES" sz="2000" spc="-1" dirty="0">
                <a:solidFill>
                  <a:srgbClr val="333333"/>
                </a:solidFill>
              </a:rPr>
              <a:t>, les persones </a:t>
            </a:r>
            <a:r>
              <a:rPr lang="es-ES" sz="2000" spc="-1" dirty="0" err="1">
                <a:solidFill>
                  <a:srgbClr val="333333"/>
                </a:solidFill>
              </a:rPr>
              <a:t>són</a:t>
            </a:r>
            <a:r>
              <a:rPr lang="es-ES" sz="2000" spc="-1" dirty="0">
                <a:solidFill>
                  <a:srgbClr val="333333"/>
                </a:solidFill>
              </a:rPr>
              <a:t> </a:t>
            </a:r>
            <a:r>
              <a:rPr lang="es-ES" sz="2000" spc="-1" dirty="0" err="1">
                <a:solidFill>
                  <a:srgbClr val="333333"/>
                </a:solidFill>
              </a:rPr>
              <a:t>més</a:t>
            </a:r>
            <a:r>
              <a:rPr lang="es-ES" sz="2000" spc="-1" dirty="0">
                <a:solidFill>
                  <a:srgbClr val="333333"/>
                </a:solidFill>
              </a:rPr>
              <a:t> </a:t>
            </a:r>
            <a:r>
              <a:rPr lang="es-ES" sz="2000" spc="-1" dirty="0" err="1">
                <a:solidFill>
                  <a:srgbClr val="333333"/>
                </a:solidFill>
              </a:rPr>
              <a:t>propenses</a:t>
            </a:r>
            <a:r>
              <a:rPr lang="es-ES" sz="2000" spc="-1" dirty="0">
                <a:solidFill>
                  <a:srgbClr val="333333"/>
                </a:solidFill>
              </a:rPr>
              <a:t> a recordar les coses que no van </a:t>
            </a:r>
            <a:r>
              <a:rPr lang="es-ES" sz="2000" spc="-1" dirty="0" err="1">
                <a:solidFill>
                  <a:srgbClr val="333333"/>
                </a:solidFill>
              </a:rPr>
              <a:t>passar</a:t>
            </a:r>
            <a:r>
              <a:rPr lang="es-ES" sz="2000" spc="-1" dirty="0">
                <a:solidFill>
                  <a:srgbClr val="333333"/>
                </a:solidFill>
              </a:rPr>
              <a:t> en </a:t>
            </a:r>
            <a:r>
              <a:rPr lang="es-ES" sz="2000" spc="-1" dirty="0" err="1">
                <a:solidFill>
                  <a:srgbClr val="333333"/>
                </a:solidFill>
              </a:rPr>
              <a:t>absolut</a:t>
            </a:r>
            <a:r>
              <a:rPr lang="es-ES" sz="2000" spc="-1" dirty="0">
                <a:solidFill>
                  <a:srgbClr val="333333"/>
                </a:solidFill>
              </a:rPr>
              <a:t> o que van </a:t>
            </a:r>
            <a:r>
              <a:rPr lang="es-ES" sz="2000" spc="-1" dirty="0" err="1">
                <a:solidFill>
                  <a:srgbClr val="333333"/>
                </a:solidFill>
              </a:rPr>
              <a:t>passar</a:t>
            </a:r>
            <a:r>
              <a:rPr lang="es-ES" sz="2000" spc="-1" dirty="0">
                <a:solidFill>
                  <a:srgbClr val="333333"/>
                </a:solidFill>
              </a:rPr>
              <a:t> de manera </a:t>
            </a:r>
            <a:r>
              <a:rPr lang="es-ES" sz="2000" spc="-1" dirty="0" err="1">
                <a:solidFill>
                  <a:srgbClr val="333333"/>
                </a:solidFill>
              </a:rPr>
              <a:t>diferent</a:t>
            </a:r>
            <a:r>
              <a:rPr lang="es-ES" sz="2000" spc="-1" dirty="0">
                <a:solidFill>
                  <a:srgbClr val="333333"/>
                </a:solidFill>
              </a:rPr>
              <a:t>.</a:t>
            </a:r>
            <a:endParaRPr lang="en-US" sz="2000" spc="-1"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86</a:t>
            </a:fld>
            <a:endParaRPr lang="de-DE" spc="-1">
              <a:solidFill>
                <a:srgbClr val="00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s-ES" sz="2000" spc="-1" dirty="0" err="1">
                <a:solidFill>
                  <a:srgbClr val="333333"/>
                </a:solidFill>
              </a:rPr>
              <a:t>Durant</a:t>
            </a:r>
            <a:r>
              <a:rPr lang="es-ES" sz="2000" spc="-1" dirty="0">
                <a:solidFill>
                  <a:srgbClr val="333333"/>
                </a:solidFill>
              </a:rPr>
              <a:t> la </a:t>
            </a:r>
            <a:r>
              <a:rPr lang="es-ES" sz="2000" spc="-1" dirty="0" err="1">
                <a:solidFill>
                  <a:srgbClr val="333333"/>
                </a:solidFill>
              </a:rPr>
              <a:t>psicosi</a:t>
            </a:r>
            <a:r>
              <a:rPr lang="es-ES" sz="2000" spc="-1" dirty="0">
                <a:solidFill>
                  <a:srgbClr val="333333"/>
                </a:solidFill>
              </a:rPr>
              <a:t>, les persones </a:t>
            </a:r>
            <a:r>
              <a:rPr lang="es-ES" sz="2000" spc="-1" dirty="0" err="1">
                <a:solidFill>
                  <a:srgbClr val="333333"/>
                </a:solidFill>
              </a:rPr>
              <a:t>són</a:t>
            </a:r>
            <a:r>
              <a:rPr lang="es-ES" sz="2000" spc="-1" dirty="0">
                <a:solidFill>
                  <a:srgbClr val="333333"/>
                </a:solidFill>
              </a:rPr>
              <a:t> </a:t>
            </a:r>
            <a:r>
              <a:rPr lang="es-ES" sz="2000" spc="-1" dirty="0" err="1">
                <a:solidFill>
                  <a:srgbClr val="333333"/>
                </a:solidFill>
              </a:rPr>
              <a:t>més</a:t>
            </a:r>
            <a:r>
              <a:rPr lang="es-ES" sz="2000" spc="-1" dirty="0">
                <a:solidFill>
                  <a:srgbClr val="333333"/>
                </a:solidFill>
              </a:rPr>
              <a:t> </a:t>
            </a:r>
            <a:r>
              <a:rPr lang="es-ES" sz="2000" spc="-1" dirty="0" err="1">
                <a:solidFill>
                  <a:srgbClr val="333333"/>
                </a:solidFill>
              </a:rPr>
              <a:t>propenses</a:t>
            </a:r>
            <a:r>
              <a:rPr lang="es-ES" sz="2000" spc="-1" dirty="0">
                <a:solidFill>
                  <a:srgbClr val="333333"/>
                </a:solidFill>
              </a:rPr>
              <a:t> a recordar les coses que no van </a:t>
            </a:r>
            <a:r>
              <a:rPr lang="es-ES" sz="2000" spc="-1" dirty="0" err="1">
                <a:solidFill>
                  <a:srgbClr val="333333"/>
                </a:solidFill>
              </a:rPr>
              <a:t>passar</a:t>
            </a:r>
            <a:r>
              <a:rPr lang="es-ES" sz="2000" spc="-1" dirty="0">
                <a:solidFill>
                  <a:srgbClr val="333333"/>
                </a:solidFill>
              </a:rPr>
              <a:t> en </a:t>
            </a:r>
            <a:r>
              <a:rPr lang="es-ES" sz="2000" spc="-1" dirty="0" err="1">
                <a:solidFill>
                  <a:srgbClr val="333333"/>
                </a:solidFill>
              </a:rPr>
              <a:t>absolut</a:t>
            </a:r>
            <a:r>
              <a:rPr lang="es-ES" sz="2000" spc="-1" dirty="0">
                <a:solidFill>
                  <a:srgbClr val="333333"/>
                </a:solidFill>
              </a:rPr>
              <a:t> o que van </a:t>
            </a:r>
            <a:r>
              <a:rPr lang="es-ES" sz="2000" spc="-1" dirty="0" err="1">
                <a:solidFill>
                  <a:srgbClr val="333333"/>
                </a:solidFill>
              </a:rPr>
              <a:t>passar</a:t>
            </a:r>
            <a:r>
              <a:rPr lang="es-ES" sz="2000" spc="-1" dirty="0">
                <a:solidFill>
                  <a:srgbClr val="333333"/>
                </a:solidFill>
              </a:rPr>
              <a:t> de manera </a:t>
            </a:r>
            <a:r>
              <a:rPr lang="es-ES" sz="2000" spc="-1" dirty="0" err="1">
                <a:solidFill>
                  <a:srgbClr val="333333"/>
                </a:solidFill>
              </a:rPr>
              <a:t>diferent</a:t>
            </a:r>
            <a:r>
              <a:rPr lang="es-ES" sz="2000" spc="-1" dirty="0">
                <a:solidFill>
                  <a:srgbClr val="333333"/>
                </a:solidFill>
              </a:rPr>
              <a:t>.</a:t>
            </a:r>
            <a:endParaRPr lang="en-US" sz="2000" spc="-1" dirty="0">
              <a:solidFill>
                <a:srgbClr val="333333"/>
              </a:solidFill>
            </a:endParaRPr>
          </a:p>
          <a:p>
            <a:pPr lvl="0" defTabSz="914400">
              <a:lnSpc>
                <a:spcPct val="100000"/>
              </a:lnSpc>
              <a:spcBef>
                <a:spcPts val="1200"/>
              </a:spcBef>
            </a:pPr>
            <a:r>
              <a:rPr lang="es-ES" spc="-1" dirty="0" err="1">
                <a:solidFill>
                  <a:srgbClr val="004992"/>
                </a:solidFill>
              </a:rPr>
              <a:t>Exemple</a:t>
            </a:r>
            <a:r>
              <a:rPr lang="es-ES" spc="-1" dirty="0">
                <a:solidFill>
                  <a:srgbClr val="004992"/>
                </a:solidFill>
              </a:rPr>
              <a:t>: </a:t>
            </a:r>
            <a:r>
              <a:rPr lang="es-ES" spc="-1" dirty="0" err="1">
                <a:solidFill>
                  <a:srgbClr val="333333"/>
                </a:solidFill>
              </a:rPr>
              <a:t>Felip</a:t>
            </a:r>
            <a:r>
              <a:rPr lang="es-ES" spc="-1" dirty="0">
                <a:solidFill>
                  <a:srgbClr val="333333"/>
                </a:solidFill>
              </a:rPr>
              <a:t> </a:t>
            </a:r>
            <a:r>
              <a:rPr lang="es-ES" spc="-1" dirty="0" err="1">
                <a:solidFill>
                  <a:srgbClr val="333333"/>
                </a:solidFill>
              </a:rPr>
              <a:t>està</a:t>
            </a:r>
            <a:r>
              <a:rPr lang="es-ES" spc="-1" dirty="0">
                <a:solidFill>
                  <a:srgbClr val="333333"/>
                </a:solidFill>
              </a:rPr>
              <a:t> </a:t>
            </a:r>
            <a:r>
              <a:rPr lang="es-ES" spc="-1" dirty="0" err="1">
                <a:solidFill>
                  <a:srgbClr val="333333"/>
                </a:solidFill>
              </a:rPr>
              <a:t>convençut</a:t>
            </a:r>
            <a:r>
              <a:rPr lang="es-ES" spc="-1" dirty="0">
                <a:solidFill>
                  <a:srgbClr val="333333"/>
                </a:solidFill>
              </a:rPr>
              <a:t> que </a:t>
            </a:r>
            <a:r>
              <a:rPr lang="es-ES" spc="-1" dirty="0" err="1">
                <a:solidFill>
                  <a:srgbClr val="333333"/>
                </a:solidFill>
              </a:rPr>
              <a:t>algú</a:t>
            </a:r>
            <a:r>
              <a:rPr lang="es-ES" spc="-1" dirty="0">
                <a:solidFill>
                  <a:srgbClr val="333333"/>
                </a:solidFill>
              </a:rPr>
              <a:t> li ha </a:t>
            </a:r>
            <a:r>
              <a:rPr lang="es-ES" spc="-1" dirty="0" err="1">
                <a:solidFill>
                  <a:srgbClr val="333333"/>
                </a:solidFill>
              </a:rPr>
              <a:t>robat</a:t>
            </a:r>
            <a:r>
              <a:rPr lang="es-ES" spc="-1" dirty="0">
                <a:solidFill>
                  <a:srgbClr val="333333"/>
                </a:solidFill>
              </a:rPr>
              <a:t> la moto.</a:t>
            </a:r>
            <a:endParaRPr lang="en-US" spc="-1" dirty="0">
              <a:solidFill>
                <a:srgbClr val="333333"/>
              </a:solidFill>
            </a:endParaRPr>
          </a:p>
          <a:p>
            <a:pPr lvl="0" defTabSz="914400">
              <a:lnSpc>
                <a:spcPct val="100000"/>
              </a:lnSpc>
              <a:spcBef>
                <a:spcPts val="1200"/>
              </a:spcBef>
            </a:pPr>
            <a:r>
              <a:rPr lang="es-ES" spc="-1" dirty="0" err="1">
                <a:solidFill>
                  <a:srgbClr val="004992"/>
                </a:solidFill>
              </a:rPr>
              <a:t>Antecedents</a:t>
            </a:r>
            <a:r>
              <a:rPr lang="es-ES" spc="-1" dirty="0">
                <a:solidFill>
                  <a:srgbClr val="004992"/>
                </a:solidFill>
              </a:rPr>
              <a:t>: </a:t>
            </a:r>
            <a:r>
              <a:rPr lang="es-ES" spc="-1" dirty="0">
                <a:solidFill>
                  <a:srgbClr val="333333"/>
                </a:solidFill>
              </a:rPr>
              <a:t>La </a:t>
            </a:r>
            <a:r>
              <a:rPr lang="es-ES" spc="-1" dirty="0" err="1">
                <a:solidFill>
                  <a:srgbClr val="333333"/>
                </a:solidFill>
              </a:rPr>
              <a:t>seva</a:t>
            </a:r>
            <a:r>
              <a:rPr lang="es-ES" spc="-1" dirty="0">
                <a:solidFill>
                  <a:srgbClr val="333333"/>
                </a:solidFill>
              </a:rPr>
              <a:t> moto no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a:t>
            </a:r>
            <a:r>
              <a:rPr lang="es-ES" spc="-1" dirty="0" err="1">
                <a:solidFill>
                  <a:srgbClr val="333333"/>
                </a:solidFill>
              </a:rPr>
              <a:t>seva</a:t>
            </a:r>
            <a:r>
              <a:rPr lang="es-ES" spc="-1" dirty="0">
                <a:solidFill>
                  <a:srgbClr val="333333"/>
                </a:solidFill>
              </a:rPr>
              <a:t> porta, </a:t>
            </a:r>
            <a:r>
              <a:rPr lang="es-ES" spc="-1" dirty="0" err="1">
                <a:solidFill>
                  <a:srgbClr val="333333"/>
                </a:solidFill>
              </a:rPr>
              <a:t>com</a:t>
            </a:r>
            <a:r>
              <a:rPr lang="es-ES" spc="-1" dirty="0">
                <a:solidFill>
                  <a:srgbClr val="333333"/>
                </a:solidFill>
              </a:rPr>
              <a:t> </a:t>
            </a:r>
            <a:r>
              <a:rPr lang="es-ES" spc="-1" dirty="0" err="1">
                <a:solidFill>
                  <a:srgbClr val="333333"/>
                </a:solidFill>
              </a:rPr>
              <a:t>sempre</a:t>
            </a:r>
            <a:r>
              <a:rPr lang="es-ES" spc="-1" dirty="0">
                <a:solidFill>
                  <a:srgbClr val="333333"/>
                </a:solidFill>
              </a:rPr>
              <a:t>, i </a:t>
            </a:r>
            <a:r>
              <a:rPr lang="es-ES" spc="-1" dirty="0" err="1">
                <a:solidFill>
                  <a:srgbClr val="333333"/>
                </a:solidFill>
              </a:rPr>
              <a:t>està</a:t>
            </a:r>
            <a:r>
              <a:rPr lang="es-ES" spc="-1" dirty="0">
                <a:solidFill>
                  <a:srgbClr val="333333"/>
                </a:solidFill>
              </a:rPr>
              <a:t> 100% segur que la va </a:t>
            </a:r>
            <a:r>
              <a:rPr lang="es-ES" spc="-1" dirty="0" err="1">
                <a:solidFill>
                  <a:srgbClr val="333333"/>
                </a:solidFill>
              </a:rPr>
              <a:t>deixar</a:t>
            </a:r>
            <a:r>
              <a:rPr lang="es-ES" spc="-1" dirty="0">
                <a:solidFill>
                  <a:srgbClr val="333333"/>
                </a:solidFill>
              </a:rPr>
              <a:t> </a:t>
            </a:r>
            <a:r>
              <a:rPr lang="es-ES" spc="-1" dirty="0" err="1">
                <a:solidFill>
                  <a:srgbClr val="333333"/>
                </a:solidFill>
              </a:rPr>
              <a:t>allà</a:t>
            </a:r>
            <a:r>
              <a:rPr lang="es-ES" spc="-1" dirty="0">
                <a:solidFill>
                  <a:srgbClr val="333333"/>
                </a:solidFill>
              </a:rPr>
              <a:t> </a:t>
            </a:r>
            <a:r>
              <a:rPr lang="es-ES" spc="-1" dirty="0" err="1">
                <a:solidFill>
                  <a:srgbClr val="333333"/>
                </a:solidFill>
              </a:rPr>
              <a:t>ahir</a:t>
            </a:r>
            <a:r>
              <a:rPr lang="es-ES" spc="-1" dirty="0">
                <a:solidFill>
                  <a:srgbClr val="333333"/>
                </a:solidFill>
              </a:rPr>
              <a:t> a la </a:t>
            </a:r>
            <a:r>
              <a:rPr lang="es-ES" spc="-1" dirty="0" err="1">
                <a:solidFill>
                  <a:srgbClr val="333333"/>
                </a:solidFill>
              </a:rPr>
              <a:t>nit</a:t>
            </a:r>
            <a:r>
              <a:rPr lang="es-ES" spc="-1" dirty="0">
                <a:solidFill>
                  <a:srgbClr val="333333"/>
                </a:solidFill>
              </a:rPr>
              <a:t>. </a:t>
            </a:r>
            <a:r>
              <a:rPr lang="es-ES" spc="-1" dirty="0" err="1">
                <a:solidFill>
                  <a:srgbClr val="333333"/>
                </a:solidFill>
              </a:rPr>
              <a:t>Més</a:t>
            </a:r>
            <a:r>
              <a:rPr lang="es-ES" spc="-1" dirty="0">
                <a:solidFill>
                  <a:srgbClr val="333333"/>
                </a:solidFill>
              </a:rPr>
              <a:t> </a:t>
            </a:r>
            <a:r>
              <a:rPr lang="es-ES" spc="-1" dirty="0" err="1">
                <a:solidFill>
                  <a:srgbClr val="333333"/>
                </a:solidFill>
              </a:rPr>
              <a:t>tard</a:t>
            </a:r>
            <a:r>
              <a:rPr lang="es-ES" spc="-1" dirty="0">
                <a:solidFill>
                  <a:srgbClr val="333333"/>
                </a:solidFill>
              </a:rPr>
              <a:t>, </a:t>
            </a:r>
            <a:r>
              <a:rPr lang="es-ES" spc="-1" dirty="0" err="1">
                <a:solidFill>
                  <a:srgbClr val="333333"/>
                </a:solidFill>
              </a:rPr>
              <a:t>descobreix</a:t>
            </a:r>
            <a:r>
              <a:rPr lang="es-ES" spc="-1" dirty="0">
                <a:solidFill>
                  <a:srgbClr val="333333"/>
                </a:solidFill>
              </a:rPr>
              <a:t> que la </a:t>
            </a:r>
            <a:r>
              <a:rPr lang="es-ES" spc="-1" dirty="0" err="1">
                <a:solidFill>
                  <a:srgbClr val="333333"/>
                </a:solidFill>
              </a:rPr>
              <a:t>seva</a:t>
            </a:r>
            <a:r>
              <a:rPr lang="es-ES" spc="-1" dirty="0">
                <a:solidFill>
                  <a:srgbClr val="333333"/>
                </a:solidFill>
              </a:rPr>
              <a:t> moto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 del </a:t>
            </a:r>
            <a:r>
              <a:rPr lang="es-ES" spc="-1" dirty="0" err="1">
                <a:solidFill>
                  <a:srgbClr val="333333"/>
                </a:solidFill>
              </a:rPr>
              <a:t>seu</a:t>
            </a:r>
            <a:r>
              <a:rPr lang="es-ES" spc="-1" dirty="0">
                <a:solidFill>
                  <a:srgbClr val="333333"/>
                </a:solidFill>
              </a:rPr>
              <a:t> </a:t>
            </a:r>
            <a:r>
              <a:rPr lang="es-ES" spc="-1" dirty="0" err="1">
                <a:solidFill>
                  <a:srgbClr val="333333"/>
                </a:solidFill>
              </a:rPr>
              <a:t>carrer</a:t>
            </a:r>
            <a:r>
              <a:rPr lang="es-ES" spc="-1" dirty="0">
                <a:solidFill>
                  <a:srgbClr val="333333"/>
                </a:solidFill>
              </a:rPr>
              <a:t>, i </a:t>
            </a:r>
            <a:r>
              <a:rPr lang="es-ES" spc="-1" dirty="0" err="1">
                <a:solidFill>
                  <a:srgbClr val="333333"/>
                </a:solidFill>
              </a:rPr>
              <a:t>està</a:t>
            </a:r>
            <a:r>
              <a:rPr lang="es-ES" spc="-1" dirty="0">
                <a:solidFill>
                  <a:srgbClr val="333333"/>
                </a:solidFill>
              </a:rPr>
              <a:t> a </a:t>
            </a:r>
            <a:r>
              <a:rPr lang="es-ES" spc="-1" dirty="0" err="1">
                <a:solidFill>
                  <a:srgbClr val="333333"/>
                </a:solidFill>
              </a:rPr>
              <a:t>punt</a:t>
            </a:r>
            <a:r>
              <a:rPr lang="es-ES" spc="-1" dirty="0">
                <a:solidFill>
                  <a:srgbClr val="333333"/>
                </a:solidFill>
              </a:rPr>
              <a:t> de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perquè</a:t>
            </a:r>
            <a:r>
              <a:rPr lang="es-ES" spc="-1" dirty="0">
                <a:solidFill>
                  <a:srgbClr val="333333"/>
                </a:solidFill>
              </a:rPr>
              <a:t> </a:t>
            </a:r>
            <a:r>
              <a:rPr lang="es-ES" spc="-1" dirty="0" err="1">
                <a:solidFill>
                  <a:srgbClr val="333333"/>
                </a:solidFill>
              </a:rPr>
              <a:t>suposa</a:t>
            </a:r>
            <a:r>
              <a:rPr lang="es-ES" spc="-1" dirty="0">
                <a:solidFill>
                  <a:srgbClr val="333333"/>
                </a:solidFill>
              </a:rPr>
              <a:t> que el lladre es </a:t>
            </a:r>
            <a:r>
              <a:rPr lang="es-ES" spc="-1" dirty="0" err="1">
                <a:solidFill>
                  <a:srgbClr val="333333"/>
                </a:solidFill>
              </a:rPr>
              <a:t>troba</a:t>
            </a:r>
            <a:r>
              <a:rPr lang="es-ES" spc="-1" dirty="0">
                <a:solidFill>
                  <a:srgbClr val="333333"/>
                </a:solidFill>
              </a:rPr>
              <a:t> </a:t>
            </a:r>
            <a:r>
              <a:rPr lang="es-ES" spc="-1" dirty="0" err="1">
                <a:solidFill>
                  <a:srgbClr val="333333"/>
                </a:solidFill>
              </a:rPr>
              <a:t>dins</a:t>
            </a:r>
            <a:r>
              <a:rPr lang="es-ES" spc="-1" dirty="0">
                <a:solidFill>
                  <a:srgbClr val="333333"/>
                </a:solidFill>
              </a:rPr>
              <a:t> del </a:t>
            </a:r>
            <a:r>
              <a:rPr lang="es-ES" spc="-1" dirty="0" err="1">
                <a:solidFill>
                  <a:srgbClr val="333333"/>
                </a:solidFill>
              </a:rPr>
              <a:t>supermercat</a:t>
            </a:r>
            <a:r>
              <a:rPr lang="es-ES" spc="-1" dirty="0">
                <a:solidFill>
                  <a:srgbClr val="333333"/>
                </a:solidFill>
              </a:rPr>
              <a:t>. Per a ell, l'incident és un altre indici d'una conspiració ja que li van robar la cartera fa 3 setmanes.</a:t>
            </a:r>
            <a:endParaRPr lang="en-US" spc="-1" dirty="0">
              <a:solidFill>
                <a:srgbClr val="333333"/>
              </a:solidFill>
            </a:endParaRPr>
          </a:p>
          <a:p>
            <a:pPr lvl="0" defTabSz="914400">
              <a:lnSpc>
                <a:spcPct val="100000"/>
              </a:lnSpc>
              <a:spcBef>
                <a:spcPts val="1200"/>
              </a:spcBef>
            </a:pPr>
            <a:r>
              <a:rPr lang="es-ES" spc="-1" dirty="0" err="1">
                <a:solidFill>
                  <a:srgbClr val="004992"/>
                </a:solidFill>
              </a:rPr>
              <a:t>Però</a:t>
            </a:r>
            <a:r>
              <a:rPr lang="es-ES" spc="-1" dirty="0">
                <a:solidFill>
                  <a:srgbClr val="004992"/>
                </a:solidFill>
              </a:rPr>
              <a:t>: </a:t>
            </a:r>
            <a:r>
              <a:rPr lang="es-ES" spc="-1" dirty="0" err="1">
                <a:solidFill>
                  <a:srgbClr val="333333"/>
                </a:solidFill>
              </a:rPr>
              <a:t>Quan</a:t>
            </a:r>
            <a:r>
              <a:rPr lang="es-ES" spc="-1" dirty="0">
                <a:solidFill>
                  <a:srgbClr val="333333"/>
                </a:solidFill>
              </a:rPr>
              <a:t> entra en la cabina </a:t>
            </a:r>
            <a:r>
              <a:rPr lang="es-ES" spc="-1" dirty="0" err="1">
                <a:solidFill>
                  <a:srgbClr val="333333"/>
                </a:solidFill>
              </a:rPr>
              <a:t>telefònica</a:t>
            </a:r>
            <a:r>
              <a:rPr lang="es-ES" spc="-1" dirty="0">
                <a:solidFill>
                  <a:srgbClr val="333333"/>
                </a:solidFill>
              </a:rPr>
              <a:t> per a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Felip</a:t>
            </a:r>
            <a:r>
              <a:rPr lang="es-ES" spc="-1" dirty="0">
                <a:solidFill>
                  <a:srgbClr val="333333"/>
                </a:solidFill>
              </a:rPr>
              <a:t> es posa la </a:t>
            </a:r>
            <a:r>
              <a:rPr lang="es-ES" spc="-1" dirty="0" err="1">
                <a:solidFill>
                  <a:srgbClr val="333333"/>
                </a:solidFill>
              </a:rPr>
              <a:t>mà</a:t>
            </a:r>
            <a:r>
              <a:rPr lang="es-ES" spc="-1" dirty="0">
                <a:solidFill>
                  <a:srgbClr val="333333"/>
                </a:solidFill>
              </a:rPr>
              <a:t> a la </a:t>
            </a:r>
            <a:r>
              <a:rPr lang="es-ES" spc="-1" dirty="0" err="1">
                <a:solidFill>
                  <a:srgbClr val="333333"/>
                </a:solidFill>
              </a:rPr>
              <a:t>butxaca</a:t>
            </a:r>
            <a:r>
              <a:rPr lang="es-ES" spc="-1" dirty="0">
                <a:solidFill>
                  <a:srgbClr val="333333"/>
                </a:solidFill>
              </a:rPr>
              <a:t> i </a:t>
            </a:r>
            <a:r>
              <a:rPr lang="es-ES" spc="-1" dirty="0" err="1">
                <a:solidFill>
                  <a:srgbClr val="333333"/>
                </a:solidFill>
              </a:rPr>
              <a:t>troba</a:t>
            </a:r>
            <a:r>
              <a:rPr lang="es-ES" spc="-1" dirty="0">
                <a:solidFill>
                  <a:srgbClr val="333333"/>
                </a:solidFill>
              </a:rPr>
              <a:t> les </a:t>
            </a:r>
            <a:r>
              <a:rPr lang="es-ES" spc="-1" dirty="0" err="1">
                <a:solidFill>
                  <a:srgbClr val="333333"/>
                </a:solidFill>
              </a:rPr>
              <a:t>claus</a:t>
            </a:r>
            <a:r>
              <a:rPr lang="es-ES" spc="-1" dirty="0">
                <a:solidFill>
                  <a:srgbClr val="333333"/>
                </a:solidFill>
              </a:rPr>
              <a:t> de la moto. </a:t>
            </a:r>
            <a:r>
              <a:rPr lang="es-ES" spc="-1" dirty="0" err="1">
                <a:solidFill>
                  <a:srgbClr val="333333"/>
                </a:solidFill>
              </a:rPr>
              <a:t>Recorda</a:t>
            </a:r>
            <a:r>
              <a:rPr lang="es-ES" spc="-1" dirty="0">
                <a:solidFill>
                  <a:srgbClr val="333333"/>
                </a:solidFill>
              </a:rPr>
              <a:t> de </a:t>
            </a:r>
            <a:r>
              <a:rPr lang="es-ES" spc="-1" dirty="0" err="1">
                <a:solidFill>
                  <a:srgbClr val="333333"/>
                </a:solidFill>
              </a:rPr>
              <a:t>cop</a:t>
            </a:r>
            <a:r>
              <a:rPr lang="es-ES" spc="-1" dirty="0">
                <a:solidFill>
                  <a:srgbClr val="333333"/>
                </a:solidFill>
              </a:rPr>
              <a:t> i volta que </a:t>
            </a:r>
            <a:r>
              <a:rPr lang="es-ES" spc="-1" dirty="0" err="1">
                <a:solidFill>
                  <a:srgbClr val="333333"/>
                </a:solidFill>
              </a:rPr>
              <a:t>ell</a:t>
            </a:r>
            <a:r>
              <a:rPr lang="es-ES" spc="-1" dirty="0">
                <a:solidFill>
                  <a:srgbClr val="333333"/>
                </a:solidFill>
              </a:rPr>
              <a:t> </a:t>
            </a:r>
            <a:r>
              <a:rPr lang="es-ES" spc="-1" dirty="0" err="1">
                <a:solidFill>
                  <a:srgbClr val="333333"/>
                </a:solidFill>
              </a:rPr>
              <a:t>mateix</a:t>
            </a:r>
            <a:r>
              <a:rPr lang="es-ES" spc="-1" dirty="0">
                <a:solidFill>
                  <a:srgbClr val="333333"/>
                </a:solidFill>
              </a:rPr>
              <a:t> va </a:t>
            </a:r>
            <a:r>
              <a:rPr lang="es-ES" spc="-1" dirty="0" err="1">
                <a:solidFill>
                  <a:srgbClr val="333333"/>
                </a:solidFill>
              </a:rPr>
              <a:t>deixar</a:t>
            </a:r>
            <a:r>
              <a:rPr lang="es-ES" spc="-1" dirty="0">
                <a:solidFill>
                  <a:srgbClr val="333333"/>
                </a:solidFill>
              </a:rPr>
              <a:t> la moto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a:t>
            </a:r>
            <a:endParaRPr lang="en-US" spc="-1"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87</a:t>
            </a:fld>
            <a:endParaRPr lang="de-DE" spc="-1">
              <a:solidFill>
                <a:srgbClr val="000000"/>
              </a:solidFill>
            </a:endParaRPr>
          </a:p>
        </p:txBody>
      </p:sp>
    </p:spTree>
    <p:extLst>
      <p:ext uri="{BB962C8B-B14F-4D97-AF65-F5344CB8AC3E}">
        <p14:creationId xmlns:p14="http://schemas.microsoft.com/office/powerpoint/2010/main" val="21188366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s-ES" sz="2000" spc="-1" dirty="0" err="1">
                <a:solidFill>
                  <a:srgbClr val="333333"/>
                </a:solidFill>
              </a:rPr>
              <a:t>Durant</a:t>
            </a:r>
            <a:r>
              <a:rPr lang="es-ES" sz="2000" spc="-1" dirty="0">
                <a:solidFill>
                  <a:srgbClr val="333333"/>
                </a:solidFill>
              </a:rPr>
              <a:t> la </a:t>
            </a:r>
            <a:r>
              <a:rPr lang="es-ES" sz="2000" spc="-1" dirty="0" err="1">
                <a:solidFill>
                  <a:srgbClr val="333333"/>
                </a:solidFill>
              </a:rPr>
              <a:t>psicosi</a:t>
            </a:r>
            <a:r>
              <a:rPr lang="es-ES" sz="2000" spc="-1" dirty="0">
                <a:solidFill>
                  <a:srgbClr val="333333"/>
                </a:solidFill>
              </a:rPr>
              <a:t>, les persones </a:t>
            </a:r>
            <a:r>
              <a:rPr lang="es-ES" sz="2000" spc="-1" dirty="0" err="1">
                <a:solidFill>
                  <a:srgbClr val="333333"/>
                </a:solidFill>
              </a:rPr>
              <a:t>són</a:t>
            </a:r>
            <a:r>
              <a:rPr lang="es-ES" sz="2000" spc="-1" dirty="0">
                <a:solidFill>
                  <a:srgbClr val="333333"/>
                </a:solidFill>
              </a:rPr>
              <a:t> </a:t>
            </a:r>
            <a:r>
              <a:rPr lang="es-ES" sz="2000" spc="-1" dirty="0" err="1">
                <a:solidFill>
                  <a:srgbClr val="333333"/>
                </a:solidFill>
              </a:rPr>
              <a:t>més</a:t>
            </a:r>
            <a:r>
              <a:rPr lang="es-ES" sz="2000" spc="-1" dirty="0">
                <a:solidFill>
                  <a:srgbClr val="333333"/>
                </a:solidFill>
              </a:rPr>
              <a:t> </a:t>
            </a:r>
            <a:r>
              <a:rPr lang="es-ES" sz="2000" spc="-1" dirty="0" err="1">
                <a:solidFill>
                  <a:srgbClr val="333333"/>
                </a:solidFill>
              </a:rPr>
              <a:t>propenses</a:t>
            </a:r>
            <a:r>
              <a:rPr lang="es-ES" sz="2000" spc="-1" dirty="0">
                <a:solidFill>
                  <a:srgbClr val="333333"/>
                </a:solidFill>
              </a:rPr>
              <a:t> a recordar les coses que no van </a:t>
            </a:r>
            <a:r>
              <a:rPr lang="es-ES" sz="2000" spc="-1" dirty="0" err="1">
                <a:solidFill>
                  <a:srgbClr val="333333"/>
                </a:solidFill>
              </a:rPr>
              <a:t>passar</a:t>
            </a:r>
            <a:r>
              <a:rPr lang="es-ES" sz="2000" spc="-1" dirty="0">
                <a:solidFill>
                  <a:srgbClr val="333333"/>
                </a:solidFill>
              </a:rPr>
              <a:t> en </a:t>
            </a:r>
            <a:r>
              <a:rPr lang="es-ES" sz="2000" spc="-1" dirty="0" err="1">
                <a:solidFill>
                  <a:srgbClr val="333333"/>
                </a:solidFill>
              </a:rPr>
              <a:t>absolut</a:t>
            </a:r>
            <a:r>
              <a:rPr lang="es-ES" sz="2000" spc="-1" dirty="0">
                <a:solidFill>
                  <a:srgbClr val="333333"/>
                </a:solidFill>
              </a:rPr>
              <a:t> o que van </a:t>
            </a:r>
            <a:r>
              <a:rPr lang="es-ES" sz="2000" spc="-1" dirty="0" err="1">
                <a:solidFill>
                  <a:srgbClr val="333333"/>
                </a:solidFill>
              </a:rPr>
              <a:t>passar</a:t>
            </a:r>
            <a:r>
              <a:rPr lang="es-ES" sz="2000" spc="-1" dirty="0">
                <a:solidFill>
                  <a:srgbClr val="333333"/>
                </a:solidFill>
              </a:rPr>
              <a:t> de manera </a:t>
            </a:r>
            <a:r>
              <a:rPr lang="es-ES" sz="2000" spc="-1" dirty="0" err="1">
                <a:solidFill>
                  <a:srgbClr val="333333"/>
                </a:solidFill>
              </a:rPr>
              <a:t>diferent</a:t>
            </a:r>
            <a:r>
              <a:rPr lang="es-ES" sz="2000" spc="-1" dirty="0">
                <a:solidFill>
                  <a:srgbClr val="333333"/>
                </a:solidFill>
              </a:rPr>
              <a:t>.</a:t>
            </a:r>
            <a:endParaRPr lang="en-US" sz="2000" spc="-1" dirty="0">
              <a:solidFill>
                <a:srgbClr val="333333"/>
              </a:solidFill>
            </a:endParaRPr>
          </a:p>
          <a:p>
            <a:pPr lvl="0" defTabSz="914400">
              <a:lnSpc>
                <a:spcPct val="100000"/>
              </a:lnSpc>
              <a:spcBef>
                <a:spcPts val="1200"/>
              </a:spcBef>
            </a:pPr>
            <a:r>
              <a:rPr lang="es-ES" spc="-1" dirty="0" err="1">
                <a:solidFill>
                  <a:srgbClr val="004992"/>
                </a:solidFill>
              </a:rPr>
              <a:t>Exemple</a:t>
            </a:r>
            <a:r>
              <a:rPr lang="es-ES" spc="-1" dirty="0">
                <a:solidFill>
                  <a:srgbClr val="004992"/>
                </a:solidFill>
              </a:rPr>
              <a:t>: </a:t>
            </a:r>
            <a:r>
              <a:rPr lang="es-ES" spc="-1" dirty="0" err="1">
                <a:solidFill>
                  <a:srgbClr val="333333"/>
                </a:solidFill>
              </a:rPr>
              <a:t>Felip</a:t>
            </a:r>
            <a:r>
              <a:rPr lang="es-ES" spc="-1" dirty="0">
                <a:solidFill>
                  <a:srgbClr val="333333"/>
                </a:solidFill>
              </a:rPr>
              <a:t> </a:t>
            </a:r>
            <a:r>
              <a:rPr lang="es-ES" spc="-1" dirty="0" err="1">
                <a:solidFill>
                  <a:srgbClr val="333333"/>
                </a:solidFill>
              </a:rPr>
              <a:t>està</a:t>
            </a:r>
            <a:r>
              <a:rPr lang="es-ES" spc="-1" dirty="0">
                <a:solidFill>
                  <a:srgbClr val="333333"/>
                </a:solidFill>
              </a:rPr>
              <a:t> </a:t>
            </a:r>
            <a:r>
              <a:rPr lang="es-ES" spc="-1" dirty="0" err="1">
                <a:solidFill>
                  <a:srgbClr val="333333"/>
                </a:solidFill>
              </a:rPr>
              <a:t>convençut</a:t>
            </a:r>
            <a:r>
              <a:rPr lang="es-ES" spc="-1" dirty="0">
                <a:solidFill>
                  <a:srgbClr val="333333"/>
                </a:solidFill>
              </a:rPr>
              <a:t> que </a:t>
            </a:r>
            <a:r>
              <a:rPr lang="es-ES" spc="-1" dirty="0" err="1">
                <a:solidFill>
                  <a:srgbClr val="333333"/>
                </a:solidFill>
              </a:rPr>
              <a:t>algú</a:t>
            </a:r>
            <a:r>
              <a:rPr lang="es-ES" spc="-1" dirty="0">
                <a:solidFill>
                  <a:srgbClr val="333333"/>
                </a:solidFill>
              </a:rPr>
              <a:t> li ha </a:t>
            </a:r>
            <a:r>
              <a:rPr lang="es-ES" spc="-1" dirty="0" err="1">
                <a:solidFill>
                  <a:srgbClr val="333333"/>
                </a:solidFill>
              </a:rPr>
              <a:t>robat</a:t>
            </a:r>
            <a:r>
              <a:rPr lang="es-ES" spc="-1" dirty="0">
                <a:solidFill>
                  <a:srgbClr val="333333"/>
                </a:solidFill>
              </a:rPr>
              <a:t> la moto.</a:t>
            </a:r>
            <a:endParaRPr lang="en-US" spc="-1" dirty="0">
              <a:solidFill>
                <a:srgbClr val="333333"/>
              </a:solidFill>
            </a:endParaRPr>
          </a:p>
          <a:p>
            <a:pPr lvl="0" defTabSz="914400">
              <a:lnSpc>
                <a:spcPct val="100000"/>
              </a:lnSpc>
              <a:spcBef>
                <a:spcPts val="1200"/>
              </a:spcBef>
            </a:pPr>
            <a:r>
              <a:rPr lang="es-ES" spc="-1" dirty="0" err="1">
                <a:solidFill>
                  <a:srgbClr val="004992"/>
                </a:solidFill>
              </a:rPr>
              <a:t>Antecedents</a:t>
            </a:r>
            <a:r>
              <a:rPr lang="es-ES" spc="-1" dirty="0">
                <a:solidFill>
                  <a:srgbClr val="004992"/>
                </a:solidFill>
              </a:rPr>
              <a:t>: </a:t>
            </a:r>
            <a:r>
              <a:rPr lang="es-ES" spc="-1" dirty="0">
                <a:solidFill>
                  <a:srgbClr val="333333"/>
                </a:solidFill>
              </a:rPr>
              <a:t>La </a:t>
            </a:r>
            <a:r>
              <a:rPr lang="es-ES" spc="-1" dirty="0" err="1">
                <a:solidFill>
                  <a:srgbClr val="333333"/>
                </a:solidFill>
              </a:rPr>
              <a:t>seva</a:t>
            </a:r>
            <a:r>
              <a:rPr lang="es-ES" spc="-1" dirty="0">
                <a:solidFill>
                  <a:srgbClr val="333333"/>
                </a:solidFill>
              </a:rPr>
              <a:t> moto no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a:t>
            </a:r>
            <a:r>
              <a:rPr lang="es-ES" spc="-1" dirty="0" err="1">
                <a:solidFill>
                  <a:srgbClr val="333333"/>
                </a:solidFill>
              </a:rPr>
              <a:t>seva</a:t>
            </a:r>
            <a:r>
              <a:rPr lang="es-ES" spc="-1" dirty="0">
                <a:solidFill>
                  <a:srgbClr val="333333"/>
                </a:solidFill>
              </a:rPr>
              <a:t> porta, </a:t>
            </a:r>
            <a:r>
              <a:rPr lang="es-ES" spc="-1" dirty="0" err="1">
                <a:solidFill>
                  <a:srgbClr val="333333"/>
                </a:solidFill>
              </a:rPr>
              <a:t>com</a:t>
            </a:r>
            <a:r>
              <a:rPr lang="es-ES" spc="-1" dirty="0">
                <a:solidFill>
                  <a:srgbClr val="333333"/>
                </a:solidFill>
              </a:rPr>
              <a:t> </a:t>
            </a:r>
            <a:r>
              <a:rPr lang="es-ES" spc="-1" dirty="0" err="1">
                <a:solidFill>
                  <a:srgbClr val="333333"/>
                </a:solidFill>
              </a:rPr>
              <a:t>sempre</a:t>
            </a:r>
            <a:r>
              <a:rPr lang="es-ES" spc="-1" dirty="0">
                <a:solidFill>
                  <a:srgbClr val="333333"/>
                </a:solidFill>
              </a:rPr>
              <a:t>, i </a:t>
            </a:r>
            <a:r>
              <a:rPr lang="es-ES" spc="-1" dirty="0" err="1">
                <a:solidFill>
                  <a:srgbClr val="333333"/>
                </a:solidFill>
              </a:rPr>
              <a:t>està</a:t>
            </a:r>
            <a:r>
              <a:rPr lang="es-ES" spc="-1" dirty="0">
                <a:solidFill>
                  <a:srgbClr val="333333"/>
                </a:solidFill>
              </a:rPr>
              <a:t> 100% segur que la va </a:t>
            </a:r>
            <a:r>
              <a:rPr lang="es-ES" spc="-1" dirty="0" err="1">
                <a:solidFill>
                  <a:srgbClr val="333333"/>
                </a:solidFill>
              </a:rPr>
              <a:t>deixar</a:t>
            </a:r>
            <a:r>
              <a:rPr lang="es-ES" spc="-1" dirty="0">
                <a:solidFill>
                  <a:srgbClr val="333333"/>
                </a:solidFill>
              </a:rPr>
              <a:t> </a:t>
            </a:r>
            <a:r>
              <a:rPr lang="es-ES" spc="-1" dirty="0" err="1">
                <a:solidFill>
                  <a:srgbClr val="333333"/>
                </a:solidFill>
              </a:rPr>
              <a:t>allà</a:t>
            </a:r>
            <a:r>
              <a:rPr lang="es-ES" spc="-1" dirty="0">
                <a:solidFill>
                  <a:srgbClr val="333333"/>
                </a:solidFill>
              </a:rPr>
              <a:t> </a:t>
            </a:r>
            <a:r>
              <a:rPr lang="es-ES" spc="-1" dirty="0" err="1">
                <a:solidFill>
                  <a:srgbClr val="333333"/>
                </a:solidFill>
              </a:rPr>
              <a:t>ahir</a:t>
            </a:r>
            <a:r>
              <a:rPr lang="es-ES" spc="-1" dirty="0">
                <a:solidFill>
                  <a:srgbClr val="333333"/>
                </a:solidFill>
              </a:rPr>
              <a:t> a la </a:t>
            </a:r>
            <a:r>
              <a:rPr lang="es-ES" spc="-1" dirty="0" err="1">
                <a:solidFill>
                  <a:srgbClr val="333333"/>
                </a:solidFill>
              </a:rPr>
              <a:t>nit</a:t>
            </a:r>
            <a:r>
              <a:rPr lang="es-ES" spc="-1" dirty="0">
                <a:solidFill>
                  <a:srgbClr val="333333"/>
                </a:solidFill>
              </a:rPr>
              <a:t>. </a:t>
            </a:r>
            <a:r>
              <a:rPr lang="es-ES" spc="-1" dirty="0" err="1">
                <a:solidFill>
                  <a:srgbClr val="333333"/>
                </a:solidFill>
              </a:rPr>
              <a:t>Més</a:t>
            </a:r>
            <a:r>
              <a:rPr lang="es-ES" spc="-1" dirty="0">
                <a:solidFill>
                  <a:srgbClr val="333333"/>
                </a:solidFill>
              </a:rPr>
              <a:t> </a:t>
            </a:r>
            <a:r>
              <a:rPr lang="es-ES" spc="-1" dirty="0" err="1">
                <a:solidFill>
                  <a:srgbClr val="333333"/>
                </a:solidFill>
              </a:rPr>
              <a:t>tard</a:t>
            </a:r>
            <a:r>
              <a:rPr lang="es-ES" spc="-1" dirty="0">
                <a:solidFill>
                  <a:srgbClr val="333333"/>
                </a:solidFill>
              </a:rPr>
              <a:t>, </a:t>
            </a:r>
            <a:r>
              <a:rPr lang="es-ES" spc="-1" dirty="0" err="1">
                <a:solidFill>
                  <a:srgbClr val="333333"/>
                </a:solidFill>
              </a:rPr>
              <a:t>descobreix</a:t>
            </a:r>
            <a:r>
              <a:rPr lang="es-ES" spc="-1" dirty="0">
                <a:solidFill>
                  <a:srgbClr val="333333"/>
                </a:solidFill>
              </a:rPr>
              <a:t> que la </a:t>
            </a:r>
            <a:r>
              <a:rPr lang="es-ES" spc="-1" dirty="0" err="1">
                <a:solidFill>
                  <a:srgbClr val="333333"/>
                </a:solidFill>
              </a:rPr>
              <a:t>seva</a:t>
            </a:r>
            <a:r>
              <a:rPr lang="es-ES" spc="-1" dirty="0">
                <a:solidFill>
                  <a:srgbClr val="333333"/>
                </a:solidFill>
              </a:rPr>
              <a:t> moto </a:t>
            </a:r>
            <a:r>
              <a:rPr lang="es-ES" spc="-1" dirty="0" err="1">
                <a:solidFill>
                  <a:srgbClr val="333333"/>
                </a:solidFill>
              </a:rPr>
              <a:t>està</a:t>
            </a:r>
            <a:r>
              <a:rPr lang="es-ES" spc="-1" dirty="0">
                <a:solidFill>
                  <a:srgbClr val="333333"/>
                </a:solidFill>
              </a:rPr>
              <a:t>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 del </a:t>
            </a:r>
            <a:r>
              <a:rPr lang="es-ES" spc="-1" dirty="0" err="1">
                <a:solidFill>
                  <a:srgbClr val="333333"/>
                </a:solidFill>
              </a:rPr>
              <a:t>seu</a:t>
            </a:r>
            <a:r>
              <a:rPr lang="es-ES" spc="-1" dirty="0">
                <a:solidFill>
                  <a:srgbClr val="333333"/>
                </a:solidFill>
              </a:rPr>
              <a:t> </a:t>
            </a:r>
            <a:r>
              <a:rPr lang="es-ES" spc="-1" dirty="0" err="1">
                <a:solidFill>
                  <a:srgbClr val="333333"/>
                </a:solidFill>
              </a:rPr>
              <a:t>carrer</a:t>
            </a:r>
            <a:r>
              <a:rPr lang="es-ES" spc="-1" dirty="0">
                <a:solidFill>
                  <a:srgbClr val="333333"/>
                </a:solidFill>
              </a:rPr>
              <a:t>, i </a:t>
            </a:r>
            <a:r>
              <a:rPr lang="es-ES" spc="-1" dirty="0" err="1">
                <a:solidFill>
                  <a:srgbClr val="333333"/>
                </a:solidFill>
              </a:rPr>
              <a:t>està</a:t>
            </a:r>
            <a:r>
              <a:rPr lang="es-ES" spc="-1" dirty="0">
                <a:solidFill>
                  <a:srgbClr val="333333"/>
                </a:solidFill>
              </a:rPr>
              <a:t> a </a:t>
            </a:r>
            <a:r>
              <a:rPr lang="es-ES" spc="-1" dirty="0" err="1">
                <a:solidFill>
                  <a:srgbClr val="333333"/>
                </a:solidFill>
              </a:rPr>
              <a:t>punt</a:t>
            </a:r>
            <a:r>
              <a:rPr lang="es-ES" spc="-1" dirty="0">
                <a:solidFill>
                  <a:srgbClr val="333333"/>
                </a:solidFill>
              </a:rPr>
              <a:t> de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perquè</a:t>
            </a:r>
            <a:r>
              <a:rPr lang="es-ES" spc="-1" dirty="0">
                <a:solidFill>
                  <a:srgbClr val="333333"/>
                </a:solidFill>
              </a:rPr>
              <a:t> </a:t>
            </a:r>
            <a:r>
              <a:rPr lang="es-ES" spc="-1" dirty="0" err="1">
                <a:solidFill>
                  <a:srgbClr val="333333"/>
                </a:solidFill>
              </a:rPr>
              <a:t>suposa</a:t>
            </a:r>
            <a:r>
              <a:rPr lang="es-ES" spc="-1" dirty="0">
                <a:solidFill>
                  <a:srgbClr val="333333"/>
                </a:solidFill>
              </a:rPr>
              <a:t> que el lladre es </a:t>
            </a:r>
            <a:r>
              <a:rPr lang="es-ES" spc="-1" dirty="0" err="1">
                <a:solidFill>
                  <a:srgbClr val="333333"/>
                </a:solidFill>
              </a:rPr>
              <a:t>troba</a:t>
            </a:r>
            <a:r>
              <a:rPr lang="es-ES" spc="-1" dirty="0">
                <a:solidFill>
                  <a:srgbClr val="333333"/>
                </a:solidFill>
              </a:rPr>
              <a:t> </a:t>
            </a:r>
            <a:r>
              <a:rPr lang="es-ES" spc="-1" dirty="0" err="1">
                <a:solidFill>
                  <a:srgbClr val="333333"/>
                </a:solidFill>
              </a:rPr>
              <a:t>dins</a:t>
            </a:r>
            <a:r>
              <a:rPr lang="es-ES" spc="-1" dirty="0">
                <a:solidFill>
                  <a:srgbClr val="333333"/>
                </a:solidFill>
              </a:rPr>
              <a:t> del </a:t>
            </a:r>
            <a:r>
              <a:rPr lang="es-ES" spc="-1" dirty="0" err="1">
                <a:solidFill>
                  <a:srgbClr val="333333"/>
                </a:solidFill>
              </a:rPr>
              <a:t>supermercat</a:t>
            </a:r>
            <a:r>
              <a:rPr lang="es-ES" spc="-1" dirty="0">
                <a:solidFill>
                  <a:srgbClr val="333333"/>
                </a:solidFill>
              </a:rPr>
              <a:t>. Per a ell, l'incident és un altre indici d'una conspiració ja que li van robar la cartera fa 3 setmanes.</a:t>
            </a:r>
            <a:endParaRPr lang="en-US" spc="-1" dirty="0">
              <a:solidFill>
                <a:srgbClr val="333333"/>
              </a:solidFill>
            </a:endParaRPr>
          </a:p>
          <a:p>
            <a:pPr lvl="0" defTabSz="914400">
              <a:lnSpc>
                <a:spcPct val="100000"/>
              </a:lnSpc>
              <a:spcBef>
                <a:spcPts val="1200"/>
              </a:spcBef>
            </a:pPr>
            <a:r>
              <a:rPr lang="es-ES" spc="-1" dirty="0" err="1">
                <a:solidFill>
                  <a:srgbClr val="004992"/>
                </a:solidFill>
              </a:rPr>
              <a:t>Però</a:t>
            </a:r>
            <a:r>
              <a:rPr lang="es-ES" spc="-1" dirty="0">
                <a:solidFill>
                  <a:srgbClr val="004992"/>
                </a:solidFill>
              </a:rPr>
              <a:t>: </a:t>
            </a:r>
            <a:r>
              <a:rPr lang="es-ES" spc="-1" dirty="0" err="1">
                <a:solidFill>
                  <a:srgbClr val="333333"/>
                </a:solidFill>
              </a:rPr>
              <a:t>Quan</a:t>
            </a:r>
            <a:r>
              <a:rPr lang="es-ES" spc="-1" dirty="0">
                <a:solidFill>
                  <a:srgbClr val="333333"/>
                </a:solidFill>
              </a:rPr>
              <a:t> entra en la cabina </a:t>
            </a:r>
            <a:r>
              <a:rPr lang="es-ES" spc="-1" dirty="0" err="1">
                <a:solidFill>
                  <a:srgbClr val="333333"/>
                </a:solidFill>
              </a:rPr>
              <a:t>telefònica</a:t>
            </a:r>
            <a:r>
              <a:rPr lang="es-ES" spc="-1" dirty="0">
                <a:solidFill>
                  <a:srgbClr val="333333"/>
                </a:solidFill>
              </a:rPr>
              <a:t> per a trucar a la </a:t>
            </a:r>
            <a:r>
              <a:rPr lang="es-ES" spc="-1" dirty="0" err="1">
                <a:solidFill>
                  <a:srgbClr val="333333"/>
                </a:solidFill>
              </a:rPr>
              <a:t>policia</a:t>
            </a:r>
            <a:r>
              <a:rPr lang="es-ES" spc="-1" dirty="0">
                <a:solidFill>
                  <a:srgbClr val="333333"/>
                </a:solidFill>
              </a:rPr>
              <a:t>, </a:t>
            </a:r>
            <a:r>
              <a:rPr lang="es-ES" spc="-1" dirty="0" err="1">
                <a:solidFill>
                  <a:srgbClr val="333333"/>
                </a:solidFill>
              </a:rPr>
              <a:t>Felip</a:t>
            </a:r>
            <a:r>
              <a:rPr lang="es-ES" spc="-1" dirty="0">
                <a:solidFill>
                  <a:srgbClr val="333333"/>
                </a:solidFill>
              </a:rPr>
              <a:t> es posa la </a:t>
            </a:r>
            <a:r>
              <a:rPr lang="es-ES" spc="-1" dirty="0" err="1">
                <a:solidFill>
                  <a:srgbClr val="333333"/>
                </a:solidFill>
              </a:rPr>
              <a:t>mà</a:t>
            </a:r>
            <a:r>
              <a:rPr lang="es-ES" spc="-1" dirty="0">
                <a:solidFill>
                  <a:srgbClr val="333333"/>
                </a:solidFill>
              </a:rPr>
              <a:t> a la </a:t>
            </a:r>
            <a:r>
              <a:rPr lang="es-ES" spc="-1" dirty="0" err="1">
                <a:solidFill>
                  <a:srgbClr val="333333"/>
                </a:solidFill>
              </a:rPr>
              <a:t>butxaca</a:t>
            </a:r>
            <a:r>
              <a:rPr lang="es-ES" spc="-1" dirty="0">
                <a:solidFill>
                  <a:srgbClr val="333333"/>
                </a:solidFill>
              </a:rPr>
              <a:t> i </a:t>
            </a:r>
            <a:r>
              <a:rPr lang="es-ES" spc="-1" dirty="0" err="1">
                <a:solidFill>
                  <a:srgbClr val="333333"/>
                </a:solidFill>
              </a:rPr>
              <a:t>troba</a:t>
            </a:r>
            <a:r>
              <a:rPr lang="es-ES" spc="-1" dirty="0">
                <a:solidFill>
                  <a:srgbClr val="333333"/>
                </a:solidFill>
              </a:rPr>
              <a:t> les </a:t>
            </a:r>
            <a:r>
              <a:rPr lang="es-ES" spc="-1" dirty="0" err="1">
                <a:solidFill>
                  <a:srgbClr val="333333"/>
                </a:solidFill>
              </a:rPr>
              <a:t>claus</a:t>
            </a:r>
            <a:r>
              <a:rPr lang="es-ES" spc="-1" dirty="0">
                <a:solidFill>
                  <a:srgbClr val="333333"/>
                </a:solidFill>
              </a:rPr>
              <a:t> de la moto. </a:t>
            </a:r>
            <a:r>
              <a:rPr lang="es-ES" spc="-1" dirty="0" err="1">
                <a:solidFill>
                  <a:srgbClr val="333333"/>
                </a:solidFill>
              </a:rPr>
              <a:t>Recorda</a:t>
            </a:r>
            <a:r>
              <a:rPr lang="es-ES" spc="-1" dirty="0">
                <a:solidFill>
                  <a:srgbClr val="333333"/>
                </a:solidFill>
              </a:rPr>
              <a:t> de </a:t>
            </a:r>
            <a:r>
              <a:rPr lang="es-ES" spc="-1" dirty="0" err="1">
                <a:solidFill>
                  <a:srgbClr val="333333"/>
                </a:solidFill>
              </a:rPr>
              <a:t>cop</a:t>
            </a:r>
            <a:r>
              <a:rPr lang="es-ES" spc="-1" dirty="0">
                <a:solidFill>
                  <a:srgbClr val="333333"/>
                </a:solidFill>
              </a:rPr>
              <a:t> i volta que </a:t>
            </a:r>
            <a:r>
              <a:rPr lang="es-ES" spc="-1" dirty="0" err="1">
                <a:solidFill>
                  <a:srgbClr val="333333"/>
                </a:solidFill>
              </a:rPr>
              <a:t>ell</a:t>
            </a:r>
            <a:r>
              <a:rPr lang="es-ES" spc="-1" dirty="0">
                <a:solidFill>
                  <a:srgbClr val="333333"/>
                </a:solidFill>
              </a:rPr>
              <a:t> </a:t>
            </a:r>
            <a:r>
              <a:rPr lang="es-ES" spc="-1" dirty="0" err="1">
                <a:solidFill>
                  <a:srgbClr val="333333"/>
                </a:solidFill>
              </a:rPr>
              <a:t>mateix</a:t>
            </a:r>
            <a:r>
              <a:rPr lang="es-ES" spc="-1" dirty="0">
                <a:solidFill>
                  <a:srgbClr val="333333"/>
                </a:solidFill>
              </a:rPr>
              <a:t> va </a:t>
            </a:r>
            <a:r>
              <a:rPr lang="es-ES" spc="-1" dirty="0" err="1">
                <a:solidFill>
                  <a:srgbClr val="333333"/>
                </a:solidFill>
              </a:rPr>
              <a:t>deixar</a:t>
            </a:r>
            <a:r>
              <a:rPr lang="es-ES" spc="-1" dirty="0">
                <a:solidFill>
                  <a:srgbClr val="333333"/>
                </a:solidFill>
              </a:rPr>
              <a:t> la moto </a:t>
            </a:r>
            <a:r>
              <a:rPr lang="es-ES" spc="-1" dirty="0" err="1">
                <a:solidFill>
                  <a:srgbClr val="333333"/>
                </a:solidFill>
              </a:rPr>
              <a:t>davant</a:t>
            </a:r>
            <a:r>
              <a:rPr lang="es-ES" spc="-1" dirty="0">
                <a:solidFill>
                  <a:srgbClr val="333333"/>
                </a:solidFill>
              </a:rPr>
              <a:t> de la porta del </a:t>
            </a:r>
            <a:r>
              <a:rPr lang="es-ES" spc="-1" dirty="0" err="1">
                <a:solidFill>
                  <a:srgbClr val="333333"/>
                </a:solidFill>
              </a:rPr>
              <a:t>supermercat</a:t>
            </a:r>
            <a:r>
              <a:rPr lang="es-ES" spc="-1" dirty="0">
                <a:solidFill>
                  <a:srgbClr val="333333"/>
                </a:solidFill>
              </a:rPr>
              <a:t>.</a:t>
            </a:r>
            <a:endParaRPr lang="en-US" spc="-1" dirty="0">
              <a:solidFill>
                <a:srgbClr val="333333"/>
              </a:solidFill>
            </a:endParaRPr>
          </a:p>
          <a:p>
            <a:pPr lvl="0" defTabSz="914400">
              <a:lnSpc>
                <a:spcPct val="100000"/>
              </a:lnSpc>
              <a:spcBef>
                <a:spcPts val="1200"/>
              </a:spcBef>
            </a:pPr>
            <a:r>
              <a:rPr lang="de-DE" sz="2000" spc="-1" dirty="0">
                <a:solidFill>
                  <a:srgbClr val="333333"/>
                </a:solidFill>
              </a:rPr>
              <a:t>És més probable que sorgeixin falsos records quan un/a té por o està sota molta pressió. Abans de treure conclusions trascendentals: Pensa curosament si les teves suposicions són objectives i estan ben fonamentades! També tingues en compte: en comparació amb els records reals, els falsos records sovint són confusos.</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spc="-1">
                <a:solidFill>
                  <a:srgbClr val="000000"/>
                </a:solidFill>
              </a:rPr>
              <a:t>Entrenament Metacognitiu 5 – Memòria</a:t>
            </a:r>
          </a:p>
        </p:txBody>
      </p:sp>
      <p:sp>
        <p:nvSpPr>
          <p:cNvPr id="11" name="Slide Number Placeholder 10"/>
          <p:cNvSpPr>
            <a:spLocks noGrp="1"/>
          </p:cNvSpPr>
          <p:nvPr>
            <p:ph type="sldNum" sz="quarter" idx="12"/>
          </p:nvPr>
        </p:nvSpPr>
        <p:spPr/>
        <p:txBody>
          <a:bodyPr/>
          <a:lstStyle/>
          <a:p>
            <a:fld id="{5DED1FC1-4376-45BE-AA4F-F5C31FFDCB02}" type="slidenum">
              <a:rPr lang="de-DE" spc="-1" smtClean="0">
                <a:solidFill>
                  <a:srgbClr val="000000"/>
                </a:solidFill>
              </a:rPr>
              <a:pPr/>
              <a:t>88</a:t>
            </a:fld>
            <a:endParaRPr lang="de-DE" spc="-1">
              <a:solidFill>
                <a:srgbClr val="000000"/>
              </a:solidFill>
            </a:endParaRPr>
          </a:p>
        </p:txBody>
      </p:sp>
    </p:spTree>
    <p:extLst>
      <p:ext uri="{BB962C8B-B14F-4D97-AF65-F5344CB8AC3E}">
        <p14:creationId xmlns:p14="http://schemas.microsoft.com/office/powerpoint/2010/main" val="41348450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7" name="Footer Placeholder 16"/>
          <p:cNvSpPr>
            <a:spLocks noGrp="1"/>
          </p:cNvSpPr>
          <p:nvPr>
            <p:ph type="ftr" sz="quarter" idx="11"/>
          </p:nvPr>
        </p:nvSpPr>
        <p:spPr/>
        <p:txBody>
          <a:bodyPr/>
          <a:lstStyle/>
          <a:p>
            <a:r>
              <a:rPr lang="en-US" spc="-1">
                <a:solidFill>
                  <a:srgbClr val="000000"/>
                </a:solidFill>
              </a:rPr>
              <a:t>Entrenament Metacognitiu 5 – Memòria</a:t>
            </a:r>
          </a:p>
        </p:txBody>
      </p:sp>
      <p:sp>
        <p:nvSpPr>
          <p:cNvPr id="18" name="Slide Number Placeholder 17"/>
          <p:cNvSpPr>
            <a:spLocks noGrp="1"/>
          </p:cNvSpPr>
          <p:nvPr>
            <p:ph type="sldNum" sz="quarter" idx="12"/>
          </p:nvPr>
        </p:nvSpPr>
        <p:spPr/>
        <p:txBody>
          <a:bodyPr/>
          <a:lstStyle/>
          <a:p>
            <a:fld id="{5DED1FC1-4376-45BE-AA4F-F5C31FFDCB02}" type="slidenum">
              <a:rPr lang="de-DE" spc="-1" smtClean="0">
                <a:solidFill>
                  <a:srgbClr val="000000"/>
                </a:solidFill>
              </a:rPr>
              <a:pPr/>
              <a:t>89</a:t>
            </a:fld>
            <a:endParaRPr lang="de-DE" spc="-1">
              <a:solidFill>
                <a:srgbClr val="000000"/>
              </a:solidFill>
            </a:endParaRPr>
          </a:p>
        </p:txBody>
      </p:sp>
    </p:spTree>
    <p:extLst>
      <p:ext uri="{BB962C8B-B14F-4D97-AF65-F5344CB8AC3E}">
        <p14:creationId xmlns:p14="http://schemas.microsoft.com/office/powerpoint/2010/main" val="3858913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2812331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Footer Placeholder 8"/>
          <p:cNvSpPr>
            <a:spLocks noGrp="1"/>
          </p:cNvSpPr>
          <p:nvPr>
            <p:ph type="ftr" sz="quarter" idx="11"/>
          </p:nvPr>
        </p:nvSpPr>
        <p:spPr/>
        <p:txBody>
          <a:bodyPr/>
          <a:lstStyle/>
          <a:p>
            <a:r>
              <a:rPr lang="en-US" spc="-1">
                <a:solidFill>
                  <a:srgbClr val="000000"/>
                </a:solidFill>
              </a:rPr>
              <a:t>Entrenament Metacognitiu 5 – Memòria</a:t>
            </a:r>
          </a:p>
        </p:txBody>
      </p:sp>
      <p:sp>
        <p:nvSpPr>
          <p:cNvPr id="10" name="Slide Number Placeholder 9"/>
          <p:cNvSpPr>
            <a:spLocks noGrp="1"/>
          </p:cNvSpPr>
          <p:nvPr>
            <p:ph type="sldNum" sz="quarter" idx="12"/>
          </p:nvPr>
        </p:nvSpPr>
        <p:spPr/>
        <p:txBody>
          <a:bodyPr/>
          <a:lstStyle/>
          <a:p>
            <a:fld id="{5DED1FC1-4376-45BE-AA4F-F5C31FFDCB02}" type="slidenum">
              <a:rPr lang="de-DE" spc="-1" smtClean="0">
                <a:solidFill>
                  <a:srgbClr val="000000"/>
                </a:solidFill>
              </a:rPr>
              <a:pPr/>
              <a:t>90</a:t>
            </a:fld>
            <a:endParaRPr lang="de-DE" spc="-1">
              <a:solidFill>
                <a:srgbClr val="000000"/>
              </a:solidFill>
            </a:endParaRPr>
          </a:p>
        </p:txBody>
      </p:sp>
      <p:sp>
        <p:nvSpPr>
          <p:cNvPr id="1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4515</Words>
  <Application>Microsoft Office PowerPoint</Application>
  <PresentationFormat>Benutzerdefiniert</PresentationFormat>
  <Paragraphs>766</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Wingdings</vt:lpstr>
      <vt:lpstr>Wingdings</vt:lpstr>
      <vt:lpstr>Symbol</vt:lpstr>
      <vt:lpstr>Calibri Light</vt:lpstr>
      <vt:lpstr>Times New Roman</vt:lpstr>
      <vt:lpstr>Arial</vt:lpstr>
      <vt:lpstr>Verdana</vt:lpstr>
      <vt:lpstr>Calibri</vt:lpstr>
      <vt:lpstr>UKE_PPT-Vorlage_16zu9</vt:lpstr>
      <vt:lpstr>EMC 5 A – Memòria</vt:lpstr>
      <vt:lpstr>Memòria</vt:lpstr>
      <vt:lpstr>Memòria</vt:lpstr>
      <vt:lpstr>Memòria</vt:lpstr>
      <vt:lpstr>Memòria</vt:lpstr>
      <vt:lpstr>Memòria</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Com puc memoritzar millor les coses?</vt:lpstr>
      <vt:lpstr>Percibim i recordem de la mateixa manera?</vt:lpstr>
      <vt:lpstr>Si us plau, observeu les diferències en color i mida en cada quadre. Hi ha aspectes que hagin estat pintats de manera diferent o omesos?</vt:lpstr>
      <vt:lpstr>Cada persona percebeix les coses de manera diferent! Així com en aquests tres quadres: Un mateix paratge ha estat pintat amb diferents formes!</vt:lpstr>
      <vt:lpstr>Conjunt de Tasques 1</vt:lpstr>
      <vt:lpstr>Conjunt de Tasques 1</vt:lpstr>
      <vt:lpstr>Conjunt de Tasques 1</vt:lpstr>
      <vt:lpstr>PowerPoint-Präsentation</vt:lpstr>
      <vt:lpstr>A la Platja Què has vist? Com n'estàs de segur/a?</vt:lpstr>
      <vt:lpstr>A la Platja</vt:lpstr>
      <vt:lpstr>PowerPoint-Präsentation</vt:lpstr>
      <vt:lpstr>Estació de Tren Què has vist? Com n'estàs de segur/a?</vt:lpstr>
      <vt:lpstr>Estació de Tren</vt:lpstr>
      <vt:lpstr>Falsos Records</vt:lpstr>
      <vt:lpstr>Falsos Records</vt:lpstr>
      <vt:lpstr>Falsos Records</vt:lpstr>
      <vt:lpstr>Tipus d'Errors de Memòria</vt:lpstr>
      <vt:lpstr>Tipus d'Errors de Memòria</vt:lpstr>
      <vt:lpstr>Tipus d'Errors de Memòria</vt:lpstr>
      <vt:lpstr>Tipus d'Errors de Memòria</vt:lpstr>
      <vt:lpstr>Falsos Records</vt:lpstr>
      <vt:lpstr>Falsos Records</vt:lpstr>
      <vt:lpstr>Falsos Records</vt:lpstr>
      <vt:lpstr>Falsos Records</vt:lpstr>
      <vt:lpstr>Quina rellevància té això?</vt:lpstr>
      <vt:lpstr>Quina rellevància té això?</vt:lpstr>
      <vt:lpstr>Quina rellevància té això?</vt:lpstr>
      <vt:lpstr>Com els errors de la memòria promouen les males interpretacions durant la psicosis</vt:lpstr>
      <vt:lpstr>Conjunt de Tasques 2</vt:lpstr>
      <vt:lpstr>Conjunt de Tasques 2</vt:lpstr>
      <vt:lpstr>PowerPoint-Präsentation</vt:lpstr>
      <vt:lpstr>Quiosc Què has vist? Com n'estàs de segur/a?</vt:lpstr>
      <vt:lpstr>Quiosc</vt:lpstr>
      <vt:lpstr>PowerPoint-Präsentation</vt:lpstr>
      <vt:lpstr>Jardí Què no apareix a l'escena? Com n'està de segur/a?</vt:lpstr>
      <vt:lpstr>Jardí</vt:lpstr>
      <vt:lpstr>Opcional: Videoclip</vt:lpstr>
      <vt:lpstr>PowerPoint-Präsentation</vt:lpstr>
      <vt:lpstr>Pluja d'Idees</vt:lpstr>
      <vt:lpstr>Classe Què has vist en la foto? Com n'estàs de segur/a?</vt:lpstr>
      <vt:lpstr>Classe</vt:lpstr>
      <vt:lpstr>PowerPoint-Präsentation</vt:lpstr>
      <vt:lpstr>Pescador Què no apareix en la foto? Com n'estàs de segur/a?</vt:lpstr>
      <vt:lpstr>Pescador</vt:lpstr>
      <vt:lpstr>PowerPoint-Präsentation</vt:lpstr>
      <vt:lpstr>Pluja d'Idees</vt:lpstr>
      <vt:lpstr>Cruïlla de carrers Qué has vist en la foto? Com n'estàs de segur/a?</vt:lpstr>
      <vt:lpstr>Cruïlla de carrers</vt:lpstr>
      <vt:lpstr>PowerPoint-Präsentation</vt:lpstr>
      <vt:lpstr>Pluja d'Idees</vt:lpstr>
      <vt:lpstr>Parc Infantil Què has vist en la foto? Com n'estàs de segur/a?</vt:lpstr>
      <vt:lpstr>Parc Infantil</vt:lpstr>
      <vt:lpstr>PowerPoint-Präsentation</vt:lpstr>
      <vt:lpstr>Casament Què no apareix en el quadre? Com n'estàs de segur/a?</vt:lpstr>
      <vt:lpstr>Casament</vt:lpstr>
      <vt:lpstr>PowerPoint-Präsentation</vt:lpstr>
      <vt:lpstr>Futbol Què no apareix en la imatge? Com n'estàs de segur/a?</vt:lpstr>
      <vt:lpstr>Futbol</vt:lpstr>
      <vt:lpstr>PowerPoint-Präsentation</vt:lpstr>
      <vt:lpstr>Home a la Lluna Què no apareix en la foto? Com n'estàs de segur/a?</vt:lpstr>
      <vt:lpstr>Home a la Lluna</vt:lpstr>
      <vt:lpstr>PowerPoint-Präsentation</vt:lpstr>
      <vt:lpstr>Rescat Què no apareix en la foto? Com n'estàs de segur/a?</vt:lpstr>
      <vt:lpstr>Rescat</vt:lpstr>
      <vt:lpstr>PowerPoint-Präsentation</vt:lpstr>
      <vt:lpstr>Pluja d'Idees</vt:lpstr>
      <vt:lpstr>Construcció de Carreteres Què has vist en la foto? Com n'estàs de segur/a?</vt:lpstr>
      <vt:lpstr>Construcció de Carreteres</vt:lpstr>
      <vt:lpstr>Traducció a la vida diària</vt:lpstr>
      <vt:lpstr>Traducció a la vida diària</vt:lpstr>
      <vt:lpstr>Traducció a la vida diària</vt:lpstr>
      <vt:lpstr>Què te a veure això amb la psicosi?</vt:lpstr>
      <vt:lpstr>Què te a veure això amb la psicosi?</vt:lpstr>
      <vt:lpstr>Què te a veure això amb la psicosi?</vt:lpstr>
      <vt:lpstr>Gràcies Per La Vostra Atenció!</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354</cp:revision>
  <dcterms:created xsi:type="dcterms:W3CDTF">2004-06-30T18:15:23Z</dcterms:created>
  <dcterms:modified xsi:type="dcterms:W3CDTF">2025-01-09T21:41:11Z</dcterms:modified>
  <dc:language>en-US</dc:language>
</cp:coreProperties>
</file>