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5010" r:id="rId1"/>
  </p:sldMasterIdLst>
  <p:notesMasterIdLst>
    <p:notesMasterId r:id="rId74"/>
  </p:notesMasterIdLst>
  <p:handoutMasterIdLst>
    <p:handoutMasterId r:id="rId75"/>
  </p:handoutMasterIdLst>
  <p:sldIdLst>
    <p:sldId id="599" r:id="rId2"/>
    <p:sldId id="509" r:id="rId3"/>
    <p:sldId id="588" r:id="rId4"/>
    <p:sldId id="587" r:id="rId5"/>
    <p:sldId id="531" r:id="rId6"/>
    <p:sldId id="532" r:id="rId7"/>
    <p:sldId id="527" r:id="rId8"/>
    <p:sldId id="591" r:id="rId9"/>
    <p:sldId id="590" r:id="rId10"/>
    <p:sldId id="589" r:id="rId11"/>
    <p:sldId id="301" r:id="rId12"/>
    <p:sldId id="507" r:id="rId13"/>
    <p:sldId id="528" r:id="rId14"/>
    <p:sldId id="529" r:id="rId15"/>
    <p:sldId id="524" r:id="rId16"/>
    <p:sldId id="594" r:id="rId17"/>
    <p:sldId id="593" r:id="rId18"/>
    <p:sldId id="592" r:id="rId19"/>
    <p:sldId id="534" r:id="rId20"/>
    <p:sldId id="535" r:id="rId21"/>
    <p:sldId id="536" r:id="rId22"/>
    <p:sldId id="537" r:id="rId23"/>
    <p:sldId id="538" r:id="rId24"/>
    <p:sldId id="539" r:id="rId25"/>
    <p:sldId id="540" r:id="rId26"/>
    <p:sldId id="541" r:id="rId27"/>
    <p:sldId id="542" r:id="rId28"/>
    <p:sldId id="543" r:id="rId29"/>
    <p:sldId id="544" r:id="rId30"/>
    <p:sldId id="545" r:id="rId31"/>
    <p:sldId id="546" r:id="rId32"/>
    <p:sldId id="547" r:id="rId33"/>
    <p:sldId id="579" r:id="rId34"/>
    <p:sldId id="580" r:id="rId35"/>
    <p:sldId id="582" r:id="rId36"/>
    <p:sldId id="551" r:id="rId37"/>
    <p:sldId id="552" r:id="rId38"/>
    <p:sldId id="553" r:id="rId39"/>
    <p:sldId id="554" r:id="rId40"/>
    <p:sldId id="585" r:id="rId41"/>
    <p:sldId id="555" r:id="rId42"/>
    <p:sldId id="556" r:id="rId43"/>
    <p:sldId id="557" r:id="rId44"/>
    <p:sldId id="558" r:id="rId45"/>
    <p:sldId id="559" r:id="rId46"/>
    <p:sldId id="560" r:id="rId47"/>
    <p:sldId id="561" r:id="rId48"/>
    <p:sldId id="562" r:id="rId49"/>
    <p:sldId id="563" r:id="rId50"/>
    <p:sldId id="564" r:id="rId51"/>
    <p:sldId id="565" r:id="rId52"/>
    <p:sldId id="566" r:id="rId53"/>
    <p:sldId id="567" r:id="rId54"/>
    <p:sldId id="568" r:id="rId55"/>
    <p:sldId id="569" r:id="rId56"/>
    <p:sldId id="570" r:id="rId57"/>
    <p:sldId id="571" r:id="rId58"/>
    <p:sldId id="572" r:id="rId59"/>
    <p:sldId id="573" r:id="rId60"/>
    <p:sldId id="574" r:id="rId61"/>
    <p:sldId id="575" r:id="rId62"/>
    <p:sldId id="576" r:id="rId63"/>
    <p:sldId id="577" r:id="rId64"/>
    <p:sldId id="578" r:id="rId65"/>
    <p:sldId id="519" r:id="rId66"/>
    <p:sldId id="596" r:id="rId67"/>
    <p:sldId id="595" r:id="rId68"/>
    <p:sldId id="521" r:id="rId69"/>
    <p:sldId id="598" r:id="rId70"/>
    <p:sldId id="597" r:id="rId71"/>
    <p:sldId id="586" r:id="rId72"/>
    <p:sldId id="533" r:id="rId73"/>
  </p:sldIdLst>
  <p:sldSz cx="12195175" cy="6858000"/>
  <p:notesSz cx="7099300" cy="10234613"/>
  <p:embeddedFontLs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5pPr>
    <a:lvl6pPr marL="2286000" algn="l" defTabSz="914400" rtl="0" eaLnBrk="1" latinLnBrk="0" hangingPunct="1">
      <a:defRPr b="1" kern="1200">
        <a:solidFill>
          <a:schemeClr val="tx1"/>
        </a:solidFill>
        <a:latin typeface="Arial" charset="0"/>
        <a:ea typeface="ＭＳ Ｐゴシック" pitchFamily="34" charset="-128"/>
        <a:cs typeface="+mn-cs"/>
      </a:defRPr>
    </a:lvl6pPr>
    <a:lvl7pPr marL="2743200" algn="l" defTabSz="914400" rtl="0" eaLnBrk="1" latinLnBrk="0" hangingPunct="1">
      <a:defRPr b="1" kern="1200">
        <a:solidFill>
          <a:schemeClr val="tx1"/>
        </a:solidFill>
        <a:latin typeface="Arial" charset="0"/>
        <a:ea typeface="ＭＳ Ｐゴシック" pitchFamily="34" charset="-128"/>
        <a:cs typeface="+mn-cs"/>
      </a:defRPr>
    </a:lvl7pPr>
    <a:lvl8pPr marL="3200400" algn="l" defTabSz="914400" rtl="0" eaLnBrk="1" latinLnBrk="0" hangingPunct="1">
      <a:defRPr b="1" kern="1200">
        <a:solidFill>
          <a:schemeClr val="tx1"/>
        </a:solidFill>
        <a:latin typeface="Arial" charset="0"/>
        <a:ea typeface="ＭＳ Ｐゴシック" pitchFamily="34" charset="-128"/>
        <a:cs typeface="+mn-cs"/>
      </a:defRPr>
    </a:lvl8pPr>
    <a:lvl9pPr marL="3657600" algn="l" defTabSz="914400" rtl="0" eaLnBrk="1" latinLnBrk="0" hangingPunct="1">
      <a:defRPr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536">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FF0000"/>
    <a:srgbClr val="336699"/>
    <a:srgbClr val="A98EFE"/>
    <a:srgbClr val="FFFF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02" autoAdjust="0"/>
    <p:restoredTop sz="96914" autoAdjust="0"/>
  </p:normalViewPr>
  <p:slideViewPr>
    <p:cSldViewPr>
      <p:cViewPr varScale="1">
        <p:scale>
          <a:sx n="98" d="100"/>
          <a:sy n="98" d="100"/>
        </p:scale>
        <p:origin x="324" y="52"/>
      </p:cViewPr>
      <p:guideLst>
        <p:guide orient="horz" pos="1536"/>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29708701-76D6-4FBD-8777-6C8D8B252373}" type="slidenum">
              <a:rPr lang="en-GB" altLang="es-ES"/>
              <a:pPr/>
              <a:t>‹Nr.›</a:t>
            </a:fld>
            <a:endParaRPr lang="en-GB" altLang="es-ES"/>
          </a:p>
        </p:txBody>
      </p:sp>
    </p:spTree>
    <p:extLst>
      <p:ext uri="{BB962C8B-B14F-4D97-AF65-F5344CB8AC3E}">
        <p14:creationId xmlns:p14="http://schemas.microsoft.com/office/powerpoint/2010/main" val="3441846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86150381-B7F9-4F59-BDBF-3363E9560867}" type="slidenum">
              <a:rPr lang="en-US" altLang="es-ES"/>
              <a:pPr/>
              <a:t>‹Nr.›</a:t>
            </a:fld>
            <a:endParaRPr lang="en-US" altLang="es-ES"/>
          </a:p>
        </p:txBody>
      </p:sp>
    </p:spTree>
    <p:extLst>
      <p:ext uri="{BB962C8B-B14F-4D97-AF65-F5344CB8AC3E}">
        <p14:creationId xmlns:p14="http://schemas.microsoft.com/office/powerpoint/2010/main" val="10908832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D7CB3F9-E457-4C4E-A0F1-7B0DFE149D27}" type="slidenum">
              <a:rPr lang="en-US" altLang="de-DE"/>
              <a:pPr/>
              <a:t>2</a:t>
            </a:fld>
            <a:endParaRPr lang="en-US" altLang="de-DE"/>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D7CB3F9-E457-4C4E-A0F1-7B0DFE149D27}" type="slidenum">
              <a:rPr lang="en-US" altLang="de-DE"/>
              <a:pPr/>
              <a:t>3</a:t>
            </a:fld>
            <a:endParaRPr lang="en-US" altLang="de-DE"/>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D7CB3F9-E457-4C4E-A0F1-7B0DFE149D27}" type="slidenum">
              <a:rPr lang="en-US" altLang="de-DE"/>
              <a:pPr/>
              <a:t>4</a:t>
            </a:fld>
            <a:endParaRPr lang="en-US" altLang="de-DE"/>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150381-B7F9-4F59-BDBF-3363E9560867}" type="slidenum">
              <a:rPr lang="en-US" altLang="es-ES" smtClean="0"/>
              <a:pPr/>
              <a:t>5</a:t>
            </a:fld>
            <a:endParaRPr lang="en-US" altLang="es-ES"/>
          </a:p>
        </p:txBody>
      </p:sp>
    </p:spTree>
    <p:extLst>
      <p:ext uri="{BB962C8B-B14F-4D97-AF65-F5344CB8AC3E}">
        <p14:creationId xmlns:p14="http://schemas.microsoft.com/office/powerpoint/2010/main" val="309764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150381-B7F9-4F59-BDBF-3363E9560867}" type="slidenum">
              <a:rPr lang="en-US" altLang="es-ES" smtClean="0"/>
              <a:pPr/>
              <a:t>6</a:t>
            </a:fld>
            <a:endParaRPr lang="en-US" altLang="es-ES"/>
          </a:p>
        </p:txBody>
      </p:sp>
    </p:spTree>
    <p:extLst>
      <p:ext uri="{BB962C8B-B14F-4D97-AF65-F5344CB8AC3E}">
        <p14:creationId xmlns:p14="http://schemas.microsoft.com/office/powerpoint/2010/main" val="3124411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E85B521-2B35-45ED-A62B-F17471B2BED1}" type="slidenum">
              <a:rPr lang="en-US" altLang="de-DE"/>
              <a:pPr/>
              <a:t>7</a:t>
            </a:fld>
            <a:endParaRPr lang="en-US"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E85B521-2B35-45ED-A62B-F17471B2BED1}" type="slidenum">
              <a:rPr lang="en-US" altLang="de-DE"/>
              <a:pPr/>
              <a:t>8</a:t>
            </a:fld>
            <a:endParaRPr lang="en-US"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E85B521-2B35-45ED-A62B-F17471B2BED1}" type="slidenum">
              <a:rPr lang="en-US" altLang="de-DE"/>
              <a:pPr/>
              <a:t>9</a:t>
            </a:fld>
            <a:endParaRPr lang="en-US"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E85B521-2B35-45ED-A62B-F17471B2BED1}" type="slidenum">
              <a:rPr lang="en-US" altLang="de-DE"/>
              <a:pPr/>
              <a:t>10</a:t>
            </a:fld>
            <a:endParaRPr lang="en-US"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553781B-1EC5-4C64-B685-EAF0A09E470E}" type="slidenum">
              <a:rPr lang="en-US" altLang="de-DE"/>
              <a:pPr/>
              <a:t>11</a:t>
            </a:fld>
            <a:endParaRPr lang="en-US" altLang="de-DE"/>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D12AFC3-820E-42D8-BF3E-7E936E208455}" type="slidenum">
              <a:rPr lang="en-US" altLang="de-DE"/>
              <a:pPr/>
              <a:t>12</a:t>
            </a:fld>
            <a:endParaRPr lang="en-US" altLang="de-DE"/>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FF2F954-FCA6-49FE-824F-E70234658DB6}" type="slidenum">
              <a:rPr lang="en-US" altLang="de-DE"/>
              <a:pPr/>
              <a:t>13</a:t>
            </a:fld>
            <a:endParaRPr lang="en-US" altLang="de-DE"/>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80E6EF9-FC5C-4F74-9492-756E0A454B32}" type="slidenum">
              <a:rPr lang="en-US" altLang="de-DE"/>
              <a:pPr/>
              <a:t>14</a:t>
            </a:fld>
            <a:endParaRPr lang="en-US" altLang="de-DE"/>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E1D74BE-49ED-4F5F-8C4C-CE252DE24786}" type="slidenum">
              <a:rPr lang="en-US" altLang="de-DE"/>
              <a:pPr/>
              <a:t>15</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E1D74BE-49ED-4F5F-8C4C-CE252DE24786}" type="slidenum">
              <a:rPr lang="en-US" altLang="de-DE"/>
              <a:pPr/>
              <a:t>16</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E1D74BE-49ED-4F5F-8C4C-CE252DE24786}" type="slidenum">
              <a:rPr lang="en-US" altLang="de-DE"/>
              <a:pPr/>
              <a:t>17</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E1D74BE-49ED-4F5F-8C4C-CE252DE24786}" type="slidenum">
              <a:rPr lang="en-US" altLang="de-DE"/>
              <a:pPr/>
              <a:t>18</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8E5D8BA-C8AA-47ED-83C0-1EA90A819F7F}" type="slidenum">
              <a:rPr lang="en-US" altLang="de-DE">
                <a:solidFill>
                  <a:srgbClr val="000000"/>
                </a:solidFill>
              </a:rPr>
              <a:pPr/>
              <a:t>19</a:t>
            </a:fld>
            <a:endParaRPr lang="en-US" altLang="de-DE">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6B5EFD8-F363-41D1-B620-28BD442BBC1F}" type="slidenum">
              <a:rPr lang="en-US" altLang="de-DE">
                <a:solidFill>
                  <a:srgbClr val="000000"/>
                </a:solidFill>
              </a:rPr>
              <a:pPr/>
              <a:t>20</a:t>
            </a:fld>
            <a:endParaRPr lang="en-US" altLang="de-DE">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057024E-5CC1-4290-B339-8C23B8430371}" type="slidenum">
              <a:rPr lang="en-US" altLang="de-DE">
                <a:solidFill>
                  <a:srgbClr val="000000"/>
                </a:solidFill>
              </a:rPr>
              <a:pPr/>
              <a:t>21</a:t>
            </a:fld>
            <a:endParaRPr lang="en-US" altLang="de-DE">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8567A9A-D571-4ABF-9DB5-2DEC3A3A71F6}" type="slidenum">
              <a:rPr lang="en-US" altLang="de-DE">
                <a:solidFill>
                  <a:srgbClr val="000000"/>
                </a:solidFill>
              </a:rPr>
              <a:pPr/>
              <a:t>22</a:t>
            </a:fld>
            <a:endParaRPr lang="en-US" altLang="de-DE">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AC036CB-79DD-444A-84CD-22C6F6052524}" type="slidenum">
              <a:rPr lang="en-US" altLang="de-DE">
                <a:solidFill>
                  <a:srgbClr val="000000"/>
                </a:solidFill>
              </a:rPr>
              <a:pPr/>
              <a:t>23</a:t>
            </a:fld>
            <a:endParaRPr lang="en-US" altLang="de-DE">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150381-B7F9-4F59-BDBF-3363E9560867}" type="slidenum">
              <a:rPr lang="en-US" altLang="es-ES" smtClean="0"/>
              <a:pPr/>
              <a:t>24</a:t>
            </a:fld>
            <a:endParaRPr lang="en-US" altLang="es-ES"/>
          </a:p>
        </p:txBody>
      </p:sp>
    </p:spTree>
    <p:extLst>
      <p:ext uri="{BB962C8B-B14F-4D97-AF65-F5344CB8AC3E}">
        <p14:creationId xmlns:p14="http://schemas.microsoft.com/office/powerpoint/2010/main" val="1154314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150381-B7F9-4F59-BDBF-3363E9560867}" type="slidenum">
              <a:rPr lang="en-US" altLang="es-ES" smtClean="0"/>
              <a:pPr/>
              <a:t>25</a:t>
            </a:fld>
            <a:endParaRPr lang="en-US" altLang="es-ES"/>
          </a:p>
        </p:txBody>
      </p:sp>
    </p:spTree>
    <p:extLst>
      <p:ext uri="{BB962C8B-B14F-4D97-AF65-F5344CB8AC3E}">
        <p14:creationId xmlns:p14="http://schemas.microsoft.com/office/powerpoint/2010/main" val="3789698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150381-B7F9-4F59-BDBF-3363E9560867}" type="slidenum">
              <a:rPr lang="en-US" altLang="es-ES" smtClean="0"/>
              <a:pPr/>
              <a:t>26</a:t>
            </a:fld>
            <a:endParaRPr lang="en-US" altLang="es-ES"/>
          </a:p>
        </p:txBody>
      </p:sp>
    </p:spTree>
    <p:extLst>
      <p:ext uri="{BB962C8B-B14F-4D97-AF65-F5344CB8AC3E}">
        <p14:creationId xmlns:p14="http://schemas.microsoft.com/office/powerpoint/2010/main" val="4262810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150381-B7F9-4F59-BDBF-3363E9560867}" type="slidenum">
              <a:rPr lang="en-US" altLang="es-ES" smtClean="0"/>
              <a:pPr/>
              <a:t>27</a:t>
            </a:fld>
            <a:endParaRPr lang="en-US" altLang="es-ES"/>
          </a:p>
        </p:txBody>
      </p:sp>
    </p:spTree>
    <p:extLst>
      <p:ext uri="{BB962C8B-B14F-4D97-AF65-F5344CB8AC3E}">
        <p14:creationId xmlns:p14="http://schemas.microsoft.com/office/powerpoint/2010/main" val="4234702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8621C8D-57FF-44A0-9754-BF69EF583D29}" type="slidenum">
              <a:rPr lang="en-US" altLang="de-DE">
                <a:solidFill>
                  <a:srgbClr val="000000"/>
                </a:solidFill>
              </a:rPr>
              <a:pPr/>
              <a:t>28</a:t>
            </a:fld>
            <a:endParaRPr lang="en-US" altLang="de-DE">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622C277-4643-4362-8C5A-3C6EBC72BA73}" type="slidenum">
              <a:rPr lang="en-US" altLang="de-DE">
                <a:solidFill>
                  <a:srgbClr val="000000"/>
                </a:solidFill>
              </a:rPr>
              <a:pPr/>
              <a:t>29</a:t>
            </a:fld>
            <a:endParaRPr lang="en-US" altLang="de-DE">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FC53931-603D-4AC8-8AEA-0828289C782D}" type="slidenum">
              <a:rPr lang="en-US" altLang="de-DE">
                <a:solidFill>
                  <a:srgbClr val="000000"/>
                </a:solidFill>
              </a:rPr>
              <a:pPr/>
              <a:t>30</a:t>
            </a:fld>
            <a:endParaRPr lang="en-US" altLang="de-DE">
              <a:solidFill>
                <a:srgbClr val="000000"/>
              </a:solidFill>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1C80099-0F80-4F71-AD52-023C4F024C9A}" type="slidenum">
              <a:rPr lang="en-US" altLang="de-DE">
                <a:solidFill>
                  <a:srgbClr val="000000"/>
                </a:solidFill>
              </a:rPr>
              <a:pPr/>
              <a:t>31</a:t>
            </a:fld>
            <a:endParaRPr lang="en-US" altLang="de-DE">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DB369E1-377A-4364-AB2D-885D7C7C02D8}" type="slidenum">
              <a:rPr lang="en-US" altLang="de-DE">
                <a:solidFill>
                  <a:srgbClr val="000000"/>
                </a:solidFill>
              </a:rPr>
              <a:pPr/>
              <a:t>32</a:t>
            </a:fld>
            <a:endParaRPr lang="en-US" altLang="de-DE">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0043D6C-2F85-4587-9613-5E0F548EB9DD}" type="slidenum">
              <a:rPr lang="en-US" altLang="de-DE"/>
              <a:pPr/>
              <a:t>33</a:t>
            </a:fld>
            <a:endParaRPr lang="en-US" altLang="de-DE"/>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B17F57B-5E2C-43AA-9121-658E1B1B08F0}" type="slidenum">
              <a:rPr lang="en-US" altLang="de-DE"/>
              <a:pPr/>
              <a:t>34</a:t>
            </a:fld>
            <a:endParaRPr lang="en-US" altLang="de-DE"/>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FF002AF-8127-454B-ADAA-773F9A4667AA}" type="slidenum">
              <a:rPr lang="en-US" altLang="de-DE"/>
              <a:pPr/>
              <a:t>35</a:t>
            </a:fld>
            <a:endParaRPr lang="en-US" altLang="de-DE"/>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D727E5D-BD13-4D27-9109-41CA95080E31}" type="slidenum">
              <a:rPr lang="en-US" altLang="de-DE">
                <a:solidFill>
                  <a:srgbClr val="000000"/>
                </a:solidFill>
              </a:rPr>
              <a:pPr/>
              <a:t>36</a:t>
            </a:fld>
            <a:endParaRPr lang="en-US" altLang="de-DE">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683A857-FBD3-45A5-A492-6AA269D762D8}" type="slidenum">
              <a:rPr lang="en-US" altLang="de-DE">
                <a:solidFill>
                  <a:srgbClr val="000000"/>
                </a:solidFill>
              </a:rPr>
              <a:pPr/>
              <a:t>37</a:t>
            </a:fld>
            <a:endParaRPr lang="en-US" altLang="de-DE">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B11C88A-9349-4ACC-B8BE-67A4B643FA63}" type="slidenum">
              <a:rPr lang="en-US" altLang="de-DE">
                <a:solidFill>
                  <a:srgbClr val="000000"/>
                </a:solidFill>
              </a:rPr>
              <a:pPr/>
              <a:t>38</a:t>
            </a:fld>
            <a:endParaRPr lang="en-US" altLang="de-DE">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6041732-40E8-4AF7-9F74-C485BE96A033}" type="slidenum">
              <a:rPr lang="en-US" altLang="de-DE">
                <a:solidFill>
                  <a:srgbClr val="000000"/>
                </a:solidFill>
              </a:rPr>
              <a:pPr/>
              <a:t>39</a:t>
            </a:fld>
            <a:endParaRPr lang="en-US" altLang="de-DE">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81BF318-4CBB-4830-8A24-EEDDC18F148E}" type="slidenum">
              <a:rPr lang="en-US" altLang="de-DE">
                <a:solidFill>
                  <a:srgbClr val="000000"/>
                </a:solidFill>
              </a:rPr>
              <a:pPr/>
              <a:t>41</a:t>
            </a:fld>
            <a:endParaRPr lang="en-US" altLang="de-DE">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E577CC0-2C45-4B96-9F62-AB675D5769A9}" type="slidenum">
              <a:rPr lang="en-US" altLang="de-DE">
                <a:solidFill>
                  <a:srgbClr val="000000"/>
                </a:solidFill>
              </a:rPr>
              <a:pPr/>
              <a:t>42</a:t>
            </a:fld>
            <a:endParaRPr lang="en-US" altLang="de-DE">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98271AC-9CE0-473B-9C57-29639BDF1D85}" type="slidenum">
              <a:rPr lang="en-US" altLang="de-DE">
                <a:solidFill>
                  <a:srgbClr val="000000"/>
                </a:solidFill>
              </a:rPr>
              <a:pPr/>
              <a:t>43</a:t>
            </a:fld>
            <a:endParaRPr lang="en-US" altLang="de-DE">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9358423-872A-4D5C-BB1E-1AC2DC1E4277}" type="slidenum">
              <a:rPr lang="en-US" altLang="de-DE">
                <a:solidFill>
                  <a:srgbClr val="000000"/>
                </a:solidFill>
              </a:rPr>
              <a:pPr/>
              <a:t>44</a:t>
            </a:fld>
            <a:endParaRPr lang="en-US" altLang="de-DE">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6290872-244C-4356-B3B4-A0AA0E24AB93}" type="slidenum">
              <a:rPr lang="en-US" altLang="de-DE">
                <a:solidFill>
                  <a:srgbClr val="000000"/>
                </a:solidFill>
              </a:rPr>
              <a:pPr/>
              <a:t>45</a:t>
            </a:fld>
            <a:endParaRPr lang="en-US" altLang="de-DE">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EA1638C-8950-471A-B4DB-A03E2305DC61}" type="slidenum">
              <a:rPr lang="en-US" altLang="de-DE">
                <a:solidFill>
                  <a:srgbClr val="000000"/>
                </a:solidFill>
              </a:rPr>
              <a:pPr/>
              <a:t>46</a:t>
            </a:fld>
            <a:endParaRPr lang="en-US" altLang="de-DE">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6D99419-1DE5-44DA-9D55-65200F656DE1}" type="slidenum">
              <a:rPr lang="en-US" altLang="de-DE">
                <a:solidFill>
                  <a:srgbClr val="000000"/>
                </a:solidFill>
              </a:rPr>
              <a:pPr/>
              <a:t>47</a:t>
            </a:fld>
            <a:endParaRPr lang="en-US" altLang="de-DE">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D5A854E-5CB4-4E01-A935-AF4116AE7D90}" type="slidenum">
              <a:rPr lang="en-US" altLang="de-DE">
                <a:solidFill>
                  <a:srgbClr val="000000"/>
                </a:solidFill>
              </a:rPr>
              <a:pPr/>
              <a:t>48</a:t>
            </a:fld>
            <a:endParaRPr lang="en-US" altLang="de-DE">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6681F1F-BB39-40C1-9956-6D90962E0CE1}" type="slidenum">
              <a:rPr lang="en-US" altLang="de-DE">
                <a:solidFill>
                  <a:srgbClr val="000000"/>
                </a:solidFill>
              </a:rPr>
              <a:pPr/>
              <a:t>49</a:t>
            </a:fld>
            <a:endParaRPr lang="en-US" altLang="de-DE">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3E8F684-C230-4604-9253-B262527FE9BE}" type="slidenum">
              <a:rPr lang="en-US" altLang="de-DE">
                <a:solidFill>
                  <a:srgbClr val="000000"/>
                </a:solidFill>
              </a:rPr>
              <a:pPr/>
              <a:t>50</a:t>
            </a:fld>
            <a:endParaRPr lang="en-US" altLang="de-DE">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E7422E1-4156-4FF9-BCFE-B3F0EE810020}" type="slidenum">
              <a:rPr lang="en-US" altLang="de-DE">
                <a:solidFill>
                  <a:srgbClr val="000000"/>
                </a:solidFill>
              </a:rPr>
              <a:pPr/>
              <a:t>51</a:t>
            </a:fld>
            <a:endParaRPr lang="en-US" altLang="de-DE">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D27B5C2-C6B6-4FBD-B956-C7AC872D5861}" type="slidenum">
              <a:rPr lang="en-US" altLang="de-DE">
                <a:solidFill>
                  <a:srgbClr val="000000"/>
                </a:solidFill>
              </a:rPr>
              <a:pPr/>
              <a:t>52</a:t>
            </a:fld>
            <a:endParaRPr lang="en-US" altLang="de-DE">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8CFA81F-F4B1-4D2F-BDC6-D86E969CDDB6}" type="slidenum">
              <a:rPr lang="en-US" altLang="de-DE">
                <a:solidFill>
                  <a:srgbClr val="000000"/>
                </a:solidFill>
              </a:rPr>
              <a:pPr/>
              <a:t>53</a:t>
            </a:fld>
            <a:endParaRPr lang="en-US" altLang="de-DE">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C7F7DC8-0B51-4DB9-BEC0-F1218F1C25C4}" type="slidenum">
              <a:rPr lang="en-US" altLang="de-DE">
                <a:solidFill>
                  <a:srgbClr val="000000"/>
                </a:solidFill>
              </a:rPr>
              <a:pPr/>
              <a:t>54</a:t>
            </a:fld>
            <a:endParaRPr lang="en-US" altLang="de-DE">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6D83999-C747-43ED-8470-0AC6E6A6F01D}" type="slidenum">
              <a:rPr lang="en-US" altLang="de-DE">
                <a:solidFill>
                  <a:srgbClr val="000000"/>
                </a:solidFill>
              </a:rPr>
              <a:pPr/>
              <a:t>55</a:t>
            </a:fld>
            <a:endParaRPr lang="en-US" altLang="de-DE">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BFCD75C-40EF-43FB-A7B2-29A5F141A09A}" type="slidenum">
              <a:rPr lang="en-US" altLang="de-DE">
                <a:solidFill>
                  <a:srgbClr val="000000"/>
                </a:solidFill>
              </a:rPr>
              <a:pPr/>
              <a:t>56</a:t>
            </a:fld>
            <a:endParaRPr lang="en-US" altLang="de-DE">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70A2F7A-2824-43D0-9515-08AFDED07DB0}" type="slidenum">
              <a:rPr lang="en-US" altLang="de-DE">
                <a:solidFill>
                  <a:srgbClr val="000000"/>
                </a:solidFill>
              </a:rPr>
              <a:pPr/>
              <a:t>57</a:t>
            </a:fld>
            <a:endParaRPr lang="en-US" altLang="de-DE">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487F902-7F16-4BB8-87E4-005523B27F7C}" type="slidenum">
              <a:rPr lang="en-US" altLang="de-DE">
                <a:solidFill>
                  <a:srgbClr val="000000"/>
                </a:solidFill>
              </a:rPr>
              <a:pPr/>
              <a:t>58</a:t>
            </a:fld>
            <a:endParaRPr lang="en-US" altLang="de-DE">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5F65726-4666-4BD4-95DB-D81A36D8BDBA}" type="slidenum">
              <a:rPr lang="en-US" altLang="de-DE">
                <a:solidFill>
                  <a:srgbClr val="000000"/>
                </a:solidFill>
              </a:rPr>
              <a:pPr/>
              <a:t>59</a:t>
            </a:fld>
            <a:endParaRPr lang="en-US" altLang="de-DE">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965720C-E7B2-4059-803C-D33E3F5DF3B1}" type="slidenum">
              <a:rPr lang="en-US" altLang="de-DE">
                <a:solidFill>
                  <a:srgbClr val="000000"/>
                </a:solidFill>
              </a:rPr>
              <a:pPr/>
              <a:t>60</a:t>
            </a:fld>
            <a:endParaRPr lang="en-US" altLang="de-DE">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A8B915E-D428-413A-8CD5-EF0A76F44708}" type="slidenum">
              <a:rPr lang="en-US" altLang="de-DE">
                <a:solidFill>
                  <a:srgbClr val="000000"/>
                </a:solidFill>
              </a:rPr>
              <a:pPr/>
              <a:t>61</a:t>
            </a:fld>
            <a:endParaRPr lang="en-US" altLang="de-DE">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F3D13D5-3FBC-4FE5-BBDD-D4C0634C319C}" type="slidenum">
              <a:rPr lang="en-US" altLang="de-DE">
                <a:solidFill>
                  <a:srgbClr val="000000"/>
                </a:solidFill>
              </a:rPr>
              <a:pPr/>
              <a:t>62</a:t>
            </a:fld>
            <a:endParaRPr lang="en-US" altLang="de-DE">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C911444-213F-4BBB-80E8-AE88D684CBB9}" type="slidenum">
              <a:rPr lang="en-US" altLang="de-DE">
                <a:solidFill>
                  <a:srgbClr val="000000"/>
                </a:solidFill>
              </a:rPr>
              <a:pPr/>
              <a:t>63</a:t>
            </a:fld>
            <a:endParaRPr lang="en-US" altLang="de-DE">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EC55251-E5A8-42A2-8502-48E47136D002}" type="slidenum">
              <a:rPr lang="en-US" altLang="de-DE">
                <a:solidFill>
                  <a:srgbClr val="000000"/>
                </a:solidFill>
              </a:rPr>
              <a:pPr/>
              <a:t>64</a:t>
            </a:fld>
            <a:endParaRPr lang="en-US" altLang="de-DE">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E20B234-458B-439A-86B6-2EC95760675A}" type="slidenum">
              <a:rPr lang="en-US" altLang="de-DE"/>
              <a:pPr/>
              <a:t>65</a:t>
            </a:fld>
            <a:endParaRPr lang="en-US" altLang="de-DE"/>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E20B234-458B-439A-86B6-2EC95760675A}" type="slidenum">
              <a:rPr lang="en-US" altLang="de-DE"/>
              <a:pPr/>
              <a:t>66</a:t>
            </a:fld>
            <a:endParaRPr lang="en-US" altLang="de-DE"/>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E20B234-458B-439A-86B6-2EC95760675A}" type="slidenum">
              <a:rPr lang="en-US" altLang="de-DE"/>
              <a:pPr/>
              <a:t>67</a:t>
            </a:fld>
            <a:endParaRPr lang="en-US" altLang="de-DE"/>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05BD355-5118-491A-82B6-71F5106F53AA}" type="slidenum">
              <a:rPr lang="en-US" altLang="de-DE"/>
              <a:pPr/>
              <a:t>68</a:t>
            </a:fld>
            <a:endParaRPr lang="en-US" altLang="de-DE"/>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05BD355-5118-491A-82B6-71F5106F53AA}" type="slidenum">
              <a:rPr lang="en-US" altLang="de-DE"/>
              <a:pPr/>
              <a:t>69</a:t>
            </a:fld>
            <a:endParaRPr lang="en-US" altLang="de-DE"/>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05BD355-5118-491A-82B6-71F5106F53AA}" type="slidenum">
              <a:rPr lang="en-US" altLang="de-DE"/>
              <a:pPr/>
              <a:t>70</a:t>
            </a:fld>
            <a:endParaRPr lang="en-US" altLang="de-DE"/>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A924FC7-FEF2-4DCA-9E65-1F48155585B7}" type="slidenum">
              <a:rPr lang="en-US" altLang="de-DE"/>
              <a:pPr/>
              <a:t>72</a:t>
            </a:fld>
            <a:endParaRPr lang="en-US" altLang="de-DE"/>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L'ús</a:t>
            </a:r>
            <a:r>
              <a:rPr lang="en-US" altLang="ko-KR" sz="1000" b="0" dirty="0">
                <a:latin typeface="+mj-lt"/>
              </a:rPr>
              <a:t> de les </a:t>
            </a:r>
            <a:r>
              <a:rPr lang="en-US" altLang="ko-KR" sz="1000" b="0" dirty="0" err="1">
                <a:latin typeface="+mj-lt"/>
              </a:rPr>
              <a:t>imatges</a:t>
            </a:r>
            <a:r>
              <a:rPr lang="en-US" altLang="ko-KR" sz="1000" b="0" dirty="0">
                <a:latin typeface="+mj-lt"/>
              </a:rPr>
              <a:t> </a:t>
            </a:r>
            <a:r>
              <a:rPr lang="en-US" altLang="ko-KR" sz="1000" b="0" dirty="0" err="1">
                <a:latin typeface="+mj-lt"/>
              </a:rPr>
              <a:t>en</a:t>
            </a:r>
            <a:r>
              <a:rPr lang="en-US" altLang="ko-KR" sz="1000" b="0" dirty="0">
                <a:latin typeface="+mj-lt"/>
              </a:rPr>
              <a:t> </a:t>
            </a:r>
            <a:r>
              <a:rPr lang="en-US" altLang="ko-KR" sz="1000" b="0" dirty="0" err="1">
                <a:latin typeface="+mj-lt"/>
              </a:rPr>
              <a:t>aquest</a:t>
            </a:r>
            <a:r>
              <a:rPr lang="en-US" altLang="ko-KR" sz="1000" b="0" dirty="0">
                <a:latin typeface="+mj-lt"/>
              </a:rPr>
              <a:t> </a:t>
            </a:r>
            <a:r>
              <a:rPr lang="en-US" altLang="ko-KR" sz="1000" b="0" dirty="0" err="1">
                <a:latin typeface="+mj-lt"/>
              </a:rPr>
              <a:t>mòdul</a:t>
            </a:r>
            <a:r>
              <a:rPr lang="en-US" altLang="ko-KR" sz="1000" b="0" dirty="0">
                <a:latin typeface="+mj-lt"/>
              </a:rPr>
              <a:t> ha </a:t>
            </a:r>
            <a:r>
              <a:rPr lang="en-US" altLang="ko-KR" sz="1000" b="0" dirty="0" err="1">
                <a:latin typeface="+mj-lt"/>
              </a:rPr>
              <a:t>estat</a:t>
            </a:r>
            <a:r>
              <a:rPr lang="en-US" altLang="ko-KR" sz="1000" b="0" dirty="0">
                <a:latin typeface="+mj-lt"/>
              </a:rPr>
              <a:t> possible </a:t>
            </a:r>
            <a:r>
              <a:rPr lang="en-US" altLang="ko-KR" sz="1000" b="0" dirty="0" err="1">
                <a:latin typeface="+mj-lt"/>
              </a:rPr>
              <a:t>amb</a:t>
            </a:r>
            <a:r>
              <a:rPr lang="en-US" altLang="ko-KR" sz="1000" b="0" dirty="0">
                <a:latin typeface="+mj-lt"/>
              </a:rPr>
              <a:t> el </a:t>
            </a:r>
            <a:r>
              <a:rPr lang="en-US" altLang="ko-KR" sz="1000" b="0" dirty="0" err="1">
                <a:latin typeface="+mj-lt"/>
              </a:rPr>
              <a:t>permís</a:t>
            </a:r>
            <a:r>
              <a:rPr lang="en-US" altLang="ko-KR" sz="1000" b="0" dirty="0">
                <a:latin typeface="+mj-lt"/>
              </a:rPr>
              <a:t> </a:t>
            </a:r>
            <a:r>
              <a:rPr lang="en-US" altLang="ko-KR" sz="1000" b="0" dirty="0" err="1">
                <a:latin typeface="+mj-lt"/>
              </a:rPr>
              <a:t>dels</a:t>
            </a:r>
            <a:r>
              <a:rPr lang="en-US" altLang="ko-KR" sz="1000" b="0" dirty="0">
                <a:latin typeface="+mj-lt"/>
              </a:rPr>
              <a:t> </a:t>
            </a:r>
            <a:r>
              <a:rPr lang="en-US" altLang="ko-KR" sz="1000" b="0" dirty="0" err="1">
                <a:latin typeface="+mj-lt"/>
              </a:rPr>
              <a:t>i</a:t>
            </a:r>
            <a:r>
              <a:rPr lang="en-US" altLang="ko-KR" sz="1000" b="0" dirty="0">
                <a:latin typeface="+mj-lt"/>
              </a:rPr>
              <a:t> les </a:t>
            </a:r>
            <a:r>
              <a:rPr lang="en-US" altLang="ko-KR" sz="1000" b="0" dirty="0" err="1">
                <a:latin typeface="+mj-lt"/>
              </a:rPr>
              <a:t>propietàries</a:t>
            </a:r>
            <a:r>
              <a:rPr lang="en-US" altLang="ko-KR" sz="1000" b="0" dirty="0">
                <a:latin typeface="+mj-lt"/>
              </a:rPr>
              <a:t> de </a:t>
            </a:r>
            <a:r>
              <a:rPr lang="en-US" altLang="ko-KR" sz="1000" b="0" dirty="0" err="1">
                <a:latin typeface="+mj-lt"/>
              </a:rPr>
              <a:t>dret</a:t>
            </a:r>
            <a:r>
              <a:rPr lang="en-US" altLang="ko-KR" sz="1000" b="0" dirty="0">
                <a:latin typeface="+mj-lt"/>
              </a:rPr>
              <a:t> </a:t>
            </a:r>
            <a:r>
              <a:rPr lang="en-US" altLang="ko-KR" sz="1000" b="0" dirty="0" err="1">
                <a:latin typeface="+mj-lt"/>
              </a:rPr>
              <a:t>d'autoria</a:t>
            </a:r>
            <a:r>
              <a:rPr lang="en-US" altLang="ko-KR" sz="1000" b="0" dirty="0">
                <a:latin typeface="+mj-lt"/>
              </a:rPr>
              <a:t>/</a:t>
            </a:r>
            <a:r>
              <a:rPr lang="en-US" altLang="ko-KR" sz="1000" b="0" dirty="0" err="1">
                <a:latin typeface="+mj-lt"/>
              </a:rPr>
              <a:t>imatges</a:t>
            </a:r>
            <a:r>
              <a:rPr lang="en-US" altLang="ko-KR" sz="1000" b="0" dirty="0">
                <a:latin typeface="+mj-lt"/>
              </a:rPr>
              <a:t> </a:t>
            </a:r>
            <a:r>
              <a:rPr lang="en-US" altLang="ko-KR" sz="1000" b="0" dirty="0" err="1">
                <a:latin typeface="+mj-lt"/>
              </a:rPr>
              <a:t>i</a:t>
            </a:r>
            <a:r>
              <a:rPr lang="en-US" altLang="ko-KR" sz="1000" b="0" dirty="0">
                <a:latin typeface="+mj-lt"/>
              </a:rPr>
              <a:t> artistes original. Per a </a:t>
            </a:r>
            <a:r>
              <a:rPr lang="en-US" altLang="ko-KR" sz="1000" b="0" dirty="0" err="1">
                <a:latin typeface="+mj-lt"/>
              </a:rPr>
              <a:t>més</a:t>
            </a:r>
            <a:r>
              <a:rPr lang="en-US" altLang="ko-KR" sz="1000" b="0" dirty="0">
                <a:latin typeface="+mj-lt"/>
              </a:rPr>
              <a:t> </a:t>
            </a:r>
            <a:r>
              <a:rPr lang="en-US" altLang="ko-KR" sz="1000" b="0" dirty="0" err="1">
                <a:latin typeface="+mj-lt"/>
              </a:rPr>
              <a:t>detalls</a:t>
            </a:r>
            <a:r>
              <a:rPr lang="en-US" altLang="ko-KR" sz="1000" b="0" dirty="0">
                <a:latin typeface="+mj-lt"/>
              </a:rPr>
              <a:t> (</a:t>
            </a:r>
            <a:r>
              <a:rPr lang="en-US" altLang="ko-KR" sz="1000" b="0" dirty="0" err="1">
                <a:latin typeface="+mj-lt"/>
              </a:rPr>
              <a:t>artista</a:t>
            </a:r>
            <a:r>
              <a:rPr lang="en-US" altLang="ko-KR" sz="1000" b="0" dirty="0">
                <a:latin typeface="+mj-lt"/>
              </a:rPr>
              <a:t>, </a:t>
            </a:r>
            <a:r>
              <a:rPr lang="en-US" altLang="ko-KR" sz="1000" b="0" dirty="0" err="1">
                <a:latin typeface="+mj-lt"/>
              </a:rPr>
              <a:t>títol</a:t>
            </a:r>
            <a:r>
              <a:rPr lang="en-US" altLang="ko-KR" sz="1000" b="0" dirty="0">
                <a:latin typeface="+mj-lt"/>
              </a:rPr>
              <a:t>), </a:t>
            </a:r>
            <a:r>
              <a:rPr lang="en-US" altLang="ko-KR" sz="1000" b="0" dirty="0" err="1">
                <a:latin typeface="+mj-lt"/>
              </a:rPr>
              <a:t>si</a:t>
            </a:r>
            <a:r>
              <a:rPr lang="en-US" altLang="ko-KR" sz="1000" b="0" dirty="0">
                <a:latin typeface="+mj-lt"/>
              </a:rPr>
              <a:t> us </a:t>
            </a:r>
            <a:r>
              <a:rPr lang="en-US" altLang="ko-KR" sz="1000" b="0" dirty="0" err="1">
                <a:latin typeface="+mj-lt"/>
              </a:rPr>
              <a:t>plau</a:t>
            </a:r>
            <a:r>
              <a:rPr lang="en-US" altLang="ko-KR" sz="1000" b="0" dirty="0">
                <a:latin typeface="+mj-lt"/>
              </a:rPr>
              <a:t> </a:t>
            </a:r>
            <a:r>
              <a:rPr lang="en-US" altLang="ko-KR" sz="1000" b="0" dirty="0" err="1">
                <a:latin typeface="+mj-lt"/>
              </a:rPr>
              <a:t>adreçar</a:t>
            </a:r>
            <a:r>
              <a:rPr lang="en-US" altLang="ko-KR" sz="1000" b="0" dirty="0">
                <a:latin typeface="+mj-lt"/>
              </a:rPr>
              <a:t>-se a la </a:t>
            </a:r>
            <a:r>
              <a:rPr lang="en-US" altLang="ko-KR" sz="1000" b="0" dirty="0" err="1">
                <a:latin typeface="+mj-lt"/>
              </a:rPr>
              <a:t>última</a:t>
            </a:r>
            <a:r>
              <a:rPr lang="en-US" altLang="ko-KR" sz="1000" b="0" dirty="0">
                <a:latin typeface="+mj-lt"/>
              </a:rPr>
              <a:t> </a:t>
            </a:r>
            <a:r>
              <a:rPr lang="en-US" altLang="ko-KR" sz="1000" b="0" dirty="0" err="1">
                <a:latin typeface="+mj-lt"/>
              </a:rPr>
              <a:t>diapositiva</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4" name="Slide Number Placeholder 3"/>
          <p:cNvSpPr>
            <a:spLocks noGrp="1"/>
          </p:cNvSpPr>
          <p:nvPr>
            <p:ph type="sldNum" sz="quarter" idx="12"/>
          </p:nvPr>
        </p:nvSpPr>
        <p:spPr bwMode="gray"/>
        <p:txBody>
          <a:bodyPr/>
          <a:lstStyle>
            <a:lvl1pPr>
              <a:defRPr b="0"/>
            </a:lvl1pPr>
          </a:lstStyle>
          <a:p>
            <a:fld id="{B8364803-C798-4C8C-8FCA-0EB511B1A514}"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A128C3A-116C-4D43-94AD-824F0315E632}"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bwMode="gray"/>
        <p:txBody>
          <a:bodyPr/>
          <a:lstStyle>
            <a:lvl1pPr>
              <a:defRPr b="0"/>
            </a:lvl1pPr>
          </a:lstStyle>
          <a:p>
            <a:fld id="{65541361-605E-4A73-A671-0982FE4843BD}"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bwMode="gray"/>
        <p:txBody>
          <a:bodyPr/>
          <a:lstStyle>
            <a:lvl1pPr>
              <a:defRPr b="0"/>
            </a:lvl1pPr>
          </a:lstStyle>
          <a:p>
            <a:fld id="{B8364803-C798-4C8C-8FCA-0EB511B1A514}"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bwMode="gray"/>
        <p:txBody>
          <a:bodyPr/>
          <a:lstStyle>
            <a:lvl1pPr>
              <a:defRPr b="0"/>
            </a:lvl1pPr>
          </a:lstStyle>
          <a:p>
            <a:fld id="{B8364803-C798-4C8C-8FCA-0EB511B1A514}"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bwMode="gray"/>
        <p:txBody>
          <a:bodyPr/>
          <a:lstStyle>
            <a:lvl1pPr>
              <a:defRPr b="0"/>
            </a:lvl1pPr>
          </a:lstStyle>
          <a:p>
            <a:fld id="{FCCB18FC-3E53-421C-8345-5909D31D2015}"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4" name="Slide Number Placeholder 3"/>
          <p:cNvSpPr>
            <a:spLocks noGrp="1"/>
          </p:cNvSpPr>
          <p:nvPr>
            <p:ph type="sldNum" sz="quarter" idx="12"/>
          </p:nvPr>
        </p:nvSpPr>
        <p:spPr bwMode="gray"/>
        <p:txBody>
          <a:bodyPr/>
          <a:lstStyle>
            <a:lvl1pPr>
              <a:defRPr b="0"/>
            </a:lvl1pPr>
          </a:lstStyle>
          <a:p>
            <a:fld id="{C856D83A-744B-4127-80D0-C24556266AAE}"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3 – Canviar Creences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8364803-C798-4C8C-8FCA-0EB511B1A514}"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5011" r:id="rId1"/>
    <p:sldLayoutId id="2147485012" r:id="rId2"/>
    <p:sldLayoutId id="2147485013" r:id="rId3"/>
    <p:sldLayoutId id="2147485014" r:id="rId4"/>
    <p:sldLayoutId id="2147485015" r:id="rId5"/>
    <p:sldLayoutId id="2147485016" r:id="rId6"/>
    <p:sldLayoutId id="2147485017" r:id="rId7"/>
    <p:sldLayoutId id="2147485018" r:id="rId8"/>
    <p:sldLayoutId id="2147485019" r:id="rId9"/>
    <p:sldLayoutId id="2147485020" r:id="rId10"/>
    <p:sldLayoutId id="2147485021" r:id="rId11"/>
    <p:sldLayoutId id="214748502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3 A – </a:t>
            </a:r>
            <a:r>
              <a:rPr lang="pt-BR" altLang="ko-KR" dirty="0">
                <a:latin typeface="+mn-lt"/>
                <a:ea typeface="+mn-ea"/>
                <a:cs typeface="+mn-cs"/>
              </a:rPr>
              <a:t>Canviar Creences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18156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a:t>
            </a:r>
            <a:r>
              <a:rPr lang="en-US" altLang="de-DE" sz="2400" dirty="0" err="1">
                <a:solidFill>
                  <a:srgbClr val="333333"/>
                </a:solidFill>
              </a:rPr>
              <a:t>alguns</a:t>
            </a:r>
            <a:r>
              <a:rPr lang="en-US" altLang="de-DE" sz="2400" dirty="0">
                <a:solidFill>
                  <a:srgbClr val="333333"/>
                </a:solidFill>
              </a:rPr>
              <a:t>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ja-JP" sz="2400" dirty="0" err="1">
                <a:solidFill>
                  <a:srgbClr val="333333"/>
                </a:solidFill>
              </a:rPr>
              <a:t>primera</a:t>
            </a:r>
            <a:r>
              <a:rPr lang="en-US" altLang="ja-JP" sz="2400" dirty="0">
                <a:solidFill>
                  <a:srgbClr val="333333"/>
                </a:solidFill>
              </a:rPr>
              <a:t> </a:t>
            </a:r>
            <a:r>
              <a:rPr lang="en-US" altLang="ja-JP" sz="2400" dirty="0" err="1">
                <a:solidFill>
                  <a:srgbClr val="333333"/>
                </a:solidFill>
              </a:rPr>
              <a:t>impressió</a:t>
            </a:r>
            <a:r>
              <a:rPr lang="en-US" altLang="ja-JP" sz="2400" dirty="0">
                <a:solidFill>
                  <a:srgbClr val="333333"/>
                </a:solidFill>
              </a:rPr>
              <a:t> = </a:t>
            </a:r>
            <a:r>
              <a:rPr lang="en-US" altLang="ja-JP" sz="2400" dirty="0" err="1">
                <a:solidFill>
                  <a:srgbClr val="333333"/>
                </a:solidFill>
              </a:rPr>
              <a:t>millor</a:t>
            </a:r>
            <a:r>
              <a:rPr lang="en-US" altLang="ja-JP" sz="2400" dirty="0">
                <a:solidFill>
                  <a:srgbClr val="333333"/>
                </a:solidFill>
              </a:rPr>
              <a:t> </a:t>
            </a:r>
            <a:r>
              <a:rPr lang="en-US" altLang="ja-JP" sz="2400" dirty="0" err="1">
                <a:solidFill>
                  <a:srgbClr val="333333"/>
                </a:solidFill>
              </a:rPr>
              <a:t>impressió</a:t>
            </a:r>
            <a:r>
              <a:rPr lang="en-US" altLang="de-DE" sz="2400" dirty="0">
                <a:solidFill>
                  <a:srgbClr val="333333"/>
                </a:solidFill>
              </a:rPr>
              <a:t>”</a:t>
            </a:r>
            <a:r>
              <a:rPr lang="en-US"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a:t>
            </a:fld>
            <a:endParaRPr lang="de-DE" altLang="es-ES">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408955" y="6114726"/>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ct val="50000"/>
              </a:spcBef>
              <a:buClrTx/>
              <a:buFontTx/>
              <a:buNone/>
            </a:pPr>
            <a:r>
              <a:rPr lang="de-DE" altLang="de-DE" sz="1600" b="0" dirty="0">
                <a:solidFill>
                  <a:srgbClr val="333333"/>
                </a:solidFill>
                <a:latin typeface="+mn-lt"/>
                <a:ea typeface="+mn-ea"/>
              </a:rPr>
              <a:t>* </a:t>
            </a:r>
            <a:r>
              <a:rPr lang="en-US" altLang="de-DE" sz="1400" b="0" dirty="0">
                <a:solidFill>
                  <a:srgbClr val="333333"/>
                </a:solidFill>
                <a:latin typeface="+mn-lt"/>
                <a:ea typeface="+mn-ea"/>
              </a:rPr>
              <a:t>Una persona sols </a:t>
            </a:r>
            <a:r>
              <a:rPr lang="en-US" altLang="de-DE" sz="1400" b="0" dirty="0" err="1">
                <a:solidFill>
                  <a:srgbClr val="333333"/>
                </a:solidFill>
                <a:latin typeface="+mn-lt"/>
                <a:ea typeface="+mn-ea"/>
              </a:rPr>
              <a:t>veu</a:t>
            </a:r>
            <a:r>
              <a:rPr lang="en-US" altLang="de-DE" sz="1400" b="0" dirty="0">
                <a:solidFill>
                  <a:srgbClr val="333333"/>
                </a:solidFill>
                <a:latin typeface="+mn-lt"/>
                <a:ea typeface="+mn-ea"/>
              </a:rPr>
              <a:t> </a:t>
            </a:r>
            <a:r>
              <a:rPr lang="en-US" altLang="de-DE" sz="1400" b="0" dirty="0" err="1">
                <a:solidFill>
                  <a:srgbClr val="333333"/>
                </a:solidFill>
                <a:latin typeface="+mn-lt"/>
                <a:ea typeface="+mn-ea"/>
              </a:rPr>
              <a:t>allò</a:t>
            </a:r>
            <a:r>
              <a:rPr lang="en-US" altLang="de-DE" sz="1400" b="0" dirty="0">
                <a:solidFill>
                  <a:srgbClr val="333333"/>
                </a:solidFill>
                <a:latin typeface="+mn-lt"/>
                <a:ea typeface="+mn-ea"/>
              </a:rPr>
              <a:t> que </a:t>
            </a:r>
            <a:r>
              <a:rPr lang="en-US" altLang="de-DE" sz="1400" b="0" dirty="0" err="1">
                <a:solidFill>
                  <a:srgbClr val="333333"/>
                </a:solidFill>
                <a:latin typeface="+mn-lt"/>
                <a:ea typeface="+mn-ea"/>
              </a:rPr>
              <a:t>vol</a:t>
            </a:r>
            <a:r>
              <a:rPr lang="en-US" altLang="de-DE" sz="1400" b="0" dirty="0">
                <a:solidFill>
                  <a:srgbClr val="333333"/>
                </a:solidFill>
                <a:latin typeface="+mn-lt"/>
                <a:ea typeface="+mn-ea"/>
              </a:rPr>
              <a:t> </a:t>
            </a:r>
            <a:r>
              <a:rPr lang="en-US" altLang="de-DE" sz="1400" b="0" dirty="0" err="1">
                <a:solidFill>
                  <a:srgbClr val="333333"/>
                </a:solidFill>
                <a:latin typeface="+mn-lt"/>
                <a:ea typeface="+mn-ea"/>
              </a:rPr>
              <a:t>veure</a:t>
            </a:r>
            <a:endParaRPr lang="de-DE" altLang="de-DE" sz="14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a:t>
            </a:r>
            <a:r>
              <a:rPr lang="en-US" altLang="de-DE" sz="2400" dirty="0" err="1">
                <a:solidFill>
                  <a:srgbClr val="333333"/>
                </a:solidFill>
              </a:rPr>
              <a:t>alguns</a:t>
            </a:r>
            <a:r>
              <a:rPr lang="en-US" altLang="de-DE" sz="2400" dirty="0">
                <a:solidFill>
                  <a:srgbClr val="333333"/>
                </a:solidFill>
              </a:rPr>
              <a:t>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ja-JP" sz="2400" dirty="0" err="1">
                <a:solidFill>
                  <a:srgbClr val="333333"/>
                </a:solidFill>
              </a:rPr>
              <a:t>primera</a:t>
            </a:r>
            <a:r>
              <a:rPr lang="en-US" altLang="ja-JP" sz="2400" dirty="0">
                <a:solidFill>
                  <a:srgbClr val="333333"/>
                </a:solidFill>
              </a:rPr>
              <a:t> </a:t>
            </a:r>
            <a:r>
              <a:rPr lang="en-US" altLang="ja-JP" sz="2400" dirty="0" err="1">
                <a:solidFill>
                  <a:srgbClr val="333333"/>
                </a:solidFill>
              </a:rPr>
              <a:t>impressió</a:t>
            </a:r>
            <a:r>
              <a:rPr lang="en-US" altLang="ja-JP" sz="2400" dirty="0">
                <a:solidFill>
                  <a:srgbClr val="333333"/>
                </a:solidFill>
              </a:rPr>
              <a:t> = </a:t>
            </a:r>
            <a:r>
              <a:rPr lang="en-US" altLang="ja-JP" sz="2400" dirty="0" err="1">
                <a:solidFill>
                  <a:srgbClr val="333333"/>
                </a:solidFill>
              </a:rPr>
              <a:t>millor</a:t>
            </a:r>
            <a:r>
              <a:rPr lang="en-US" altLang="ja-JP" sz="2400" dirty="0">
                <a:solidFill>
                  <a:srgbClr val="333333"/>
                </a:solidFill>
              </a:rPr>
              <a:t> </a:t>
            </a:r>
            <a:r>
              <a:rPr lang="en-US" altLang="ja-JP" sz="2400" dirty="0" err="1">
                <a:solidFill>
                  <a:srgbClr val="333333"/>
                </a:solidFill>
              </a:rPr>
              <a:t>impressió</a:t>
            </a:r>
            <a:r>
              <a:rPr lang="en-US" altLang="de-DE" sz="2400" dirty="0">
                <a:solidFill>
                  <a:srgbClr val="333333"/>
                </a:solidFill>
              </a:rPr>
              <a:t>”</a:t>
            </a:r>
            <a:r>
              <a:rPr lang="en-US" altLang="ja-JP" sz="2400" dirty="0">
                <a:solidFill>
                  <a:srgbClr val="333333"/>
                </a:solidFill>
              </a:rPr>
              <a:t>)</a:t>
            </a:r>
          </a:p>
          <a:p>
            <a:pPr marL="342900" lvl="0" indent="-342900" defTabSz="914400" fontAlgn="base">
              <a:buClr>
                <a:srgbClr val="000000"/>
              </a:buClr>
              <a:buFont typeface="WingDings"/>
              <a:buChar char=""/>
            </a:pPr>
            <a:r>
              <a:rPr lang="es-ES" altLang="de-DE" sz="2400" dirty="0">
                <a:solidFill>
                  <a:srgbClr val="004992"/>
                </a:solidFill>
              </a:rPr>
              <a:t>Motius: </a:t>
            </a:r>
            <a:r>
              <a:rPr lang="es-ES" altLang="de-DE" sz="2400" dirty="0">
                <a:solidFill>
                  <a:srgbClr val="333333"/>
                </a:solidFill>
              </a:rPr>
              <a:t>Mandra, </a:t>
            </a:r>
            <a:r>
              <a:rPr lang="en-US" altLang="de-DE" sz="2400" dirty="0">
                <a:solidFill>
                  <a:srgbClr val="333333"/>
                </a:solidFill>
              </a:rPr>
              <a:t>“</a:t>
            </a:r>
            <a:r>
              <a:rPr lang="es-ES" altLang="de-DE" sz="2400" dirty="0">
                <a:solidFill>
                  <a:srgbClr val="333333"/>
                </a:solidFill>
              </a:rPr>
              <a:t>biaix de confirmació” *, irreflexió, facilita l'orientació en un món complex, orgull</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a:t>
            </a:fld>
            <a:endParaRPr lang="de-DE" altLang="es-ES">
              <a:latin typeface="+mn-lt"/>
              <a:ea typeface="+mn-ea"/>
            </a:endParaRPr>
          </a:p>
        </p:txBody>
      </p:sp>
    </p:spTree>
    <p:extLst>
      <p:ext uri="{BB962C8B-B14F-4D97-AF65-F5344CB8AC3E}">
        <p14:creationId xmlns:p14="http://schemas.microsoft.com/office/powerpoint/2010/main" val="376510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408955" y="6114726"/>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ct val="50000"/>
              </a:spcBef>
              <a:buClrTx/>
              <a:buFontTx/>
              <a:buNone/>
            </a:pPr>
            <a:r>
              <a:rPr lang="de-DE" altLang="de-DE" sz="1600" b="0" dirty="0">
                <a:solidFill>
                  <a:srgbClr val="333333"/>
                </a:solidFill>
                <a:latin typeface="+mn-lt"/>
                <a:ea typeface="+mn-ea"/>
              </a:rPr>
              <a:t>* </a:t>
            </a:r>
            <a:r>
              <a:rPr lang="en-US" altLang="de-DE" sz="1400" b="0" dirty="0">
                <a:solidFill>
                  <a:srgbClr val="333333"/>
                </a:solidFill>
                <a:latin typeface="+mn-lt"/>
                <a:ea typeface="+mn-ea"/>
              </a:rPr>
              <a:t>Una persona sols </a:t>
            </a:r>
            <a:r>
              <a:rPr lang="en-US" altLang="de-DE" sz="1400" b="0" dirty="0" err="1">
                <a:solidFill>
                  <a:srgbClr val="333333"/>
                </a:solidFill>
                <a:latin typeface="+mn-lt"/>
                <a:ea typeface="+mn-ea"/>
              </a:rPr>
              <a:t>veu</a:t>
            </a:r>
            <a:r>
              <a:rPr lang="en-US" altLang="de-DE" sz="1400" b="0" dirty="0">
                <a:solidFill>
                  <a:srgbClr val="333333"/>
                </a:solidFill>
                <a:latin typeface="+mn-lt"/>
                <a:ea typeface="+mn-ea"/>
              </a:rPr>
              <a:t> </a:t>
            </a:r>
            <a:r>
              <a:rPr lang="en-US" altLang="de-DE" sz="1400" b="0" dirty="0" err="1">
                <a:solidFill>
                  <a:srgbClr val="333333"/>
                </a:solidFill>
                <a:latin typeface="+mn-lt"/>
                <a:ea typeface="+mn-ea"/>
              </a:rPr>
              <a:t>allò</a:t>
            </a:r>
            <a:r>
              <a:rPr lang="en-US" altLang="de-DE" sz="1400" b="0" dirty="0">
                <a:solidFill>
                  <a:srgbClr val="333333"/>
                </a:solidFill>
                <a:latin typeface="+mn-lt"/>
                <a:ea typeface="+mn-ea"/>
              </a:rPr>
              <a:t> que </a:t>
            </a:r>
            <a:r>
              <a:rPr lang="en-US" altLang="de-DE" sz="1400" b="0" dirty="0" err="1">
                <a:solidFill>
                  <a:srgbClr val="333333"/>
                </a:solidFill>
                <a:latin typeface="+mn-lt"/>
                <a:ea typeface="+mn-ea"/>
              </a:rPr>
              <a:t>vol</a:t>
            </a:r>
            <a:r>
              <a:rPr lang="en-US" altLang="de-DE" sz="1400" b="0" dirty="0">
                <a:solidFill>
                  <a:srgbClr val="333333"/>
                </a:solidFill>
                <a:latin typeface="+mn-lt"/>
                <a:ea typeface="+mn-ea"/>
              </a:rPr>
              <a:t> </a:t>
            </a:r>
            <a:r>
              <a:rPr lang="en-US" altLang="de-DE" sz="1400" b="0" dirty="0" err="1">
                <a:solidFill>
                  <a:srgbClr val="333333"/>
                </a:solidFill>
                <a:latin typeface="+mn-lt"/>
                <a:ea typeface="+mn-ea"/>
              </a:rPr>
              <a:t>veure</a:t>
            </a:r>
            <a:endParaRPr lang="de-DE" altLang="de-DE" sz="14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a:t>
            </a:r>
            <a:r>
              <a:rPr lang="en-US" altLang="de-DE" sz="2400" dirty="0" err="1">
                <a:solidFill>
                  <a:srgbClr val="333333"/>
                </a:solidFill>
              </a:rPr>
              <a:t>alguns</a:t>
            </a:r>
            <a:r>
              <a:rPr lang="en-US" altLang="de-DE" sz="2400" dirty="0">
                <a:solidFill>
                  <a:srgbClr val="333333"/>
                </a:solidFill>
              </a:rPr>
              <a:t>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ja-JP" sz="2400" dirty="0" err="1">
                <a:solidFill>
                  <a:srgbClr val="333333"/>
                </a:solidFill>
              </a:rPr>
              <a:t>primera</a:t>
            </a:r>
            <a:r>
              <a:rPr lang="en-US" altLang="ja-JP" sz="2400" dirty="0">
                <a:solidFill>
                  <a:srgbClr val="333333"/>
                </a:solidFill>
              </a:rPr>
              <a:t> </a:t>
            </a:r>
            <a:r>
              <a:rPr lang="en-US" altLang="ja-JP" sz="2400" dirty="0" err="1">
                <a:solidFill>
                  <a:srgbClr val="333333"/>
                </a:solidFill>
              </a:rPr>
              <a:t>impressió</a:t>
            </a:r>
            <a:r>
              <a:rPr lang="en-US" altLang="ja-JP" sz="2400" dirty="0">
                <a:solidFill>
                  <a:srgbClr val="333333"/>
                </a:solidFill>
              </a:rPr>
              <a:t> = </a:t>
            </a:r>
            <a:r>
              <a:rPr lang="en-US" altLang="ja-JP" sz="2400" dirty="0" err="1">
                <a:solidFill>
                  <a:srgbClr val="333333"/>
                </a:solidFill>
              </a:rPr>
              <a:t>millor</a:t>
            </a:r>
            <a:r>
              <a:rPr lang="en-US" altLang="ja-JP" sz="2400" dirty="0">
                <a:solidFill>
                  <a:srgbClr val="333333"/>
                </a:solidFill>
              </a:rPr>
              <a:t> </a:t>
            </a:r>
            <a:r>
              <a:rPr lang="en-US" altLang="ja-JP" sz="2400" dirty="0" err="1">
                <a:solidFill>
                  <a:srgbClr val="333333"/>
                </a:solidFill>
              </a:rPr>
              <a:t>impressió</a:t>
            </a:r>
            <a:r>
              <a:rPr lang="en-US" altLang="de-DE" sz="2400" dirty="0">
                <a:solidFill>
                  <a:srgbClr val="333333"/>
                </a:solidFill>
              </a:rPr>
              <a:t>”</a:t>
            </a:r>
            <a:r>
              <a:rPr lang="en-US" altLang="ja-JP" sz="2400" dirty="0">
                <a:solidFill>
                  <a:srgbClr val="333333"/>
                </a:solidFill>
              </a:rPr>
              <a:t>)</a:t>
            </a:r>
          </a:p>
          <a:p>
            <a:pPr marL="342900" lvl="0" indent="-342900" defTabSz="914400" fontAlgn="base">
              <a:buClr>
                <a:srgbClr val="000000"/>
              </a:buClr>
              <a:buFont typeface="WingDings"/>
              <a:buChar char=""/>
            </a:pPr>
            <a:r>
              <a:rPr lang="es-ES" altLang="de-DE" sz="2400" dirty="0">
                <a:solidFill>
                  <a:srgbClr val="004992"/>
                </a:solidFill>
              </a:rPr>
              <a:t>Motius: </a:t>
            </a:r>
            <a:r>
              <a:rPr lang="es-ES" altLang="de-DE" sz="2400" dirty="0">
                <a:solidFill>
                  <a:srgbClr val="333333"/>
                </a:solidFill>
              </a:rPr>
              <a:t>Mandra, </a:t>
            </a:r>
            <a:r>
              <a:rPr lang="en-US" altLang="de-DE" sz="2400" dirty="0">
                <a:solidFill>
                  <a:srgbClr val="333333"/>
                </a:solidFill>
              </a:rPr>
              <a:t>“</a:t>
            </a:r>
            <a:r>
              <a:rPr lang="es-ES" altLang="de-DE" sz="2400" dirty="0">
                <a:solidFill>
                  <a:srgbClr val="333333"/>
                </a:solidFill>
              </a:rPr>
              <a:t>biaix de confirmació” *, irreflexió, facilita l'orientació en un món complex, orgull</a:t>
            </a:r>
          </a:p>
          <a:p>
            <a:pPr marL="342900" lvl="0" indent="-342900" defTabSz="914400" fontAlgn="base">
              <a:buClr>
                <a:srgbClr val="000000"/>
              </a:buClr>
              <a:buFont typeface="WingDings"/>
              <a:buChar char=""/>
            </a:pPr>
            <a:r>
              <a:rPr lang="es-ES" altLang="de-DE" sz="2400" dirty="0">
                <a:solidFill>
                  <a:srgbClr val="004992"/>
                </a:solidFill>
              </a:rPr>
              <a:t>Problemes: </a:t>
            </a:r>
            <a:r>
              <a:rPr lang="es-ES" altLang="de-DE" sz="2400" dirty="0">
                <a:solidFill>
                  <a:srgbClr val="333333"/>
                </a:solidFill>
              </a:rPr>
              <a:t>Es propaguen judicis falsos (per exemple, els prejudicis racials), es cau en una falsa sobregeneralització (</a:t>
            </a:r>
            <a:r>
              <a:rPr lang="en-US" altLang="de-DE" sz="2400" dirty="0">
                <a:solidFill>
                  <a:srgbClr val="333333"/>
                </a:solidFill>
              </a:rPr>
              <a:t>“</a:t>
            </a:r>
            <a:r>
              <a:rPr lang="es-ES" altLang="de-DE" sz="2400" dirty="0">
                <a:solidFill>
                  <a:srgbClr val="333333"/>
                </a:solidFill>
              </a:rPr>
              <a:t>vist un – vistos tots</a:t>
            </a:r>
            <a:r>
              <a:rPr lang="en-US" altLang="de-DE" sz="2400" dirty="0">
                <a:solidFill>
                  <a:srgbClr val="333333"/>
                </a:solidFill>
              </a:rPr>
              <a:t>”</a:t>
            </a:r>
            <a:r>
              <a:rPr lang="es-ES" altLang="de-DE" sz="2400" dirty="0">
                <a:solidFill>
                  <a:srgbClr val="333333"/>
                </a:solidFill>
              </a:rPr>
              <a:t>), no se li dona una segona oportunitat a algú que podria haber-la merescut.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a:t>
            </a:fld>
            <a:endParaRPr lang="de-DE" altLang="es-ES">
              <a:latin typeface="+mn-lt"/>
              <a:ea typeface="+mn-ea"/>
            </a:endParaRPr>
          </a:p>
        </p:txBody>
      </p:sp>
    </p:spTree>
    <p:extLst>
      <p:ext uri="{BB962C8B-B14F-4D97-AF65-F5344CB8AC3E}">
        <p14:creationId xmlns:p14="http://schemas.microsoft.com/office/powerpoint/2010/main" val="98408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title"/>
          </p:nvPr>
        </p:nvSpPr>
        <p:spPr>
          <a:noFill/>
        </p:spPr>
        <p:txBody>
          <a:bodyPr/>
          <a:lstStyle/>
          <a:p>
            <a:pPr eaLnBrk="1" hangingPunct="1"/>
            <a:r>
              <a:rPr lang="de-DE" altLang="de-DE" sz="3600">
                <a:solidFill>
                  <a:schemeClr val="accent1"/>
                </a:solidFill>
                <a:latin typeface="+mn-lt"/>
                <a:ea typeface="+mn-ea"/>
                <a:cs typeface="+mn-cs"/>
              </a:rPr>
              <a:t>Quan les prediccions no es fan realitat</a:t>
            </a:r>
          </a:p>
        </p:txBody>
      </p:sp>
      <p:sp>
        <p:nvSpPr>
          <p:cNvPr id="43010"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a:solidFill>
                  <a:srgbClr val="333333"/>
                </a:solidFill>
              </a:rPr>
              <a:t>Marion </a:t>
            </a:r>
            <a:r>
              <a:rPr lang="de-DE" altLang="de-DE" sz="2400" dirty="0" err="1">
                <a:solidFill>
                  <a:srgbClr val="333333"/>
                </a:solidFill>
              </a:rPr>
              <a:t>Keech</a:t>
            </a:r>
            <a:r>
              <a:rPr lang="de-DE" altLang="de-DE" sz="2400" dirty="0">
                <a:solidFill>
                  <a:srgbClr val="333333"/>
                </a:solidFill>
              </a:rPr>
              <a:t>, </a:t>
            </a:r>
            <a:r>
              <a:rPr lang="de-DE" altLang="de-DE" sz="2400" dirty="0" err="1">
                <a:solidFill>
                  <a:srgbClr val="333333"/>
                </a:solidFill>
              </a:rPr>
              <a:t>líder</a:t>
            </a:r>
            <a:r>
              <a:rPr lang="de-DE" altLang="de-DE" sz="2400" dirty="0">
                <a:solidFill>
                  <a:srgbClr val="333333"/>
                </a:solidFill>
              </a:rPr>
              <a:t> </a:t>
            </a:r>
            <a:r>
              <a:rPr lang="de-DE" altLang="de-DE" sz="2400" dirty="0" err="1">
                <a:solidFill>
                  <a:srgbClr val="333333"/>
                </a:solidFill>
              </a:rPr>
              <a:t>d'una</a:t>
            </a:r>
            <a:r>
              <a:rPr lang="de-DE" altLang="de-DE" sz="2400" dirty="0">
                <a:solidFill>
                  <a:srgbClr val="333333"/>
                </a:solidFill>
              </a:rPr>
              <a:t> </a:t>
            </a:r>
            <a:r>
              <a:rPr lang="de-DE" altLang="de-DE" sz="2400" dirty="0" err="1">
                <a:solidFill>
                  <a:srgbClr val="333333"/>
                </a:solidFill>
              </a:rPr>
              <a:t>secta</a:t>
            </a:r>
            <a:r>
              <a:rPr lang="de-DE" altLang="de-DE" sz="2400" dirty="0">
                <a:solidFill>
                  <a:srgbClr val="333333"/>
                </a:solidFill>
              </a:rPr>
              <a:t> a Salt Lake City (EEUU), </a:t>
            </a:r>
            <a:r>
              <a:rPr lang="de-DE" altLang="de-DE" sz="2400" dirty="0" err="1">
                <a:solidFill>
                  <a:srgbClr val="333333"/>
                </a:solidFill>
              </a:rPr>
              <a:t>assegurava</a:t>
            </a:r>
            <a:r>
              <a:rPr lang="de-DE" altLang="de-DE" sz="2400" dirty="0">
                <a:solidFill>
                  <a:srgbClr val="333333"/>
                </a:solidFill>
              </a:rPr>
              <a:t> </a:t>
            </a:r>
            <a:r>
              <a:rPr lang="de-DE" altLang="de-DE" sz="2400" dirty="0" err="1">
                <a:solidFill>
                  <a:srgbClr val="333333"/>
                </a:solidFill>
              </a:rPr>
              <a:t>rebre</a:t>
            </a:r>
            <a:r>
              <a:rPr lang="de-DE" altLang="de-DE" sz="2400" dirty="0">
                <a:solidFill>
                  <a:srgbClr val="333333"/>
                </a:solidFill>
              </a:rPr>
              <a:t> </a:t>
            </a:r>
            <a:r>
              <a:rPr lang="de-DE" altLang="de-DE" sz="2400" dirty="0" err="1">
                <a:solidFill>
                  <a:srgbClr val="333333"/>
                </a:solidFill>
              </a:rPr>
              <a:t>missatges</a:t>
            </a:r>
            <a:r>
              <a:rPr lang="de-DE" altLang="de-DE" sz="2400" dirty="0">
                <a:solidFill>
                  <a:srgbClr val="333333"/>
                </a:solidFill>
              </a:rPr>
              <a:t> de </a:t>
            </a:r>
            <a:r>
              <a:rPr lang="de-DE" altLang="de-DE" sz="2400" dirty="0" err="1">
                <a:solidFill>
                  <a:srgbClr val="333333"/>
                </a:solidFill>
              </a:rPr>
              <a:t>l'espai</a:t>
            </a:r>
            <a:r>
              <a:rPr lang="de-DE" altLang="de-DE" sz="2400" dirty="0">
                <a:solidFill>
                  <a:srgbClr val="333333"/>
                </a:solidFill>
              </a:rPr>
              <a:t> </a:t>
            </a:r>
            <a:r>
              <a:rPr lang="de-DE" altLang="de-DE" sz="2400" dirty="0" err="1">
                <a:solidFill>
                  <a:srgbClr val="333333"/>
                </a:solidFill>
              </a:rPr>
              <a:t>exterior</a:t>
            </a:r>
            <a:r>
              <a:rPr lang="de-DE" altLang="de-DE" sz="2400" dirty="0">
                <a:solidFill>
                  <a:srgbClr val="333333"/>
                </a:solidFill>
              </a:rPr>
              <a:t>. Li </a:t>
            </a:r>
            <a:r>
              <a:rPr lang="de-DE" altLang="de-DE" sz="2400" dirty="0" err="1">
                <a:solidFill>
                  <a:srgbClr val="333333"/>
                </a:solidFill>
              </a:rPr>
              <a:t>havia</a:t>
            </a:r>
            <a:r>
              <a:rPr lang="de-DE" altLang="de-DE" sz="2400" dirty="0">
                <a:solidFill>
                  <a:srgbClr val="333333"/>
                </a:solidFill>
              </a:rPr>
              <a:t> </a:t>
            </a:r>
            <a:r>
              <a:rPr lang="de-DE" altLang="de-DE" sz="2400" dirty="0" err="1">
                <a:solidFill>
                  <a:srgbClr val="333333"/>
                </a:solidFill>
              </a:rPr>
              <a:t>estat</a:t>
            </a:r>
            <a:r>
              <a:rPr lang="de-DE" altLang="de-DE" sz="2400" dirty="0">
                <a:solidFill>
                  <a:srgbClr val="333333"/>
                </a:solidFill>
              </a:rPr>
              <a:t> </a:t>
            </a:r>
            <a:r>
              <a:rPr lang="de-DE" altLang="de-DE" sz="2400" dirty="0" err="1">
                <a:solidFill>
                  <a:srgbClr val="333333"/>
                </a:solidFill>
              </a:rPr>
              <a:t>revelat</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el</a:t>
            </a:r>
            <a:r>
              <a:rPr lang="de-DE" altLang="de-DE" sz="2400" dirty="0">
                <a:solidFill>
                  <a:srgbClr val="333333"/>
                </a:solidFill>
              </a:rPr>
              <a:t> </a:t>
            </a:r>
            <a:r>
              <a:rPr lang="de-DE" altLang="de-DE" sz="2400" dirty="0" err="1">
                <a:solidFill>
                  <a:srgbClr val="333333"/>
                </a:solidFill>
              </a:rPr>
              <a:t>món</a:t>
            </a:r>
            <a:r>
              <a:rPr lang="de-DE" altLang="de-DE" sz="2400" dirty="0">
                <a:solidFill>
                  <a:srgbClr val="333333"/>
                </a:solidFill>
              </a:rPr>
              <a:t> </a:t>
            </a:r>
            <a:r>
              <a:rPr lang="de-DE" altLang="de-DE" sz="2400" dirty="0" err="1">
                <a:solidFill>
                  <a:srgbClr val="333333"/>
                </a:solidFill>
              </a:rPr>
              <a:t>acabaria</a:t>
            </a:r>
            <a:r>
              <a:rPr lang="de-DE" altLang="de-DE" sz="2400" dirty="0">
                <a:solidFill>
                  <a:srgbClr val="333333"/>
                </a:solidFill>
              </a:rPr>
              <a:t> </a:t>
            </a:r>
            <a:r>
              <a:rPr lang="de-DE" altLang="de-DE" sz="2400" dirty="0" err="1">
                <a:solidFill>
                  <a:srgbClr val="333333"/>
                </a:solidFill>
              </a:rPr>
              <a:t>amb</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gran</a:t>
            </a:r>
            <a:r>
              <a:rPr lang="de-DE" altLang="de-DE" sz="2400" dirty="0">
                <a:solidFill>
                  <a:srgbClr val="333333"/>
                </a:solidFill>
              </a:rPr>
              <a:t> </a:t>
            </a:r>
            <a:r>
              <a:rPr lang="de-DE" altLang="de-DE" sz="2400" dirty="0" err="1">
                <a:solidFill>
                  <a:srgbClr val="333333"/>
                </a:solidFill>
              </a:rPr>
              <a:t>diluvi</a:t>
            </a:r>
            <a:r>
              <a:rPr lang="de-DE" altLang="de-DE" sz="2400" dirty="0">
                <a:solidFill>
                  <a:srgbClr val="333333"/>
                </a:solidFill>
              </a:rPr>
              <a:t> </a:t>
            </a:r>
            <a:r>
              <a:rPr lang="de-DE" altLang="de-DE" sz="2400" dirty="0" err="1">
                <a:solidFill>
                  <a:srgbClr val="333333"/>
                </a:solidFill>
              </a:rPr>
              <a:t>abans</a:t>
            </a:r>
            <a:r>
              <a:rPr lang="de-DE" altLang="de-DE" sz="2400" dirty="0">
                <a:solidFill>
                  <a:srgbClr val="333333"/>
                </a:solidFill>
              </a:rPr>
              <a:t> de la </a:t>
            </a:r>
            <a:r>
              <a:rPr lang="de-DE" altLang="de-DE" sz="2400" dirty="0" err="1">
                <a:solidFill>
                  <a:srgbClr val="333333"/>
                </a:solidFill>
              </a:rPr>
              <a:t>sortida</a:t>
            </a:r>
            <a:r>
              <a:rPr lang="de-DE" altLang="de-DE" sz="2400" dirty="0">
                <a:solidFill>
                  <a:srgbClr val="333333"/>
                </a:solidFill>
              </a:rPr>
              <a:t> del </a:t>
            </a:r>
            <a:r>
              <a:rPr lang="de-DE" altLang="de-DE" sz="2400" dirty="0" err="1">
                <a:solidFill>
                  <a:srgbClr val="333333"/>
                </a:solidFill>
              </a:rPr>
              <a:t>sol</a:t>
            </a:r>
            <a:r>
              <a:rPr lang="de-DE" altLang="de-DE" sz="2400" dirty="0">
                <a:solidFill>
                  <a:srgbClr val="333333"/>
                </a:solidFill>
              </a:rPr>
              <a:t> del 21 de </a:t>
            </a:r>
            <a:r>
              <a:rPr lang="de-DE" altLang="de-DE" sz="2400" dirty="0" err="1">
                <a:solidFill>
                  <a:srgbClr val="333333"/>
                </a:solidFill>
              </a:rPr>
              <a:t>desembre</a:t>
            </a:r>
            <a:r>
              <a:rPr lang="de-DE" altLang="de-DE" sz="2400" dirty="0">
                <a:solidFill>
                  <a:srgbClr val="333333"/>
                </a:solidFill>
              </a:rPr>
              <a:t> de 1954. </a:t>
            </a:r>
            <a:r>
              <a:rPr lang="de-DE" altLang="de-DE" sz="2400" dirty="0" err="1">
                <a:solidFill>
                  <a:srgbClr val="333333"/>
                </a:solidFill>
              </a:rPr>
              <a:t>Tanmateix</a:t>
            </a:r>
            <a:r>
              <a:rPr lang="de-DE" altLang="de-DE" sz="2400" dirty="0">
                <a:solidFill>
                  <a:srgbClr val="333333"/>
                </a:solidFill>
              </a:rPr>
              <a:t>, </a:t>
            </a:r>
            <a:r>
              <a:rPr lang="de-DE" altLang="de-DE" sz="2400" dirty="0" err="1">
                <a:solidFill>
                  <a:srgbClr val="333333"/>
                </a:solidFill>
              </a:rPr>
              <a:t>ella</a:t>
            </a:r>
            <a:r>
              <a:rPr lang="de-DE" altLang="de-DE" sz="2400" dirty="0">
                <a:solidFill>
                  <a:srgbClr val="333333"/>
                </a:solidFill>
              </a:rPr>
              <a:t> i les </a:t>
            </a:r>
            <a:r>
              <a:rPr lang="de-DE" altLang="de-DE" sz="2400" dirty="0" err="1">
                <a:solidFill>
                  <a:srgbClr val="333333"/>
                </a:solidFill>
              </a:rPr>
              <a:t>persones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la </a:t>
            </a:r>
            <a:r>
              <a:rPr lang="de-DE" altLang="de-DE" sz="2400" dirty="0" err="1">
                <a:solidFill>
                  <a:srgbClr val="333333"/>
                </a:solidFill>
              </a:rPr>
              <a:t>seguia</a:t>
            </a:r>
            <a:r>
              <a:rPr lang="de-DE" altLang="de-DE" sz="2400" dirty="0">
                <a:solidFill>
                  <a:srgbClr val="333333"/>
                </a:solidFill>
              </a:rPr>
              <a:t> </a:t>
            </a:r>
            <a:r>
              <a:rPr lang="de-DE" altLang="de-DE" sz="2400" dirty="0" err="1">
                <a:solidFill>
                  <a:srgbClr val="333333"/>
                </a:solidFill>
              </a:rPr>
              <a:t>serien</a:t>
            </a:r>
            <a:r>
              <a:rPr lang="de-DE" altLang="de-DE" sz="2400" dirty="0">
                <a:solidFill>
                  <a:srgbClr val="333333"/>
                </a:solidFill>
              </a:rPr>
              <a:t> </a:t>
            </a:r>
            <a:r>
              <a:rPr lang="de-DE" altLang="de-DE" sz="2400" dirty="0" err="1">
                <a:solidFill>
                  <a:srgbClr val="333333"/>
                </a:solidFill>
              </a:rPr>
              <a:t>perdonades</a:t>
            </a:r>
            <a:r>
              <a:rPr lang="de-DE" altLang="de-DE" sz="2400" dirty="0">
                <a:solidFill>
                  <a:srgbClr val="333333"/>
                </a:solidFill>
              </a:rPr>
              <a:t> i </a:t>
            </a:r>
            <a:r>
              <a:rPr lang="de-DE" altLang="de-DE" sz="2400" dirty="0" err="1">
                <a:solidFill>
                  <a:srgbClr val="333333"/>
                </a:solidFill>
              </a:rPr>
              <a:t>rescatades</a:t>
            </a:r>
            <a:r>
              <a:rPr lang="de-DE" altLang="de-DE" sz="2400" dirty="0">
                <a:solidFill>
                  <a:srgbClr val="333333"/>
                </a:solidFill>
              </a:rPr>
              <a:t> per </a:t>
            </a:r>
            <a:r>
              <a:rPr lang="de-DE" altLang="de-DE" sz="2400" dirty="0" err="1">
                <a:solidFill>
                  <a:srgbClr val="333333"/>
                </a:solidFill>
              </a:rPr>
              <a:t>una</a:t>
            </a:r>
            <a:r>
              <a:rPr lang="de-DE" altLang="de-DE" sz="2400" dirty="0">
                <a:solidFill>
                  <a:srgbClr val="333333"/>
                </a:solidFill>
              </a:rPr>
              <a:t> </a:t>
            </a:r>
            <a:r>
              <a:rPr lang="de-DE" altLang="de-DE" sz="2400" dirty="0" err="1">
                <a:solidFill>
                  <a:srgbClr val="333333"/>
                </a:solidFill>
              </a:rPr>
              <a:t>nau</a:t>
            </a:r>
            <a:r>
              <a:rPr lang="de-DE" altLang="de-DE" sz="2400" dirty="0">
                <a:solidFill>
                  <a:srgbClr val="333333"/>
                </a:solidFill>
              </a:rPr>
              <a:t> </a:t>
            </a:r>
            <a:r>
              <a:rPr lang="de-DE" altLang="de-DE" sz="2400" dirty="0" err="1">
                <a:solidFill>
                  <a:srgbClr val="333333"/>
                </a:solidFill>
              </a:rPr>
              <a:t>espacial</a:t>
            </a:r>
            <a:r>
              <a:rPr lang="de-DE" altLang="de-DE" sz="2400" dirty="0">
                <a:solidFill>
                  <a:srgbClr val="333333"/>
                </a:solidFill>
              </a:rPr>
              <a:t>.</a:t>
            </a:r>
          </a:p>
          <a:p>
            <a:pPr eaLnBrk="1" hangingPunct="1">
              <a:lnSpc>
                <a:spcPct val="100000"/>
              </a:lnSpc>
              <a:spcBef>
                <a:spcPts val="1200"/>
              </a:spcBef>
            </a:pPr>
            <a:r>
              <a:rPr lang="de-DE" altLang="de-DE" sz="2400" dirty="0">
                <a:solidFill>
                  <a:srgbClr val="333333"/>
                </a:solidFill>
              </a:rPr>
              <a:t>La </a:t>
            </a:r>
            <a:r>
              <a:rPr lang="de-DE" altLang="de-DE" sz="2400" dirty="0" err="1">
                <a:solidFill>
                  <a:srgbClr val="333333"/>
                </a:solidFill>
              </a:rPr>
              <a:t>vigília</a:t>
            </a:r>
            <a:r>
              <a:rPr lang="de-DE" altLang="de-DE" sz="2400" dirty="0">
                <a:solidFill>
                  <a:srgbClr val="333333"/>
                </a:solidFill>
              </a:rPr>
              <a:t> </a:t>
            </a:r>
            <a:r>
              <a:rPr lang="de-DE" altLang="de-DE" sz="2400" dirty="0" err="1">
                <a:solidFill>
                  <a:srgbClr val="333333"/>
                </a:solidFill>
              </a:rPr>
              <a:t>d'aquell</a:t>
            </a:r>
            <a:r>
              <a:rPr lang="de-DE" altLang="de-DE" sz="2400" dirty="0">
                <a:solidFill>
                  <a:srgbClr val="333333"/>
                </a:solidFill>
              </a:rPr>
              <a:t> dia el grup es va reunie a la sala de Keech i va esperar que la profecia es complís. Va passar la mitjanit i… no va passar res. Cap diluvi, cap nau espacial, res.</a:t>
            </a:r>
          </a:p>
          <a:p>
            <a:pPr algn="ctr" eaLnBrk="1" hangingPunct="1">
              <a:lnSpc>
                <a:spcPct val="100000"/>
              </a:lnSpc>
              <a:spcBef>
                <a:spcPts val="1200"/>
              </a:spcBef>
            </a:pPr>
            <a:r>
              <a:rPr lang="de-DE" altLang="de-DE" sz="2400" dirty="0">
                <a:solidFill>
                  <a:srgbClr val="004992"/>
                </a:solidFill>
              </a:rPr>
              <a:t>Com va explicar la secta aquesta situació?</a:t>
            </a:r>
          </a:p>
          <a:p>
            <a:pPr algn="ctr" eaLnBrk="1" hangingPunct="1">
              <a:lnSpc>
                <a:spcPct val="100000"/>
              </a:lnSpc>
              <a:spcBef>
                <a:spcPts val="1200"/>
              </a:spcBef>
            </a:pPr>
            <a:r>
              <a:rPr lang="de-DE" altLang="de-DE" sz="2400" dirty="0">
                <a:solidFill>
                  <a:srgbClr val="004992"/>
                </a:solidFill>
              </a:rPr>
              <a:t>Van abandonar la seva creença? </a:t>
            </a:r>
            <a:r>
              <a:rPr lang="de-DE" altLang="de-DE" sz="2400" dirty="0" err="1">
                <a:solidFill>
                  <a:srgbClr val="004992"/>
                </a:solidFill>
              </a:rPr>
              <a:t>Què</a:t>
            </a:r>
            <a:r>
              <a:rPr lang="de-DE" altLang="de-DE" sz="2400" dirty="0">
                <a:solidFill>
                  <a:srgbClr val="004992"/>
                </a:solidFill>
              </a:rPr>
              <a:t> en </a:t>
            </a:r>
            <a:r>
              <a:rPr lang="de-DE" altLang="de-DE" sz="2400" dirty="0" err="1">
                <a:solidFill>
                  <a:srgbClr val="004992"/>
                </a:solidFill>
              </a:rPr>
              <a:t>penseu</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3" name="Slide Number Placeholder 2"/>
          <p:cNvSpPr>
            <a:spLocks noGrp="1"/>
          </p:cNvSpPr>
          <p:nvPr>
            <p:ph type="sldNum" sz="quarter" idx="12"/>
          </p:nvPr>
        </p:nvSpPr>
        <p:spPr/>
        <p:txBody>
          <a:bodyPr/>
          <a:lstStyle/>
          <a:p>
            <a:fld id="{C856D83A-744B-4127-80D0-C24556266AAE}" type="slidenum">
              <a:rPr lang="de-DE" altLang="es-ES" smtClean="0">
                <a:latin typeface="+mn-lt"/>
                <a:ea typeface="+mn-ea"/>
              </a:rPr>
              <a:pPr/>
              <a:t>5</a:t>
            </a:fld>
            <a:endParaRPr lang="de-DE" altLang="es-ES">
              <a:latin typeface="+mn-lt"/>
              <a:ea typeface="+mn-ea"/>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408955" y="2204864"/>
            <a:ext cx="11340000" cy="4248000"/>
          </a:xfrm>
        </p:spPr>
        <p:txBody>
          <a:bodyPr>
            <a:noAutofit/>
          </a:bodyPr>
          <a:lstStyle/>
          <a:p>
            <a:pPr eaLnBrk="1" hangingPunct="1">
              <a:lnSpc>
                <a:spcPct val="100000"/>
              </a:lnSpc>
              <a:spcBef>
                <a:spcPts val="1200"/>
              </a:spcBef>
            </a:pPr>
            <a:r>
              <a:rPr lang="de-DE" altLang="de-DE" sz="2400" dirty="0">
                <a:solidFill>
                  <a:srgbClr val="333333"/>
                </a:solidFill>
              </a:rPr>
              <a:t>Quan va quedar clar que la profecia havia fallat, Keech, la líder de la secta al principi va caure </a:t>
            </a:r>
            <a:r>
              <a:rPr lang="de-DE" altLang="de-DE" sz="2400" dirty="0" err="1">
                <a:solidFill>
                  <a:srgbClr val="333333"/>
                </a:solidFill>
              </a:rPr>
              <a:t>presa</a:t>
            </a:r>
            <a:r>
              <a:rPr lang="de-DE" altLang="de-DE" sz="2400" dirty="0">
                <a:solidFill>
                  <a:srgbClr val="333333"/>
                </a:solidFill>
              </a:rPr>
              <a:t> </a:t>
            </a:r>
            <a:r>
              <a:rPr lang="de-DE" altLang="de-DE" sz="2400" dirty="0" err="1">
                <a:solidFill>
                  <a:srgbClr val="333333"/>
                </a:solidFill>
              </a:rPr>
              <a:t>d'un</a:t>
            </a:r>
            <a:r>
              <a:rPr lang="de-DE" altLang="de-DE" sz="2400" dirty="0">
                <a:solidFill>
                  <a:srgbClr val="333333"/>
                </a:solidFill>
              </a:rPr>
              <a:t> gran escepticisme i va plorar.</a:t>
            </a:r>
          </a:p>
          <a:p>
            <a:pPr eaLnBrk="1" hangingPunct="1">
              <a:lnSpc>
                <a:spcPct val="100000"/>
              </a:lnSpc>
              <a:spcBef>
                <a:spcPts val="1200"/>
              </a:spcBef>
            </a:pPr>
            <a:r>
              <a:rPr lang="de-DE" altLang="de-DE" sz="2400" dirty="0" err="1">
                <a:solidFill>
                  <a:srgbClr val="333333"/>
                </a:solidFill>
              </a:rPr>
              <a:t>L'endemà</a:t>
            </a:r>
            <a:r>
              <a:rPr lang="de-DE" altLang="de-DE" sz="2400" dirty="0">
                <a:solidFill>
                  <a:srgbClr val="333333"/>
                </a:solidFill>
              </a:rPr>
              <a:t>, el grup va anunciar que Déu estava tan impresionat pel petit grup que havia cancel·lat el diluvi i perdonat al món.</a:t>
            </a:r>
          </a:p>
          <a:p>
            <a:pPr algn="ctr" eaLnBrk="1" hangingPunct="1">
              <a:lnSpc>
                <a:spcPct val="100000"/>
              </a:lnSpc>
              <a:spcBef>
                <a:spcPts val="1200"/>
              </a:spcBef>
            </a:pPr>
            <a:r>
              <a:rPr lang="de-DE" altLang="de-DE" sz="2400" dirty="0">
                <a:solidFill>
                  <a:srgbClr val="004992"/>
                </a:solidFill>
              </a:rPr>
              <a:t>Aquesta explicació és un exemple de com algunes persones fan front a prediccions que no es fan realitat:</a:t>
            </a:r>
          </a:p>
          <a:p>
            <a:pPr algn="ctr">
              <a:lnSpc>
                <a:spcPct val="100000"/>
              </a:lnSpc>
              <a:spcBef>
                <a:spcPts val="1200"/>
              </a:spcBef>
            </a:pPr>
            <a:r>
              <a:rPr lang="en-US" altLang="de-DE" sz="2400" dirty="0">
                <a:solidFill>
                  <a:srgbClr val="004992"/>
                </a:solidFill>
              </a:rPr>
              <a:t>“</a:t>
            </a:r>
            <a:r>
              <a:rPr lang="de-DE" altLang="de-DE" sz="2400" dirty="0">
                <a:solidFill>
                  <a:srgbClr val="004992"/>
                </a:solidFill>
              </a:rPr>
              <a:t>Si no encaixa – utilitzi un martell més </a:t>
            </a:r>
            <a:r>
              <a:rPr lang="de-DE" altLang="de-DE" sz="2400" dirty="0" err="1">
                <a:solidFill>
                  <a:srgbClr val="004992"/>
                </a:solidFill>
              </a:rPr>
              <a:t>gran</a:t>
            </a:r>
            <a:r>
              <a:rPr lang="de-DE" altLang="de-DE" sz="2400" dirty="0">
                <a:solidFill>
                  <a:srgbClr val="004992"/>
                </a:solidFill>
              </a:rPr>
              <a:t>!</a:t>
            </a:r>
            <a:r>
              <a:rPr lang="en-US" altLang="de-DE" sz="2400" dirty="0">
                <a:solidFill>
                  <a:srgbClr val="004992"/>
                </a:solidFill>
              </a:rPr>
              <a:t>”</a:t>
            </a:r>
            <a:endParaRPr lang="de-DE" altLang="de-DE" sz="2400" dirty="0">
              <a:solidFill>
                <a:srgbClr val="004992"/>
              </a:solidFill>
            </a:endParaRPr>
          </a:p>
        </p:txBody>
      </p:sp>
      <p:sp>
        <p:nvSpPr>
          <p:cNvPr id="44036" name="Text Box 7"/>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lnSpc>
                <a:spcPct val="80000"/>
              </a:lnSpc>
              <a:buFont typeface="Wingdings" pitchFamily="2" charset="2"/>
              <a:buNone/>
            </a:pPr>
            <a:r>
              <a:rPr lang="de-DE" altLang="de-DE" sz="1200" b="0" dirty="0">
                <a:solidFill>
                  <a:srgbClr val="333333"/>
                </a:solidFill>
                <a:latin typeface="+mn-lt"/>
                <a:ea typeface="+mn-ea"/>
              </a:rPr>
              <a:t>* Font: Festinger et al., (1956) </a:t>
            </a:r>
            <a:r>
              <a:rPr lang="de-DE" altLang="de-DE" sz="1200" b="0" i="1" dirty="0">
                <a:solidFill>
                  <a:srgbClr val="333333"/>
                </a:solidFill>
                <a:latin typeface="+mn-lt"/>
                <a:ea typeface="+mn-ea"/>
              </a:rPr>
              <a:t>When Prophecy Fails</a:t>
            </a:r>
            <a:endParaRPr lang="de-DE" altLang="de-DE" sz="12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Quan les prediccions no es fan realitat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a:t>
            </a:fld>
            <a:endParaRPr lang="de-DE" altLang="es-ES">
              <a:latin typeface="+mn-lt"/>
              <a:ea typeface="+mn-ea"/>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ho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ho vol </a:t>
            </a:r>
            <a:r>
              <a:rPr lang="en-US" sz="3600" dirty="0" err="1">
                <a:latin typeface="+mn-lt"/>
                <a:ea typeface="+mn-ea"/>
                <a:cs typeface="+mn-cs"/>
              </a:rPr>
              <a:t>veure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7</a:t>
            </a:fld>
            <a:endParaRPr lang="de-DE" altLang="es-ES">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864092490"/>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Ejemples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Catàstrofes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ho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ho vol </a:t>
            </a:r>
            <a:r>
              <a:rPr lang="en-US" sz="3600" dirty="0" err="1">
                <a:latin typeface="+mn-lt"/>
                <a:ea typeface="+mn-ea"/>
                <a:cs typeface="+mn-cs"/>
              </a:rPr>
              <a:t>veure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8</a:t>
            </a:fld>
            <a:endParaRPr lang="de-DE" altLang="es-ES">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23195176"/>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Ejemples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Terra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és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plana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Aquesta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ser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rebutjada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per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majoria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comunitat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científica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ja 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l'època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medieval.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Tanmateix</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fins ben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avançat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el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segle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Societat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Terra Plana”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sostenia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aquesta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creença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consideraven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les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terra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rodona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preses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des de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l'espai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com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conspiració</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Catàstrofes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43595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ho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ho vol </a:t>
            </a:r>
            <a:r>
              <a:rPr lang="en-US" sz="3600" dirty="0" err="1">
                <a:latin typeface="+mn-lt"/>
                <a:ea typeface="+mn-ea"/>
                <a:cs typeface="+mn-cs"/>
              </a:rPr>
              <a:t>veure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9</a:t>
            </a:fld>
            <a:endParaRPr lang="de-DE" altLang="es-ES">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901363990"/>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Ejemples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Terra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és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plana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Aquesta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ser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rebutjada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per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majoria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comunitat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científica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ja 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l'època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medieval.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Tanmateix</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fins ben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avançat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el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segle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Societat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Terra Plana”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sostenia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aquesta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creença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consideraven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les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terra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rodona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preses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des de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l'espai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com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conspiració</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Glorificació</a:t>
                      </a:r>
                      <a:r>
                        <a:rPr kumimoji="0" lang="en-US" sz="2000" b="0" i="0" u="none" strike="noStrike" cap="none" normalizeH="0" baseline="0" dirty="0">
                          <a:ln>
                            <a:noFill/>
                          </a:ln>
                          <a:solidFill>
                            <a:srgbClr val="333333"/>
                          </a:solidFill>
                          <a:effectLst/>
                          <a:latin typeface="Calibri Light"/>
                          <a:ea typeface="ＭＳ Ｐゴシック" charset="-128"/>
                        </a:rPr>
                        <a:t> d'un </a:t>
                      </a:r>
                      <a:r>
                        <a:rPr kumimoji="0" lang="en-US" sz="2000" b="0" i="0" u="none" strike="noStrike" cap="none" normalizeH="0" baseline="0" dirty="0" err="1">
                          <a:ln>
                            <a:noFill/>
                          </a:ln>
                          <a:solidFill>
                            <a:srgbClr val="333333"/>
                          </a:solidFill>
                          <a:effectLst/>
                          <a:latin typeface="Calibri Light"/>
                          <a:ea typeface="ＭＳ Ｐゴシック" charset="-128"/>
                        </a:rPr>
                        <a:t>règim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malgrat</a:t>
                      </a:r>
                      <a:r>
                        <a:rPr kumimoji="0" lang="en-US" sz="2000" b="0" i="0" u="none" strike="noStrike" cap="none" normalizeH="0" baseline="0" dirty="0">
                          <a:ln>
                            <a:noFill/>
                          </a:ln>
                          <a:solidFill>
                            <a:srgbClr val="333333"/>
                          </a:solidFill>
                          <a:effectLst/>
                          <a:latin typeface="Calibri Light"/>
                          <a:ea typeface="ＭＳ Ｐゴシック" charset="-128"/>
                        </a:rPr>
                        <a:t> que hi </a:t>
                      </a:r>
                      <a:r>
                        <a:rPr kumimoji="0" lang="en-US" sz="2000" b="0" i="0" u="none" strike="noStrike" cap="none" normalizeH="0" baseline="0" dirty="0" err="1">
                          <a:ln>
                            <a:noFill/>
                          </a:ln>
                          <a:solidFill>
                            <a:srgbClr val="333333"/>
                          </a:solidFill>
                          <a:effectLst/>
                          <a:latin typeface="Calibri Light"/>
                          <a:ea typeface="ＭＳ Ｐゴシック" charset="-128"/>
                        </a:rPr>
                        <a:t>hagi</a:t>
                      </a:r>
                      <a:r>
                        <a:rPr kumimoji="0" lang="en-US" sz="2000" b="0" i="0" u="none" strike="noStrike" cap="none" normalizeH="0" baseline="0" dirty="0">
                          <a:ln>
                            <a:noFill/>
                          </a:ln>
                          <a:solidFill>
                            <a:srgbClr val="333333"/>
                          </a:solidFill>
                          <a:effectLst/>
                          <a:latin typeface="Calibri Light"/>
                          <a:ea typeface="ＭＳ Ｐゴシック" charset="-128"/>
                        </a:rPr>
                        <a:t> proves de la </a:t>
                      </a:r>
                      <a:r>
                        <a:rPr kumimoji="0" lang="en-US" sz="2000" b="0" i="0" u="none" strike="noStrike" cap="none" normalizeH="0" baseline="0" dirty="0" err="1">
                          <a:ln>
                            <a:noFill/>
                          </a:ln>
                          <a:solidFill>
                            <a:srgbClr val="333333"/>
                          </a:solidFill>
                          <a:effectLst/>
                          <a:latin typeface="Calibri Light"/>
                          <a:ea typeface="ＭＳ Ｐゴシック" charset="-128"/>
                        </a:rPr>
                        <a:t>maldat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brutalitat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d'aquest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així</a:t>
                      </a:r>
                      <a:r>
                        <a:rPr kumimoji="0" lang="en-US" sz="2000" b="0" i="0" u="none" strike="noStrike" cap="none" normalizeH="0" baseline="0" dirty="0">
                          <a:ln>
                            <a:noFill/>
                          </a:ln>
                          <a:solidFill>
                            <a:srgbClr val="333333"/>
                          </a:solidFill>
                          <a:effectLst/>
                          <a:latin typeface="Calibri Light"/>
                          <a:ea typeface="ＭＳ Ｐゴシック" charset="-128"/>
                        </a:rPr>
                        <a:t> com del </a:t>
                      </a:r>
                      <a:r>
                        <a:rPr kumimoji="0" lang="en-US" sz="2000" b="0" i="0" u="none" strike="noStrike" cap="none" normalizeH="0" baseline="0" dirty="0" err="1">
                          <a:ln>
                            <a:noFill/>
                          </a:ln>
                          <a:solidFill>
                            <a:srgbClr val="333333"/>
                          </a:solidFill>
                          <a:effectLst/>
                          <a:latin typeface="Calibri Light"/>
                          <a:ea typeface="ＭＳ Ｐゴシック" charset="-128"/>
                        </a:rPr>
                        <a:t>seu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fracàs</a:t>
                      </a:r>
                      <a:r>
                        <a:rPr kumimoji="0" lang="en-US" sz="2000" b="0" i="0" u="none" strike="noStrike" cap="none" normalizeH="0" baseline="0" dirty="0">
                          <a:ln>
                            <a:noFill/>
                          </a:ln>
                          <a:solidFill>
                            <a:srgbClr val="333333"/>
                          </a:solidFill>
                          <a:effectLst/>
                          <a:latin typeface="Calibri Light"/>
                          <a:ea typeface="ＭＳ Ｐゴシック" charset="-128"/>
                        </a:rPr>
                        <a:t>. Per </a:t>
                      </a:r>
                      <a:r>
                        <a:rPr kumimoji="0" lang="en-US" sz="2000" b="0" i="0" u="none" strike="noStrike" cap="none" normalizeH="0" baseline="0" dirty="0" err="1">
                          <a:ln>
                            <a:noFill/>
                          </a:ln>
                          <a:solidFill>
                            <a:srgbClr val="333333"/>
                          </a:solidFill>
                          <a:effectLst/>
                          <a:latin typeface="Calibri Light"/>
                          <a:ea typeface="ＭＳ Ｐゴシック" charset="-128"/>
                        </a:rPr>
                        <a:t>exemple</a:t>
                      </a:r>
                      <a:r>
                        <a:rPr kumimoji="0" lang="en-US" sz="2000" b="0" i="0" u="none" strike="noStrike" cap="none" normalizeH="0" baseline="0" dirty="0">
                          <a:ln>
                            <a:noFill/>
                          </a:ln>
                          <a:solidFill>
                            <a:srgbClr val="333333"/>
                          </a:solidFill>
                          <a:effectLst/>
                          <a:latin typeface="Calibri Light"/>
                          <a:ea typeface="ＭＳ Ｐゴシック" charset="-128"/>
                        </a:rPr>
                        <a:t>, el </a:t>
                      </a:r>
                      <a:r>
                        <a:rPr kumimoji="0" lang="en-US" sz="2000" b="0" i="0" u="none" strike="noStrike" cap="none" normalizeH="0" baseline="0" dirty="0" err="1">
                          <a:ln>
                            <a:noFill/>
                          </a:ln>
                          <a:solidFill>
                            <a:srgbClr val="333333"/>
                          </a:solidFill>
                          <a:effectLst/>
                          <a:latin typeface="Calibri Light"/>
                          <a:ea typeface="ＭＳ Ｐゴシック" charset="-128"/>
                        </a:rPr>
                        <a:t>nazisme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dictadures</a:t>
                      </a:r>
                      <a:r>
                        <a:rPr kumimoji="0" lang="en-US" sz="2000" b="0" i="0" u="none" strike="noStrike" cap="none" normalizeH="0" baseline="0" dirty="0">
                          <a:ln>
                            <a:noFill/>
                          </a:ln>
                          <a:solidFill>
                            <a:srgbClr val="333333"/>
                          </a:solidFill>
                          <a:effectLst/>
                          <a:latin typeface="Calibri Light"/>
                          <a:ea typeface="ＭＳ Ｐゴシック" charset="-128"/>
                        </a:rPr>
                        <a:t>, etc.</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Catàstrofes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9486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ho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ho vol </a:t>
            </a:r>
            <a:r>
              <a:rPr lang="en-US" sz="3600" dirty="0" err="1">
                <a:latin typeface="+mn-lt"/>
                <a:ea typeface="+mn-ea"/>
                <a:cs typeface="+mn-cs"/>
              </a:rPr>
              <a:t>veure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10</a:t>
            </a:fld>
            <a:endParaRPr lang="de-DE" altLang="es-ES">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827291605"/>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Domini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Ejemples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Terra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és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plana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Aquesta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ser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rebutjada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per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majoria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comunitat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científica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ja 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l'època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medieval.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Tanmateix</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fins ben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avançat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el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segle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 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Societat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Terra Plana”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sostenia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aquesta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creença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consideraven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les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 la terra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rodona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preses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des de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l'espai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com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conspiració</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Glorificació</a:t>
                      </a:r>
                      <a:r>
                        <a:rPr kumimoji="0" lang="en-US" sz="2000" b="0" i="0" u="none" strike="noStrike" cap="none" normalizeH="0" baseline="0" dirty="0">
                          <a:ln>
                            <a:noFill/>
                          </a:ln>
                          <a:solidFill>
                            <a:srgbClr val="333333"/>
                          </a:solidFill>
                          <a:effectLst/>
                          <a:latin typeface="Calibri Light"/>
                          <a:ea typeface="ＭＳ Ｐゴシック" charset="-128"/>
                        </a:rPr>
                        <a:t> d'un </a:t>
                      </a:r>
                      <a:r>
                        <a:rPr kumimoji="0" lang="en-US" sz="2000" b="0" i="0" u="none" strike="noStrike" cap="none" normalizeH="0" baseline="0" dirty="0" err="1">
                          <a:ln>
                            <a:noFill/>
                          </a:ln>
                          <a:solidFill>
                            <a:srgbClr val="333333"/>
                          </a:solidFill>
                          <a:effectLst/>
                          <a:latin typeface="Calibri Light"/>
                          <a:ea typeface="ＭＳ Ｐゴシック" charset="-128"/>
                        </a:rPr>
                        <a:t>règim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malgrat</a:t>
                      </a:r>
                      <a:r>
                        <a:rPr kumimoji="0" lang="en-US" sz="2000" b="0" i="0" u="none" strike="noStrike" cap="none" normalizeH="0" baseline="0" dirty="0">
                          <a:ln>
                            <a:noFill/>
                          </a:ln>
                          <a:solidFill>
                            <a:srgbClr val="333333"/>
                          </a:solidFill>
                          <a:effectLst/>
                          <a:latin typeface="Calibri Light"/>
                          <a:ea typeface="ＭＳ Ｐゴシック" charset="-128"/>
                        </a:rPr>
                        <a:t> que hi </a:t>
                      </a:r>
                      <a:r>
                        <a:rPr kumimoji="0" lang="en-US" sz="2000" b="0" i="0" u="none" strike="noStrike" cap="none" normalizeH="0" baseline="0" dirty="0" err="1">
                          <a:ln>
                            <a:noFill/>
                          </a:ln>
                          <a:solidFill>
                            <a:srgbClr val="333333"/>
                          </a:solidFill>
                          <a:effectLst/>
                          <a:latin typeface="Calibri Light"/>
                          <a:ea typeface="ＭＳ Ｐゴシック" charset="-128"/>
                        </a:rPr>
                        <a:t>hagi</a:t>
                      </a:r>
                      <a:r>
                        <a:rPr kumimoji="0" lang="en-US" sz="2000" b="0" i="0" u="none" strike="noStrike" cap="none" normalizeH="0" baseline="0" dirty="0">
                          <a:ln>
                            <a:noFill/>
                          </a:ln>
                          <a:solidFill>
                            <a:srgbClr val="333333"/>
                          </a:solidFill>
                          <a:effectLst/>
                          <a:latin typeface="Calibri Light"/>
                          <a:ea typeface="ＭＳ Ｐゴシック" charset="-128"/>
                        </a:rPr>
                        <a:t> proves de la </a:t>
                      </a:r>
                      <a:r>
                        <a:rPr kumimoji="0" lang="en-US" sz="2000" b="0" i="0" u="none" strike="noStrike" cap="none" normalizeH="0" baseline="0" dirty="0" err="1">
                          <a:ln>
                            <a:noFill/>
                          </a:ln>
                          <a:solidFill>
                            <a:srgbClr val="333333"/>
                          </a:solidFill>
                          <a:effectLst/>
                          <a:latin typeface="Calibri Light"/>
                          <a:ea typeface="ＭＳ Ｐゴシック" charset="-128"/>
                        </a:rPr>
                        <a:t>maldat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brutalitat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d'aquest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així</a:t>
                      </a:r>
                      <a:r>
                        <a:rPr kumimoji="0" lang="en-US" sz="2000" b="0" i="0" u="none" strike="noStrike" cap="none" normalizeH="0" baseline="0" dirty="0">
                          <a:ln>
                            <a:noFill/>
                          </a:ln>
                          <a:solidFill>
                            <a:srgbClr val="333333"/>
                          </a:solidFill>
                          <a:effectLst/>
                          <a:latin typeface="Calibri Light"/>
                          <a:ea typeface="ＭＳ Ｐゴシック" charset="-128"/>
                        </a:rPr>
                        <a:t> com del </a:t>
                      </a:r>
                      <a:r>
                        <a:rPr kumimoji="0" lang="en-US" sz="2000" b="0" i="0" u="none" strike="noStrike" cap="none" normalizeH="0" baseline="0" dirty="0" err="1">
                          <a:ln>
                            <a:noFill/>
                          </a:ln>
                          <a:solidFill>
                            <a:srgbClr val="333333"/>
                          </a:solidFill>
                          <a:effectLst/>
                          <a:latin typeface="Calibri Light"/>
                          <a:ea typeface="ＭＳ Ｐゴシック" charset="-128"/>
                        </a:rPr>
                        <a:t>seu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fracàs</a:t>
                      </a:r>
                      <a:r>
                        <a:rPr kumimoji="0" lang="en-US" sz="2000" b="0" i="0" u="none" strike="noStrike" cap="none" normalizeH="0" baseline="0" dirty="0">
                          <a:ln>
                            <a:noFill/>
                          </a:ln>
                          <a:solidFill>
                            <a:srgbClr val="333333"/>
                          </a:solidFill>
                          <a:effectLst/>
                          <a:latin typeface="Calibri Light"/>
                          <a:ea typeface="ＭＳ Ｐゴシック" charset="-128"/>
                        </a:rPr>
                        <a:t>. Per </a:t>
                      </a:r>
                      <a:r>
                        <a:rPr kumimoji="0" lang="en-US" sz="2000" b="0" i="0" u="none" strike="noStrike" cap="none" normalizeH="0" baseline="0" dirty="0" err="1">
                          <a:ln>
                            <a:noFill/>
                          </a:ln>
                          <a:solidFill>
                            <a:srgbClr val="333333"/>
                          </a:solidFill>
                          <a:effectLst/>
                          <a:latin typeface="Calibri Light"/>
                          <a:ea typeface="ＭＳ Ｐゴシック" charset="-128"/>
                        </a:rPr>
                        <a:t>exemple</a:t>
                      </a:r>
                      <a:r>
                        <a:rPr kumimoji="0" lang="en-US" sz="2000" b="0" i="0" u="none" strike="noStrike" cap="none" normalizeH="0" baseline="0" dirty="0">
                          <a:ln>
                            <a:noFill/>
                          </a:ln>
                          <a:solidFill>
                            <a:srgbClr val="333333"/>
                          </a:solidFill>
                          <a:effectLst/>
                          <a:latin typeface="Calibri Light"/>
                          <a:ea typeface="ＭＳ Ｐゴシック" charset="-128"/>
                        </a:rPr>
                        <a:t>, el </a:t>
                      </a:r>
                      <a:r>
                        <a:rPr kumimoji="0" lang="en-US" sz="2000" b="0" i="0" u="none" strike="noStrike" cap="none" normalizeH="0" baseline="0" dirty="0" err="1">
                          <a:ln>
                            <a:noFill/>
                          </a:ln>
                          <a:solidFill>
                            <a:srgbClr val="333333"/>
                          </a:solidFill>
                          <a:effectLst/>
                          <a:latin typeface="Calibri Light"/>
                          <a:ea typeface="ＭＳ Ｐゴシック" charset="-128"/>
                        </a:rPr>
                        <a:t>nazisme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dictadures</a:t>
                      </a:r>
                      <a:r>
                        <a:rPr kumimoji="0" lang="en-US" sz="2000" b="0" i="0" u="none" strike="noStrike" cap="none" normalizeH="0" baseline="0" dirty="0">
                          <a:ln>
                            <a:noFill/>
                          </a:ln>
                          <a:solidFill>
                            <a:srgbClr val="333333"/>
                          </a:solidFill>
                          <a:effectLst/>
                          <a:latin typeface="Calibri Light"/>
                          <a:ea typeface="ＭＳ Ｐゴシック" charset="-128"/>
                        </a:rPr>
                        <a:t>, etc.</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Catàstrofes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Sovint</a:t>
                      </a:r>
                      <a:r>
                        <a:rPr kumimoji="0" lang="en-US" sz="2000" b="0" i="0" u="none" strike="noStrike" cap="none" normalizeH="0" baseline="0" dirty="0">
                          <a:ln>
                            <a:noFill/>
                          </a:ln>
                          <a:solidFill>
                            <a:srgbClr val="333333"/>
                          </a:solidFill>
                          <a:effectLst/>
                          <a:latin typeface="Calibri Light"/>
                          <a:ea typeface="ＭＳ Ｐゴシック" charset="-128"/>
                        </a:rPr>
                        <a:t>, per no fer </a:t>
                      </a:r>
                      <a:r>
                        <a:rPr kumimoji="0" lang="en-US" sz="2000" b="0" i="0" u="none" strike="noStrike" cap="none" normalizeH="0" baseline="0" dirty="0" err="1">
                          <a:ln>
                            <a:noFill/>
                          </a:ln>
                          <a:solidFill>
                            <a:srgbClr val="333333"/>
                          </a:solidFill>
                          <a:effectLst/>
                          <a:latin typeface="Calibri Light"/>
                          <a:ea typeface="ＭＳ Ｐゴシック" charset="-128"/>
                        </a:rPr>
                        <a:t>cas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dels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senyals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d'alerta</a:t>
                      </a:r>
                      <a:r>
                        <a:rPr kumimoji="0" lang="en-US" sz="2000" b="0" i="0" u="none" strike="noStrike" cap="none" normalizeH="0" baseline="0" dirty="0">
                          <a:ln>
                            <a:noFill/>
                          </a:ln>
                          <a:solidFill>
                            <a:srgbClr val="333333"/>
                          </a:solidFill>
                          <a:effectLst/>
                          <a:latin typeface="Calibri Light"/>
                          <a:ea typeface="ＭＳ Ｐゴシック" charset="-128"/>
                        </a:rPr>
                        <a:t>/</a:t>
                      </a:r>
                      <a:r>
                        <a:rPr kumimoji="0" lang="en-US" sz="2000" b="0" i="0" u="none" strike="noStrike" cap="none" normalizeH="0" baseline="0" dirty="0" err="1">
                          <a:ln>
                            <a:noFill/>
                          </a:ln>
                          <a:solidFill>
                            <a:srgbClr val="333333"/>
                          </a:solidFill>
                          <a:effectLst/>
                          <a:latin typeface="Calibri Light"/>
                          <a:ea typeface="ＭＳ Ｐゴシック" charset="-128"/>
                        </a:rPr>
                        <a:t>auxili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s'esdevenen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terribles</a:t>
                      </a:r>
                      <a:r>
                        <a:rPr kumimoji="0" lang="en-US" sz="2000" b="0" i="0" u="none" strike="noStrike" cap="none" normalizeH="0" baseline="0" dirty="0">
                          <a:ln>
                            <a:noFill/>
                          </a:ln>
                          <a:solidFill>
                            <a:srgbClr val="333333"/>
                          </a:solidFill>
                          <a:effectLst/>
                          <a:latin typeface="Calibri Light"/>
                          <a:ea typeface="ＭＳ Ｐゴシック" charset="-128"/>
                        </a:rPr>
                        <a:t> accidents.</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Titànic</a:t>
                      </a:r>
                      <a:r>
                        <a:rPr kumimoji="0" lang="en-US" sz="2000" b="0" i="0" u="none" strike="noStrike" cap="none" normalizeH="0" baseline="0" dirty="0">
                          <a:ln>
                            <a:noFill/>
                          </a:ln>
                          <a:solidFill>
                            <a:srgbClr val="333333"/>
                          </a:solidFill>
                          <a:effectLst/>
                          <a:latin typeface="Calibri Light"/>
                          <a:ea typeface="ＭＳ Ｐゴシック" charset="-128"/>
                        </a:rPr>
                        <a:t>: Degut a la </a:t>
                      </a:r>
                      <a:r>
                        <a:rPr kumimoji="0" lang="en-US" sz="2000" b="0" i="0" u="none" strike="noStrike" cap="none" normalizeH="0" baseline="0" dirty="0" err="1">
                          <a:ln>
                            <a:noFill/>
                          </a:ln>
                          <a:solidFill>
                            <a:srgbClr val="333333"/>
                          </a:solidFill>
                          <a:effectLst/>
                          <a:latin typeface="Calibri Light"/>
                          <a:ea typeface="ＭＳ Ｐゴシック" charset="-128"/>
                        </a:rPr>
                        <a:t>reputació</a:t>
                      </a:r>
                      <a:r>
                        <a:rPr kumimoji="0" lang="en-US" sz="2000" b="0" i="0" u="none" strike="noStrike" cap="none" normalizeH="0" baseline="0" dirty="0">
                          <a:ln>
                            <a:noFill/>
                          </a:ln>
                          <a:solidFill>
                            <a:srgbClr val="333333"/>
                          </a:solidFill>
                          <a:effectLst/>
                          <a:latin typeface="Calibri Light"/>
                          <a:ea typeface="ＭＳ Ｐゴシック" charset="-128"/>
                        </a:rPr>
                        <a:t> de </a:t>
                      </a:r>
                      <a:r>
                        <a:rPr kumimoji="0" lang="en-US" sz="2000" b="0" i="0" u="none" strike="noStrike" cap="none" normalizeH="0" baseline="0" dirty="0" err="1">
                          <a:ln>
                            <a:noFill/>
                          </a:ln>
                          <a:solidFill>
                            <a:srgbClr val="333333"/>
                          </a:solidFill>
                          <a:effectLst/>
                          <a:latin typeface="Calibri Light"/>
                          <a:ea typeface="ＭＳ Ｐゴシック" charset="-128"/>
                        </a:rPr>
                        <a:t>ser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una</a:t>
                      </a:r>
                      <a:r>
                        <a:rPr kumimoji="0" lang="en-US" sz="2000" b="0" i="0" u="none" strike="noStrike" cap="none" normalizeH="0" baseline="0" dirty="0">
                          <a:ln>
                            <a:noFill/>
                          </a:ln>
                          <a:solidFill>
                            <a:srgbClr val="333333"/>
                          </a:solidFill>
                          <a:effectLst/>
                          <a:latin typeface="Calibri Light"/>
                          <a:ea typeface="ＭＳ Ｐゴシック" charset="-128"/>
                        </a:rPr>
                        <a:t> gran </a:t>
                      </a:r>
                      <a:r>
                        <a:rPr kumimoji="0" lang="en-US" sz="2000" b="0" i="0" u="none" strike="noStrike" cap="none" normalizeH="0" baseline="0" dirty="0" err="1">
                          <a:ln>
                            <a:noFill/>
                          </a:ln>
                          <a:solidFill>
                            <a:srgbClr val="333333"/>
                          </a:solidFill>
                          <a:effectLst/>
                          <a:latin typeface="Calibri Light"/>
                          <a:ea typeface="ＭＳ Ｐゴシック" charset="-128"/>
                        </a:rPr>
                        <a:t>nau</a:t>
                      </a:r>
                      <a:r>
                        <a:rPr kumimoji="0" lang="en-US" sz="2000" b="0" i="0" u="none" strike="noStrike" cap="none" normalizeH="0" baseline="0" dirty="0">
                          <a:ln>
                            <a:noFill/>
                          </a:ln>
                          <a:solidFill>
                            <a:srgbClr val="333333"/>
                          </a:solidFill>
                          <a:effectLst/>
                          <a:latin typeface="Calibri Light"/>
                          <a:ea typeface="ＭＳ Ｐゴシック" charset="-128"/>
                        </a:rPr>
                        <a:t> que no </a:t>
                      </a:r>
                      <a:r>
                        <a:rPr kumimoji="0" lang="en-US" sz="2000" b="0" i="0" u="none" strike="noStrike" cap="none" normalizeH="0" baseline="0" dirty="0" err="1">
                          <a:ln>
                            <a:noFill/>
                          </a:ln>
                          <a:solidFill>
                            <a:srgbClr val="333333"/>
                          </a:solidFill>
                          <a:effectLst/>
                          <a:latin typeface="Calibri Light"/>
                          <a:ea typeface="ＭＳ Ｐゴシック" charset="-128"/>
                        </a:rPr>
                        <a:t>es</a:t>
                      </a:r>
                      <a:r>
                        <a:rPr kumimoji="0" lang="en-US" sz="2000" b="0" i="0" u="none" strike="noStrike" cap="none" normalizeH="0" baseline="0" dirty="0">
                          <a:ln>
                            <a:noFill/>
                          </a:ln>
                          <a:solidFill>
                            <a:srgbClr val="333333"/>
                          </a:solidFill>
                          <a:effectLst/>
                          <a:latin typeface="Calibri Light"/>
                          <a:ea typeface="ＭＳ Ｐゴシック" charset="-128"/>
                        </a:rPr>
                        <a:t> podia </a:t>
                      </a:r>
                      <a:r>
                        <a:rPr kumimoji="0" lang="en-US" sz="2000" b="0" i="0" u="none" strike="noStrike" cap="none" normalizeH="0" baseline="0" dirty="0" err="1">
                          <a:ln>
                            <a:noFill/>
                          </a:ln>
                          <a:solidFill>
                            <a:srgbClr val="333333"/>
                          </a:solidFill>
                          <a:effectLst/>
                          <a:latin typeface="Calibri Light"/>
                          <a:ea typeface="ＭＳ Ｐゴシック" charset="-128"/>
                        </a:rPr>
                        <a:t>enfonsar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molta</a:t>
                      </a:r>
                      <a:r>
                        <a:rPr kumimoji="0" lang="en-US" sz="2000" b="0" i="0" u="none" strike="noStrike" cap="none" normalizeH="0" baseline="0" dirty="0">
                          <a:ln>
                            <a:noFill/>
                          </a:ln>
                          <a:solidFill>
                            <a:srgbClr val="333333"/>
                          </a:solidFill>
                          <a:effectLst/>
                          <a:latin typeface="Calibri Light"/>
                          <a:ea typeface="ＭＳ Ｐゴシック" charset="-128"/>
                        </a:rPr>
                        <a:t> gent </a:t>
                      </a:r>
                      <a:r>
                        <a:rPr kumimoji="0" lang="en-US" sz="2000" b="0" i="0" u="none" strike="noStrike" cap="none" normalizeH="0" baseline="0" dirty="0" err="1">
                          <a:ln>
                            <a:noFill/>
                          </a:ln>
                          <a:solidFill>
                            <a:srgbClr val="333333"/>
                          </a:solidFill>
                          <a:effectLst/>
                          <a:latin typeface="Calibri Light"/>
                          <a:ea typeface="ＭＳ Ｐゴシック" charset="-128"/>
                        </a:rPr>
                        <a:t>va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ignorar</a:t>
                      </a:r>
                      <a:r>
                        <a:rPr kumimoji="0" lang="en-US" sz="2000" b="0" i="0" u="none" strike="noStrike" cap="none" normalizeH="0" baseline="0" dirty="0">
                          <a:ln>
                            <a:noFill/>
                          </a:ln>
                          <a:solidFill>
                            <a:srgbClr val="333333"/>
                          </a:solidFill>
                          <a:effectLst/>
                          <a:latin typeface="Calibri Light"/>
                          <a:ea typeface="ＭＳ Ｐゴシック" charset="-128"/>
                        </a:rPr>
                        <a:t> les </a:t>
                      </a:r>
                      <a:r>
                        <a:rPr kumimoji="0" lang="en-US" sz="2000" b="0" i="0" u="none" strike="noStrike" cap="none" normalizeH="0" baseline="0" dirty="0" err="1">
                          <a:ln>
                            <a:noFill/>
                          </a:ln>
                          <a:solidFill>
                            <a:srgbClr val="333333"/>
                          </a:solidFill>
                          <a:effectLst/>
                          <a:latin typeface="Calibri Light"/>
                          <a:ea typeface="ＭＳ Ｐゴシック" charset="-128"/>
                        </a:rPr>
                        <a:t>advertències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no van </a:t>
                      </a:r>
                      <a:r>
                        <a:rPr kumimoji="0" lang="en-US" sz="2000" b="0" i="0" u="none" strike="noStrike" cap="none" normalizeH="0" baseline="0" dirty="0" err="1">
                          <a:ln>
                            <a:noFill/>
                          </a:ln>
                          <a:solidFill>
                            <a:srgbClr val="333333"/>
                          </a:solidFill>
                          <a:effectLst/>
                          <a:latin typeface="Calibri Light"/>
                          <a:ea typeface="ＭＳ Ｐゴシック" charset="-128"/>
                        </a:rPr>
                        <a:t>prendre</a:t>
                      </a:r>
                      <a:r>
                        <a:rPr kumimoji="0" lang="en-US" sz="2000" b="0" i="0" u="none" strike="noStrike" cap="none" normalizeH="0" baseline="0" dirty="0">
                          <a:ln>
                            <a:noFill/>
                          </a:ln>
                          <a:solidFill>
                            <a:srgbClr val="333333"/>
                          </a:solidFill>
                          <a:effectLst/>
                          <a:latin typeface="Calibri Light"/>
                          <a:ea typeface="ＭＳ Ｐゴシック" charset="-128"/>
                        </a:rPr>
                        <a:t> les </a:t>
                      </a:r>
                      <a:r>
                        <a:rPr kumimoji="0" lang="en-US" sz="2000" b="0" i="0" u="none" strike="noStrike" cap="none" normalizeH="0" baseline="0" dirty="0" err="1">
                          <a:ln>
                            <a:noFill/>
                          </a:ln>
                          <a:solidFill>
                            <a:srgbClr val="333333"/>
                          </a:solidFill>
                          <a:effectLst/>
                          <a:latin typeface="Calibri Light"/>
                          <a:ea typeface="ＭＳ Ｐゴシック" charset="-128"/>
                        </a:rPr>
                        <a:t>mesures</a:t>
                      </a:r>
                      <a:r>
                        <a:rPr kumimoji="0" lang="en-US" sz="2000" b="0" i="0" u="none" strike="noStrike" cap="none" normalizeH="0" baseline="0" dirty="0">
                          <a:ln>
                            <a:noFill/>
                          </a:ln>
                          <a:solidFill>
                            <a:srgbClr val="333333"/>
                          </a:solidFill>
                          <a:effectLst/>
                          <a:latin typeface="Calibri Light"/>
                          <a:ea typeface="ＭＳ Ｐゴシック" charset="-128"/>
                        </a:rPr>
                        <a:t> de </a:t>
                      </a:r>
                      <a:r>
                        <a:rPr kumimoji="0" lang="en-US" sz="2000" b="0" i="0" u="none" strike="noStrike" cap="none" normalizeH="0" baseline="0" dirty="0" err="1">
                          <a:ln>
                            <a:noFill/>
                          </a:ln>
                          <a:solidFill>
                            <a:srgbClr val="333333"/>
                          </a:solidFill>
                          <a:effectLst/>
                          <a:latin typeface="Calibri Light"/>
                          <a:ea typeface="ＭＳ Ｐゴシック" charset="-128"/>
                        </a:rPr>
                        <a:t>precaució</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necessàries</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17164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buClr>
                <a:srgbClr val="336699"/>
              </a:buClr>
            </a:pPr>
            <a:r>
              <a:rPr lang="en-US" altLang="de-DE" sz="2400" dirty="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a:t>
            </a:r>
            <a:r>
              <a:rPr lang="en-US" altLang="de-DE" sz="2400" dirty="0" err="1">
                <a:solidFill>
                  <a:srgbClr val="333333"/>
                </a:solidFill>
              </a:rPr>
              <a:t>moltes</a:t>
            </a:r>
            <a:r>
              <a:rPr lang="en-US" altLang="de-DE" sz="2400" dirty="0">
                <a:solidFill>
                  <a:srgbClr val="333333"/>
                </a:solidFill>
              </a:rPr>
              <a:t> de les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segueixen</a:t>
            </a:r>
            <a:r>
              <a:rPr lang="en-US" altLang="de-DE" sz="2400" dirty="0">
                <a:solidFill>
                  <a:srgbClr val="333333"/>
                </a:solidFill>
              </a:rPr>
              <a:t> </a:t>
            </a:r>
            <a:r>
              <a:rPr lang="en-US" altLang="de-DE" sz="2400" dirty="0" err="1">
                <a:solidFill>
                  <a:srgbClr val="333333"/>
                </a:solidFill>
              </a:rPr>
              <a:t>aferrant</a:t>
            </a:r>
            <a:r>
              <a:rPr lang="en-US" altLang="de-DE" sz="2400" dirty="0">
                <a:solidFill>
                  <a:srgbClr val="333333"/>
                </a:solidFill>
              </a:rPr>
              <a:t>-s a les </a:t>
            </a:r>
            <a:r>
              <a:rPr lang="en-US" altLang="de-DE" sz="2400" dirty="0" err="1">
                <a:solidFill>
                  <a:srgbClr val="333333"/>
                </a:solidFill>
              </a:rPr>
              <a:t>seves</a:t>
            </a:r>
            <a:r>
              <a:rPr lang="en-US" altLang="de-DE" sz="2400" dirty="0">
                <a:solidFill>
                  <a:srgbClr val="333333"/>
                </a:solidFill>
              </a:rPr>
              <a:t> opinions o </a:t>
            </a:r>
            <a:r>
              <a:rPr lang="en-US" altLang="de-DE" sz="2400" dirty="0" err="1">
                <a:solidFill>
                  <a:srgbClr val="333333"/>
                </a:solidFill>
              </a:rPr>
              <a:t>creences</a:t>
            </a:r>
            <a:r>
              <a:rPr lang="en-US" altLang="de-DE" sz="2400" dirty="0">
                <a:solidFill>
                  <a:srgbClr val="333333"/>
                </a:solidFill>
              </a:rPr>
              <a:t> al </a:t>
            </a:r>
            <a:r>
              <a:rPr lang="en-US" altLang="de-DE" sz="2400" dirty="0" err="1">
                <a:solidFill>
                  <a:srgbClr val="333333"/>
                </a:solidFill>
              </a:rPr>
              <a:t>voltant</a:t>
            </a:r>
            <a:r>
              <a:rPr lang="en-US" altLang="de-DE" sz="2400" dirty="0">
                <a:solidFill>
                  <a:srgbClr val="333333"/>
                </a:solidFill>
              </a:rPr>
              <a:t> d'un </a:t>
            </a:r>
            <a:r>
              <a:rPr lang="en-US" altLang="de-DE" sz="2400" dirty="0" err="1">
                <a:solidFill>
                  <a:srgbClr val="333333"/>
                </a:solidFill>
              </a:rPr>
              <a:t>tema</a:t>
            </a:r>
            <a:r>
              <a:rPr lang="en-US" altLang="de-DE" sz="2400" dirty="0">
                <a:solidFill>
                  <a:srgbClr val="333333"/>
                </a:solidFill>
              </a:rPr>
              <a:t>, fins </a:t>
            </a:r>
            <a:r>
              <a:rPr lang="en-US" altLang="de-DE" sz="2400" dirty="0" err="1">
                <a:solidFill>
                  <a:srgbClr val="333333"/>
                </a:solidFill>
              </a:rPr>
              <a:t>i</a:t>
            </a:r>
            <a:r>
              <a:rPr lang="en-US" altLang="de-DE" sz="2400" dirty="0">
                <a:solidFill>
                  <a:srgbClr val="333333"/>
                </a:solidFill>
              </a:rPr>
              <a:t> tot </a:t>
            </a:r>
            <a:r>
              <a:rPr lang="en-US" altLang="de-DE" sz="2400" dirty="0" err="1">
                <a:solidFill>
                  <a:srgbClr val="333333"/>
                </a:solidFill>
              </a:rPr>
              <a:t>quan</a:t>
            </a:r>
            <a:r>
              <a:rPr lang="en-US" altLang="de-DE" sz="2400" dirty="0">
                <a:solidFill>
                  <a:srgbClr val="333333"/>
                </a:solidFill>
              </a:rPr>
              <a:t> </a:t>
            </a:r>
            <a:r>
              <a:rPr lang="en-US" altLang="de-DE" sz="2400" dirty="0" err="1">
                <a:solidFill>
                  <a:srgbClr val="333333"/>
                </a:solidFill>
              </a:rPr>
              <a:t>s'enfronten</a:t>
            </a:r>
            <a:r>
              <a:rPr lang="en-US" altLang="de-DE" sz="2400" dirty="0">
                <a:solidFill>
                  <a:srgbClr val="333333"/>
                </a:solidFill>
              </a:rPr>
              <a:t> a proves </a:t>
            </a:r>
            <a:r>
              <a:rPr lang="en-US" altLang="de-DE" sz="2400" dirty="0" err="1">
                <a:solidFill>
                  <a:srgbClr val="333333"/>
                </a:solidFill>
              </a:rPr>
              <a:t>en</a:t>
            </a:r>
            <a:r>
              <a:rPr lang="en-US" altLang="de-DE" sz="2400" dirty="0">
                <a:solidFill>
                  <a:srgbClr val="333333"/>
                </a:solidFill>
              </a:rPr>
              <a:t> contra de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d'aquesta</a:t>
            </a:r>
            <a:r>
              <a:rPr lang="en-US" altLang="de-DE" sz="2400" dirty="0">
                <a:solidFill>
                  <a:srgbClr val="333333"/>
                </a:solidFill>
              </a:rPr>
              <a:t> </a:t>
            </a:r>
            <a:r>
              <a:rPr lang="en-US" altLang="de-DE" sz="2400" dirty="0" err="1">
                <a:solidFill>
                  <a:srgbClr val="333333"/>
                </a:solidFill>
              </a:rPr>
              <a:t>creença</a:t>
            </a:r>
            <a:r>
              <a:rPr lang="en-US" altLang="de-DE" sz="2400" dirty="0">
                <a:solidFill>
                  <a:srgbClr val="333333"/>
                </a:solidFill>
              </a:rPr>
              <a:t>.</a:t>
            </a:r>
          </a:p>
          <a:p>
            <a:pPr lvl="0" defTabSz="914400" fontAlgn="base">
              <a:buClr>
                <a:srgbClr val="336699"/>
              </a:buClr>
            </a:pPr>
            <a:r>
              <a:rPr lang="en-US" altLang="de-DE" sz="2400" dirty="0" err="1">
                <a:solidFill>
                  <a:srgbClr val="333333"/>
                </a:solidFill>
              </a:rPr>
              <a:t>Això</a:t>
            </a:r>
            <a:r>
              <a:rPr lang="en-US" altLang="de-DE" sz="2400" dirty="0">
                <a:solidFill>
                  <a:srgbClr val="333333"/>
                </a:solidFill>
              </a:rPr>
              <a:t> pot </a:t>
            </a:r>
            <a:r>
              <a:rPr lang="en-US" altLang="de-DE" sz="2400" dirty="0" err="1">
                <a:solidFill>
                  <a:srgbClr val="333333"/>
                </a:solidFill>
              </a:rPr>
              <a:t>portar</a:t>
            </a:r>
            <a:r>
              <a:rPr lang="en-US" altLang="de-DE" sz="2400" dirty="0">
                <a:solidFill>
                  <a:srgbClr val="333333"/>
                </a:solidFill>
              </a:rPr>
              <a:t> a problems </a:t>
            </a:r>
            <a:r>
              <a:rPr lang="en-US" altLang="de-DE" sz="2400" dirty="0" err="1">
                <a:solidFill>
                  <a:srgbClr val="333333"/>
                </a:solidFill>
              </a:rPr>
              <a:t>interpersonals</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pot </a:t>
            </a:r>
            <a:r>
              <a:rPr lang="en-US" altLang="de-DE" sz="2400" dirty="0" err="1">
                <a:solidFill>
                  <a:srgbClr val="333333"/>
                </a:solidFill>
              </a:rPr>
              <a:t>obstaculitzar</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visió</a:t>
            </a:r>
            <a:r>
              <a:rPr lang="en-US" altLang="de-DE" sz="2400" dirty="0">
                <a:solidFill>
                  <a:srgbClr val="333333"/>
                </a:solidFill>
              </a:rPr>
              <a:t> </a:t>
            </a:r>
            <a:r>
              <a:rPr lang="en-US" altLang="de-DE" sz="2400" dirty="0" err="1">
                <a:solidFill>
                  <a:srgbClr val="333333"/>
                </a:solidFill>
              </a:rPr>
              <a:t>sana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realista</a:t>
            </a:r>
            <a:r>
              <a:rPr lang="en-US" altLang="de-DE" sz="2400" dirty="0">
                <a:solidFill>
                  <a:srgbClr val="333333"/>
                </a:solidFill>
              </a:rPr>
              <a:t> de </a:t>
            </a:r>
            <a:r>
              <a:rPr lang="en-US" altLang="de-DE" sz="2400" dirty="0" err="1">
                <a:solidFill>
                  <a:srgbClr val="333333"/>
                </a:solidFill>
              </a:rPr>
              <a:t>l'entorn</a:t>
            </a:r>
            <a:r>
              <a:rPr lang="en-US" altLang="de-DE" sz="2400" dirty="0">
                <a:solidFill>
                  <a:srgbClr val="333333"/>
                </a:solidFill>
              </a:rPr>
              <a:t>.</a:t>
            </a:r>
          </a:p>
          <a:p>
            <a:pPr lvl="0" defTabSz="914400" fontAlgn="base"/>
            <a:r>
              <a:rPr lang="en-US" altLang="de-DE" sz="2400" dirty="0">
                <a:solidFill>
                  <a:srgbClr val="004992"/>
                </a:solidFill>
              </a:rPr>
              <a:t>Vol </a:t>
            </a:r>
            <a:r>
              <a:rPr lang="en-US" altLang="de-DE" sz="2400" dirty="0" err="1">
                <a:solidFill>
                  <a:srgbClr val="004992"/>
                </a:solidFill>
              </a:rPr>
              <a:t>contribuir</a:t>
            </a:r>
            <a:r>
              <a:rPr lang="en-US" altLang="de-DE" sz="2400" dirty="0">
                <a:solidFill>
                  <a:srgbClr val="004992"/>
                </a:solidFill>
              </a:rPr>
              <a:t> </a:t>
            </a:r>
            <a:r>
              <a:rPr lang="en-US" altLang="de-DE" sz="2400" dirty="0" err="1">
                <a:solidFill>
                  <a:srgbClr val="004992"/>
                </a:solidFill>
              </a:rPr>
              <a:t>algú</a:t>
            </a:r>
            <a:r>
              <a:rPr lang="en-US" altLang="de-DE" sz="2400" dirty="0">
                <a:solidFill>
                  <a:srgbClr val="004992"/>
                </a:solidFill>
              </a:rPr>
              <a:t> </a:t>
            </a:r>
            <a:r>
              <a:rPr lang="en-US" altLang="de-DE" sz="2400" dirty="0" err="1">
                <a:solidFill>
                  <a:srgbClr val="004992"/>
                </a:solidFill>
              </a:rPr>
              <a:t>amb</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a:t>
            </a:r>
            <a:r>
              <a:rPr lang="en-US" altLang="de-DE" sz="2400" dirty="0" err="1">
                <a:solidFill>
                  <a:srgbClr val="004992"/>
                </a:solidFill>
              </a:rPr>
              <a:t>experiència</a:t>
            </a:r>
            <a:r>
              <a:rPr lang="en-US" altLang="de-DE" sz="2400" dirty="0">
                <a:solidFill>
                  <a:srgbClr val="004992"/>
                </a:solidFill>
              </a:rPr>
              <a:t> personal </a:t>
            </a:r>
            <a:r>
              <a:rPr lang="en-US" altLang="de-DE" sz="2400" dirty="0" err="1">
                <a:solidFill>
                  <a:srgbClr val="004992"/>
                </a:solidFill>
              </a:rPr>
              <a:t>breu</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3" name="Slide Number Placeholder 2"/>
          <p:cNvSpPr>
            <a:spLocks noGrp="1"/>
          </p:cNvSpPr>
          <p:nvPr>
            <p:ph type="sldNum" sz="quarter" idx="12"/>
          </p:nvPr>
        </p:nvSpPr>
        <p:spPr/>
        <p:txBody>
          <a:bodyPr/>
          <a:lstStyle/>
          <a:p>
            <a:fld id="{FCCB18FC-3E53-421C-8345-5909D31D2015}" type="slidenum">
              <a:rPr lang="de-DE" altLang="es-ES" smtClean="0">
                <a:latin typeface="+mn-lt"/>
                <a:ea typeface="+mn-ea"/>
              </a:rPr>
              <a:pPr/>
              <a:t>11</a:t>
            </a:fld>
            <a:endParaRPr lang="de-DE" altLang="es-ES">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Formes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persistència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sobre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creences</a:t>
            </a:r>
            <a:r>
              <a:rPr lang="en-US" sz="3600" dirty="0">
                <a:solidFill>
                  <a:srgbClr val="004992"/>
                </a:solidFill>
                <a:latin typeface="+mn-lt"/>
                <a:ea typeface="+mn-ea"/>
                <a:cs typeface="+mn-cs"/>
              </a:rPr>
              <a:t> porta a les </a:t>
            </a:r>
            <a:r>
              <a:rPr lang="en-US" sz="3600" dirty="0" err="1">
                <a:solidFill>
                  <a:srgbClr val="004992"/>
                </a:solidFill>
                <a:latin typeface="+mn-lt"/>
                <a:ea typeface="+mn-ea"/>
                <a:cs typeface="+mn-cs"/>
              </a:rPr>
              <a:t>malinterpretacions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Exemples</a:t>
            </a:r>
            <a:r>
              <a:rPr lang="en-US" sz="3600" dirty="0">
                <a:solidFill>
                  <a:srgbClr val="004992"/>
                </a:solidFill>
                <a:latin typeface="+mn-lt"/>
                <a:ea typeface="+mn-ea"/>
                <a:cs typeface="+mn-cs"/>
              </a:rPr>
              <a:t>:</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n-US" altLang="de-DE" sz="2400" dirty="0" err="1">
                <a:solidFill>
                  <a:srgbClr val="333333"/>
                </a:solidFill>
              </a:rPr>
              <a:t>S'eviten</a:t>
            </a:r>
            <a:r>
              <a:rPr lang="en-US" altLang="de-DE" sz="2400" dirty="0">
                <a:solidFill>
                  <a:srgbClr val="333333"/>
                </a:solidFill>
              </a:rPr>
              <a:t> converses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amistats</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familiars al </a:t>
            </a:r>
            <a:r>
              <a:rPr lang="en-US" altLang="de-DE" sz="2400" dirty="0" err="1">
                <a:solidFill>
                  <a:srgbClr val="333333"/>
                </a:solidFill>
              </a:rPr>
              <a:t>voltant</a:t>
            </a:r>
            <a:r>
              <a:rPr lang="en-US" altLang="de-DE" sz="2400" dirty="0">
                <a:solidFill>
                  <a:srgbClr val="333333"/>
                </a:solidFill>
              </a:rPr>
              <a:t> </a:t>
            </a:r>
            <a:r>
              <a:rPr lang="en-US" altLang="de-DE" sz="2400" dirty="0" err="1">
                <a:solidFill>
                  <a:srgbClr val="333333"/>
                </a:solidFill>
              </a:rPr>
              <a:t>d'unes</a:t>
            </a:r>
            <a:r>
              <a:rPr lang="en-US" altLang="de-DE" sz="2400" dirty="0">
                <a:solidFill>
                  <a:srgbClr val="333333"/>
                </a:solidFill>
              </a:rPr>
              <a:t> idees particulars </a:t>
            </a:r>
            <a:r>
              <a:rPr lang="en-US" altLang="de-DE" sz="2400" dirty="0" err="1">
                <a:solidFill>
                  <a:srgbClr val="333333"/>
                </a:solidFill>
              </a:rPr>
              <a:t>perquè</a:t>
            </a:r>
            <a:r>
              <a:rPr lang="en-US" altLang="de-DE" sz="2400" dirty="0">
                <a:solidFill>
                  <a:srgbClr val="333333"/>
                </a:solidFill>
              </a:rPr>
              <a:t> </a:t>
            </a:r>
            <a:r>
              <a:rPr lang="en-US" altLang="de-DE" sz="2400" dirty="0" err="1">
                <a:solidFill>
                  <a:srgbClr val="333333"/>
                </a:solidFill>
              </a:rPr>
              <a:t>s'espera</a:t>
            </a:r>
            <a:r>
              <a:rPr lang="en-US" altLang="de-DE" sz="2400" dirty="0">
                <a:solidFill>
                  <a:srgbClr val="333333"/>
                </a:solidFill>
              </a:rPr>
              <a:t>/ tem </a:t>
            </a:r>
            <a:r>
              <a:rPr lang="en-US" altLang="de-DE" sz="2400" dirty="0" err="1">
                <a:solidFill>
                  <a:srgbClr val="333333"/>
                </a:solidFill>
              </a:rPr>
              <a:t>estar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desacord</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ja no se </a:t>
            </a:r>
            <a:r>
              <a:rPr lang="en-US" altLang="de-DE" sz="2400" dirty="0" err="1">
                <a:solidFill>
                  <a:srgbClr val="333333"/>
                </a:solidFill>
              </a:rPr>
              <a:t>confia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ningú</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Es </a:t>
            </a:r>
            <a:r>
              <a:rPr lang="en-US" altLang="de-DE" sz="2400" dirty="0" err="1">
                <a:solidFill>
                  <a:srgbClr val="333333"/>
                </a:solidFill>
              </a:rPr>
              <a:t>creu</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que no </a:t>
            </a:r>
            <a:r>
              <a:rPr lang="en-US" altLang="de-DE" sz="2400" dirty="0" err="1">
                <a:solidFill>
                  <a:srgbClr val="333333"/>
                </a:solidFill>
              </a:rPr>
              <a:t>estan</a:t>
            </a:r>
            <a:r>
              <a:rPr lang="en-US" altLang="de-DE" sz="2400" dirty="0">
                <a:solidFill>
                  <a:srgbClr val="333333"/>
                </a:solidFill>
              </a:rPr>
              <a:t> </a:t>
            </a:r>
            <a:r>
              <a:rPr lang="en-US" altLang="de-DE" sz="2400" dirty="0" err="1">
                <a:solidFill>
                  <a:srgbClr val="333333"/>
                </a:solidFill>
              </a:rPr>
              <a:t>d'acord</a:t>
            </a:r>
            <a:r>
              <a:rPr lang="en-US" altLang="de-DE" sz="2400" dirty="0">
                <a:solidFill>
                  <a:srgbClr val="333333"/>
                </a:solidFill>
              </a:rPr>
              <a:t> </a:t>
            </a:r>
            <a:r>
              <a:rPr lang="en-US" altLang="de-DE" sz="2400" dirty="0" err="1">
                <a:solidFill>
                  <a:srgbClr val="333333"/>
                </a:solidFill>
              </a:rPr>
              <a:t>amb</a:t>
            </a:r>
            <a:r>
              <a:rPr lang="en-US" altLang="de-DE" sz="2400" dirty="0">
                <a:solidFill>
                  <a:srgbClr val="333333"/>
                </a:solidFill>
              </a:rPr>
              <a:t> les </a:t>
            </a:r>
            <a:r>
              <a:rPr lang="en-US" altLang="de-DE" sz="2400" dirty="0" err="1">
                <a:solidFill>
                  <a:srgbClr val="333333"/>
                </a:solidFill>
              </a:rPr>
              <a:t>pròpies</a:t>
            </a:r>
            <a:r>
              <a:rPr lang="en-US" altLang="de-DE" sz="2400" dirty="0">
                <a:solidFill>
                  <a:srgbClr val="333333"/>
                </a:solidFill>
              </a:rPr>
              <a:t> </a:t>
            </a:r>
            <a:r>
              <a:rPr lang="en-US" altLang="de-DE" sz="2400" dirty="0" err="1">
                <a:solidFill>
                  <a:srgbClr val="333333"/>
                </a:solidFill>
              </a:rPr>
              <a:t>creences</a:t>
            </a:r>
            <a:r>
              <a:rPr lang="en-US" altLang="de-DE" sz="2400" dirty="0">
                <a:solidFill>
                  <a:srgbClr val="333333"/>
                </a:solidFill>
              </a:rPr>
              <a:t> </a:t>
            </a:r>
            <a:r>
              <a:rPr lang="en-US" altLang="de-DE" sz="2400" dirty="0" err="1">
                <a:solidFill>
                  <a:srgbClr val="333333"/>
                </a:solidFill>
              </a:rPr>
              <a:t>són</a:t>
            </a:r>
            <a:r>
              <a:rPr lang="en-US" altLang="de-DE" sz="2400" dirty="0">
                <a:solidFill>
                  <a:srgbClr val="333333"/>
                </a:solidFill>
              </a:rPr>
              <a:t> </a:t>
            </a:r>
            <a:r>
              <a:rPr lang="en-US" altLang="de-DE" sz="2400" dirty="0" err="1">
                <a:solidFill>
                  <a:srgbClr val="333333"/>
                </a:solidFill>
              </a:rPr>
              <a:t>enemigues</a:t>
            </a:r>
            <a:r>
              <a:rPr lang="en-US" altLang="de-DE" sz="2400" dirty="0">
                <a:solidFill>
                  <a:srgbClr val="333333"/>
                </a:solidFill>
              </a:rPr>
              <a:t> o </a:t>
            </a:r>
            <a:r>
              <a:rPr lang="en-US" altLang="de-DE" sz="2400" dirty="0" err="1">
                <a:solidFill>
                  <a:srgbClr val="333333"/>
                </a:solidFill>
              </a:rPr>
              <a:t>perseguidores</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Quan </a:t>
            </a:r>
            <a:r>
              <a:rPr lang="en-US" altLang="de-DE" sz="2400" dirty="0" err="1">
                <a:solidFill>
                  <a:srgbClr val="333333"/>
                </a:solidFill>
              </a:rPr>
              <a:t>s'obté</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 </a:t>
            </a:r>
            <a:r>
              <a:rPr lang="en-US" altLang="de-DE" sz="2400" dirty="0" err="1">
                <a:solidFill>
                  <a:srgbClr val="333333"/>
                </a:solidFill>
              </a:rPr>
              <a:t>partir</a:t>
            </a:r>
            <a:r>
              <a:rPr lang="en-US" altLang="de-DE" sz="2400" dirty="0">
                <a:solidFill>
                  <a:srgbClr val="333333"/>
                </a:solidFill>
              </a:rPr>
              <a:t> </a:t>
            </a:r>
            <a:r>
              <a:rPr lang="en-US" altLang="de-DE" sz="2400" dirty="0" err="1">
                <a:solidFill>
                  <a:srgbClr val="333333"/>
                </a:solidFill>
              </a:rPr>
              <a:t>d'una</a:t>
            </a:r>
            <a:r>
              <a:rPr lang="en-US" altLang="de-DE" sz="2400" dirty="0">
                <a:solidFill>
                  <a:srgbClr val="333333"/>
                </a:solidFill>
              </a:rPr>
              <a:t> </a:t>
            </a:r>
            <a:r>
              <a:rPr lang="en-US" altLang="de-DE" sz="2400" dirty="0" err="1">
                <a:solidFill>
                  <a:srgbClr val="333333"/>
                </a:solidFill>
              </a:rPr>
              <a:t>única</a:t>
            </a:r>
            <a:r>
              <a:rPr lang="en-US" altLang="de-DE" sz="2400" dirty="0">
                <a:solidFill>
                  <a:srgbClr val="333333"/>
                </a:solidFill>
              </a:rPr>
              <a:t> font (per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foros</a:t>
            </a:r>
            <a:r>
              <a:rPr lang="en-US" altLang="de-DE" sz="2400" dirty="0">
                <a:solidFill>
                  <a:srgbClr val="333333"/>
                </a:solidFill>
              </a:rPr>
              <a:t> </a:t>
            </a:r>
            <a:r>
              <a:rPr lang="en-US" altLang="de-DE" sz="2400" dirty="0" err="1">
                <a:solidFill>
                  <a:srgbClr val="333333"/>
                </a:solidFill>
              </a:rPr>
              <a:t>d'Internet</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les </a:t>
            </a:r>
            <a:r>
              <a:rPr lang="en-US" altLang="de-DE" sz="2400" dirty="0" err="1">
                <a:solidFill>
                  <a:srgbClr val="333333"/>
                </a:solidFill>
              </a:rPr>
              <a:t>teories</a:t>
            </a:r>
            <a:r>
              <a:rPr lang="en-US" altLang="de-DE" sz="2400" dirty="0">
                <a:solidFill>
                  <a:srgbClr val="333333"/>
                </a:solidFill>
              </a:rPr>
              <a:t> de </a:t>
            </a:r>
            <a:r>
              <a:rPr lang="en-US" altLang="de-DE" sz="2400" dirty="0" err="1">
                <a:solidFill>
                  <a:srgbClr val="333333"/>
                </a:solidFill>
              </a:rPr>
              <a:t>conspiració</a:t>
            </a:r>
            <a:r>
              <a:rPr lang="en-US" altLang="de-DE" sz="2400" dirty="0">
                <a:solidFill>
                  <a:srgbClr val="333333"/>
                </a:solidFill>
              </a:rPr>
              <a:t>), no </a:t>
            </a:r>
            <a:r>
              <a:rPr lang="en-US" altLang="de-DE" sz="2400" dirty="0" err="1">
                <a:solidFill>
                  <a:srgbClr val="333333"/>
                </a:solidFill>
              </a:rPr>
              <a:t>estem</a:t>
            </a:r>
            <a:r>
              <a:rPr lang="en-US" altLang="de-DE" sz="2400" dirty="0">
                <a:solidFill>
                  <a:srgbClr val="333333"/>
                </a:solidFill>
              </a:rPr>
              <a:t> </a:t>
            </a:r>
            <a:r>
              <a:rPr lang="en-US" altLang="de-DE" sz="2400" dirty="0" err="1">
                <a:solidFill>
                  <a:srgbClr val="333333"/>
                </a:solidFill>
              </a:rPr>
              <a:t>considerant</a:t>
            </a:r>
            <a:r>
              <a:rPr lang="en-US" altLang="de-DE" sz="2400" dirty="0">
                <a:solidFill>
                  <a:srgbClr val="333333"/>
                </a:solidFill>
              </a:rPr>
              <a:t>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mitjans</a:t>
            </a:r>
            <a:r>
              <a:rPr lang="en-US" altLang="de-DE" sz="2400" dirty="0">
                <a:solidFill>
                  <a:srgbClr val="333333"/>
                </a:solidFill>
              </a:rPr>
              <a:t> de </a:t>
            </a:r>
            <a:r>
              <a:rPr lang="en-US" altLang="de-DE" sz="2400" dirty="0" err="1">
                <a:solidFill>
                  <a:srgbClr val="333333"/>
                </a:solidFill>
              </a:rPr>
              <a:t>comunicació</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seriosos</a:t>
            </a:r>
            <a:r>
              <a:rPr lang="en-US" altLang="de-DE" sz="2400" dirty="0">
                <a:solidFill>
                  <a:srgbClr val="333333"/>
                </a:solidFill>
              </a:rPr>
              <a:t> (per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agències</a:t>
            </a:r>
            <a:r>
              <a:rPr lang="en-US" altLang="de-DE" sz="2400" dirty="0">
                <a:solidFill>
                  <a:srgbClr val="333333"/>
                </a:solidFill>
              </a:rPr>
              <a:t> de </a:t>
            </a:r>
            <a:r>
              <a:rPr lang="en-US" altLang="de-DE" sz="2400" dirty="0" err="1">
                <a:solidFill>
                  <a:srgbClr val="333333"/>
                </a:solidFill>
              </a:rPr>
              <a:t>premsa</a:t>
            </a:r>
            <a:r>
              <a:rPr lang="en-US"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3" name="Slide Number Placeholder 2"/>
          <p:cNvSpPr>
            <a:spLocks noGrp="1"/>
          </p:cNvSpPr>
          <p:nvPr>
            <p:ph type="sldNum" sz="quarter" idx="12"/>
          </p:nvPr>
        </p:nvSpPr>
        <p:spPr/>
        <p:txBody>
          <a:bodyPr/>
          <a:lstStyle/>
          <a:p>
            <a:fld id="{FCCB18FC-3E53-421C-8345-5909D31D2015}" type="slidenum">
              <a:rPr lang="de-DE" altLang="es-ES" smtClean="0">
                <a:latin typeface="+mn-lt"/>
                <a:ea typeface="+mn-ea"/>
              </a:rPr>
              <a:pPr/>
              <a:t>12</a:t>
            </a:fld>
            <a:endParaRPr lang="de-DE" altLang="es-ES">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Les </a:t>
            </a:r>
            <a:r>
              <a:rPr lang="es-ES" altLang="de-DE" sz="3600" dirty="0" err="1">
                <a:solidFill>
                  <a:srgbClr val="004992"/>
                </a:solidFill>
                <a:latin typeface="+mn-lt"/>
                <a:ea typeface="+mn-ea"/>
                <a:cs typeface="+mn-cs"/>
              </a:rPr>
              <a:t>següents</a:t>
            </a:r>
            <a:r>
              <a:rPr lang="es-ES" altLang="de-DE" sz="3600" dirty="0">
                <a:solidFill>
                  <a:srgbClr val="004992"/>
                </a:solidFill>
                <a:latin typeface="+mn-lt"/>
                <a:ea typeface="+mn-ea"/>
                <a:cs typeface="+mn-cs"/>
              </a:rPr>
              <a:t> tres </a:t>
            </a:r>
            <a:r>
              <a:rPr lang="es-ES" altLang="de-DE" sz="3600" dirty="0" err="1">
                <a:solidFill>
                  <a:srgbClr val="004992"/>
                </a:solidFill>
                <a:latin typeface="+mn-lt"/>
                <a:ea typeface="+mn-ea"/>
                <a:cs typeface="+mn-cs"/>
              </a:rPr>
              <a:t>imatges</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pertanyen</a:t>
            </a:r>
            <a:r>
              <a:rPr lang="es-ES" altLang="de-DE" sz="3600" dirty="0">
                <a:solidFill>
                  <a:srgbClr val="004992"/>
                </a:solidFill>
                <a:latin typeface="+mn-lt"/>
                <a:ea typeface="+mn-ea"/>
                <a:cs typeface="+mn-cs"/>
              </a:rPr>
              <a:t> a la </a:t>
            </a:r>
            <a:r>
              <a:rPr lang="es-ES" altLang="de-DE" sz="3600" dirty="0" err="1">
                <a:solidFill>
                  <a:srgbClr val="004992"/>
                </a:solidFill>
                <a:latin typeface="+mn-lt"/>
                <a:ea typeface="+mn-ea"/>
                <a:cs typeface="+mn-cs"/>
              </a:rPr>
              <a:t>mateixa</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categoria</a:t>
            </a:r>
            <a:r>
              <a:rPr lang="es-ES" altLang="de-DE" sz="3600" dirty="0">
                <a:solidFill>
                  <a:srgbClr val="004992"/>
                </a:solidFill>
                <a:latin typeface="+mn-lt"/>
                <a:ea typeface="+mn-ea"/>
                <a:cs typeface="+mn-cs"/>
              </a:rPr>
              <a:t>. De quina </a:t>
            </a:r>
            <a:r>
              <a:rPr lang="es-ES" altLang="de-DE" sz="3600" dirty="0" err="1">
                <a:solidFill>
                  <a:srgbClr val="004992"/>
                </a:solidFill>
                <a:latin typeface="+mn-lt"/>
                <a:ea typeface="+mn-ea"/>
                <a:cs typeface="+mn-cs"/>
              </a:rPr>
              <a:t>categoria</a:t>
            </a:r>
            <a:r>
              <a:rPr lang="es-ES" altLang="de-DE" sz="3600" dirty="0">
                <a:solidFill>
                  <a:srgbClr val="004992"/>
                </a:solidFill>
                <a:latin typeface="+mn-lt"/>
                <a:ea typeface="+mn-ea"/>
                <a:cs typeface="+mn-cs"/>
              </a:rPr>
              <a:t> es </a:t>
            </a:r>
            <a:r>
              <a:rPr lang="es-ES" altLang="de-DE" sz="3600" dirty="0" err="1">
                <a:solidFill>
                  <a:srgbClr val="004992"/>
                </a:solidFill>
                <a:latin typeface="+mn-lt"/>
                <a:ea typeface="+mn-ea"/>
                <a:cs typeface="+mn-cs"/>
              </a:rPr>
              <a:t>tracta</a:t>
            </a:r>
            <a:r>
              <a:rPr lang="es-ES" altLang="de-DE" sz="3600" dirty="0">
                <a:solidFill>
                  <a:srgbClr val="004992"/>
                </a:solidFill>
                <a:latin typeface="+mn-lt"/>
                <a:ea typeface="+mn-ea"/>
                <a:cs typeface="+mn-cs"/>
              </a:rPr>
              <a:t>?</a:t>
            </a:r>
            <a:endParaRPr lang="de-DE" alt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3" name="Slide Number Placeholder 2"/>
          <p:cNvSpPr>
            <a:spLocks noGrp="1"/>
          </p:cNvSpPr>
          <p:nvPr>
            <p:ph type="sldNum" sz="quarter" idx="12"/>
          </p:nvPr>
        </p:nvSpPr>
        <p:spPr/>
        <p:txBody>
          <a:bodyPr/>
          <a:lstStyle/>
          <a:p>
            <a:fld id="{FCCB18FC-3E53-421C-8345-5909D31D2015}" type="slidenum">
              <a:rPr lang="de-DE" altLang="es-ES" smtClean="0">
                <a:latin typeface="+mn-lt"/>
                <a:ea typeface="+mn-ea"/>
              </a:rPr>
              <a:pPr/>
              <a:t>13</a:t>
            </a:fld>
            <a:endParaRPr lang="de-DE" altLang="es-ES">
              <a:latin typeface="+mn-lt"/>
              <a:ea typeface="+mn-ea"/>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Sí estàs segur o segura de la categoria, digues la teva resposta.</a:t>
            </a:r>
          </a:p>
          <a:p>
            <a:pPr algn="ctr" fontAlgn="auto">
              <a:lnSpc>
                <a:spcPct val="100000"/>
              </a:lnSpc>
              <a:spcBef>
                <a:spcPts val="1200"/>
              </a:spcBef>
              <a:buClr>
                <a:srgbClr val="333333"/>
              </a:buClr>
            </a:pPr>
            <a:r>
              <a:rPr lang="en-US" sz="2400">
                <a:solidFill>
                  <a:srgbClr val="333333"/>
                </a:solidFill>
              </a:rPr>
              <a:t>Et donarem la resposta (“sí” vs. “no” ).</a:t>
            </a:r>
          </a:p>
          <a:p>
            <a:pPr algn="ctr" fontAlgn="auto">
              <a:lnSpc>
                <a:spcPct val="100000"/>
              </a:lnSpc>
              <a:spcBef>
                <a:spcPts val="1200"/>
              </a:spcBef>
              <a:buClr>
                <a:srgbClr val="333333"/>
              </a:buClr>
            </a:pPr>
            <a:r>
              <a:rPr lang="en-US" sz="2400">
                <a:solidFill>
                  <a:srgbClr val="333333"/>
                </a:solidFill>
              </a:rPr>
              <a:t>Sisplau , suggereix altres ítems per a comprovar la teva hipòtesi.</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2"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Categoria: éssers vius!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3" name="Slide Number Placeholder 2"/>
          <p:cNvSpPr>
            <a:spLocks noGrp="1"/>
          </p:cNvSpPr>
          <p:nvPr>
            <p:ph type="sldNum" sz="quarter" idx="12"/>
          </p:nvPr>
        </p:nvSpPr>
        <p:spPr/>
        <p:txBody>
          <a:bodyPr/>
          <a:lstStyle/>
          <a:p>
            <a:fld id="{FCCB18FC-3E53-421C-8345-5909D31D2015}" type="slidenum">
              <a:rPr lang="de-DE" altLang="es-ES" smtClean="0">
                <a:latin typeface="+mn-lt"/>
                <a:ea typeface="+mn-ea"/>
              </a:rPr>
              <a:pPr/>
              <a:t>14</a:t>
            </a:fld>
            <a:endParaRPr lang="de-DE" altLang="es-ES">
              <a:latin typeface="+mn-lt"/>
              <a:ea typeface="+mn-ea"/>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b="1" dirty="0">
                <a:solidFill>
                  <a:srgbClr val="333333"/>
                </a:solidFill>
              </a:rPr>
              <a:t>Error </a:t>
            </a:r>
            <a:r>
              <a:rPr lang="en-US" b="1" dirty="0" err="1">
                <a:solidFill>
                  <a:srgbClr val="333333"/>
                </a:solidFill>
              </a:rPr>
              <a:t>freqüent</a:t>
            </a:r>
            <a:r>
              <a:rPr lang="en-US" b="1" dirty="0">
                <a:solidFill>
                  <a:srgbClr val="333333"/>
                </a:solidFill>
              </a:rPr>
              <a:t>: </a:t>
            </a:r>
            <a:r>
              <a:rPr lang="en-US" dirty="0" err="1">
                <a:solidFill>
                  <a:srgbClr val="333333"/>
                </a:solidFill>
              </a:rPr>
              <a:t>Moltes</a:t>
            </a:r>
            <a:r>
              <a:rPr lang="en-US" dirty="0">
                <a:solidFill>
                  <a:srgbClr val="333333"/>
                </a:solidFill>
              </a:rPr>
              <a:t> </a:t>
            </a:r>
            <a:r>
              <a:rPr lang="en-US" dirty="0" err="1">
                <a:solidFill>
                  <a:srgbClr val="333333"/>
                </a:solidFill>
              </a:rPr>
              <a:t>persones</a:t>
            </a:r>
            <a:r>
              <a:rPr lang="en-US" dirty="0">
                <a:solidFill>
                  <a:srgbClr val="333333"/>
                </a:solidFill>
              </a:rPr>
              <a:t> sols </a:t>
            </a:r>
            <a:r>
              <a:rPr lang="en-US" dirty="0" err="1">
                <a:solidFill>
                  <a:srgbClr val="333333"/>
                </a:solidFill>
              </a:rPr>
              <a:t>busquen</a:t>
            </a:r>
            <a:r>
              <a:rPr lang="en-US" dirty="0">
                <a:solidFill>
                  <a:srgbClr val="333333"/>
                </a:solidFill>
              </a:rPr>
              <a:t> </a:t>
            </a:r>
            <a:r>
              <a:rPr lang="en-US" dirty="0" err="1">
                <a:solidFill>
                  <a:srgbClr val="333333"/>
                </a:solidFill>
              </a:rPr>
              <a:t>informació</a:t>
            </a:r>
            <a:r>
              <a:rPr lang="en-US" dirty="0">
                <a:solidFill>
                  <a:srgbClr val="333333"/>
                </a:solidFill>
              </a:rPr>
              <a:t> a favor de la </a:t>
            </a:r>
            <a:r>
              <a:rPr lang="en-US" dirty="0" err="1">
                <a:solidFill>
                  <a:srgbClr val="333333"/>
                </a:solidFill>
              </a:rPr>
              <a:t>seva</a:t>
            </a:r>
            <a:r>
              <a:rPr lang="en-US" dirty="0">
                <a:solidFill>
                  <a:srgbClr val="333333"/>
                </a:solidFill>
              </a:rPr>
              <a:t> </a:t>
            </a:r>
            <a:r>
              <a:rPr lang="en-US" dirty="0" err="1">
                <a:solidFill>
                  <a:srgbClr val="333333"/>
                </a:solidFill>
              </a:rPr>
              <a:t>hipòtesi</a:t>
            </a:r>
            <a:r>
              <a:rPr lang="en-US" dirty="0">
                <a:solidFill>
                  <a:srgbClr val="333333"/>
                </a:solidFill>
              </a:rPr>
              <a:t>, no </a:t>
            </a:r>
            <a:r>
              <a:rPr lang="en-US" dirty="0" err="1">
                <a:solidFill>
                  <a:srgbClr val="333333"/>
                </a:solidFill>
              </a:rPr>
              <a:t>informació</a:t>
            </a:r>
            <a:r>
              <a:rPr lang="en-US" dirty="0">
                <a:solidFill>
                  <a:srgbClr val="333333"/>
                </a:solidFill>
              </a:rPr>
              <a:t> </a:t>
            </a:r>
            <a:r>
              <a:rPr lang="en-US" dirty="0" err="1">
                <a:solidFill>
                  <a:srgbClr val="333333"/>
                </a:solidFill>
              </a:rPr>
              <a:t>contradictòria</a:t>
            </a:r>
            <a:r>
              <a:rPr lang="en-US" dirty="0">
                <a:solidFill>
                  <a:srgbClr val="333333"/>
                </a:solidFill>
              </a:rPr>
              <a:t> (</a:t>
            </a:r>
            <a:r>
              <a:rPr lang="en-US" dirty="0" err="1">
                <a:solidFill>
                  <a:srgbClr val="333333"/>
                </a:solidFill>
              </a:rPr>
              <a:t>biaix</a:t>
            </a:r>
            <a:r>
              <a:rPr lang="en-US" dirty="0">
                <a:solidFill>
                  <a:srgbClr val="333333"/>
                </a:solidFill>
              </a:rPr>
              <a:t> de </a:t>
            </a:r>
            <a:r>
              <a:rPr lang="en-US" dirty="0" err="1">
                <a:solidFill>
                  <a:srgbClr val="333333"/>
                </a:solidFill>
              </a:rPr>
              <a:t>confirmació</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aquest</a:t>
            </a:r>
            <a:r>
              <a:rPr lang="en-US" dirty="0">
                <a:solidFill>
                  <a:srgbClr val="333333"/>
                </a:solidFill>
              </a:rPr>
              <a:t> </a:t>
            </a:r>
            <a:r>
              <a:rPr lang="en-US" dirty="0" err="1">
                <a:solidFill>
                  <a:srgbClr val="333333"/>
                </a:solidFill>
              </a:rPr>
              <a:t>cas</a:t>
            </a:r>
            <a:r>
              <a:rPr lang="en-US" dirty="0">
                <a:solidFill>
                  <a:srgbClr val="333333"/>
                </a:solidFill>
              </a:rPr>
              <a:t>: </a:t>
            </a:r>
            <a:r>
              <a:rPr lang="en-US" dirty="0" err="1">
                <a:solidFill>
                  <a:srgbClr val="333333"/>
                </a:solidFill>
              </a:rPr>
              <a:t>aparentement</a:t>
            </a:r>
            <a:r>
              <a:rPr lang="en-US" dirty="0">
                <a:solidFill>
                  <a:srgbClr val="333333"/>
                </a:solidFill>
              </a:rPr>
              <a:t> la </a:t>
            </a:r>
            <a:r>
              <a:rPr lang="en-US" dirty="0" err="1">
                <a:solidFill>
                  <a:srgbClr val="333333"/>
                </a:solidFill>
              </a:rPr>
              <a:t>categoria</a:t>
            </a:r>
            <a:r>
              <a:rPr lang="en-US" dirty="0">
                <a:solidFill>
                  <a:srgbClr val="333333"/>
                </a:solidFill>
              </a:rPr>
              <a:t> </a:t>
            </a:r>
            <a:r>
              <a:rPr lang="en-US" dirty="0" err="1">
                <a:solidFill>
                  <a:srgbClr val="333333"/>
                </a:solidFill>
              </a:rPr>
              <a:t>correcta</a:t>
            </a:r>
            <a:r>
              <a:rPr lang="en-US" dirty="0">
                <a:solidFill>
                  <a:srgbClr val="333333"/>
                </a:solidFill>
              </a:rPr>
              <a:t> = </a:t>
            </a:r>
            <a:r>
              <a:rPr lang="en-US" dirty="0" err="1">
                <a:solidFill>
                  <a:srgbClr val="333333"/>
                </a:solidFill>
              </a:rPr>
              <a:t>plantes</a:t>
            </a:r>
            <a:r>
              <a:rPr lang="en-US" dirty="0">
                <a:solidFill>
                  <a:srgbClr val="333333"/>
                </a:solidFill>
              </a:rPr>
              <a:t>. </a:t>
            </a:r>
            <a:r>
              <a:rPr lang="en-US" dirty="0" err="1">
                <a:solidFill>
                  <a:srgbClr val="333333"/>
                </a:solidFill>
              </a:rPr>
              <a:t>Sovint</a:t>
            </a:r>
            <a:r>
              <a:rPr lang="en-US" dirty="0">
                <a:solidFill>
                  <a:srgbClr val="333333"/>
                </a:solidFill>
              </a:rPr>
              <a:t>, no </a:t>
            </a:r>
            <a:r>
              <a:rPr lang="en-US" dirty="0" err="1">
                <a:solidFill>
                  <a:srgbClr val="333333"/>
                </a:solidFill>
              </a:rPr>
              <a:t>tenim</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compte</a:t>
            </a:r>
            <a:r>
              <a:rPr lang="en-US" dirty="0">
                <a:solidFill>
                  <a:srgbClr val="333333"/>
                </a:solidFill>
              </a:rPr>
              <a:t> </a:t>
            </a:r>
            <a:r>
              <a:rPr lang="en-US" dirty="0" err="1">
                <a:solidFill>
                  <a:srgbClr val="333333"/>
                </a:solidFill>
              </a:rPr>
              <a:t>consideracions</a:t>
            </a:r>
            <a:r>
              <a:rPr lang="en-US" dirty="0">
                <a:solidFill>
                  <a:srgbClr val="333333"/>
                </a:solidFill>
              </a:rPr>
              <a:t>/</a:t>
            </a:r>
            <a:r>
              <a:rPr lang="en-US" dirty="0" err="1">
                <a:solidFill>
                  <a:srgbClr val="333333"/>
                </a:solidFill>
              </a:rPr>
              <a:t>idees</a:t>
            </a:r>
            <a:r>
              <a:rPr lang="en-US" dirty="0">
                <a:solidFill>
                  <a:srgbClr val="333333"/>
                </a:solidFill>
              </a:rPr>
              <a:t> alternatives. </a:t>
            </a:r>
          </a:p>
          <a:p>
            <a:pPr fontAlgn="auto">
              <a:lnSpc>
                <a:spcPct val="100000"/>
              </a:lnSpc>
              <a:spcBef>
                <a:spcPts val="1200"/>
              </a:spcBef>
              <a:defRPr/>
            </a:pPr>
            <a:r>
              <a:rPr lang="en-US" dirty="0">
                <a:solidFill>
                  <a:srgbClr val="333333"/>
                </a:solidFill>
              </a:rPr>
              <a:t>A la </a:t>
            </a:r>
            <a:r>
              <a:rPr lang="en-US" dirty="0" err="1">
                <a:solidFill>
                  <a:srgbClr val="333333"/>
                </a:solidFill>
              </a:rPr>
              <a:t>vida</a:t>
            </a:r>
            <a:r>
              <a:rPr lang="en-US" dirty="0">
                <a:solidFill>
                  <a:srgbClr val="333333"/>
                </a:solidFill>
              </a:rPr>
              <a:t> </a:t>
            </a:r>
            <a:r>
              <a:rPr lang="en-US" dirty="0" err="1">
                <a:solidFill>
                  <a:srgbClr val="333333"/>
                </a:solidFill>
              </a:rPr>
              <a:t>diària</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una</a:t>
            </a:r>
            <a:r>
              <a:rPr lang="en-US" dirty="0">
                <a:solidFill>
                  <a:srgbClr val="333333"/>
                </a:solidFill>
              </a:rPr>
              <a:t> persona sols </a:t>
            </a:r>
            <a:r>
              <a:rPr lang="en-US" dirty="0" err="1">
                <a:solidFill>
                  <a:srgbClr val="333333"/>
                </a:solidFill>
              </a:rPr>
              <a:t>llegeix</a:t>
            </a:r>
            <a:r>
              <a:rPr lang="en-US" dirty="0">
                <a:solidFill>
                  <a:srgbClr val="333333"/>
                </a:solidFill>
              </a:rPr>
              <a:t> les </a:t>
            </a:r>
            <a:r>
              <a:rPr lang="en-US" dirty="0" err="1">
                <a:solidFill>
                  <a:srgbClr val="333333"/>
                </a:solidFill>
              </a:rPr>
              <a:t>notícies</a:t>
            </a:r>
            <a:r>
              <a:rPr lang="en-US" dirty="0">
                <a:solidFill>
                  <a:srgbClr val="333333"/>
                </a:solidFill>
              </a:rPr>
              <a:t> del </a:t>
            </a:r>
            <a:r>
              <a:rPr lang="en-US" dirty="0" err="1">
                <a:solidFill>
                  <a:srgbClr val="333333"/>
                </a:solidFill>
              </a:rPr>
              <a:t>diari</a:t>
            </a:r>
            <a:r>
              <a:rPr lang="en-US" dirty="0">
                <a:solidFill>
                  <a:srgbClr val="333333"/>
                </a:solidFill>
              </a:rPr>
              <a:t> </a:t>
            </a:r>
            <a:r>
              <a:rPr lang="en-US" dirty="0" err="1">
                <a:solidFill>
                  <a:srgbClr val="333333"/>
                </a:solidFill>
              </a:rPr>
              <a:t>congruents</a:t>
            </a:r>
            <a:r>
              <a:rPr lang="en-US" dirty="0">
                <a:solidFill>
                  <a:srgbClr val="333333"/>
                </a:solidFill>
              </a:rPr>
              <a:t> </a:t>
            </a:r>
            <a:r>
              <a:rPr lang="en-US" dirty="0" err="1">
                <a:solidFill>
                  <a:srgbClr val="333333"/>
                </a:solidFill>
              </a:rPr>
              <a:t>amb</a:t>
            </a:r>
            <a:r>
              <a:rPr lang="en-US" dirty="0">
                <a:solidFill>
                  <a:srgbClr val="333333"/>
                </a:solidFill>
              </a:rPr>
              <a:t> la </a:t>
            </a:r>
            <a:r>
              <a:rPr lang="en-US" dirty="0" err="1">
                <a:solidFill>
                  <a:srgbClr val="333333"/>
                </a:solidFill>
              </a:rPr>
              <a:t>seva</a:t>
            </a:r>
            <a:r>
              <a:rPr lang="en-US" dirty="0">
                <a:solidFill>
                  <a:srgbClr val="333333"/>
                </a:solidFill>
              </a:rPr>
              <a:t> </a:t>
            </a:r>
            <a:r>
              <a:rPr lang="en-US" dirty="0" err="1">
                <a:solidFill>
                  <a:srgbClr val="333333"/>
                </a:solidFill>
              </a:rPr>
              <a:t>pròpia</a:t>
            </a:r>
            <a:r>
              <a:rPr lang="en-US" dirty="0">
                <a:solidFill>
                  <a:srgbClr val="333333"/>
                </a:solidFill>
              </a:rPr>
              <a:t> </a:t>
            </a:r>
            <a:r>
              <a:rPr lang="en-US" dirty="0" err="1">
                <a:solidFill>
                  <a:srgbClr val="333333"/>
                </a:solidFill>
              </a:rPr>
              <a:t>opinió</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una</a:t>
            </a:r>
            <a:r>
              <a:rPr lang="en-US" dirty="0">
                <a:solidFill>
                  <a:srgbClr val="333333"/>
                </a:solidFill>
              </a:rPr>
              <a:t> persona </a:t>
            </a:r>
            <a:r>
              <a:rPr lang="en-US" dirty="0" err="1">
                <a:solidFill>
                  <a:srgbClr val="333333"/>
                </a:solidFill>
              </a:rPr>
              <a:t>evita</a:t>
            </a:r>
            <a:r>
              <a:rPr lang="en-US" dirty="0">
                <a:solidFill>
                  <a:srgbClr val="333333"/>
                </a:solidFill>
              </a:rPr>
              <a:t> el </a:t>
            </a:r>
            <a:r>
              <a:rPr lang="en-US" dirty="0" err="1">
                <a:solidFill>
                  <a:srgbClr val="333333"/>
                </a:solidFill>
              </a:rPr>
              <a:t>contacte</a:t>
            </a:r>
            <a:r>
              <a:rPr lang="en-US" dirty="0">
                <a:solidFill>
                  <a:srgbClr val="333333"/>
                </a:solidFill>
              </a:rPr>
              <a:t> </a:t>
            </a:r>
            <a:r>
              <a:rPr lang="en-US" dirty="0" err="1">
                <a:solidFill>
                  <a:srgbClr val="333333"/>
                </a:solidFill>
              </a:rPr>
              <a:t>amb</a:t>
            </a:r>
            <a:r>
              <a:rPr lang="en-US" dirty="0">
                <a:solidFill>
                  <a:srgbClr val="333333"/>
                </a:solidFill>
              </a:rPr>
              <a:t> </a:t>
            </a:r>
            <a:r>
              <a:rPr lang="en-US" dirty="0" err="1">
                <a:solidFill>
                  <a:srgbClr val="333333"/>
                </a:solidFill>
              </a:rPr>
              <a:t>persones</a:t>
            </a:r>
            <a:r>
              <a:rPr lang="en-US" dirty="0">
                <a:solidFill>
                  <a:srgbClr val="333333"/>
                </a:solidFill>
              </a:rPr>
              <a:t> que </a:t>
            </a:r>
            <a:r>
              <a:rPr lang="en-US" dirty="0" err="1">
                <a:solidFill>
                  <a:srgbClr val="333333"/>
                </a:solidFill>
              </a:rPr>
              <a:t>pensen</a:t>
            </a:r>
            <a:r>
              <a:rPr lang="en-US" dirty="0">
                <a:solidFill>
                  <a:srgbClr val="333333"/>
                </a:solidFill>
              </a:rPr>
              <a:t> </a:t>
            </a:r>
            <a:r>
              <a:rPr lang="en-US" dirty="0" err="1">
                <a:solidFill>
                  <a:srgbClr val="333333"/>
                </a:solidFill>
              </a:rPr>
              <a:t>diferent</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lloc</a:t>
            </a:r>
            <a:r>
              <a:rPr lang="en-US" dirty="0">
                <a:solidFill>
                  <a:srgbClr val="333333"/>
                </a:solidFill>
              </a:rPr>
              <a:t> de </a:t>
            </a:r>
            <a:r>
              <a:rPr lang="en-US" dirty="0" err="1">
                <a:solidFill>
                  <a:srgbClr val="333333"/>
                </a:solidFill>
              </a:rPr>
              <a:t>discutir</a:t>
            </a:r>
            <a:r>
              <a:rPr lang="en-US" dirty="0">
                <a:solidFill>
                  <a:srgbClr val="333333"/>
                </a:solidFill>
              </a:rPr>
              <a:t> punts de vista </a:t>
            </a:r>
            <a:r>
              <a:rPr lang="en-US" dirty="0" err="1">
                <a:solidFill>
                  <a:srgbClr val="333333"/>
                </a:solidFill>
              </a:rPr>
              <a:t>contraris</a:t>
            </a:r>
            <a:r>
              <a:rPr lang="en-US" dirty="0">
                <a:solidFill>
                  <a:srgbClr val="333333"/>
                </a:solidFill>
              </a:rPr>
              <a:t>.</a:t>
            </a:r>
          </a:p>
          <a:p>
            <a:pPr fontAlgn="auto">
              <a:lnSpc>
                <a:spcPct val="100000"/>
              </a:lnSpc>
              <a:spcBef>
                <a:spcPts val="1200"/>
              </a:spcBef>
              <a:defRPr/>
            </a:pPr>
            <a:r>
              <a:rPr lang="en-US" dirty="0" err="1">
                <a:solidFill>
                  <a:srgbClr val="004992"/>
                </a:solidFill>
              </a:rPr>
              <a:t>Això</a:t>
            </a:r>
            <a:r>
              <a:rPr lang="en-US" dirty="0">
                <a:solidFill>
                  <a:srgbClr val="004992"/>
                </a:solidFill>
              </a:rPr>
              <a:t> pot </a:t>
            </a:r>
            <a:r>
              <a:rPr lang="en-US" dirty="0" err="1">
                <a:solidFill>
                  <a:srgbClr val="004992"/>
                </a:solidFill>
              </a:rPr>
              <a:t>donar</a:t>
            </a:r>
            <a:r>
              <a:rPr lang="en-US" dirty="0">
                <a:solidFill>
                  <a:srgbClr val="004992"/>
                </a:solidFill>
              </a:rPr>
              <a:t> </a:t>
            </a:r>
            <a:r>
              <a:rPr lang="en-US" dirty="0" err="1">
                <a:solidFill>
                  <a:srgbClr val="004992"/>
                </a:solidFill>
              </a:rPr>
              <a:t>lloc</a:t>
            </a:r>
            <a:r>
              <a:rPr lang="en-US" dirty="0">
                <a:solidFill>
                  <a:srgbClr val="004992"/>
                </a:solidFill>
              </a:rPr>
              <a:t> a visions </a:t>
            </a:r>
            <a:r>
              <a:rPr lang="en-US" dirty="0" err="1">
                <a:solidFill>
                  <a:srgbClr val="004992"/>
                </a:solidFill>
              </a:rPr>
              <a:t>parcials</a:t>
            </a:r>
            <a:r>
              <a:rPr lang="en-US" dirty="0">
                <a:solidFill>
                  <a:srgbClr val="004992"/>
                </a:solidFill>
              </a:rPr>
              <a:t> </a:t>
            </a:r>
            <a:r>
              <a:rPr lang="en-US" dirty="0" err="1">
                <a:solidFill>
                  <a:srgbClr val="004992"/>
                </a:solidFill>
              </a:rPr>
              <a:t>i</a:t>
            </a:r>
            <a:r>
              <a:rPr lang="en-US" dirty="0">
                <a:solidFill>
                  <a:srgbClr val="004992"/>
                </a:solidFill>
              </a:rPr>
              <a:t> fins </a:t>
            </a:r>
            <a:r>
              <a:rPr lang="en-US" dirty="0" err="1">
                <a:solidFill>
                  <a:srgbClr val="004992"/>
                </a:solidFill>
              </a:rPr>
              <a:t>i</a:t>
            </a:r>
            <a:r>
              <a:rPr lang="en-US" dirty="0">
                <a:solidFill>
                  <a:srgbClr val="004992"/>
                </a:solidFill>
              </a:rPr>
              <a:t> tot a </a:t>
            </a:r>
            <a:r>
              <a:rPr lang="en-US" dirty="0" err="1">
                <a:solidFill>
                  <a:srgbClr val="004992"/>
                </a:solidFill>
              </a:rPr>
              <a:t>sostenir</a:t>
            </a:r>
            <a:r>
              <a:rPr lang="en-US" dirty="0">
                <a:solidFill>
                  <a:srgbClr val="004992"/>
                </a:solidFill>
              </a:rPr>
              <a:t> </a:t>
            </a:r>
            <a:r>
              <a:rPr lang="en-US" dirty="0" err="1">
                <a:solidFill>
                  <a:srgbClr val="004992"/>
                </a:solidFill>
              </a:rPr>
              <a:t>judicis</a:t>
            </a:r>
            <a:r>
              <a:rPr lang="en-US" dirty="0">
                <a:solidFill>
                  <a:srgbClr val="004992"/>
                </a:solidFill>
              </a:rPr>
              <a:t> </a:t>
            </a:r>
            <a:r>
              <a:rPr lang="en-US" dirty="0" err="1">
                <a:solidFill>
                  <a:srgbClr val="004992"/>
                </a:solidFill>
              </a:rPr>
              <a:t>incorrectes</a:t>
            </a:r>
            <a:r>
              <a:rPr lang="en-US" dirty="0">
                <a:solidFill>
                  <a:srgbClr val="004992"/>
                </a:solidFill>
              </a:rPr>
              <a:t>.</a:t>
            </a:r>
            <a:endParaRPr lang="de-DE"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Més opcions: </a:t>
            </a:r>
            <a:endParaRPr lang="de-DE" altLang="de-DE" sz="1800" b="0" dirty="0">
              <a:solidFill>
                <a:srgbClr val="333333"/>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rPr>
              <a:t>A </a:t>
            </a:r>
            <a:r>
              <a:rPr lang="es-ES" altLang="de-DE" sz="2400" dirty="0" err="1">
                <a:solidFill>
                  <a:srgbClr val="333333"/>
                </a:solidFill>
              </a:rPr>
              <a:t>continuació</a:t>
            </a:r>
            <a:r>
              <a:rPr lang="es-ES" altLang="de-DE" sz="2400" dirty="0">
                <a:solidFill>
                  <a:srgbClr val="333333"/>
                </a:solidFill>
              </a:rPr>
              <a:t> es mostraran tres </a:t>
            </a:r>
            <a:r>
              <a:rPr lang="es-ES" altLang="de-DE" sz="2400" dirty="0" err="1">
                <a:solidFill>
                  <a:srgbClr val="333333"/>
                </a:solidFill>
              </a:rPr>
              <a:t>imatges</a:t>
            </a:r>
            <a:r>
              <a:rPr lang="es-ES" altLang="de-DE" sz="2400" dirty="0">
                <a:solidFill>
                  <a:srgbClr val="333333"/>
                </a:solidFill>
              </a:rPr>
              <a:t> per a </a:t>
            </a:r>
            <a:r>
              <a:rPr lang="es-ES" altLang="de-DE" sz="2400" dirty="0" err="1">
                <a:solidFill>
                  <a:srgbClr val="333333"/>
                </a:solidFill>
              </a:rPr>
              <a:t>il·lustrar</a:t>
            </a:r>
            <a:r>
              <a:rPr lang="es-ES" altLang="de-DE" sz="2400" dirty="0">
                <a:solidFill>
                  <a:srgbClr val="333333"/>
                </a:solidFill>
              </a:rPr>
              <a:t> una escena </a:t>
            </a:r>
            <a:r>
              <a:rPr lang="es-ES" altLang="de-DE" sz="2400" dirty="0" err="1">
                <a:solidFill>
                  <a:srgbClr val="333333"/>
                </a:solidFill>
              </a:rPr>
              <a:t>junt</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diverses</a:t>
            </a:r>
            <a:r>
              <a:rPr lang="es-ES" altLang="de-DE" sz="2400" dirty="0">
                <a:solidFill>
                  <a:srgbClr val="333333"/>
                </a:solidFill>
              </a:rPr>
              <a:t> </a:t>
            </a:r>
            <a:r>
              <a:rPr lang="es-ES" altLang="de-DE" sz="2400" err="1">
                <a:solidFill>
                  <a:srgbClr val="333333"/>
                </a:solidFill>
              </a:rPr>
              <a:t>interpretacions</a:t>
            </a:r>
            <a:r>
              <a:rPr lang="es-E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15</a:t>
            </a:fld>
            <a:endParaRPr lang="de-DE" altLang="es-ES">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A continuació es mostraran tres imatges per a il·lustrar una escena junt amb diverses interpretacions.</a:t>
            </a:r>
          </a:p>
          <a:p>
            <a:pPr marL="342900" lvl="0" indent="-342900" defTabSz="914400" fontAlgn="base">
              <a:buClr>
                <a:srgbClr val="333333"/>
              </a:buClr>
              <a:buFont typeface="WingDings"/>
              <a:buChar char=""/>
            </a:pPr>
            <a:r>
              <a:rPr lang="es-ES" altLang="de-DE" sz="2400" dirty="0">
                <a:solidFill>
                  <a:srgbClr val="333333"/>
                </a:solidFill>
              </a:rPr>
              <a:t>Les imatges es mostren en ordre invers, l'esdeveniment final es mostra en primer lloc.</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16</a:t>
            </a:fld>
            <a:endParaRPr lang="de-DE" altLang="es-ES">
              <a:latin typeface="+mn-lt"/>
              <a:ea typeface="+mn-ea"/>
            </a:endParaRPr>
          </a:p>
        </p:txBody>
      </p:sp>
    </p:spTree>
    <p:extLst>
      <p:ext uri="{BB962C8B-B14F-4D97-AF65-F5344CB8AC3E}">
        <p14:creationId xmlns:p14="http://schemas.microsoft.com/office/powerpoint/2010/main" val="1270386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A continuació es mostraran tres imatges per a il·lustrar una escena junt amb diverses interpretacions.</a:t>
            </a:r>
          </a:p>
          <a:p>
            <a:pPr marL="342900" lvl="0" indent="-342900" defTabSz="914400" fontAlgn="base">
              <a:buClr>
                <a:srgbClr val="333333"/>
              </a:buClr>
              <a:buFont typeface="WingDings"/>
              <a:buChar char=""/>
            </a:pPr>
            <a:r>
              <a:rPr lang="es-ES" altLang="de-DE" sz="2400" dirty="0">
                <a:solidFill>
                  <a:srgbClr val="333333"/>
                </a:solidFill>
              </a:rPr>
              <a:t>Les imatges es mostren en ordre invers, l'esdeveniment final es mostra en primer lloc.</a:t>
            </a:r>
          </a:p>
          <a:p>
            <a:pPr marL="342900" lvl="0" indent="-342900" defTabSz="914400" fontAlgn="base">
              <a:buClr>
                <a:srgbClr val="333333"/>
              </a:buClr>
              <a:buFont typeface="WingDings"/>
              <a:buChar char=""/>
            </a:pPr>
            <a:r>
              <a:rPr lang="es-ES" altLang="de-DE" sz="2400" dirty="0" err="1">
                <a:solidFill>
                  <a:srgbClr val="333333"/>
                </a:solidFill>
              </a:rPr>
              <a:t>Després</a:t>
            </a:r>
            <a:r>
              <a:rPr lang="es-ES" altLang="de-DE" sz="2400" dirty="0">
                <a:solidFill>
                  <a:srgbClr val="333333"/>
                </a:solidFill>
              </a:rPr>
              <a:t> de mostrar cada </a:t>
            </a:r>
            <a:r>
              <a:rPr lang="es-ES" altLang="de-DE" sz="2400" dirty="0" err="1">
                <a:solidFill>
                  <a:srgbClr val="333333"/>
                </a:solidFill>
              </a:rPr>
              <a:t>imatge</a:t>
            </a:r>
            <a:r>
              <a:rPr lang="es-ES" altLang="de-DE" sz="2400" dirty="0">
                <a:solidFill>
                  <a:srgbClr val="333333"/>
                </a:solidFill>
              </a:rPr>
              <a:t>, se li </a:t>
            </a:r>
            <a:r>
              <a:rPr lang="es-ES" altLang="de-DE" sz="2400" dirty="0" err="1">
                <a:solidFill>
                  <a:srgbClr val="333333"/>
                </a:solidFill>
              </a:rPr>
              <a:t>demanarà</a:t>
            </a:r>
            <a:r>
              <a:rPr lang="es-ES" altLang="de-DE" sz="2400" dirty="0">
                <a:solidFill>
                  <a:srgbClr val="333333"/>
                </a:solidFill>
              </a:rPr>
              <a:t> que </a:t>
            </a:r>
            <a:r>
              <a:rPr lang="es-ES" altLang="de-DE" sz="2400" dirty="0" err="1">
                <a:solidFill>
                  <a:srgbClr val="333333"/>
                </a:solidFill>
              </a:rPr>
              <a:t>avaluï</a:t>
            </a:r>
            <a:r>
              <a:rPr lang="es-ES" altLang="de-DE" sz="2400" dirty="0">
                <a:solidFill>
                  <a:srgbClr val="333333"/>
                </a:solidFill>
              </a:rPr>
              <a:t> la </a:t>
            </a:r>
            <a:r>
              <a:rPr lang="es-ES" altLang="de-DE" sz="2400" dirty="0" err="1">
                <a:solidFill>
                  <a:srgbClr val="333333"/>
                </a:solidFill>
              </a:rPr>
              <a:t>probabilitat</a:t>
            </a:r>
            <a:r>
              <a:rPr lang="es-ES" altLang="de-DE" sz="2400" dirty="0">
                <a:solidFill>
                  <a:srgbClr val="333333"/>
                </a:solidFill>
              </a:rPr>
              <a:t> o </a:t>
            </a:r>
            <a:r>
              <a:rPr lang="es-ES" altLang="de-DE" sz="2400" dirty="0" err="1">
                <a:solidFill>
                  <a:srgbClr val="333333"/>
                </a:solidFill>
              </a:rPr>
              <a:t>versemblançat</a:t>
            </a:r>
            <a:r>
              <a:rPr lang="es-ES" altLang="de-DE" sz="2400" dirty="0">
                <a:solidFill>
                  <a:srgbClr val="333333"/>
                </a:solidFill>
              </a:rPr>
              <a:t> de cada una de les </a:t>
            </a:r>
            <a:r>
              <a:rPr lang="es-ES" altLang="de-DE" sz="2400" dirty="0" err="1">
                <a:solidFill>
                  <a:srgbClr val="333333"/>
                </a:solidFill>
              </a:rPr>
              <a:t>interpretacions</a:t>
            </a:r>
            <a:r>
              <a:rPr lang="es-ES" altLang="de-DE" sz="2400" dirty="0">
                <a:solidFill>
                  <a:srgbClr val="333333"/>
                </a:solidFill>
              </a:rPr>
              <a:t>. Aquestes han de ser avaluades de nou cada vegada que es mostra una nova imatge dins del conjunt que compon l'escena.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17</a:t>
            </a:fld>
            <a:endParaRPr lang="de-DE" altLang="es-ES">
              <a:latin typeface="+mn-lt"/>
              <a:ea typeface="+mn-ea"/>
            </a:endParaRPr>
          </a:p>
        </p:txBody>
      </p:sp>
    </p:spTree>
    <p:extLst>
      <p:ext uri="{BB962C8B-B14F-4D97-AF65-F5344CB8AC3E}">
        <p14:creationId xmlns:p14="http://schemas.microsoft.com/office/powerpoint/2010/main" val="1195379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A continuació es mostraran tres imatges per a il·lustrar una escena junt amb diverses interpretacions.</a:t>
            </a:r>
          </a:p>
          <a:p>
            <a:pPr marL="342900" lvl="0" indent="-342900" defTabSz="914400" fontAlgn="base">
              <a:buClr>
                <a:srgbClr val="333333"/>
              </a:buClr>
              <a:buFont typeface="WingDings"/>
              <a:buChar char=""/>
            </a:pPr>
            <a:r>
              <a:rPr lang="es-ES" altLang="de-DE" sz="2400" dirty="0">
                <a:solidFill>
                  <a:srgbClr val="333333"/>
                </a:solidFill>
              </a:rPr>
              <a:t>Les imatges es mostren en ordre invers, l'esdeveniment final es mostra en primer lloc.</a:t>
            </a:r>
          </a:p>
          <a:p>
            <a:pPr marL="342900" lvl="0" indent="-342900" defTabSz="914400" fontAlgn="base">
              <a:buClr>
                <a:srgbClr val="333333"/>
              </a:buClr>
              <a:buFont typeface="WingDings"/>
              <a:buChar char=""/>
            </a:pPr>
            <a:r>
              <a:rPr lang="es-ES" altLang="de-DE" sz="2400" dirty="0" err="1">
                <a:solidFill>
                  <a:srgbClr val="333333"/>
                </a:solidFill>
              </a:rPr>
              <a:t>Després</a:t>
            </a:r>
            <a:r>
              <a:rPr lang="es-ES" altLang="de-DE" sz="2400" dirty="0">
                <a:solidFill>
                  <a:srgbClr val="333333"/>
                </a:solidFill>
              </a:rPr>
              <a:t> de mostrar cada </a:t>
            </a:r>
            <a:r>
              <a:rPr lang="es-ES" altLang="de-DE" sz="2400" dirty="0" err="1">
                <a:solidFill>
                  <a:srgbClr val="333333"/>
                </a:solidFill>
              </a:rPr>
              <a:t>imatge</a:t>
            </a:r>
            <a:r>
              <a:rPr lang="es-ES" altLang="de-DE" sz="2400" dirty="0">
                <a:solidFill>
                  <a:srgbClr val="333333"/>
                </a:solidFill>
              </a:rPr>
              <a:t>, se li </a:t>
            </a:r>
            <a:r>
              <a:rPr lang="es-ES" altLang="de-DE" sz="2400" dirty="0" err="1">
                <a:solidFill>
                  <a:srgbClr val="333333"/>
                </a:solidFill>
              </a:rPr>
              <a:t>demanarà</a:t>
            </a:r>
            <a:r>
              <a:rPr lang="es-ES" altLang="de-DE" sz="2400" dirty="0">
                <a:solidFill>
                  <a:srgbClr val="333333"/>
                </a:solidFill>
              </a:rPr>
              <a:t> que </a:t>
            </a:r>
            <a:r>
              <a:rPr lang="es-ES" altLang="de-DE" sz="2400" dirty="0" err="1">
                <a:solidFill>
                  <a:srgbClr val="333333"/>
                </a:solidFill>
              </a:rPr>
              <a:t>avaluï</a:t>
            </a:r>
            <a:r>
              <a:rPr lang="es-ES" altLang="de-DE" sz="2400" dirty="0">
                <a:solidFill>
                  <a:srgbClr val="333333"/>
                </a:solidFill>
              </a:rPr>
              <a:t> la </a:t>
            </a:r>
            <a:r>
              <a:rPr lang="es-ES" altLang="de-DE" sz="2400" dirty="0" err="1">
                <a:solidFill>
                  <a:srgbClr val="333333"/>
                </a:solidFill>
              </a:rPr>
              <a:t>probabilitat</a:t>
            </a:r>
            <a:r>
              <a:rPr lang="es-ES" altLang="de-DE" sz="2400" dirty="0">
                <a:solidFill>
                  <a:srgbClr val="333333"/>
                </a:solidFill>
              </a:rPr>
              <a:t> o </a:t>
            </a:r>
            <a:r>
              <a:rPr lang="es-ES" altLang="de-DE" sz="2400" dirty="0" err="1">
                <a:solidFill>
                  <a:srgbClr val="333333"/>
                </a:solidFill>
              </a:rPr>
              <a:t>versemblançat</a:t>
            </a:r>
            <a:r>
              <a:rPr lang="es-ES" altLang="de-DE" sz="2400" dirty="0">
                <a:solidFill>
                  <a:srgbClr val="333333"/>
                </a:solidFill>
              </a:rPr>
              <a:t> de cada una de les </a:t>
            </a:r>
            <a:r>
              <a:rPr lang="es-ES" altLang="de-DE" sz="2400" dirty="0" err="1">
                <a:solidFill>
                  <a:srgbClr val="333333"/>
                </a:solidFill>
              </a:rPr>
              <a:t>interpretacions</a:t>
            </a:r>
            <a:r>
              <a:rPr lang="es-ES" altLang="de-DE" sz="2400" dirty="0">
                <a:solidFill>
                  <a:srgbClr val="333333"/>
                </a:solidFill>
              </a:rPr>
              <a:t>. Aquestes han de ser avaluades de nou cada vegada que es mostra una nova imatge dins del conjunt que compon l'escena.</a:t>
            </a:r>
          </a:p>
          <a:p>
            <a:pPr marL="342900" lvl="0" indent="-342900" defTabSz="914400" fontAlgn="base">
              <a:buClr>
                <a:srgbClr val="333333"/>
              </a:buClr>
              <a:buFont typeface="WingDings"/>
              <a:buChar char=""/>
            </a:pPr>
            <a:r>
              <a:rPr lang="es-ES" altLang="de-DE" sz="2400" dirty="0" err="1">
                <a:solidFill>
                  <a:srgbClr val="333333"/>
                </a:solidFill>
              </a:rPr>
              <a:t>Sisplau</a:t>
            </a:r>
            <a:r>
              <a:rPr lang="es-ES" altLang="de-DE" sz="2400" dirty="0">
                <a:solidFill>
                  <a:srgbClr val="333333"/>
                </a:solidFill>
              </a:rPr>
              <a:t>, </a:t>
            </a:r>
            <a:r>
              <a:rPr lang="es-ES" altLang="de-DE" sz="2400" dirty="0" err="1">
                <a:solidFill>
                  <a:srgbClr val="333333"/>
                </a:solidFill>
              </a:rPr>
              <a:t>discutiu</a:t>
            </a:r>
            <a:r>
              <a:rPr lang="es-ES" altLang="de-DE" sz="2400" dirty="0">
                <a:solidFill>
                  <a:srgbClr val="333333"/>
                </a:solidFill>
              </a:rPr>
              <a:t> en </a:t>
            </a:r>
            <a:r>
              <a:rPr lang="es-ES" altLang="de-DE" sz="2400" dirty="0" err="1">
                <a:solidFill>
                  <a:srgbClr val="333333"/>
                </a:solidFill>
              </a:rPr>
              <a:t>grup</a:t>
            </a:r>
            <a:r>
              <a:rPr lang="es-ES" altLang="de-DE" sz="2400" dirty="0">
                <a:solidFill>
                  <a:srgbClr val="333333"/>
                </a:solidFill>
              </a:rPr>
              <a:t> quina </a:t>
            </a:r>
            <a:r>
              <a:rPr lang="es-ES" altLang="de-DE" sz="2400" dirty="0" err="1">
                <a:solidFill>
                  <a:srgbClr val="333333"/>
                </a:solidFill>
              </a:rPr>
              <a:t>seguretat</a:t>
            </a:r>
            <a:r>
              <a:rPr lang="es-ES" altLang="de-DE" sz="2400" dirty="0">
                <a:solidFill>
                  <a:srgbClr val="333333"/>
                </a:solidFill>
              </a:rPr>
              <a:t> </a:t>
            </a:r>
            <a:r>
              <a:rPr lang="es-ES" altLang="de-DE" sz="2400" dirty="0" err="1">
                <a:solidFill>
                  <a:srgbClr val="333333"/>
                </a:solidFill>
              </a:rPr>
              <a:t>tenen</a:t>
            </a:r>
            <a:r>
              <a:rPr lang="es-ES" altLang="de-DE" sz="2400" dirty="0">
                <a:solidFill>
                  <a:srgbClr val="333333"/>
                </a:solidFill>
              </a:rPr>
              <a:t> de la </a:t>
            </a:r>
            <a:r>
              <a:rPr lang="es-ES" altLang="de-DE" sz="2400" dirty="0" err="1">
                <a:solidFill>
                  <a:srgbClr val="333333"/>
                </a:solidFill>
              </a:rPr>
              <a:t>seva</a:t>
            </a:r>
            <a:r>
              <a:rPr lang="es-ES" altLang="de-DE" sz="2400" dirty="0">
                <a:solidFill>
                  <a:srgbClr val="333333"/>
                </a:solidFill>
              </a:rPr>
              <a:t> </a:t>
            </a:r>
            <a:r>
              <a:rPr lang="es-ES" altLang="de-DE" sz="2400" dirty="0" err="1">
                <a:solidFill>
                  <a:srgbClr val="333333"/>
                </a:solidFill>
              </a:rPr>
              <a:t>decisió</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18</a:t>
            </a:fld>
            <a:endParaRPr lang="de-DE" altLang="es-ES">
              <a:latin typeface="+mn-lt"/>
              <a:ea typeface="+mn-ea"/>
            </a:endParaRPr>
          </a:p>
        </p:txBody>
      </p:sp>
    </p:spTree>
    <p:extLst>
      <p:ext uri="{BB962C8B-B14F-4D97-AF65-F5344CB8AC3E}">
        <p14:creationId xmlns:p14="http://schemas.microsoft.com/office/powerpoint/2010/main" val="4282548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pot haver passat?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19</a:t>
            </a:fld>
            <a:endParaRPr lang="de-DE" altLang="es-ES">
              <a:latin typeface="+mn-lt"/>
              <a:ea typeface="+mn-ea"/>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4"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està</a:t>
            </a:r>
            <a:r>
              <a:rPr lang="en-US" altLang="de-DE" sz="1800" b="0" dirty="0">
                <a:solidFill>
                  <a:srgbClr val="333333"/>
                </a:solidFill>
                <a:latin typeface="+mn-lt"/>
                <a:ea typeface="+mn-ea"/>
              </a:rPr>
              <a:t> content </a:t>
            </a:r>
            <a:r>
              <a:rPr lang="en-US" altLang="de-DE" sz="1800" b="0" dirty="0" err="1">
                <a:solidFill>
                  <a:srgbClr val="333333"/>
                </a:solidFill>
                <a:latin typeface="+mn-lt"/>
                <a:ea typeface="+mn-ea"/>
              </a:rPr>
              <a:t>perquè</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finalment</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estat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adoptat</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pare </a:t>
            </a:r>
            <a:r>
              <a:rPr lang="en-US" altLang="de-DE" sz="1800" b="0" dirty="0" err="1">
                <a:solidFill>
                  <a:srgbClr val="333333"/>
                </a:solidFill>
                <a:latin typeface="+mn-lt"/>
                <a:ea typeface="+mn-ea"/>
              </a:rPr>
              <a:t>i</a:t>
            </a:r>
            <a:r>
              <a:rPr lang="en-US" altLang="de-DE" sz="1800" b="0" dirty="0">
                <a:solidFill>
                  <a:srgbClr val="333333"/>
                </a:solidFill>
                <a:latin typeface="+mn-lt"/>
                <a:ea typeface="+mn-ea"/>
              </a:rPr>
              <a:t> la mare </a:t>
            </a:r>
            <a:r>
              <a:rPr lang="en-US" altLang="de-DE" sz="1800" b="0" dirty="0" err="1">
                <a:solidFill>
                  <a:srgbClr val="333333"/>
                </a:solidFill>
                <a:latin typeface="+mn-lt"/>
                <a:ea typeface="+mn-ea"/>
              </a:rPr>
              <a:t>feliciten</a:t>
            </a:r>
            <a:r>
              <a:rPr lang="en-US" altLang="de-DE" sz="1800" b="0" dirty="0">
                <a:solidFill>
                  <a:srgbClr val="333333"/>
                </a:solidFill>
                <a:latin typeface="+mn-lt"/>
                <a:ea typeface="+mn-ea"/>
              </a:rPr>
              <a:t> el </a:t>
            </a:r>
            <a:r>
              <a:rPr lang="en-US" altLang="de-DE" sz="1800" b="0" dirty="0" err="1">
                <a:solidFill>
                  <a:srgbClr val="333333"/>
                </a:solidFill>
                <a:latin typeface="+mn-lt"/>
                <a:ea typeface="+mn-ea"/>
              </a:rPr>
              <a:t>seu</a:t>
            </a:r>
            <a:r>
              <a:rPr lang="en-US" altLang="de-DE" sz="1800" b="0" dirty="0">
                <a:solidFill>
                  <a:srgbClr val="333333"/>
                </a:solidFill>
                <a:latin typeface="+mn-lt"/>
                <a:ea typeface="+mn-ea"/>
              </a:rPr>
              <a:t> fill per </a:t>
            </a:r>
            <a:r>
              <a:rPr lang="en-US" altLang="de-DE" sz="1800" b="0" dirty="0" err="1">
                <a:solidFill>
                  <a:srgbClr val="333333"/>
                </a:solidFill>
                <a:latin typeface="+mn-lt"/>
                <a:ea typeface="+mn-ea"/>
              </a:rPr>
              <a:t>haver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informat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sobre</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això</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permetre</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apagar</a:t>
            </a:r>
            <a:r>
              <a:rPr lang="en-US" altLang="de-DE" sz="1800" b="0" dirty="0">
                <a:solidFill>
                  <a:srgbClr val="333333"/>
                </a:solidFill>
                <a:latin typeface="+mn-lt"/>
                <a:ea typeface="+mn-ea"/>
              </a:rPr>
              <a:t>-lo a temps.</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treure</a:t>
            </a:r>
            <a:r>
              <a:rPr lang="en-US" altLang="de-DE" sz="1800" b="0" dirty="0">
                <a:solidFill>
                  <a:srgbClr val="333333"/>
                </a:solidFill>
                <a:latin typeface="+mn-lt"/>
                <a:ea typeface="+mn-ea"/>
              </a:rPr>
              <a:t> bones notes a </a:t>
            </a:r>
            <a:r>
              <a:rPr lang="en-US" altLang="de-DE" sz="1800" b="0" dirty="0" err="1">
                <a:solidFill>
                  <a:srgbClr val="333333"/>
                </a:solidFill>
                <a:latin typeface="+mn-lt"/>
                <a:ea typeface="+mn-ea"/>
              </a:rPr>
              <a:t>l'escola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provocat</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sense que </a:t>
            </a:r>
            <a:r>
              <a:rPr lang="en-US" altLang="de-DE" sz="1800" b="0" dirty="0" err="1">
                <a:solidFill>
                  <a:srgbClr val="333333"/>
                </a:solidFill>
                <a:latin typeface="+mn-lt"/>
                <a:ea typeface="+mn-ea"/>
              </a:rPr>
              <a:t>ningú</a:t>
            </a:r>
            <a:r>
              <a:rPr lang="en-US" altLang="de-DE" sz="1800" b="0" dirty="0">
                <a:solidFill>
                  <a:srgbClr val="333333"/>
                </a:solidFill>
                <a:latin typeface="+mn-lt"/>
                <a:ea typeface="+mn-ea"/>
              </a:rPr>
              <a:t> ho </a:t>
            </a:r>
            <a:r>
              <a:rPr lang="en-US" altLang="de-DE" sz="1800" b="0" dirty="0" err="1">
                <a:solidFill>
                  <a:srgbClr val="333333"/>
                </a:solidFill>
                <a:latin typeface="+mn-lt"/>
                <a:ea typeface="+mn-ea"/>
              </a:rPr>
              <a:t>hagi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descobert</a:t>
            </a:r>
            <a:r>
              <a:rPr lang="en-US"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20</a:t>
            </a:fld>
            <a:endParaRPr lang="de-DE" altLang="es-ES">
              <a:latin typeface="+mn-lt"/>
              <a:ea typeface="+mn-ea"/>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4" name="Text Box 9"/>
          <p:cNvSpPr txBox="1">
            <a:spLocks noChangeArrowheads="1"/>
          </p:cNvSpPr>
          <p:nvPr/>
        </p:nvSpPr>
        <p:spPr bwMode="auto">
          <a:xfrm>
            <a:off x="408955" y="4937760"/>
            <a:ext cx="11376000" cy="1644904"/>
          </a:xfrm>
          <a:prstGeom prst="rect">
            <a:avLst/>
          </a:prstGeom>
          <a:noFill/>
          <a:ln>
            <a:noFill/>
          </a:ln>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defRPr/>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està</a:t>
            </a:r>
            <a:r>
              <a:rPr lang="en-US" altLang="de-DE" sz="1800" b="0" dirty="0">
                <a:solidFill>
                  <a:srgbClr val="333333"/>
                </a:solidFill>
                <a:latin typeface="+mn-lt"/>
                <a:ea typeface="+mn-ea"/>
              </a:rPr>
              <a:t> content </a:t>
            </a:r>
            <a:r>
              <a:rPr lang="en-US" altLang="de-DE" sz="1800" b="0" dirty="0" err="1">
                <a:solidFill>
                  <a:srgbClr val="333333"/>
                </a:solidFill>
                <a:latin typeface="+mn-lt"/>
                <a:ea typeface="+mn-ea"/>
              </a:rPr>
              <a:t>perquè</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finalment</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estat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adoptat</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n-US" altLang="de-DE" sz="1800" b="0" dirty="0">
                <a:solidFill>
                  <a:srgbClr val="333333"/>
                </a:solidFill>
                <a:latin typeface="+mn-lt"/>
                <a:ea typeface="+mn-ea"/>
              </a:rPr>
              <a:t>El pare </a:t>
            </a:r>
            <a:r>
              <a:rPr lang="en-US" altLang="de-DE" sz="1800" b="0" dirty="0" err="1">
                <a:solidFill>
                  <a:srgbClr val="333333"/>
                </a:solidFill>
                <a:latin typeface="+mn-lt"/>
                <a:ea typeface="+mn-ea"/>
              </a:rPr>
              <a:t>i</a:t>
            </a:r>
            <a:r>
              <a:rPr lang="en-US" altLang="de-DE" sz="1800" b="0" dirty="0">
                <a:solidFill>
                  <a:srgbClr val="333333"/>
                </a:solidFill>
                <a:latin typeface="+mn-lt"/>
                <a:ea typeface="+mn-ea"/>
              </a:rPr>
              <a:t> la mare </a:t>
            </a:r>
            <a:r>
              <a:rPr lang="en-US" altLang="de-DE" sz="1800" b="0" dirty="0" err="1">
                <a:solidFill>
                  <a:srgbClr val="333333"/>
                </a:solidFill>
                <a:latin typeface="+mn-lt"/>
                <a:ea typeface="+mn-ea"/>
              </a:rPr>
              <a:t>feliciten</a:t>
            </a:r>
            <a:r>
              <a:rPr lang="en-US" altLang="de-DE" sz="1800" b="0" dirty="0">
                <a:solidFill>
                  <a:srgbClr val="333333"/>
                </a:solidFill>
                <a:latin typeface="+mn-lt"/>
                <a:ea typeface="+mn-ea"/>
              </a:rPr>
              <a:t> el </a:t>
            </a:r>
            <a:r>
              <a:rPr lang="en-US" altLang="de-DE" sz="1800" b="0" dirty="0" err="1">
                <a:solidFill>
                  <a:srgbClr val="333333"/>
                </a:solidFill>
                <a:latin typeface="+mn-lt"/>
                <a:ea typeface="+mn-ea"/>
              </a:rPr>
              <a:t>seu</a:t>
            </a:r>
            <a:r>
              <a:rPr lang="en-US" altLang="de-DE" sz="1800" b="0" dirty="0">
                <a:solidFill>
                  <a:srgbClr val="333333"/>
                </a:solidFill>
                <a:latin typeface="+mn-lt"/>
                <a:ea typeface="+mn-ea"/>
              </a:rPr>
              <a:t> fill per </a:t>
            </a:r>
            <a:r>
              <a:rPr lang="en-US" altLang="de-DE" sz="1800" b="0" dirty="0" err="1">
                <a:solidFill>
                  <a:srgbClr val="333333"/>
                </a:solidFill>
                <a:latin typeface="+mn-lt"/>
                <a:ea typeface="+mn-ea"/>
              </a:rPr>
              <a:t>haver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informat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sobre</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això</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permetre</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apagar</a:t>
            </a:r>
            <a:r>
              <a:rPr lang="en-US" altLang="de-DE" sz="1800" b="0" dirty="0">
                <a:solidFill>
                  <a:srgbClr val="333333"/>
                </a:solidFill>
                <a:latin typeface="+mn-lt"/>
                <a:ea typeface="+mn-ea"/>
              </a:rPr>
              <a:t>-lo a temps.</a:t>
            </a:r>
          </a:p>
          <a:p>
            <a:pPr eaLnBrk="1" hangingPunct="1">
              <a:spcBef>
                <a:spcPts val="1200"/>
              </a:spcBef>
              <a:spcAft>
                <a:spcPts val="0"/>
              </a:spcAft>
              <a:buClr>
                <a:srgbClr val="333333"/>
              </a:buClr>
              <a:buFont typeface="WingDings"/>
              <a:buAutoNum type="arabicPeriod"/>
              <a:defRPr/>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treure</a:t>
            </a:r>
            <a:r>
              <a:rPr lang="en-US" altLang="de-DE" sz="1800" b="0" dirty="0">
                <a:solidFill>
                  <a:srgbClr val="333333"/>
                </a:solidFill>
                <a:latin typeface="+mn-lt"/>
                <a:ea typeface="+mn-ea"/>
              </a:rPr>
              <a:t> bones notes a </a:t>
            </a:r>
            <a:r>
              <a:rPr lang="en-US" altLang="de-DE" sz="1800" b="0" dirty="0" err="1">
                <a:solidFill>
                  <a:srgbClr val="333333"/>
                </a:solidFill>
                <a:latin typeface="+mn-lt"/>
                <a:ea typeface="+mn-ea"/>
              </a:rPr>
              <a:t>l'escola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provocat</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sense que </a:t>
            </a:r>
            <a:r>
              <a:rPr lang="en-US" altLang="de-DE" sz="1800" b="0" dirty="0" err="1">
                <a:solidFill>
                  <a:srgbClr val="333333"/>
                </a:solidFill>
                <a:latin typeface="+mn-lt"/>
                <a:ea typeface="+mn-ea"/>
              </a:rPr>
              <a:t>ningú</a:t>
            </a:r>
            <a:r>
              <a:rPr lang="en-US" altLang="de-DE" sz="1800" b="0" dirty="0">
                <a:solidFill>
                  <a:srgbClr val="333333"/>
                </a:solidFill>
                <a:latin typeface="+mn-lt"/>
                <a:ea typeface="+mn-ea"/>
              </a:rPr>
              <a:t> ho </a:t>
            </a:r>
            <a:r>
              <a:rPr lang="en-US" altLang="de-DE" sz="1800" b="0" dirty="0" err="1">
                <a:solidFill>
                  <a:srgbClr val="333333"/>
                </a:solidFill>
                <a:latin typeface="+mn-lt"/>
                <a:ea typeface="+mn-ea"/>
              </a:rPr>
              <a:t>hagi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descobert</a:t>
            </a:r>
            <a:r>
              <a:rPr lang="en-US"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21</a:t>
            </a:fld>
            <a:endParaRPr lang="de-DE" altLang="es-ES">
              <a:latin typeface="+mn-lt"/>
              <a:ea typeface="+mn-ea"/>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3"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està</a:t>
            </a:r>
            <a:r>
              <a:rPr lang="en-US" altLang="de-DE" sz="1800" b="0" dirty="0">
                <a:solidFill>
                  <a:srgbClr val="333333"/>
                </a:solidFill>
                <a:latin typeface="+mn-lt"/>
                <a:ea typeface="+mn-ea"/>
              </a:rPr>
              <a:t> content </a:t>
            </a:r>
            <a:r>
              <a:rPr lang="en-US" altLang="de-DE" sz="1800" b="0" dirty="0" err="1">
                <a:solidFill>
                  <a:srgbClr val="333333"/>
                </a:solidFill>
                <a:latin typeface="+mn-lt"/>
                <a:ea typeface="+mn-ea"/>
              </a:rPr>
              <a:t>perquè</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finalment</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estat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adoptat</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pare </a:t>
            </a:r>
            <a:r>
              <a:rPr lang="en-US" altLang="de-DE" sz="1800" b="0" dirty="0" err="1">
                <a:solidFill>
                  <a:srgbClr val="333333"/>
                </a:solidFill>
                <a:latin typeface="+mn-lt"/>
                <a:ea typeface="+mn-ea"/>
              </a:rPr>
              <a:t>i</a:t>
            </a:r>
            <a:r>
              <a:rPr lang="en-US" altLang="de-DE" sz="1800" b="0" dirty="0">
                <a:solidFill>
                  <a:srgbClr val="333333"/>
                </a:solidFill>
                <a:latin typeface="+mn-lt"/>
                <a:ea typeface="+mn-ea"/>
              </a:rPr>
              <a:t> la mare </a:t>
            </a:r>
            <a:r>
              <a:rPr lang="en-US" altLang="de-DE" sz="1800" b="0" dirty="0" err="1">
                <a:solidFill>
                  <a:srgbClr val="333333"/>
                </a:solidFill>
                <a:latin typeface="+mn-lt"/>
                <a:ea typeface="+mn-ea"/>
              </a:rPr>
              <a:t>feliciten</a:t>
            </a:r>
            <a:r>
              <a:rPr lang="en-US" altLang="de-DE" sz="1800" b="0" dirty="0">
                <a:solidFill>
                  <a:srgbClr val="333333"/>
                </a:solidFill>
                <a:latin typeface="+mn-lt"/>
                <a:ea typeface="+mn-ea"/>
              </a:rPr>
              <a:t> el </a:t>
            </a:r>
            <a:r>
              <a:rPr lang="en-US" altLang="de-DE" sz="1800" b="0" dirty="0" err="1">
                <a:solidFill>
                  <a:srgbClr val="333333"/>
                </a:solidFill>
                <a:latin typeface="+mn-lt"/>
                <a:ea typeface="+mn-ea"/>
              </a:rPr>
              <a:t>seu</a:t>
            </a:r>
            <a:r>
              <a:rPr lang="en-US" altLang="de-DE" sz="1800" b="0" dirty="0">
                <a:solidFill>
                  <a:srgbClr val="333333"/>
                </a:solidFill>
                <a:latin typeface="+mn-lt"/>
                <a:ea typeface="+mn-ea"/>
              </a:rPr>
              <a:t> fill per </a:t>
            </a:r>
            <a:r>
              <a:rPr lang="en-US" altLang="de-DE" sz="1800" b="0" dirty="0" err="1">
                <a:solidFill>
                  <a:srgbClr val="333333"/>
                </a:solidFill>
                <a:latin typeface="+mn-lt"/>
                <a:ea typeface="+mn-ea"/>
              </a:rPr>
              <a:t>haver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informat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sobre</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això</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permetre</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apagar</a:t>
            </a:r>
            <a:r>
              <a:rPr lang="en-US" altLang="de-DE" sz="1800" b="0" dirty="0">
                <a:solidFill>
                  <a:srgbClr val="333333"/>
                </a:solidFill>
                <a:latin typeface="+mn-lt"/>
                <a:ea typeface="+mn-ea"/>
              </a:rPr>
              <a:t>-lo a temps.</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treure</a:t>
            </a:r>
            <a:r>
              <a:rPr lang="en-US" altLang="de-DE" sz="1800" b="0" dirty="0">
                <a:solidFill>
                  <a:srgbClr val="333333"/>
                </a:solidFill>
                <a:latin typeface="+mn-lt"/>
                <a:ea typeface="+mn-ea"/>
              </a:rPr>
              <a:t> bones notes a </a:t>
            </a:r>
            <a:r>
              <a:rPr lang="en-US" altLang="de-DE" sz="1800" b="0" dirty="0" err="1">
                <a:solidFill>
                  <a:srgbClr val="333333"/>
                </a:solidFill>
                <a:latin typeface="+mn-lt"/>
                <a:ea typeface="+mn-ea"/>
              </a:rPr>
              <a:t>l'escola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provocat</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sense que </a:t>
            </a:r>
            <a:r>
              <a:rPr lang="en-US" altLang="de-DE" sz="1800" b="0" dirty="0" err="1">
                <a:solidFill>
                  <a:srgbClr val="333333"/>
                </a:solidFill>
                <a:latin typeface="+mn-lt"/>
                <a:ea typeface="+mn-ea"/>
              </a:rPr>
              <a:t>ningú</a:t>
            </a:r>
            <a:r>
              <a:rPr lang="en-US" altLang="de-DE" sz="1800" b="0" dirty="0">
                <a:solidFill>
                  <a:srgbClr val="333333"/>
                </a:solidFill>
                <a:latin typeface="+mn-lt"/>
                <a:ea typeface="+mn-ea"/>
              </a:rPr>
              <a:t> ho </a:t>
            </a:r>
            <a:r>
              <a:rPr lang="en-US" altLang="de-DE" sz="1800" b="0" dirty="0" err="1">
                <a:solidFill>
                  <a:srgbClr val="333333"/>
                </a:solidFill>
                <a:latin typeface="+mn-lt"/>
                <a:ea typeface="+mn-ea"/>
              </a:rPr>
              <a:t>hagi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descobert</a:t>
            </a:r>
            <a:r>
              <a:rPr lang="en-US"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22</a:t>
            </a:fld>
            <a:endParaRPr lang="de-DE" altLang="es-ES">
              <a:latin typeface="+mn-lt"/>
              <a:ea typeface="+mn-ea"/>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40"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està</a:t>
            </a:r>
            <a:r>
              <a:rPr lang="en-US" altLang="de-DE" sz="1800" b="0" dirty="0">
                <a:solidFill>
                  <a:srgbClr val="333333"/>
                </a:solidFill>
                <a:latin typeface="+mn-lt"/>
                <a:ea typeface="+mn-ea"/>
              </a:rPr>
              <a:t> content </a:t>
            </a:r>
            <a:r>
              <a:rPr lang="en-US" altLang="de-DE" sz="1800" b="0" dirty="0" err="1">
                <a:solidFill>
                  <a:srgbClr val="333333"/>
                </a:solidFill>
                <a:latin typeface="+mn-lt"/>
                <a:ea typeface="+mn-ea"/>
              </a:rPr>
              <a:t>perquè</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finalment</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estat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adoptat</a:t>
            </a:r>
            <a:r>
              <a:rPr lang="en-US"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El pare </a:t>
            </a:r>
            <a:r>
              <a:rPr lang="en-US" altLang="de-DE" sz="1800" b="0" dirty="0" err="1">
                <a:solidFill>
                  <a:srgbClr val="004992"/>
                </a:solidFill>
                <a:latin typeface="+mn-lt"/>
                <a:ea typeface="+mn-ea"/>
              </a:rPr>
              <a:t>i</a:t>
            </a:r>
            <a:r>
              <a:rPr lang="en-US" altLang="de-DE" sz="1800" b="0" dirty="0">
                <a:solidFill>
                  <a:srgbClr val="004992"/>
                </a:solidFill>
                <a:latin typeface="+mn-lt"/>
                <a:ea typeface="+mn-ea"/>
              </a:rPr>
              <a:t> la mare </a:t>
            </a:r>
            <a:r>
              <a:rPr lang="en-US" altLang="de-DE" sz="1800" b="0" dirty="0" err="1">
                <a:solidFill>
                  <a:srgbClr val="004992"/>
                </a:solidFill>
                <a:latin typeface="+mn-lt"/>
                <a:ea typeface="+mn-ea"/>
              </a:rPr>
              <a:t>feliciten</a:t>
            </a:r>
            <a:r>
              <a:rPr lang="en-US" altLang="de-DE" sz="1800" b="0" dirty="0">
                <a:solidFill>
                  <a:srgbClr val="004992"/>
                </a:solidFill>
                <a:latin typeface="+mn-lt"/>
                <a:ea typeface="+mn-ea"/>
              </a:rPr>
              <a:t> el </a:t>
            </a:r>
            <a:r>
              <a:rPr lang="en-US" altLang="de-DE" sz="1800" b="0" dirty="0" err="1">
                <a:solidFill>
                  <a:srgbClr val="004992"/>
                </a:solidFill>
                <a:latin typeface="+mn-lt"/>
                <a:ea typeface="+mn-ea"/>
              </a:rPr>
              <a:t>seu</a:t>
            </a:r>
            <a:r>
              <a:rPr lang="en-US" altLang="de-DE" sz="1800" b="0" dirty="0">
                <a:solidFill>
                  <a:srgbClr val="004992"/>
                </a:solidFill>
                <a:latin typeface="+mn-lt"/>
                <a:ea typeface="+mn-ea"/>
              </a:rPr>
              <a:t> fill per </a:t>
            </a:r>
            <a:r>
              <a:rPr lang="en-US" altLang="de-DE" sz="1800" b="0" dirty="0" err="1">
                <a:solidFill>
                  <a:srgbClr val="004992"/>
                </a:solidFill>
                <a:latin typeface="+mn-lt"/>
                <a:ea typeface="+mn-ea"/>
              </a:rPr>
              <a:t>haver</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informat</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sobre</a:t>
            </a:r>
            <a:r>
              <a:rPr lang="en-US" altLang="de-DE" sz="1800" b="0" dirty="0">
                <a:solidFill>
                  <a:srgbClr val="004992"/>
                </a:solidFill>
                <a:latin typeface="+mn-lt"/>
                <a:ea typeface="+mn-ea"/>
              </a:rPr>
              <a:t> un </a:t>
            </a:r>
            <a:r>
              <a:rPr lang="en-US" altLang="de-DE" sz="1800" b="0" dirty="0" err="1">
                <a:solidFill>
                  <a:srgbClr val="004992"/>
                </a:solidFill>
                <a:latin typeface="+mn-lt"/>
                <a:ea typeface="+mn-ea"/>
              </a:rPr>
              <a:t>incendi</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i</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això</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va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permetre</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apagar</a:t>
            </a:r>
            <a:r>
              <a:rPr lang="en-US" altLang="de-DE" sz="1800" b="0" dirty="0">
                <a:solidFill>
                  <a:srgbClr val="004992"/>
                </a:solidFill>
                <a:latin typeface="+mn-lt"/>
                <a:ea typeface="+mn-ea"/>
              </a:rPr>
              <a:t>-lo a temps.</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treure</a:t>
            </a:r>
            <a:r>
              <a:rPr lang="en-US" altLang="de-DE" sz="1800" b="0" dirty="0">
                <a:solidFill>
                  <a:srgbClr val="333333"/>
                </a:solidFill>
                <a:latin typeface="+mn-lt"/>
                <a:ea typeface="+mn-ea"/>
              </a:rPr>
              <a:t> bones notes a </a:t>
            </a:r>
            <a:r>
              <a:rPr lang="en-US" altLang="de-DE" sz="1800" b="0" dirty="0" err="1">
                <a:solidFill>
                  <a:srgbClr val="333333"/>
                </a:solidFill>
                <a:latin typeface="+mn-lt"/>
                <a:ea typeface="+mn-ea"/>
              </a:rPr>
              <a:t>l'escola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El </a:t>
            </a:r>
            <a:r>
              <a:rPr lang="en-US" altLang="de-DE" sz="1800" b="0" dirty="0" err="1">
                <a:solidFill>
                  <a:srgbClr val="333333"/>
                </a:solidFill>
                <a:latin typeface="+mn-lt"/>
                <a:ea typeface="+mn-ea"/>
              </a:rPr>
              <a:t>nen</a:t>
            </a:r>
            <a:r>
              <a:rPr lang="en-US" altLang="de-DE" sz="1800" b="0" dirty="0">
                <a:solidFill>
                  <a:srgbClr val="333333"/>
                </a:solidFill>
                <a:latin typeface="+mn-lt"/>
                <a:ea typeface="+mn-ea"/>
              </a:rPr>
              <a:t> ha </a:t>
            </a:r>
            <a:r>
              <a:rPr lang="en-US" altLang="de-DE" sz="1800" b="0" dirty="0" err="1">
                <a:solidFill>
                  <a:srgbClr val="333333"/>
                </a:solidFill>
                <a:latin typeface="+mn-lt"/>
                <a:ea typeface="+mn-ea"/>
              </a:rPr>
              <a:t>provocat</a:t>
            </a:r>
            <a:r>
              <a:rPr lang="en-US" altLang="de-DE" sz="1800" b="0" dirty="0">
                <a:solidFill>
                  <a:srgbClr val="333333"/>
                </a:solidFill>
                <a:latin typeface="+mn-lt"/>
                <a:ea typeface="+mn-ea"/>
              </a:rPr>
              <a:t> un </a:t>
            </a:r>
            <a:r>
              <a:rPr lang="en-US" altLang="de-DE" sz="1800" b="0" dirty="0" err="1">
                <a:solidFill>
                  <a:srgbClr val="333333"/>
                </a:solidFill>
                <a:latin typeface="+mn-lt"/>
                <a:ea typeface="+mn-ea"/>
              </a:rPr>
              <a:t>incendi</a:t>
            </a:r>
            <a:r>
              <a:rPr lang="en-US" altLang="de-DE" sz="1800" b="0" dirty="0">
                <a:solidFill>
                  <a:srgbClr val="333333"/>
                </a:solidFill>
                <a:latin typeface="+mn-lt"/>
                <a:ea typeface="+mn-ea"/>
              </a:rPr>
              <a:t> sense que </a:t>
            </a:r>
            <a:r>
              <a:rPr lang="en-US" altLang="de-DE" sz="1800" b="0" dirty="0" err="1">
                <a:solidFill>
                  <a:srgbClr val="333333"/>
                </a:solidFill>
                <a:latin typeface="+mn-lt"/>
                <a:ea typeface="+mn-ea"/>
              </a:rPr>
              <a:t>ningú</a:t>
            </a:r>
            <a:r>
              <a:rPr lang="en-US" altLang="de-DE" sz="1800" b="0" dirty="0">
                <a:solidFill>
                  <a:srgbClr val="333333"/>
                </a:solidFill>
                <a:latin typeface="+mn-lt"/>
                <a:ea typeface="+mn-ea"/>
              </a:rPr>
              <a:t> ho </a:t>
            </a:r>
            <a:r>
              <a:rPr lang="en-US" altLang="de-DE" sz="1800" b="0" dirty="0" err="1">
                <a:solidFill>
                  <a:srgbClr val="333333"/>
                </a:solidFill>
                <a:latin typeface="+mn-lt"/>
                <a:ea typeface="+mn-ea"/>
              </a:rPr>
              <a:t>hagi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descobert</a:t>
            </a:r>
            <a:r>
              <a:rPr lang="en-US"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23</a:t>
            </a:fld>
            <a:endParaRPr lang="de-DE" altLang="es-ES">
              <a:latin typeface="+mn-lt"/>
              <a:ea typeface="+mn-ea"/>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homes estan discutint sobre la plaça d'aparcament a l'ombra.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té raó al dir-li a l'altra persona que no està bé ocupar dos places d'aparcament.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conductor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gris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sent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criticat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injustament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negocien sobre el preu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considera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24</a:t>
            </a:fld>
            <a:endParaRPr lang="de-DE" altLang="es-ES">
              <a:latin typeface="+mn-lt"/>
              <a:ea typeface="+mn-ea"/>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homes estan discutint sobre la plaça d'aparcament a l'ombra.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té raó al dir-li a l'altra persona que no està bé ocupar dos places d'aparcament.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conductor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gris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sent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criticat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injustament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negocien sobre el preu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25</a:t>
            </a:fld>
            <a:endParaRPr lang="de-DE" altLang="es-ES">
              <a:latin typeface="+mn-lt"/>
              <a:ea typeface="+mn-ea"/>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0"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homes estan discutint sobre la plaça d'aparcament a l'ombra.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té raó al dir-li a l'altra persona que no està bé ocupar dos places d'aparcament.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conductor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gris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sent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criticat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injustament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negocien sobre el preu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26</a:t>
            </a:fld>
            <a:endParaRPr lang="de-DE" altLang="es-ES">
              <a:latin typeface="+mn-lt"/>
              <a:ea typeface="+mn-ea"/>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3"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homes estan discutint sobre la plaça d'aparcament a l'ombra.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té raó al dir-li a l'altra persona que no està bé ocupar dos places d'aparcament.</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El conductor del </a:t>
            </a:r>
            <a:r>
              <a:rPr lang="es-ES" altLang="de-DE" sz="2000" b="0" dirty="0" err="1">
                <a:solidFill>
                  <a:srgbClr val="004992"/>
                </a:solidFill>
                <a:latin typeface="+mn-lt"/>
                <a:ea typeface="+mn-ea"/>
              </a:rPr>
              <a:t>cotxe</a:t>
            </a:r>
            <a:r>
              <a:rPr lang="es-ES" altLang="de-DE" sz="2000" b="0" dirty="0">
                <a:solidFill>
                  <a:srgbClr val="004992"/>
                </a:solidFill>
                <a:latin typeface="+mn-lt"/>
                <a:ea typeface="+mn-ea"/>
              </a:rPr>
              <a:t> gris </a:t>
            </a:r>
            <a:r>
              <a:rPr lang="es-ES" altLang="de-DE" sz="2000" b="0" dirty="0" err="1">
                <a:solidFill>
                  <a:srgbClr val="004992"/>
                </a:solidFill>
                <a:latin typeface="+mn-lt"/>
                <a:ea typeface="+mn-ea"/>
              </a:rPr>
              <a:t>està</a:t>
            </a:r>
            <a:r>
              <a:rPr lang="es-ES" altLang="de-DE" sz="2000" b="0" dirty="0">
                <a:solidFill>
                  <a:srgbClr val="004992"/>
                </a:solidFill>
                <a:latin typeface="+mn-lt"/>
                <a:ea typeface="+mn-ea"/>
              </a:rPr>
              <a:t> </a:t>
            </a:r>
            <a:r>
              <a:rPr lang="es-ES" altLang="de-DE" sz="2000" b="0" dirty="0" err="1">
                <a:solidFill>
                  <a:srgbClr val="004992"/>
                </a:solidFill>
                <a:latin typeface="+mn-lt"/>
                <a:ea typeface="+mn-ea"/>
              </a:rPr>
              <a:t>sent</a:t>
            </a:r>
            <a:r>
              <a:rPr lang="es-ES" altLang="de-DE" sz="2000" b="0" dirty="0">
                <a:solidFill>
                  <a:srgbClr val="004992"/>
                </a:solidFill>
                <a:latin typeface="+mn-lt"/>
                <a:ea typeface="+mn-ea"/>
              </a:rPr>
              <a:t> </a:t>
            </a:r>
            <a:r>
              <a:rPr lang="es-ES" altLang="de-DE" sz="2000" b="0" dirty="0" err="1">
                <a:solidFill>
                  <a:srgbClr val="004992"/>
                </a:solidFill>
                <a:latin typeface="+mn-lt"/>
                <a:ea typeface="+mn-ea"/>
              </a:rPr>
              <a:t>criticat</a:t>
            </a:r>
            <a:r>
              <a:rPr lang="es-ES" altLang="de-DE" sz="2000" b="0" dirty="0">
                <a:solidFill>
                  <a:srgbClr val="004992"/>
                </a:solidFill>
                <a:latin typeface="+mn-lt"/>
                <a:ea typeface="+mn-ea"/>
              </a:rPr>
              <a:t> </a:t>
            </a:r>
            <a:r>
              <a:rPr lang="es-ES" altLang="de-DE" sz="2000" b="0" dirty="0" err="1">
                <a:solidFill>
                  <a:srgbClr val="004992"/>
                </a:solidFill>
                <a:latin typeface="+mn-lt"/>
                <a:ea typeface="+mn-ea"/>
              </a:rPr>
              <a:t>injustament</a:t>
            </a:r>
            <a:r>
              <a:rPr lang="es-E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negocien sobre el preu del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27</a:t>
            </a:fld>
            <a:endParaRPr lang="de-DE" altLang="es-ES">
              <a:latin typeface="+mn-lt"/>
              <a:ea typeface="+mn-ea"/>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es distreu quan sona el telèfon i la massa de pizza li ha caigut al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demana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estranya</a:t>
            </a:r>
            <a:r>
              <a:rPr lang="es-ES" altLang="de-DE" sz="2000" b="0" dirty="0">
                <a:solidFill>
                  <a:srgbClr val="333333"/>
                </a:solidFill>
                <a:latin typeface="+mn-lt"/>
                <a:ea typeface="+mn-ea"/>
              </a:rPr>
              <a:t> criatura ha </a:t>
            </a:r>
            <a:r>
              <a:rPr lang="es-ES" altLang="de-DE" sz="2000" b="0" dirty="0" err="1">
                <a:solidFill>
                  <a:srgbClr val="333333"/>
                </a:solidFill>
                <a:latin typeface="+mn-lt"/>
                <a:ea typeface="+mn-ea"/>
              </a:rPr>
              <a:t>aterrat</a:t>
            </a:r>
            <a:r>
              <a:rPr lang="es-ES" altLang="de-DE" sz="2000" b="0" dirty="0">
                <a:solidFill>
                  <a:srgbClr val="333333"/>
                </a:solidFill>
                <a:latin typeface="+mn-lt"/>
                <a:ea typeface="+mn-ea"/>
              </a:rPr>
              <a:t> sobre el </a:t>
            </a:r>
            <a:r>
              <a:rPr lang="es-ES" altLang="de-DE" sz="2000" b="0" dirty="0" err="1">
                <a:solidFill>
                  <a:srgbClr val="333333"/>
                </a:solidFill>
                <a:latin typeface="+mn-lt"/>
                <a:ea typeface="+mn-ea"/>
              </a:rPr>
              <a:t>seu</a:t>
            </a:r>
            <a:r>
              <a:rPr lang="es-ES" altLang="de-DE" sz="2000" b="0" dirty="0">
                <a:solidFill>
                  <a:srgbClr val="333333"/>
                </a:solidFill>
                <a:latin typeface="+mn-lt"/>
                <a:ea typeface="+mn-ea"/>
              </a:rPr>
              <a:t>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tractant</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fer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riure</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noia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un </a:t>
            </a:r>
            <a:r>
              <a:rPr lang="es-ES" altLang="de-DE" sz="2000" b="0" dirty="0" err="1">
                <a:solidFill>
                  <a:srgbClr val="333333"/>
                </a:solidFill>
                <a:latin typeface="+mn-lt"/>
                <a:ea typeface="+mn-ea"/>
              </a:rPr>
              <a:t>barret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divertit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Es va </a:t>
            </a:r>
            <a:r>
              <a:rPr lang="es-ES" altLang="de-DE" sz="2000" b="0" dirty="0" err="1">
                <a:solidFill>
                  <a:srgbClr val="333333"/>
                </a:solidFill>
                <a:latin typeface="+mn-lt"/>
                <a:ea typeface="+mn-ea"/>
              </a:rPr>
              <a:t>oblidar</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com</a:t>
            </a:r>
            <a:r>
              <a:rPr lang="es-ES" altLang="de-DE" sz="2000" b="0" dirty="0">
                <a:solidFill>
                  <a:srgbClr val="333333"/>
                </a:solidFill>
                <a:latin typeface="+mn-lt"/>
                <a:ea typeface="+mn-ea"/>
              </a:rPr>
              <a:t> enfornar un </a:t>
            </a:r>
            <a:r>
              <a:rPr lang="es-ES" altLang="de-DE" sz="2000" b="0" dirty="0" err="1">
                <a:solidFill>
                  <a:srgbClr val="333333"/>
                </a:solidFill>
                <a:latin typeface="+mn-lt"/>
                <a:ea typeface="+mn-ea"/>
              </a:rPr>
              <a:t>pastís</a:t>
            </a:r>
            <a:r>
              <a:rPr lang="es-ES" altLang="de-DE" sz="2000" b="0" dirty="0">
                <a:solidFill>
                  <a:srgbClr val="333333"/>
                </a:solidFill>
                <a:latin typeface="+mn-lt"/>
                <a:ea typeface="+mn-ea"/>
              </a:rPr>
              <a:t> i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trucant</a:t>
            </a:r>
            <a:r>
              <a:rPr lang="es-ES" altLang="de-DE" sz="2000" b="0" dirty="0">
                <a:solidFill>
                  <a:srgbClr val="333333"/>
                </a:solidFill>
                <a:latin typeface="+mn-lt"/>
                <a:ea typeface="+mn-ea"/>
              </a:rPr>
              <a:t>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per a </a:t>
            </a:r>
            <a:r>
              <a:rPr lang="es-ES" altLang="de-DE" sz="2000" b="0" dirty="0" err="1">
                <a:solidFill>
                  <a:srgbClr val="333333"/>
                </a:solidFill>
                <a:latin typeface="+mn-lt"/>
                <a:ea typeface="+mn-ea"/>
              </a:rPr>
              <a:t>demanar</a:t>
            </a:r>
            <a:r>
              <a:rPr lang="es-ES" altLang="de-DE" sz="2000" b="0" dirty="0">
                <a:solidFill>
                  <a:srgbClr val="333333"/>
                </a:solidFill>
                <a:latin typeface="+mn-lt"/>
                <a:ea typeface="+mn-ea"/>
              </a:rPr>
              <a:t>-li la recepta.</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28</a:t>
            </a:fld>
            <a:endParaRPr lang="de-DE" altLang="es-ES">
              <a:latin typeface="+mn-lt"/>
              <a:ea typeface="+mn-ea"/>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es distreu quan sona el telèfon i la massa de pizza li ha caigut al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demana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estranya</a:t>
            </a:r>
            <a:r>
              <a:rPr lang="es-ES" altLang="de-DE" sz="2000" b="0" dirty="0">
                <a:solidFill>
                  <a:srgbClr val="333333"/>
                </a:solidFill>
                <a:latin typeface="+mn-lt"/>
                <a:ea typeface="+mn-ea"/>
              </a:rPr>
              <a:t> criatura ha </a:t>
            </a:r>
            <a:r>
              <a:rPr lang="es-ES" altLang="de-DE" sz="2000" b="0" dirty="0" err="1">
                <a:solidFill>
                  <a:srgbClr val="333333"/>
                </a:solidFill>
                <a:latin typeface="+mn-lt"/>
                <a:ea typeface="+mn-ea"/>
              </a:rPr>
              <a:t>aterrat</a:t>
            </a:r>
            <a:r>
              <a:rPr lang="es-ES" altLang="de-DE" sz="2000" b="0" dirty="0">
                <a:solidFill>
                  <a:srgbClr val="333333"/>
                </a:solidFill>
                <a:latin typeface="+mn-lt"/>
                <a:ea typeface="+mn-ea"/>
              </a:rPr>
              <a:t> sobre el </a:t>
            </a:r>
            <a:r>
              <a:rPr lang="es-ES" altLang="de-DE" sz="2000" b="0" dirty="0" err="1">
                <a:solidFill>
                  <a:srgbClr val="333333"/>
                </a:solidFill>
                <a:latin typeface="+mn-lt"/>
                <a:ea typeface="+mn-ea"/>
              </a:rPr>
              <a:t>seu</a:t>
            </a:r>
            <a:r>
              <a:rPr lang="es-ES" altLang="de-DE" sz="2000" b="0" dirty="0">
                <a:solidFill>
                  <a:srgbClr val="333333"/>
                </a:solidFill>
                <a:latin typeface="+mn-lt"/>
                <a:ea typeface="+mn-ea"/>
              </a:rPr>
              <a:t>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tractant</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fer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riure</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noia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un </a:t>
            </a:r>
            <a:r>
              <a:rPr lang="es-ES" altLang="de-DE" sz="2000" b="0" dirty="0" err="1">
                <a:solidFill>
                  <a:srgbClr val="333333"/>
                </a:solidFill>
                <a:latin typeface="+mn-lt"/>
                <a:ea typeface="+mn-ea"/>
              </a:rPr>
              <a:t>barret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divertit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Es va </a:t>
            </a:r>
            <a:r>
              <a:rPr lang="es-ES" altLang="de-DE" sz="2000" b="0" dirty="0" err="1">
                <a:solidFill>
                  <a:srgbClr val="333333"/>
                </a:solidFill>
                <a:latin typeface="+mn-lt"/>
                <a:ea typeface="+mn-ea"/>
              </a:rPr>
              <a:t>oblidar</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com</a:t>
            </a:r>
            <a:r>
              <a:rPr lang="es-ES" altLang="de-DE" sz="2000" b="0" dirty="0">
                <a:solidFill>
                  <a:srgbClr val="333333"/>
                </a:solidFill>
                <a:latin typeface="+mn-lt"/>
                <a:ea typeface="+mn-ea"/>
              </a:rPr>
              <a:t> enfornar un </a:t>
            </a:r>
            <a:r>
              <a:rPr lang="es-ES" altLang="de-DE" sz="2000" b="0" dirty="0" err="1">
                <a:solidFill>
                  <a:srgbClr val="333333"/>
                </a:solidFill>
                <a:latin typeface="+mn-lt"/>
                <a:ea typeface="+mn-ea"/>
              </a:rPr>
              <a:t>pastís</a:t>
            </a:r>
            <a:r>
              <a:rPr lang="es-ES" altLang="de-DE" sz="2000" b="0" dirty="0">
                <a:solidFill>
                  <a:srgbClr val="333333"/>
                </a:solidFill>
                <a:latin typeface="+mn-lt"/>
                <a:ea typeface="+mn-ea"/>
              </a:rPr>
              <a:t> i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trucant</a:t>
            </a:r>
            <a:r>
              <a:rPr lang="es-ES" altLang="de-DE" sz="2000" b="0" dirty="0">
                <a:solidFill>
                  <a:srgbClr val="333333"/>
                </a:solidFill>
                <a:latin typeface="+mn-lt"/>
                <a:ea typeface="+mn-ea"/>
              </a:rPr>
              <a:t>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per a </a:t>
            </a:r>
            <a:r>
              <a:rPr lang="es-ES" altLang="de-DE" sz="2000" b="0" dirty="0" err="1">
                <a:solidFill>
                  <a:srgbClr val="333333"/>
                </a:solidFill>
                <a:latin typeface="+mn-lt"/>
                <a:ea typeface="+mn-ea"/>
              </a:rPr>
              <a:t>demanar</a:t>
            </a:r>
            <a:r>
              <a:rPr lang="es-ES" altLang="de-DE" sz="2000" b="0" dirty="0">
                <a:solidFill>
                  <a:srgbClr val="333333"/>
                </a:solidFill>
                <a:latin typeface="+mn-lt"/>
                <a:ea typeface="+mn-ea"/>
              </a:rPr>
              <a:t>-li la recepta.</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29</a:t>
            </a:fld>
            <a:endParaRPr lang="de-DE" altLang="es-ES">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30</a:t>
            </a:fld>
            <a:endParaRPr lang="de-DE" altLang="es-ES">
              <a:latin typeface="+mn-lt"/>
              <a:ea typeface="+mn-ea"/>
            </a:endParaRPr>
          </a:p>
        </p:txBody>
      </p:sp>
      <p:sp>
        <p:nvSpPr>
          <p:cNvPr id="8808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es distreu quan sona el telèfon i la massa de pizza li ha caigut al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demana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estranya</a:t>
            </a:r>
            <a:r>
              <a:rPr lang="es-ES" altLang="de-DE" sz="2000" b="0" dirty="0">
                <a:solidFill>
                  <a:srgbClr val="333333"/>
                </a:solidFill>
                <a:latin typeface="+mn-lt"/>
                <a:ea typeface="+mn-ea"/>
              </a:rPr>
              <a:t> criatura ha </a:t>
            </a:r>
            <a:r>
              <a:rPr lang="es-ES" altLang="de-DE" sz="2000" b="0" dirty="0" err="1">
                <a:solidFill>
                  <a:srgbClr val="333333"/>
                </a:solidFill>
                <a:latin typeface="+mn-lt"/>
                <a:ea typeface="+mn-ea"/>
              </a:rPr>
              <a:t>aterrat</a:t>
            </a:r>
            <a:r>
              <a:rPr lang="es-ES" altLang="de-DE" sz="2000" b="0" dirty="0">
                <a:solidFill>
                  <a:srgbClr val="333333"/>
                </a:solidFill>
                <a:latin typeface="+mn-lt"/>
                <a:ea typeface="+mn-ea"/>
              </a:rPr>
              <a:t> sobre el </a:t>
            </a:r>
            <a:r>
              <a:rPr lang="es-ES" altLang="de-DE" sz="2000" b="0" dirty="0" err="1">
                <a:solidFill>
                  <a:srgbClr val="333333"/>
                </a:solidFill>
                <a:latin typeface="+mn-lt"/>
                <a:ea typeface="+mn-ea"/>
              </a:rPr>
              <a:t>seu</a:t>
            </a:r>
            <a:r>
              <a:rPr lang="es-ES" altLang="de-DE" sz="2000" b="0" dirty="0">
                <a:solidFill>
                  <a:srgbClr val="333333"/>
                </a:solidFill>
                <a:latin typeface="+mn-lt"/>
                <a:ea typeface="+mn-ea"/>
              </a:rPr>
              <a:t>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tractant</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fer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riure</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noia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un </a:t>
            </a:r>
            <a:r>
              <a:rPr lang="es-ES" altLang="de-DE" sz="2000" b="0" dirty="0" err="1">
                <a:solidFill>
                  <a:srgbClr val="333333"/>
                </a:solidFill>
                <a:latin typeface="+mn-lt"/>
                <a:ea typeface="+mn-ea"/>
              </a:rPr>
              <a:t>barret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divertit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Es va </a:t>
            </a:r>
            <a:r>
              <a:rPr lang="es-ES" altLang="de-DE" sz="2000" b="0" dirty="0" err="1">
                <a:solidFill>
                  <a:srgbClr val="333333"/>
                </a:solidFill>
                <a:latin typeface="+mn-lt"/>
                <a:ea typeface="+mn-ea"/>
              </a:rPr>
              <a:t>oblidar</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com</a:t>
            </a:r>
            <a:r>
              <a:rPr lang="es-ES" altLang="de-DE" sz="2000" b="0" dirty="0">
                <a:solidFill>
                  <a:srgbClr val="333333"/>
                </a:solidFill>
                <a:latin typeface="+mn-lt"/>
                <a:ea typeface="+mn-ea"/>
              </a:rPr>
              <a:t> enfornar un </a:t>
            </a:r>
            <a:r>
              <a:rPr lang="es-ES" altLang="de-DE" sz="2000" b="0" dirty="0" err="1">
                <a:solidFill>
                  <a:srgbClr val="333333"/>
                </a:solidFill>
                <a:latin typeface="+mn-lt"/>
                <a:ea typeface="+mn-ea"/>
              </a:rPr>
              <a:t>pastís</a:t>
            </a:r>
            <a:r>
              <a:rPr lang="es-ES" altLang="de-DE" sz="2000" b="0" dirty="0">
                <a:solidFill>
                  <a:srgbClr val="333333"/>
                </a:solidFill>
                <a:latin typeface="+mn-lt"/>
                <a:ea typeface="+mn-ea"/>
              </a:rPr>
              <a:t> i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trucant</a:t>
            </a:r>
            <a:r>
              <a:rPr lang="es-ES" altLang="de-DE" sz="2000" b="0" dirty="0">
                <a:solidFill>
                  <a:srgbClr val="333333"/>
                </a:solidFill>
                <a:latin typeface="+mn-lt"/>
                <a:ea typeface="+mn-ea"/>
              </a:rPr>
              <a:t>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per a </a:t>
            </a:r>
            <a:r>
              <a:rPr lang="es-ES" altLang="de-DE" sz="2000" b="0" dirty="0" err="1">
                <a:solidFill>
                  <a:srgbClr val="333333"/>
                </a:solidFill>
                <a:latin typeface="+mn-lt"/>
                <a:ea typeface="+mn-ea"/>
              </a:rPr>
              <a:t>demanar</a:t>
            </a:r>
            <a:r>
              <a:rPr lang="es-ES" altLang="de-DE" sz="2000" b="0" dirty="0">
                <a:solidFill>
                  <a:srgbClr val="333333"/>
                </a:solidFill>
                <a:latin typeface="+mn-lt"/>
                <a:ea typeface="+mn-ea"/>
              </a:rPr>
              <a:t>-li la recepta.</a:t>
            </a:r>
            <a:endParaRPr lang="de-DE" altLang="de-DE" sz="2000" b="0" dirty="0">
              <a:solidFill>
                <a:srgbClr val="333333"/>
              </a:solidFill>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L'home es distreu quan sona el telèfon i la massa de pizza li ha caigut al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demana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estranya</a:t>
            </a:r>
            <a:r>
              <a:rPr lang="es-ES" altLang="de-DE" sz="2000" b="0" dirty="0">
                <a:solidFill>
                  <a:srgbClr val="333333"/>
                </a:solidFill>
                <a:latin typeface="+mn-lt"/>
                <a:ea typeface="+mn-ea"/>
              </a:rPr>
              <a:t> criatura ha </a:t>
            </a:r>
            <a:r>
              <a:rPr lang="es-ES" altLang="de-DE" sz="2000" b="0" dirty="0" err="1">
                <a:solidFill>
                  <a:srgbClr val="333333"/>
                </a:solidFill>
                <a:latin typeface="+mn-lt"/>
                <a:ea typeface="+mn-ea"/>
              </a:rPr>
              <a:t>aterrat</a:t>
            </a:r>
            <a:r>
              <a:rPr lang="es-ES" altLang="de-DE" sz="2000" b="0" dirty="0">
                <a:solidFill>
                  <a:srgbClr val="333333"/>
                </a:solidFill>
                <a:latin typeface="+mn-lt"/>
                <a:ea typeface="+mn-ea"/>
              </a:rPr>
              <a:t> sobre el </a:t>
            </a:r>
            <a:r>
              <a:rPr lang="es-ES" altLang="de-DE" sz="2000" b="0" dirty="0" err="1">
                <a:solidFill>
                  <a:srgbClr val="333333"/>
                </a:solidFill>
                <a:latin typeface="+mn-lt"/>
                <a:ea typeface="+mn-ea"/>
              </a:rPr>
              <a:t>seu</a:t>
            </a:r>
            <a:r>
              <a:rPr lang="es-ES" altLang="de-DE" sz="2000" b="0" dirty="0">
                <a:solidFill>
                  <a:srgbClr val="333333"/>
                </a:solidFill>
                <a:latin typeface="+mn-lt"/>
                <a:ea typeface="+mn-ea"/>
              </a:rPr>
              <a:t> cap.</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tractant</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fer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riure</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noia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un </a:t>
            </a:r>
            <a:r>
              <a:rPr lang="es-ES" altLang="de-DE" sz="2000" b="0" dirty="0" err="1">
                <a:solidFill>
                  <a:srgbClr val="333333"/>
                </a:solidFill>
                <a:latin typeface="+mn-lt"/>
                <a:ea typeface="+mn-ea"/>
              </a:rPr>
              <a:t>barret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divertit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Es va </a:t>
            </a:r>
            <a:r>
              <a:rPr lang="es-ES" altLang="de-DE" sz="2000" b="0" dirty="0" err="1">
                <a:solidFill>
                  <a:srgbClr val="333333"/>
                </a:solidFill>
                <a:latin typeface="+mn-lt"/>
                <a:ea typeface="+mn-ea"/>
              </a:rPr>
              <a:t>oblidar</a:t>
            </a:r>
            <a:r>
              <a:rPr lang="es-ES" altLang="de-DE" sz="2000" b="0" dirty="0">
                <a:solidFill>
                  <a:srgbClr val="333333"/>
                </a:solidFill>
                <a:latin typeface="+mn-lt"/>
                <a:ea typeface="+mn-ea"/>
              </a:rPr>
              <a:t> de </a:t>
            </a:r>
            <a:r>
              <a:rPr lang="es-ES" altLang="de-DE" sz="2000" b="0" dirty="0" err="1">
                <a:solidFill>
                  <a:srgbClr val="333333"/>
                </a:solidFill>
                <a:latin typeface="+mn-lt"/>
                <a:ea typeface="+mn-ea"/>
              </a:rPr>
              <a:t>com</a:t>
            </a:r>
            <a:r>
              <a:rPr lang="es-ES" altLang="de-DE" sz="2000" b="0" dirty="0">
                <a:solidFill>
                  <a:srgbClr val="333333"/>
                </a:solidFill>
                <a:latin typeface="+mn-lt"/>
                <a:ea typeface="+mn-ea"/>
              </a:rPr>
              <a:t> enfornar un </a:t>
            </a:r>
            <a:r>
              <a:rPr lang="es-ES" altLang="de-DE" sz="2000" b="0" dirty="0" err="1">
                <a:solidFill>
                  <a:srgbClr val="333333"/>
                </a:solidFill>
                <a:latin typeface="+mn-lt"/>
                <a:ea typeface="+mn-ea"/>
              </a:rPr>
              <a:t>pastís</a:t>
            </a:r>
            <a:r>
              <a:rPr lang="es-ES" altLang="de-DE" sz="2000" b="0" dirty="0">
                <a:solidFill>
                  <a:srgbClr val="333333"/>
                </a:solidFill>
                <a:latin typeface="+mn-lt"/>
                <a:ea typeface="+mn-ea"/>
              </a:rPr>
              <a:t> i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trucant</a:t>
            </a:r>
            <a:r>
              <a:rPr lang="es-ES" altLang="de-DE" sz="2000" b="0" dirty="0">
                <a:solidFill>
                  <a:srgbClr val="333333"/>
                </a:solidFill>
                <a:latin typeface="+mn-lt"/>
                <a:ea typeface="+mn-ea"/>
              </a:rPr>
              <a:t>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per a </a:t>
            </a:r>
            <a:r>
              <a:rPr lang="es-ES" altLang="de-DE" sz="2000" b="0" dirty="0" err="1">
                <a:solidFill>
                  <a:srgbClr val="333333"/>
                </a:solidFill>
                <a:latin typeface="+mn-lt"/>
                <a:ea typeface="+mn-ea"/>
              </a:rPr>
              <a:t>demanar</a:t>
            </a:r>
            <a:r>
              <a:rPr lang="es-ES" altLang="de-DE" sz="2000" b="0" dirty="0">
                <a:solidFill>
                  <a:srgbClr val="333333"/>
                </a:solidFill>
                <a:latin typeface="+mn-lt"/>
                <a:ea typeface="+mn-ea"/>
              </a:rPr>
              <a:t>-li la recepta.</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31</a:t>
            </a:fld>
            <a:endParaRPr lang="de-DE" altLang="es-ES">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les persones </a:t>
            </a:r>
            <a:r>
              <a:rPr lang="es-ES" altLang="de-DE" sz="2000" b="0" dirty="0" err="1">
                <a:solidFill>
                  <a:srgbClr val="333333"/>
                </a:solidFill>
                <a:latin typeface="+mn-lt"/>
                <a:ea typeface="+mn-ea"/>
              </a:rPr>
              <a:t>desfavorides</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comunista </a:t>
            </a:r>
            <a:r>
              <a:rPr lang="es-ES" altLang="de-DE" sz="2000" b="0" dirty="0" err="1">
                <a:solidFill>
                  <a:srgbClr val="333333"/>
                </a:solidFill>
                <a:latin typeface="+mn-lt"/>
                <a:ea typeface="+mn-ea"/>
              </a:rPr>
              <a:t>encoratja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treballadors</a:t>
            </a:r>
            <a:r>
              <a:rPr lang="es-ES" altLang="de-DE" sz="2000" b="0" dirty="0">
                <a:solidFill>
                  <a:srgbClr val="333333"/>
                </a:solidFill>
                <a:latin typeface="+mn-lt"/>
                <a:ea typeface="+mn-ea"/>
              </a:rPr>
              <a:t> a </a:t>
            </a:r>
            <a:r>
              <a:rPr lang="es-ES" altLang="de-DE" sz="2000" b="0" dirty="0" err="1">
                <a:solidFill>
                  <a:srgbClr val="333333"/>
                </a:solidFill>
                <a:latin typeface="+mn-lt"/>
                <a:ea typeface="+mn-ea"/>
              </a:rPr>
              <a:t>treballar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més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durament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predicador proclama la fi del </a:t>
            </a:r>
            <a:r>
              <a:rPr lang="es-ES" altLang="de-DE" sz="2000" b="0" dirty="0" err="1">
                <a:solidFill>
                  <a:srgbClr val="333333"/>
                </a:solidFill>
                <a:latin typeface="+mn-lt"/>
                <a:ea typeface="+mn-ea"/>
              </a:rPr>
              <a:t>món</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cap</a:t>
            </a:r>
            <a:r>
              <a:rPr lang="es-ES" altLang="de-DE" sz="2000" b="0" dirty="0">
                <a:solidFill>
                  <a:srgbClr val="333333"/>
                </a:solidFill>
                <a:latin typeface="+mn-lt"/>
                <a:ea typeface="+mn-ea"/>
              </a:rPr>
              <a:t> anuncia que no hi ha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 per a </a:t>
            </a:r>
            <a:r>
              <a:rPr lang="es-ES" altLang="de-DE" sz="2000" b="0" dirty="0" err="1">
                <a:solidFill>
                  <a:srgbClr val="333333"/>
                </a:solidFill>
                <a:latin typeface="+mn-lt"/>
                <a:ea typeface="+mn-ea"/>
              </a:rPr>
              <a:t>augmentar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sous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tot</a:t>
            </a:r>
            <a:r>
              <a:rPr lang="es-ES" altLang="de-DE" sz="2000" b="0" dirty="0">
                <a:solidFill>
                  <a:srgbClr val="333333"/>
                </a:solidFill>
                <a:latin typeface="+mn-lt"/>
                <a:ea typeface="+mn-ea"/>
              </a:rPr>
              <a:t> i que </a:t>
            </a: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viu</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luxosament</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32</a:t>
            </a:fld>
            <a:endParaRPr lang="de-DE" altLang="es-ES">
              <a:latin typeface="+mn-lt"/>
              <a:ea typeface="+mn-ea"/>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les persones </a:t>
            </a:r>
            <a:r>
              <a:rPr lang="es-ES" altLang="de-DE" sz="2000" b="0" dirty="0" err="1">
                <a:solidFill>
                  <a:srgbClr val="333333"/>
                </a:solidFill>
                <a:latin typeface="+mn-lt"/>
                <a:ea typeface="+mn-ea"/>
              </a:rPr>
              <a:t>desfavorides</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comunista </a:t>
            </a:r>
            <a:r>
              <a:rPr lang="es-ES" altLang="de-DE" sz="2000" b="0" dirty="0" err="1">
                <a:solidFill>
                  <a:srgbClr val="333333"/>
                </a:solidFill>
                <a:latin typeface="+mn-lt"/>
                <a:ea typeface="+mn-ea"/>
              </a:rPr>
              <a:t>encoratja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treballadors</a:t>
            </a:r>
            <a:r>
              <a:rPr lang="es-ES" altLang="de-DE" sz="2000" b="0" dirty="0">
                <a:solidFill>
                  <a:srgbClr val="333333"/>
                </a:solidFill>
                <a:latin typeface="+mn-lt"/>
                <a:ea typeface="+mn-ea"/>
              </a:rPr>
              <a:t> a </a:t>
            </a:r>
            <a:r>
              <a:rPr lang="es-ES" altLang="de-DE" sz="2000" b="0" dirty="0" err="1">
                <a:solidFill>
                  <a:srgbClr val="333333"/>
                </a:solidFill>
                <a:latin typeface="+mn-lt"/>
                <a:ea typeface="+mn-ea"/>
              </a:rPr>
              <a:t>treballar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més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durament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predicador proclama la fi del </a:t>
            </a:r>
            <a:r>
              <a:rPr lang="es-ES" altLang="de-DE" sz="2000" b="0" dirty="0" err="1">
                <a:solidFill>
                  <a:srgbClr val="333333"/>
                </a:solidFill>
                <a:latin typeface="+mn-lt"/>
                <a:ea typeface="+mn-ea"/>
              </a:rPr>
              <a:t>món</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cap</a:t>
            </a:r>
            <a:r>
              <a:rPr lang="es-ES" altLang="de-DE" sz="2000" b="0" dirty="0">
                <a:solidFill>
                  <a:srgbClr val="333333"/>
                </a:solidFill>
                <a:latin typeface="+mn-lt"/>
                <a:ea typeface="+mn-ea"/>
              </a:rPr>
              <a:t> anuncia que no hi ha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 per a </a:t>
            </a:r>
            <a:r>
              <a:rPr lang="es-ES" altLang="de-DE" sz="2000" b="0" dirty="0" err="1">
                <a:solidFill>
                  <a:srgbClr val="333333"/>
                </a:solidFill>
                <a:latin typeface="+mn-lt"/>
                <a:ea typeface="+mn-ea"/>
              </a:rPr>
              <a:t>augmentar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sous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tot</a:t>
            </a:r>
            <a:r>
              <a:rPr lang="es-ES" altLang="de-DE" sz="2000" b="0" dirty="0">
                <a:solidFill>
                  <a:srgbClr val="333333"/>
                </a:solidFill>
                <a:latin typeface="+mn-lt"/>
                <a:ea typeface="+mn-ea"/>
              </a:rPr>
              <a:t> i que </a:t>
            </a: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viu</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luxosament</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Novament, avalua la possibilitat de cada explicació.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33</a:t>
            </a:fld>
            <a:endParaRPr lang="de-DE" altLang="es-ES">
              <a:latin typeface="+mn-lt"/>
              <a:ea typeface="+mn-ea"/>
            </a:endParaRPr>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ÈFIC</a:t>
            </a:r>
            <a:endParaRPr lang="de-DE" altLang="de-DE" sz="1300" b="0" dirty="0">
              <a:latin typeface="Calibri Light"/>
            </a:endParaRPr>
          </a:p>
        </p:txBody>
      </p:sp>
      <p:sp>
        <p:nvSpPr>
          <p:cNvPr id="14"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les persones </a:t>
            </a:r>
            <a:r>
              <a:rPr lang="es-ES" altLang="de-DE" sz="2000" b="0" dirty="0" err="1">
                <a:solidFill>
                  <a:srgbClr val="333333"/>
                </a:solidFill>
                <a:latin typeface="+mn-lt"/>
                <a:ea typeface="+mn-ea"/>
              </a:rPr>
              <a:t>desfavorides</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comunista </a:t>
            </a:r>
            <a:r>
              <a:rPr lang="es-ES" altLang="de-DE" sz="2000" b="0" dirty="0" err="1">
                <a:solidFill>
                  <a:srgbClr val="333333"/>
                </a:solidFill>
                <a:latin typeface="+mn-lt"/>
                <a:ea typeface="+mn-ea"/>
              </a:rPr>
              <a:t>encoratja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treballadors</a:t>
            </a:r>
            <a:r>
              <a:rPr lang="es-ES" altLang="de-DE" sz="2000" b="0" dirty="0">
                <a:solidFill>
                  <a:srgbClr val="333333"/>
                </a:solidFill>
                <a:latin typeface="+mn-lt"/>
                <a:ea typeface="+mn-ea"/>
              </a:rPr>
              <a:t> a </a:t>
            </a:r>
            <a:r>
              <a:rPr lang="es-ES" altLang="de-DE" sz="2000" b="0" dirty="0" err="1">
                <a:solidFill>
                  <a:srgbClr val="333333"/>
                </a:solidFill>
                <a:latin typeface="+mn-lt"/>
                <a:ea typeface="+mn-ea"/>
              </a:rPr>
              <a:t>treballar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més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durament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predicador proclama la fi del </a:t>
            </a:r>
            <a:r>
              <a:rPr lang="es-ES" altLang="de-DE" sz="2000" b="0" dirty="0" err="1">
                <a:solidFill>
                  <a:srgbClr val="333333"/>
                </a:solidFill>
                <a:latin typeface="+mn-lt"/>
                <a:ea typeface="+mn-ea"/>
              </a:rPr>
              <a:t>món</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cap</a:t>
            </a:r>
            <a:r>
              <a:rPr lang="es-ES" altLang="de-DE" sz="2000" b="0" dirty="0">
                <a:solidFill>
                  <a:srgbClr val="333333"/>
                </a:solidFill>
                <a:latin typeface="+mn-lt"/>
                <a:ea typeface="+mn-ea"/>
              </a:rPr>
              <a:t> anuncia que no hi ha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 per a </a:t>
            </a:r>
            <a:r>
              <a:rPr lang="es-ES" altLang="de-DE" sz="2000" b="0" dirty="0" err="1">
                <a:solidFill>
                  <a:srgbClr val="333333"/>
                </a:solidFill>
                <a:latin typeface="+mn-lt"/>
                <a:ea typeface="+mn-ea"/>
              </a:rPr>
              <a:t>augmentar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sous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tot</a:t>
            </a:r>
            <a:r>
              <a:rPr lang="es-ES" altLang="de-DE" sz="2000" b="0" dirty="0">
                <a:solidFill>
                  <a:srgbClr val="333333"/>
                </a:solidFill>
                <a:latin typeface="+mn-lt"/>
                <a:ea typeface="+mn-ea"/>
              </a:rPr>
              <a:t> i que </a:t>
            </a: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viu</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luxosament</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Novament</a:t>
            </a:r>
            <a:r>
              <a:rPr lang="en-US" sz="3600" dirty="0">
                <a:latin typeface="+mn-lt"/>
                <a:ea typeface="+mn-ea"/>
                <a:cs typeface="+mn-cs"/>
              </a:rPr>
              <a:t>, </a:t>
            </a:r>
            <a:r>
              <a:rPr lang="en-US" sz="3600" dirty="0" err="1">
                <a:latin typeface="+mn-lt"/>
                <a:ea typeface="+mn-ea"/>
                <a:cs typeface="+mn-cs"/>
              </a:rPr>
              <a:t>avalua</a:t>
            </a:r>
            <a:r>
              <a:rPr lang="en-US" sz="3600" dirty="0">
                <a:latin typeface="+mn-lt"/>
                <a:ea typeface="+mn-ea"/>
                <a:cs typeface="+mn-cs"/>
              </a:rPr>
              <a:t> la </a:t>
            </a:r>
            <a:r>
              <a:rPr lang="en-US" sz="3600" dirty="0" err="1">
                <a:latin typeface="+mn-lt"/>
                <a:ea typeface="+mn-ea"/>
                <a:cs typeface="+mn-cs"/>
              </a:rPr>
              <a:t>possibilitat</a:t>
            </a:r>
            <a:r>
              <a:rPr lang="en-US" sz="3600" dirty="0">
                <a:latin typeface="+mn-lt"/>
                <a:ea typeface="+mn-ea"/>
                <a:cs typeface="+mn-cs"/>
              </a:rPr>
              <a:t> de </a:t>
            </a:r>
            <a:r>
              <a:rPr lang="en-US" sz="3600" dirty="0" err="1">
                <a:latin typeface="+mn-lt"/>
                <a:ea typeface="+mn-ea"/>
                <a:cs typeface="+mn-cs"/>
              </a:rPr>
              <a:t>cada</a:t>
            </a:r>
            <a:r>
              <a:rPr lang="en-US" sz="3600" dirty="0">
                <a:latin typeface="+mn-lt"/>
                <a:ea typeface="+mn-ea"/>
                <a:cs typeface="+mn-cs"/>
              </a:rPr>
              <a:t> </a:t>
            </a:r>
            <a:r>
              <a:rPr lang="en-US" sz="3600" dirty="0" err="1">
                <a:latin typeface="+mn-lt"/>
                <a:ea typeface="+mn-ea"/>
                <a:cs typeface="+mn-cs"/>
              </a:rPr>
              <a:t>explicació</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34</a:t>
            </a:fld>
            <a:endParaRPr lang="de-DE" altLang="es-ES">
              <a:latin typeface="+mn-lt"/>
              <a:ea typeface="+mn-ea"/>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ÉFIC</a:t>
            </a:r>
            <a:endParaRPr lang="de-DE" altLang="de-DE" sz="1300" b="0" dirty="0">
              <a:latin typeface="Calibri Ligh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BENEFIC</a:t>
            </a: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El </a:t>
            </a:r>
            <a:r>
              <a:rPr lang="es-ES" altLang="de-DE" sz="2000" b="0" dirty="0" err="1">
                <a:solidFill>
                  <a:srgbClr val="004992"/>
                </a:solidFill>
                <a:latin typeface="+mn-lt"/>
                <a:ea typeface="+mn-ea"/>
              </a:rPr>
              <a:t>polític</a:t>
            </a:r>
            <a:r>
              <a:rPr lang="es-ES" altLang="de-DE" sz="2000" b="0" dirty="0">
                <a:solidFill>
                  <a:srgbClr val="004992"/>
                </a:solidFill>
                <a:latin typeface="+mn-lt"/>
                <a:ea typeface="+mn-ea"/>
              </a:rPr>
              <a:t> </a:t>
            </a:r>
            <a:r>
              <a:rPr lang="es-ES" altLang="de-DE" sz="2000" b="0" dirty="0" err="1">
                <a:solidFill>
                  <a:srgbClr val="004992"/>
                </a:solidFill>
                <a:latin typeface="+mn-lt"/>
                <a:ea typeface="+mn-ea"/>
              </a:rPr>
              <a:t>ajuda</a:t>
            </a:r>
            <a:r>
              <a:rPr lang="es-ES" altLang="de-DE" sz="2000" b="0" dirty="0">
                <a:solidFill>
                  <a:srgbClr val="004992"/>
                </a:solidFill>
                <a:latin typeface="+mn-lt"/>
                <a:ea typeface="+mn-ea"/>
              </a:rPr>
              <a:t> a les persones </a:t>
            </a:r>
            <a:r>
              <a:rPr lang="es-ES" altLang="de-DE" sz="2000" b="0" dirty="0" err="1">
                <a:solidFill>
                  <a:srgbClr val="004992"/>
                </a:solidFill>
                <a:latin typeface="+mn-lt"/>
                <a:ea typeface="+mn-ea"/>
              </a:rPr>
              <a:t>desfavorides</a:t>
            </a:r>
            <a:r>
              <a:rPr lang="es-E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polític</a:t>
            </a:r>
            <a:r>
              <a:rPr lang="es-ES" altLang="de-DE" sz="2000" b="0" dirty="0">
                <a:solidFill>
                  <a:srgbClr val="333333"/>
                </a:solidFill>
                <a:latin typeface="+mn-lt"/>
                <a:ea typeface="+mn-ea"/>
              </a:rPr>
              <a:t> comunista </a:t>
            </a:r>
            <a:r>
              <a:rPr lang="es-ES" altLang="de-DE" sz="2000" b="0" dirty="0" err="1">
                <a:solidFill>
                  <a:srgbClr val="333333"/>
                </a:solidFill>
                <a:latin typeface="+mn-lt"/>
                <a:ea typeface="+mn-ea"/>
              </a:rPr>
              <a:t>encoratja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treballadors</a:t>
            </a:r>
            <a:r>
              <a:rPr lang="es-ES" altLang="de-DE" sz="2000" b="0" dirty="0">
                <a:solidFill>
                  <a:srgbClr val="333333"/>
                </a:solidFill>
                <a:latin typeface="+mn-lt"/>
                <a:ea typeface="+mn-ea"/>
              </a:rPr>
              <a:t> a </a:t>
            </a:r>
            <a:r>
              <a:rPr lang="es-ES" altLang="de-DE" sz="2000" b="0" dirty="0" err="1">
                <a:solidFill>
                  <a:srgbClr val="333333"/>
                </a:solidFill>
                <a:latin typeface="+mn-lt"/>
                <a:ea typeface="+mn-ea"/>
              </a:rPr>
              <a:t>treballar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més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durament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predicador proclama la fi del </a:t>
            </a:r>
            <a:r>
              <a:rPr lang="es-ES" altLang="de-DE" sz="2000" b="0" dirty="0" err="1">
                <a:solidFill>
                  <a:srgbClr val="333333"/>
                </a:solidFill>
                <a:latin typeface="+mn-lt"/>
                <a:ea typeface="+mn-ea"/>
              </a:rPr>
              <a:t>món</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cap</a:t>
            </a:r>
            <a:r>
              <a:rPr lang="es-ES" altLang="de-DE" sz="2000" b="0" dirty="0">
                <a:solidFill>
                  <a:srgbClr val="333333"/>
                </a:solidFill>
                <a:latin typeface="+mn-lt"/>
                <a:ea typeface="+mn-ea"/>
              </a:rPr>
              <a:t> anuncia que no hi ha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 per a </a:t>
            </a:r>
            <a:r>
              <a:rPr lang="es-ES" altLang="de-DE" sz="2000" b="0" dirty="0" err="1">
                <a:solidFill>
                  <a:srgbClr val="333333"/>
                </a:solidFill>
                <a:latin typeface="+mn-lt"/>
                <a:ea typeface="+mn-ea"/>
              </a:rPr>
              <a:t>augmentar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sous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tot</a:t>
            </a:r>
            <a:r>
              <a:rPr lang="es-ES" altLang="de-DE" sz="2000" b="0" dirty="0">
                <a:solidFill>
                  <a:srgbClr val="333333"/>
                </a:solidFill>
                <a:latin typeface="+mn-lt"/>
                <a:ea typeface="+mn-ea"/>
              </a:rPr>
              <a:t> i que </a:t>
            </a:r>
            <a:r>
              <a:rPr lang="es-ES" altLang="de-DE" sz="2000" b="0" dirty="0" err="1">
                <a:solidFill>
                  <a:srgbClr val="333333"/>
                </a:solidFill>
                <a:latin typeface="+mn-lt"/>
                <a:ea typeface="+mn-ea"/>
              </a:rPr>
              <a:t>ell</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viu</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luxosament</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35</a:t>
            </a:fld>
            <a:endParaRPr lang="de-DE" altLang="es-ES">
              <a:latin typeface="+mn-lt"/>
              <a:ea typeface="+mn-ea"/>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ÉFIC</a:t>
            </a:r>
            <a:endParaRPr lang="de-DE" altLang="de-DE" sz="1300" b="0" dirty="0">
              <a:latin typeface="Calibri Light"/>
            </a:endParaRPr>
          </a:p>
        </p:txBody>
      </p:sp>
      <p:sp>
        <p:nvSpPr>
          <p:cNvPr id="32"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BENEFIC</a:t>
            </a: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és un pròfug de la llei que tracta de enganyar a la policia.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S'està posant un banyador de dona per a fer broma.</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És</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guardaespatlles</a:t>
            </a:r>
            <a:r>
              <a:rPr lang="es-ES" altLang="de-DE" sz="2000" b="0" dirty="0">
                <a:solidFill>
                  <a:srgbClr val="333333"/>
                </a:solidFill>
                <a:latin typeface="+mn-lt"/>
                <a:ea typeface="+mn-ea"/>
              </a:rPr>
              <a:t> personal de la dona.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S'ha mullat la roba i ara li està robant la roba a la dona.</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36</a:t>
            </a:fld>
            <a:endParaRPr lang="de-DE" altLang="es-ES">
              <a:latin typeface="+mn-lt"/>
              <a:ea typeface="+mn-ea"/>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Has </a:t>
            </a:r>
            <a:r>
              <a:rPr lang="en-US" sz="3600" dirty="0" err="1">
                <a:latin typeface="+mn-lt"/>
                <a:ea typeface="+mn-ea"/>
                <a:cs typeface="+mn-cs"/>
              </a:rPr>
              <a:t>canviat</a:t>
            </a:r>
            <a:r>
              <a:rPr lang="en-US" sz="3600" dirty="0">
                <a:latin typeface="+mn-lt"/>
                <a:ea typeface="+mn-ea"/>
                <a:cs typeface="+mn-cs"/>
              </a:rPr>
              <a:t> la </a:t>
            </a:r>
            <a:r>
              <a:rPr lang="en-US" sz="3600" dirty="0" err="1">
                <a:latin typeface="+mn-lt"/>
                <a:ea typeface="+mn-ea"/>
                <a:cs typeface="+mn-cs"/>
              </a:rPr>
              <a:t>teva</a:t>
            </a:r>
            <a:r>
              <a:rPr lang="en-US" sz="3600" dirty="0">
                <a:latin typeface="+mn-lt"/>
                <a:ea typeface="+mn-ea"/>
                <a:cs typeface="+mn-cs"/>
              </a:rPr>
              <a:t> </a:t>
            </a:r>
            <a:r>
              <a:rPr lang="en-US" sz="3600" dirty="0" err="1">
                <a:latin typeface="+mn-lt"/>
                <a:ea typeface="+mn-ea"/>
                <a:cs typeface="+mn-cs"/>
              </a:rPr>
              <a:t>decisió</a:t>
            </a:r>
            <a:r>
              <a:rPr lang="en-US" sz="3600" dirty="0">
                <a:latin typeface="+mn-lt"/>
                <a:ea typeface="+mn-ea"/>
                <a:cs typeface="+mn-cs"/>
              </a:rPr>
              <a:t> </a:t>
            </a:r>
            <a:r>
              <a:rPr lang="en-US" sz="3600" dirty="0" err="1">
                <a:latin typeface="+mn-lt"/>
                <a:ea typeface="+mn-ea"/>
                <a:cs typeface="+mn-cs"/>
              </a:rPr>
              <a:t>amb</a:t>
            </a:r>
            <a:r>
              <a:rPr lang="en-US" sz="3600" dirty="0">
                <a:latin typeface="+mn-lt"/>
                <a:ea typeface="+mn-ea"/>
                <a:cs typeface="+mn-cs"/>
              </a:rPr>
              <a:t> la nova </a:t>
            </a:r>
            <a:r>
              <a:rPr lang="en-US" sz="3600" dirty="0" err="1">
                <a:latin typeface="+mn-lt"/>
                <a:ea typeface="+mn-ea"/>
                <a:cs typeface="+mn-cs"/>
              </a:rPr>
              <a:t>imatge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37</a:t>
            </a:fld>
            <a:endParaRPr lang="de-DE" altLang="es-ES">
              <a:latin typeface="+mn-lt"/>
              <a:ea typeface="+mn-ea"/>
            </a:endParaRPr>
          </a:p>
        </p:txBody>
      </p:sp>
      <p:sp>
        <p:nvSpPr>
          <p:cNvPr id="10241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és un pròfug de la llei que tracta de enganyar a la policia.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S'està posant un banyador de dona per a fer broma.</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És</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guardaespatlles</a:t>
            </a:r>
            <a:r>
              <a:rPr lang="es-ES" altLang="de-DE" sz="2000" b="0" dirty="0">
                <a:solidFill>
                  <a:srgbClr val="333333"/>
                </a:solidFill>
                <a:latin typeface="+mn-lt"/>
                <a:ea typeface="+mn-ea"/>
              </a:rPr>
              <a:t> personal de la dona.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S'ha mullat la roba i ara li està robant la roba a la dona.</a:t>
            </a:r>
            <a:endParaRPr lang="de-DE" altLang="de-DE" sz="2000" b="0" dirty="0">
              <a:solidFill>
                <a:srgbClr val="333333"/>
              </a:solidFill>
              <a:latin typeface="+mn-lt"/>
              <a:ea typeface="+mn-ea"/>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38</a:t>
            </a:fld>
            <a:endParaRPr lang="de-DE" altLang="es-ES">
              <a:latin typeface="+mn-lt"/>
              <a:ea typeface="+mn-ea"/>
            </a:endParaRPr>
          </a:p>
        </p:txBody>
      </p:sp>
      <p:sp>
        <p:nvSpPr>
          <p:cNvPr id="10446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és un pròfug de la llei que tracta de enganyar a la policia.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S'està posant un banyador de dona per a fer broma.</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És</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guardaespatlles</a:t>
            </a:r>
            <a:r>
              <a:rPr lang="es-ES" altLang="de-DE" sz="2000" b="0" dirty="0">
                <a:solidFill>
                  <a:srgbClr val="333333"/>
                </a:solidFill>
                <a:latin typeface="+mn-lt"/>
                <a:ea typeface="+mn-ea"/>
              </a:rPr>
              <a:t> personal de la dona.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S'ha mullat la roba i ara li està robant la roba a la dona.</a:t>
            </a:r>
            <a:endParaRPr lang="de-DE" altLang="de-DE" sz="2000" b="0" dirty="0">
              <a:solidFill>
                <a:srgbClr val="333333"/>
              </a:solidFill>
              <a:latin typeface="+mn-lt"/>
              <a:ea typeface="+mn-ea"/>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L'home és un pròfug de la llei que tracta de enganyar a la policia.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S'està posant un banyador de dona per a fer broma.</a:t>
            </a:r>
          </a:p>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És</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guardaespatlles</a:t>
            </a:r>
            <a:r>
              <a:rPr lang="es-ES" altLang="de-DE" sz="2000" b="0" dirty="0">
                <a:solidFill>
                  <a:srgbClr val="333333"/>
                </a:solidFill>
                <a:latin typeface="+mn-lt"/>
                <a:ea typeface="+mn-ea"/>
              </a:rPr>
              <a:t> personal de la dona.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S'ha mullat la roba i ara li està robant la roba a la dona.</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39</a:t>
            </a:fld>
            <a:endParaRPr lang="de-DE" altLang="es-ES">
              <a:latin typeface="+mn-lt"/>
              <a:ea typeface="+mn-ea"/>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EA128C3A-116C-4D43-94AD-824F0315E632}" type="slidenum">
              <a:rPr lang="de-DE" altLang="es-ES" smtClean="0">
                <a:latin typeface="+mn-lt"/>
                <a:ea typeface="+mn-ea"/>
              </a:rPr>
              <a:pPr/>
              <a:t>40</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als</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les </a:t>
            </a:r>
            <a:r>
              <a:rPr lang="en-US" altLang="ko-KR" b="0" i="1" spc="-5" dirty="0" err="1">
                <a:solidFill>
                  <a:srgbClr val="333333"/>
                </a:solidFill>
                <a:latin typeface="+mn-lt"/>
                <a:ea typeface="+mn-ea"/>
              </a:rPr>
              <a:t>conductores</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s-ES" altLang="ko-KR" b="0" dirty="0" err="1">
                <a:solidFill>
                  <a:srgbClr val="333333"/>
                </a:solidFill>
                <a:latin typeface="+mn-lt"/>
                <a:ea typeface="+mn-ea"/>
              </a:rPr>
              <a:t>alguns</a:t>
            </a:r>
            <a:r>
              <a:rPr lang="es-ES" altLang="ko-KR" b="0" dirty="0">
                <a:solidFill>
                  <a:srgbClr val="333333"/>
                </a:solidFill>
                <a:latin typeface="+mn-lt"/>
                <a:ea typeface="+mn-ea"/>
              </a:rPr>
              <a:t> vídeos poden </a:t>
            </a:r>
            <a:r>
              <a:rPr lang="es-ES" altLang="ko-KR" b="0" dirty="0" err="1">
                <a:solidFill>
                  <a:srgbClr val="333333"/>
                </a:solidFill>
                <a:latin typeface="+mn-lt"/>
                <a:ea typeface="+mn-ea"/>
              </a:rPr>
              <a:t>contenir</a:t>
            </a:r>
            <a:r>
              <a:rPr lang="es-ES" altLang="ko-KR" b="0" dirty="0">
                <a:solidFill>
                  <a:srgbClr val="333333"/>
                </a:solidFill>
                <a:latin typeface="+mn-lt"/>
                <a:ea typeface="+mn-ea"/>
              </a:rPr>
              <a:t> </a:t>
            </a:r>
            <a:r>
              <a:rPr lang="es-ES" altLang="ko-KR" b="0" dirty="0" err="1">
                <a:solidFill>
                  <a:srgbClr val="333333"/>
                </a:solidFill>
                <a:latin typeface="+mn-lt"/>
                <a:ea typeface="+mn-ea"/>
              </a:rPr>
              <a:t>llenguatge</a:t>
            </a:r>
            <a:r>
              <a:rPr lang="es-ES" altLang="ko-KR" b="0" dirty="0">
                <a:solidFill>
                  <a:srgbClr val="333333"/>
                </a:solidFill>
                <a:latin typeface="+mn-lt"/>
                <a:ea typeface="+mn-ea"/>
              </a:rPr>
              <a:t> no </a:t>
            </a:r>
            <a:r>
              <a:rPr lang="es-ES" altLang="ko-KR" b="0" dirty="0" err="1">
                <a:solidFill>
                  <a:srgbClr val="333333"/>
                </a:solidFill>
                <a:latin typeface="+mn-lt"/>
                <a:ea typeface="+mn-ea"/>
              </a:rPr>
              <a:t>apropiat</a:t>
            </a:r>
            <a:r>
              <a:rPr lang="es-ES" altLang="ko-KR" b="0" dirty="0">
                <a:solidFill>
                  <a:srgbClr val="333333"/>
                </a:solidFill>
                <a:latin typeface="+mn-lt"/>
                <a:ea typeface="+mn-ea"/>
              </a:rPr>
              <a:t> per a </a:t>
            </a:r>
            <a:r>
              <a:rPr lang="es-ES" altLang="ko-KR" b="0" dirty="0" err="1">
                <a:solidFill>
                  <a:srgbClr val="333333"/>
                </a:solidFill>
                <a:latin typeface="+mn-lt"/>
                <a:ea typeface="+mn-ea"/>
              </a:rPr>
              <a:t>tots</a:t>
            </a:r>
            <a:r>
              <a:rPr lang="es-ES" altLang="ko-KR" b="0" dirty="0">
                <a:solidFill>
                  <a:srgbClr val="333333"/>
                </a:solidFill>
                <a:latin typeface="+mn-lt"/>
                <a:ea typeface="+mn-ea"/>
              </a:rPr>
              <a:t> </a:t>
            </a:r>
            <a:r>
              <a:rPr lang="es-ES" altLang="ko-KR" b="0" dirty="0" err="1">
                <a:solidFill>
                  <a:srgbClr val="333333"/>
                </a:solidFill>
                <a:latin typeface="+mn-lt"/>
                <a:ea typeface="+mn-ea"/>
              </a:rPr>
              <a:t>els</a:t>
            </a:r>
            <a:r>
              <a:rPr lang="es-ES" altLang="ko-KR" b="0" dirty="0">
                <a:solidFill>
                  <a:srgbClr val="333333"/>
                </a:solidFill>
                <a:latin typeface="+mn-lt"/>
                <a:ea typeface="+mn-ea"/>
              </a:rPr>
              <a:t> </a:t>
            </a:r>
            <a:r>
              <a:rPr lang="es-ES" altLang="ko-KR" b="0" dirty="0" err="1">
                <a:solidFill>
                  <a:srgbClr val="333333"/>
                </a:solidFill>
                <a:latin typeface="+mn-lt"/>
                <a:ea typeface="+mn-ea"/>
              </a:rPr>
              <a:t>públics</a:t>
            </a:r>
            <a:r>
              <a:rPr lang="es-ES" altLang="ko-KR" b="0" dirty="0">
                <a:solidFill>
                  <a:srgbClr val="333333"/>
                </a:solidFill>
                <a:latin typeface="+mn-lt"/>
                <a:ea typeface="+mn-ea"/>
              </a:rPr>
              <a:t> o no ser </a:t>
            </a:r>
            <a:r>
              <a:rPr lang="es-ES" altLang="ko-KR" b="0" dirty="0" err="1">
                <a:solidFill>
                  <a:srgbClr val="333333"/>
                </a:solidFill>
                <a:latin typeface="+mn-lt"/>
                <a:ea typeface="+mn-ea"/>
              </a:rPr>
              <a:t>vàlids</a:t>
            </a:r>
            <a:r>
              <a:rPr lang="es-ES" altLang="ko-KR" b="0" dirty="0">
                <a:solidFill>
                  <a:srgbClr val="333333"/>
                </a:solidFill>
                <a:latin typeface="+mn-lt"/>
                <a:ea typeface="+mn-ea"/>
              </a:rPr>
              <a:t> en </a:t>
            </a:r>
            <a:r>
              <a:rPr lang="es-ES" altLang="ko-KR" b="0" dirty="0" err="1">
                <a:solidFill>
                  <a:srgbClr val="333333"/>
                </a:solidFill>
                <a:latin typeface="+mn-lt"/>
                <a:ea typeface="+mn-ea"/>
              </a:rPr>
              <a:t>diferents</a:t>
            </a:r>
            <a:r>
              <a:rPr lang="es-ES" altLang="ko-KR" b="0" dirty="0">
                <a:solidFill>
                  <a:srgbClr val="333333"/>
                </a:solidFill>
                <a:latin typeface="+mn-lt"/>
                <a:ea typeface="+mn-ea"/>
              </a:rPr>
              <a:t> cultures. Si </a:t>
            </a:r>
            <a:r>
              <a:rPr lang="es-ES" altLang="ko-KR" b="0" dirty="0" err="1">
                <a:solidFill>
                  <a:srgbClr val="333333"/>
                </a:solidFill>
                <a:latin typeface="+mn-lt"/>
                <a:ea typeface="+mn-ea"/>
              </a:rPr>
              <a:t>us</a:t>
            </a:r>
            <a:r>
              <a:rPr lang="es-ES" altLang="ko-KR" b="0" dirty="0">
                <a:solidFill>
                  <a:srgbClr val="333333"/>
                </a:solidFill>
                <a:latin typeface="+mn-lt"/>
                <a:ea typeface="+mn-ea"/>
              </a:rPr>
              <a:t> </a:t>
            </a:r>
            <a:r>
              <a:rPr lang="es-ES" altLang="ko-KR" b="0" dirty="0" err="1">
                <a:solidFill>
                  <a:srgbClr val="333333"/>
                </a:solidFill>
                <a:latin typeface="+mn-lt"/>
                <a:ea typeface="+mn-ea"/>
              </a:rPr>
              <a:t>plau</a:t>
            </a:r>
            <a:r>
              <a:rPr lang="es-ES" altLang="ko-KR" b="0" dirty="0">
                <a:solidFill>
                  <a:srgbClr val="333333"/>
                </a:solidFill>
                <a:latin typeface="+mn-lt"/>
                <a:ea typeface="+mn-ea"/>
              </a:rPr>
              <a:t>, </a:t>
            </a:r>
            <a:r>
              <a:rPr lang="es-ES" altLang="ko-KR" b="0" dirty="0" err="1">
                <a:solidFill>
                  <a:srgbClr val="333333"/>
                </a:solidFill>
                <a:latin typeface="+mn-lt"/>
                <a:ea typeface="+mn-ea"/>
              </a:rPr>
              <a:t>revisi</a:t>
            </a:r>
            <a:r>
              <a:rPr lang="es-ES" altLang="ko-KR" b="0" dirty="0">
                <a:solidFill>
                  <a:srgbClr val="333333"/>
                </a:solidFill>
                <a:latin typeface="+mn-lt"/>
                <a:ea typeface="+mn-ea"/>
              </a:rPr>
              <a:t> </a:t>
            </a:r>
            <a:r>
              <a:rPr lang="es-ES" altLang="ko-KR" b="0" dirty="0" err="1">
                <a:solidFill>
                  <a:srgbClr val="333333"/>
                </a:solidFill>
                <a:latin typeface="+mn-lt"/>
                <a:ea typeface="+mn-ea"/>
              </a:rPr>
              <a:t>amb</a:t>
            </a:r>
            <a:r>
              <a:rPr lang="es-ES" altLang="ko-KR" b="0" dirty="0">
                <a:solidFill>
                  <a:srgbClr val="333333"/>
                </a:solidFill>
                <a:latin typeface="+mn-lt"/>
                <a:ea typeface="+mn-ea"/>
              </a:rPr>
              <a:t> cura el vídeos </a:t>
            </a:r>
            <a:r>
              <a:rPr lang="es-ES" altLang="ko-KR" b="0" dirty="0" err="1">
                <a:solidFill>
                  <a:srgbClr val="333333"/>
                </a:solidFill>
                <a:latin typeface="+mn-lt"/>
                <a:ea typeface="+mn-ea"/>
              </a:rPr>
              <a:t>abans</a:t>
            </a:r>
            <a:r>
              <a:rPr lang="es-ES" altLang="ko-KR" b="0" dirty="0">
                <a:solidFill>
                  <a:srgbClr val="333333"/>
                </a:solidFill>
                <a:latin typeface="+mn-lt"/>
                <a:ea typeface="+mn-ea"/>
              </a:rPr>
              <a:t> de mostrar-los</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773223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gaudeix d'un dia agradable.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s'ha escapat per anar a pescar.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agradar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a:t>
            </a:r>
            <a:r>
              <a:rPr lang="es-ES" altLang="de-DE" sz="2000" b="0" dirty="0" err="1">
                <a:solidFill>
                  <a:srgbClr val="333333"/>
                </a:solidFill>
                <a:latin typeface="+mn-lt"/>
                <a:ea typeface="+mn-ea"/>
              </a:rPr>
              <a:t>pescant</a:t>
            </a:r>
            <a:r>
              <a:rPr lang="es-ES" altLang="de-DE" sz="2000" b="0" dirty="0">
                <a:solidFill>
                  <a:srgbClr val="333333"/>
                </a:solidFill>
                <a:latin typeface="+mn-lt"/>
                <a:ea typeface="+mn-ea"/>
              </a:rPr>
              <a:t> per 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robat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cucs</a:t>
            </a:r>
            <a:r>
              <a:rPr lang="es-ES" altLang="de-DE" sz="2000" b="0" dirty="0">
                <a:solidFill>
                  <a:srgbClr val="333333"/>
                </a:solidFill>
                <a:latin typeface="+mn-lt"/>
                <a:ea typeface="+mn-ea"/>
              </a:rPr>
              <a:t> per a pescar.</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41</a:t>
            </a:fld>
            <a:endParaRPr lang="de-DE" altLang="es-ES">
              <a:latin typeface="+mn-lt"/>
              <a:ea typeface="+mn-ea"/>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gaudeix d'un dia agradable.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s'ha escapat per anar a pescar.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agradar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a:t>
            </a:r>
            <a:r>
              <a:rPr lang="es-ES" altLang="de-DE" sz="2000" b="0" dirty="0" err="1">
                <a:solidFill>
                  <a:srgbClr val="333333"/>
                </a:solidFill>
                <a:latin typeface="+mn-lt"/>
                <a:ea typeface="+mn-ea"/>
              </a:rPr>
              <a:t>pescant</a:t>
            </a:r>
            <a:r>
              <a:rPr lang="es-ES" altLang="de-DE" sz="2000" b="0" dirty="0">
                <a:solidFill>
                  <a:srgbClr val="333333"/>
                </a:solidFill>
                <a:latin typeface="+mn-lt"/>
                <a:ea typeface="+mn-ea"/>
              </a:rPr>
              <a:t> per 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robat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cucs</a:t>
            </a:r>
            <a:r>
              <a:rPr lang="es-ES" altLang="de-DE" sz="2000" b="0" dirty="0">
                <a:solidFill>
                  <a:srgbClr val="333333"/>
                </a:solidFill>
                <a:latin typeface="+mn-lt"/>
                <a:ea typeface="+mn-ea"/>
              </a:rPr>
              <a:t> per a pescar.</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42</a:t>
            </a:fld>
            <a:endParaRPr lang="de-DE" altLang="es-ES">
              <a:latin typeface="+mn-lt"/>
              <a:ea typeface="+mn-ea"/>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8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gaudeix d'un dia agradable.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s'ha escapat per anar a pescar.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agradar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a:t>
            </a:r>
            <a:r>
              <a:rPr lang="es-ES" altLang="de-DE" sz="2000" b="0" dirty="0" err="1">
                <a:solidFill>
                  <a:srgbClr val="333333"/>
                </a:solidFill>
                <a:latin typeface="+mn-lt"/>
                <a:ea typeface="+mn-ea"/>
              </a:rPr>
              <a:t>pescant</a:t>
            </a:r>
            <a:r>
              <a:rPr lang="es-ES" altLang="de-DE" sz="2000" b="0" dirty="0">
                <a:solidFill>
                  <a:srgbClr val="333333"/>
                </a:solidFill>
                <a:latin typeface="+mn-lt"/>
                <a:ea typeface="+mn-ea"/>
              </a:rPr>
              <a:t> per 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robat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cucs</a:t>
            </a:r>
            <a:r>
              <a:rPr lang="es-ES" altLang="de-DE" sz="2000" b="0" dirty="0">
                <a:solidFill>
                  <a:srgbClr val="333333"/>
                </a:solidFill>
                <a:latin typeface="+mn-lt"/>
                <a:ea typeface="+mn-ea"/>
              </a:rPr>
              <a:t> per a pescar.</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43</a:t>
            </a:fld>
            <a:endParaRPr lang="de-DE" altLang="es-ES">
              <a:latin typeface="+mn-lt"/>
              <a:ea typeface="+mn-ea"/>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gaudeix d'un dia agradable.</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El nen s'ha escapat per anar a pescar.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agradar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mare </a:t>
            </a:r>
            <a:r>
              <a:rPr lang="es-ES" altLang="de-DE" sz="2000" b="0" dirty="0" err="1">
                <a:solidFill>
                  <a:srgbClr val="333333"/>
                </a:solidFill>
                <a:latin typeface="+mn-lt"/>
                <a:ea typeface="+mn-ea"/>
              </a:rPr>
              <a:t>pescant</a:t>
            </a:r>
            <a:r>
              <a:rPr lang="es-ES" altLang="de-DE" sz="2000" b="0" dirty="0">
                <a:solidFill>
                  <a:srgbClr val="333333"/>
                </a:solidFill>
                <a:latin typeface="+mn-lt"/>
                <a:ea typeface="+mn-ea"/>
              </a:rPr>
              <a:t> per 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robat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cucs</a:t>
            </a:r>
            <a:r>
              <a:rPr lang="es-ES" altLang="de-DE" sz="2000" b="0" dirty="0">
                <a:solidFill>
                  <a:srgbClr val="333333"/>
                </a:solidFill>
                <a:latin typeface="+mn-lt"/>
                <a:ea typeface="+mn-ea"/>
              </a:rPr>
              <a:t> per a pescar.</a:t>
            </a:r>
            <a:endParaRPr lang="en-CA"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44</a:t>
            </a:fld>
            <a:endParaRPr lang="de-DE" altLang="es-ES">
              <a:latin typeface="+mn-lt"/>
              <a:ea typeface="+mn-e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dos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es comuniquen per </a:t>
            </a:r>
            <a:r>
              <a:rPr lang="es-ES" altLang="de-DE" sz="2000" b="0" dirty="0" err="1">
                <a:solidFill>
                  <a:srgbClr val="333333"/>
                </a:solidFill>
                <a:latin typeface="+mn-lt"/>
                <a:ea typeface="+mn-ea"/>
              </a:rPr>
              <a:t>telepatia</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al veure l'altre obrir la porta.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girat perquè ha reconegut l'altre home.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perquè l'altre home li va fer un comentari brusc.</a:t>
            </a:r>
            <a:endParaRPr lang="en-US"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45</a:t>
            </a:fld>
            <a:endParaRPr lang="de-DE" altLang="es-ES">
              <a:latin typeface="+mn-lt"/>
              <a:ea typeface="+mn-ea"/>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dos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es comuniquen per </a:t>
            </a:r>
            <a:r>
              <a:rPr lang="es-ES" altLang="de-DE" sz="2000" b="0" dirty="0" err="1">
                <a:solidFill>
                  <a:srgbClr val="333333"/>
                </a:solidFill>
                <a:latin typeface="+mn-lt"/>
                <a:ea typeface="+mn-ea"/>
              </a:rPr>
              <a:t>telepatia</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al veure l'altre obrir la porta.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girat perquè ha reconegut l'altre home.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perquè l'altre home li va fer un comentari brusc.</a:t>
            </a:r>
            <a:endParaRPr lang="en-US"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46</a:t>
            </a:fld>
            <a:endParaRPr lang="de-DE" altLang="es-ES">
              <a:latin typeface="+mn-lt"/>
              <a:ea typeface="+mn-ea"/>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dos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es comuniquen per </a:t>
            </a:r>
            <a:r>
              <a:rPr lang="es-ES" altLang="de-DE" sz="2000" b="0" dirty="0" err="1">
                <a:solidFill>
                  <a:srgbClr val="333333"/>
                </a:solidFill>
                <a:latin typeface="+mn-lt"/>
                <a:ea typeface="+mn-ea"/>
              </a:rPr>
              <a:t>telepatia</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al veure l'altre obrir la porta.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girat perquè ha reconegut l'altre home.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perquè l'altre home li va fer un comentari brusc.</a:t>
            </a:r>
            <a:endParaRPr lang="en-US"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47</a:t>
            </a:fld>
            <a:endParaRPr lang="de-DE" altLang="es-ES">
              <a:latin typeface="+mn-lt"/>
              <a:ea typeface="+mn-ea"/>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err="1">
                <a:solidFill>
                  <a:srgbClr val="333333"/>
                </a:solidFill>
                <a:latin typeface="+mn-lt"/>
                <a:ea typeface="+mn-ea"/>
              </a:rPr>
              <a:t>Els</a:t>
            </a:r>
            <a:r>
              <a:rPr lang="es-ES" altLang="de-DE" sz="2000" b="0" dirty="0">
                <a:solidFill>
                  <a:srgbClr val="333333"/>
                </a:solidFill>
                <a:latin typeface="+mn-lt"/>
                <a:ea typeface="+mn-ea"/>
              </a:rPr>
              <a:t> dos </a:t>
            </a:r>
            <a:r>
              <a:rPr lang="es-ES" altLang="de-DE" sz="2000" b="0" dirty="0" err="1">
                <a:solidFill>
                  <a:srgbClr val="333333"/>
                </a:solidFill>
                <a:latin typeface="+mn-lt"/>
                <a:ea typeface="+mn-ea"/>
              </a:rPr>
              <a:t>homes</a:t>
            </a:r>
            <a:r>
              <a:rPr lang="es-ES" altLang="de-DE" sz="2000" b="0" dirty="0">
                <a:solidFill>
                  <a:srgbClr val="333333"/>
                </a:solidFill>
                <a:latin typeface="+mn-lt"/>
                <a:ea typeface="+mn-ea"/>
              </a:rPr>
              <a:t> es comuniquen per </a:t>
            </a:r>
            <a:r>
              <a:rPr lang="es-ES" altLang="de-DE" sz="2000" b="0" dirty="0" err="1">
                <a:solidFill>
                  <a:srgbClr val="333333"/>
                </a:solidFill>
                <a:latin typeface="+mn-lt"/>
                <a:ea typeface="+mn-ea"/>
              </a:rPr>
              <a:t>telepatia</a:t>
            </a:r>
            <a:r>
              <a:rPr lang="es-E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L'home s'ha sorprès al veure l'altre obrir la porta.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girat perquè ha reconegut l'altre home.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s'ha sorprès perquè l'altre home li va fer un comentari brusc.</a:t>
            </a:r>
            <a:endParaRPr lang="en-US"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48</a:t>
            </a:fld>
            <a:endParaRPr lang="de-DE" altLang="es-ES">
              <a:latin typeface="+mn-lt"/>
              <a:ea typeface="+mn-ea"/>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 Box 4"/>
          <p:cNvSpPr txBox="1">
            <a:spLocks noChangeArrowheads="1"/>
          </p:cNvSpPr>
          <p:nvPr/>
        </p:nvSpPr>
        <p:spPr bwMode="auto">
          <a:xfrm>
            <a:off x="408955" y="4937760"/>
            <a:ext cx="11376000" cy="1644904"/>
          </a:xfrm>
          <a:prstGeom prst="rect">
            <a:avLst/>
          </a:prstGeom>
          <a:noFill/>
          <a:ln>
            <a:noFill/>
          </a:ln>
        </p:spPr>
        <p:txBody>
          <a:bodyPr wrap="square" lIns="0" tIns="0" rIns="0" bIns="0">
            <a:noAutofit/>
          </a:bodyPr>
          <a:lstStyle>
            <a:lvl1pPr marL="342900" indent="-342900" eaLnBrk="0" hangingPunct="0">
              <a:defRPr b="1">
                <a:solidFill>
                  <a:schemeClr val="tx1"/>
                </a:solidFill>
                <a:latin typeface="Arial" panose="020B0604020202020204" pitchFamily="34" charset="0"/>
                <a:ea typeface="MS PGothic" panose="020B0600070205080204" pitchFamily="34" charset="-128"/>
              </a:defRPr>
            </a:lvl1pPr>
            <a:lvl2pPr marL="742950" indent="-285750" eaLnBrk="0" hangingPunct="0">
              <a:defRPr b="1">
                <a:solidFill>
                  <a:schemeClr val="tx1"/>
                </a:solidFill>
                <a:latin typeface="Arial" panose="020B0604020202020204" pitchFamily="34" charset="0"/>
                <a:ea typeface="MS PGothic" panose="020B0600070205080204" pitchFamily="34" charset="-128"/>
              </a:defRPr>
            </a:lvl2pPr>
            <a:lvl3pPr marL="1143000" indent="-228600" eaLnBrk="0" hangingPunct="0">
              <a:defRPr b="1">
                <a:solidFill>
                  <a:schemeClr val="tx1"/>
                </a:solidFill>
                <a:latin typeface="Arial" panose="020B0604020202020204" pitchFamily="34" charset="0"/>
                <a:ea typeface="MS PGothic" panose="020B0600070205080204" pitchFamily="34" charset="-128"/>
              </a:defRPr>
            </a:lvl3pPr>
            <a:lvl4pPr marL="1600200" indent="-228600" eaLnBrk="0" hangingPunct="0">
              <a:defRPr b="1">
                <a:solidFill>
                  <a:schemeClr val="tx1"/>
                </a:solidFill>
                <a:latin typeface="Arial" panose="020B0604020202020204" pitchFamily="34" charset="0"/>
                <a:ea typeface="MS PGothic" panose="020B0600070205080204" pitchFamily="34" charset="-128"/>
              </a:defRPr>
            </a:lvl4pPr>
            <a:lvl5pPr marL="2057400" indent="-228600" eaLnBrk="0" hangingPunct="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Els homes practiquen les seves habilitats de lligar el bestiar abans de la desbandada.</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comprar-se un </a:t>
            </a:r>
            <a:r>
              <a:rPr lang="es-ES" altLang="de-DE" sz="2000" b="0" dirty="0" err="1">
                <a:solidFill>
                  <a:srgbClr val="333333"/>
                </a:solidFill>
                <a:latin typeface="+mn-lt"/>
                <a:ea typeface="+mn-ea"/>
              </a:rPr>
              <a:t>llaç</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utilitza</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corda</a:t>
            </a:r>
            <a:r>
              <a:rPr lang="es-ES" altLang="de-DE" sz="2000" b="0" dirty="0">
                <a:solidFill>
                  <a:srgbClr val="333333"/>
                </a:solidFill>
                <a:latin typeface="+mn-lt"/>
                <a:ea typeface="+mn-ea"/>
              </a:rPr>
              <a:t> de la botiga per a </a:t>
            </a:r>
            <a:r>
              <a:rPr lang="es-ES" altLang="de-DE" sz="2000" b="0" dirty="0" err="1">
                <a:solidFill>
                  <a:srgbClr val="333333"/>
                </a:solidFill>
                <a:latin typeface="+mn-lt"/>
                <a:ea typeface="+mn-ea"/>
              </a:rPr>
              <a:t>lligar</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venedor</a:t>
            </a:r>
            <a:r>
              <a:rPr lang="es-ES" altLang="de-DE" sz="2000" b="0" dirty="0">
                <a:solidFill>
                  <a:srgbClr val="333333"/>
                </a:solidFill>
                <a:latin typeface="+mn-lt"/>
                <a:ea typeface="+mn-ea"/>
              </a:rPr>
              <a:t> i robar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L'home es vol comprar un barret nou.</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49</a:t>
            </a:fld>
            <a:endParaRPr lang="de-DE" altLang="es-ES">
              <a:latin typeface="+mn-lt"/>
              <a:ea typeface="+mn-ea"/>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1" name="Text Box 4"/>
          <p:cNvSpPr txBox="1">
            <a:spLocks noChangeArrowheads="1"/>
          </p:cNvSpPr>
          <p:nvPr/>
        </p:nvSpPr>
        <p:spPr bwMode="auto">
          <a:xfrm>
            <a:off x="408955" y="4937760"/>
            <a:ext cx="11376000" cy="1644904"/>
          </a:xfrm>
          <a:prstGeom prst="rect">
            <a:avLst/>
          </a:prstGeom>
          <a:noFill/>
          <a:ln>
            <a:noFill/>
          </a:ln>
        </p:spPr>
        <p:txBody>
          <a:bodyPr wrap="square" lIns="0" tIns="0" rIns="0" bIns="0">
            <a:noAutofit/>
          </a:bodyPr>
          <a:lstStyle>
            <a:lvl1pPr marL="342900" indent="-342900" eaLnBrk="0" hangingPunct="0">
              <a:defRPr b="1">
                <a:solidFill>
                  <a:schemeClr val="tx1"/>
                </a:solidFill>
                <a:latin typeface="Arial" panose="020B0604020202020204" pitchFamily="34" charset="0"/>
                <a:ea typeface="MS PGothic" panose="020B0600070205080204" pitchFamily="34" charset="-128"/>
              </a:defRPr>
            </a:lvl1pPr>
            <a:lvl2pPr marL="742950" indent="-285750" eaLnBrk="0" hangingPunct="0">
              <a:defRPr b="1">
                <a:solidFill>
                  <a:schemeClr val="tx1"/>
                </a:solidFill>
                <a:latin typeface="Arial" panose="020B0604020202020204" pitchFamily="34" charset="0"/>
                <a:ea typeface="MS PGothic" panose="020B0600070205080204" pitchFamily="34" charset="-128"/>
              </a:defRPr>
            </a:lvl2pPr>
            <a:lvl3pPr marL="1143000" indent="-228600" eaLnBrk="0" hangingPunct="0">
              <a:defRPr b="1">
                <a:solidFill>
                  <a:schemeClr val="tx1"/>
                </a:solidFill>
                <a:latin typeface="Arial" panose="020B0604020202020204" pitchFamily="34" charset="0"/>
                <a:ea typeface="MS PGothic" panose="020B0600070205080204" pitchFamily="34" charset="-128"/>
              </a:defRPr>
            </a:lvl3pPr>
            <a:lvl4pPr marL="1600200" indent="-228600" eaLnBrk="0" hangingPunct="0">
              <a:defRPr b="1">
                <a:solidFill>
                  <a:schemeClr val="tx1"/>
                </a:solidFill>
                <a:latin typeface="Arial" panose="020B0604020202020204" pitchFamily="34" charset="0"/>
                <a:ea typeface="MS PGothic" panose="020B0600070205080204" pitchFamily="34" charset="-128"/>
              </a:defRPr>
            </a:lvl4pPr>
            <a:lvl5pPr marL="2057400" indent="-228600" eaLnBrk="0" hangingPunct="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Els homes practiquen les seves habilitats de lligar el bestiar abans de la desbandada.</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comprar-se un </a:t>
            </a:r>
            <a:r>
              <a:rPr lang="es-ES" altLang="de-DE" sz="2000" b="0" dirty="0" err="1">
                <a:solidFill>
                  <a:srgbClr val="333333"/>
                </a:solidFill>
                <a:latin typeface="+mn-lt"/>
                <a:ea typeface="+mn-ea"/>
              </a:rPr>
              <a:t>llaç</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utilitza</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corda</a:t>
            </a:r>
            <a:r>
              <a:rPr lang="es-ES" altLang="de-DE" sz="2000" b="0" dirty="0">
                <a:solidFill>
                  <a:srgbClr val="333333"/>
                </a:solidFill>
                <a:latin typeface="+mn-lt"/>
                <a:ea typeface="+mn-ea"/>
              </a:rPr>
              <a:t> de la botiga per a </a:t>
            </a:r>
            <a:r>
              <a:rPr lang="es-ES" altLang="de-DE" sz="2000" b="0" dirty="0" err="1">
                <a:solidFill>
                  <a:srgbClr val="333333"/>
                </a:solidFill>
                <a:latin typeface="+mn-lt"/>
                <a:ea typeface="+mn-ea"/>
              </a:rPr>
              <a:t>lligar</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venedor</a:t>
            </a:r>
            <a:r>
              <a:rPr lang="es-ES" altLang="de-DE" sz="2000" b="0" dirty="0">
                <a:solidFill>
                  <a:srgbClr val="333333"/>
                </a:solidFill>
                <a:latin typeface="+mn-lt"/>
                <a:ea typeface="+mn-ea"/>
              </a:rPr>
              <a:t> i robar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L'home es vol comprar un barret nou.</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50</a:t>
            </a:fld>
            <a:endParaRPr lang="de-DE" altLang="es-ES">
              <a:latin typeface="+mn-lt"/>
              <a:ea typeface="+mn-ea"/>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Text Box 4"/>
          <p:cNvSpPr txBox="1">
            <a:spLocks noChangeArrowheads="1"/>
          </p:cNvSpPr>
          <p:nvPr/>
        </p:nvSpPr>
        <p:spPr bwMode="auto">
          <a:xfrm>
            <a:off x="408955" y="4937760"/>
            <a:ext cx="11376000" cy="1644904"/>
          </a:xfrm>
          <a:prstGeom prst="rect">
            <a:avLst/>
          </a:prstGeom>
          <a:noFill/>
          <a:ln>
            <a:noFill/>
          </a:ln>
        </p:spPr>
        <p:txBody>
          <a:bodyPr wrap="square" lIns="0" tIns="0" rIns="0" bIns="0">
            <a:noAutofit/>
          </a:bodyPr>
          <a:lstStyle>
            <a:lvl1pPr marL="342900" indent="-342900" eaLnBrk="0" hangingPunct="0">
              <a:defRPr b="1">
                <a:solidFill>
                  <a:schemeClr val="tx1"/>
                </a:solidFill>
                <a:latin typeface="Arial" panose="020B0604020202020204" pitchFamily="34" charset="0"/>
                <a:ea typeface="MS PGothic" panose="020B0600070205080204" pitchFamily="34" charset="-128"/>
              </a:defRPr>
            </a:lvl1pPr>
            <a:lvl2pPr marL="742950" indent="-285750" eaLnBrk="0" hangingPunct="0">
              <a:defRPr b="1">
                <a:solidFill>
                  <a:schemeClr val="tx1"/>
                </a:solidFill>
                <a:latin typeface="Arial" panose="020B0604020202020204" pitchFamily="34" charset="0"/>
                <a:ea typeface="MS PGothic" panose="020B0600070205080204" pitchFamily="34" charset="-128"/>
              </a:defRPr>
            </a:lvl2pPr>
            <a:lvl3pPr marL="1143000" indent="-228600" eaLnBrk="0" hangingPunct="0">
              <a:defRPr b="1">
                <a:solidFill>
                  <a:schemeClr val="tx1"/>
                </a:solidFill>
                <a:latin typeface="Arial" panose="020B0604020202020204" pitchFamily="34" charset="0"/>
                <a:ea typeface="MS PGothic" panose="020B0600070205080204" pitchFamily="34" charset="-128"/>
              </a:defRPr>
            </a:lvl3pPr>
            <a:lvl4pPr marL="1600200" indent="-228600" eaLnBrk="0" hangingPunct="0">
              <a:defRPr b="1">
                <a:solidFill>
                  <a:schemeClr val="tx1"/>
                </a:solidFill>
                <a:latin typeface="Arial" panose="020B0604020202020204" pitchFamily="34" charset="0"/>
                <a:ea typeface="MS PGothic" panose="020B0600070205080204" pitchFamily="34" charset="-128"/>
              </a:defRPr>
            </a:lvl4pPr>
            <a:lvl5pPr marL="2057400" indent="-228600" eaLnBrk="0" hangingPunct="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Els homes practiquen les seves habilitats de lligar el bestiar abans de la desbandada.</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comprar-se un </a:t>
            </a:r>
            <a:r>
              <a:rPr lang="es-ES" altLang="de-DE" sz="2000" b="0" dirty="0" err="1">
                <a:solidFill>
                  <a:srgbClr val="333333"/>
                </a:solidFill>
                <a:latin typeface="+mn-lt"/>
                <a:ea typeface="+mn-ea"/>
              </a:rPr>
              <a:t>llaç</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utilitza</a:t>
            </a:r>
            <a:r>
              <a:rPr lang="es-ES" altLang="de-DE" sz="2000" b="0" dirty="0">
                <a:solidFill>
                  <a:srgbClr val="333333"/>
                </a:solidFill>
                <a:latin typeface="+mn-lt"/>
                <a:ea typeface="+mn-ea"/>
              </a:rPr>
              <a:t> una </a:t>
            </a:r>
            <a:r>
              <a:rPr lang="es-ES" altLang="de-DE" sz="2000" b="0" dirty="0" err="1">
                <a:solidFill>
                  <a:srgbClr val="333333"/>
                </a:solidFill>
                <a:latin typeface="+mn-lt"/>
                <a:ea typeface="+mn-ea"/>
              </a:rPr>
              <a:t>corda</a:t>
            </a:r>
            <a:r>
              <a:rPr lang="es-ES" altLang="de-DE" sz="2000" b="0" dirty="0">
                <a:solidFill>
                  <a:srgbClr val="333333"/>
                </a:solidFill>
                <a:latin typeface="+mn-lt"/>
                <a:ea typeface="+mn-ea"/>
              </a:rPr>
              <a:t> de la botiga per a </a:t>
            </a:r>
            <a:r>
              <a:rPr lang="es-ES" altLang="de-DE" sz="2000" b="0" dirty="0" err="1">
                <a:solidFill>
                  <a:srgbClr val="333333"/>
                </a:solidFill>
                <a:latin typeface="+mn-lt"/>
                <a:ea typeface="+mn-ea"/>
              </a:rPr>
              <a:t>lligar</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venedor</a:t>
            </a:r>
            <a:r>
              <a:rPr lang="es-ES" altLang="de-DE" sz="2000" b="0" dirty="0">
                <a:solidFill>
                  <a:srgbClr val="333333"/>
                </a:solidFill>
                <a:latin typeface="+mn-lt"/>
                <a:ea typeface="+mn-ea"/>
              </a:rPr>
              <a:t> i robar </a:t>
            </a:r>
            <a:r>
              <a:rPr lang="es-ES" altLang="de-DE" sz="2000" b="0" dirty="0" err="1">
                <a:solidFill>
                  <a:srgbClr val="333333"/>
                </a:solidFill>
                <a:latin typeface="+mn-lt"/>
                <a:ea typeface="+mn-ea"/>
              </a:rPr>
              <a:t>els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diners</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L'home es vol comprar un barret nou.</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51</a:t>
            </a:fld>
            <a:endParaRPr lang="de-DE" altLang="es-ES">
              <a:latin typeface="+mn-lt"/>
              <a:ea typeface="+mn-ea"/>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1" name="Text Box 4"/>
          <p:cNvSpPr txBox="1">
            <a:spLocks noChangeArrowheads="1"/>
          </p:cNvSpPr>
          <p:nvPr/>
        </p:nvSpPr>
        <p:spPr bwMode="auto">
          <a:xfrm>
            <a:off x="408955" y="4937760"/>
            <a:ext cx="11376000" cy="1644904"/>
          </a:xfrm>
          <a:prstGeom prst="rect">
            <a:avLst/>
          </a:prstGeom>
          <a:noFill/>
          <a:ln>
            <a:noFill/>
          </a:ln>
        </p:spPr>
        <p:txBody>
          <a:bodyPr wrap="square" lIns="0" tIns="0" rIns="0" bIns="0">
            <a:noAutofit/>
          </a:bodyPr>
          <a:lstStyle>
            <a:lvl1pPr marL="342900" indent="-342900" eaLnBrk="0" hangingPunct="0">
              <a:defRPr b="1">
                <a:solidFill>
                  <a:schemeClr val="tx1"/>
                </a:solidFill>
                <a:latin typeface="Arial" panose="020B0604020202020204" pitchFamily="34" charset="0"/>
                <a:ea typeface="MS PGothic" panose="020B0600070205080204" pitchFamily="34" charset="-128"/>
              </a:defRPr>
            </a:lvl1pPr>
            <a:lvl2pPr marL="742950" indent="-285750" eaLnBrk="0" hangingPunct="0">
              <a:defRPr b="1">
                <a:solidFill>
                  <a:schemeClr val="tx1"/>
                </a:solidFill>
                <a:latin typeface="Arial" panose="020B0604020202020204" pitchFamily="34" charset="0"/>
                <a:ea typeface="MS PGothic" panose="020B0600070205080204" pitchFamily="34" charset="-128"/>
              </a:defRPr>
            </a:lvl2pPr>
            <a:lvl3pPr marL="1143000" indent="-228600" eaLnBrk="0" hangingPunct="0">
              <a:defRPr b="1">
                <a:solidFill>
                  <a:schemeClr val="tx1"/>
                </a:solidFill>
                <a:latin typeface="Arial" panose="020B0604020202020204" pitchFamily="34" charset="0"/>
                <a:ea typeface="MS PGothic" panose="020B0600070205080204" pitchFamily="34" charset="-128"/>
              </a:defRPr>
            </a:lvl3pPr>
            <a:lvl4pPr marL="1600200" indent="-228600" eaLnBrk="0" hangingPunct="0">
              <a:defRPr b="1">
                <a:solidFill>
                  <a:schemeClr val="tx1"/>
                </a:solidFill>
                <a:latin typeface="Arial" panose="020B0604020202020204" pitchFamily="34" charset="0"/>
                <a:ea typeface="MS PGothic" panose="020B0600070205080204" pitchFamily="34" charset="-128"/>
              </a:defRPr>
            </a:lvl4pPr>
            <a:lvl5pPr marL="2057400" indent="-228600" eaLnBrk="0" hangingPunct="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Els homes practiquen les seves habilitats de lligar el bestiar abans de la desbandada.</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vaquer</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vol</a:t>
            </a:r>
            <a:r>
              <a:rPr lang="es-ES" altLang="de-DE" sz="2000" b="0" dirty="0">
                <a:solidFill>
                  <a:srgbClr val="333333"/>
                </a:solidFill>
                <a:latin typeface="+mn-lt"/>
                <a:ea typeface="+mn-ea"/>
              </a:rPr>
              <a:t> comprar-se un </a:t>
            </a:r>
            <a:r>
              <a:rPr lang="es-ES" altLang="de-DE" sz="2000" b="0" dirty="0" err="1">
                <a:solidFill>
                  <a:srgbClr val="333333"/>
                </a:solidFill>
                <a:latin typeface="+mn-lt"/>
                <a:ea typeface="+mn-ea"/>
              </a:rPr>
              <a:t>llaç</a:t>
            </a:r>
            <a:r>
              <a:rPr lang="es-E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defRPr/>
            </a:pPr>
            <a:r>
              <a:rPr lang="es-ES" altLang="de-DE" sz="2000" b="0" dirty="0">
                <a:solidFill>
                  <a:srgbClr val="004992"/>
                </a:solidFill>
                <a:latin typeface="+mn-lt"/>
                <a:ea typeface="+mn-ea"/>
              </a:rPr>
              <a:t>El </a:t>
            </a:r>
            <a:r>
              <a:rPr lang="es-ES" altLang="de-DE" sz="2000" b="0" dirty="0" err="1">
                <a:solidFill>
                  <a:srgbClr val="004992"/>
                </a:solidFill>
                <a:latin typeface="+mn-lt"/>
                <a:ea typeface="+mn-ea"/>
              </a:rPr>
              <a:t>vaquer</a:t>
            </a:r>
            <a:r>
              <a:rPr lang="es-ES" altLang="de-DE" sz="2000" b="0" dirty="0">
                <a:solidFill>
                  <a:srgbClr val="004992"/>
                </a:solidFill>
                <a:latin typeface="+mn-lt"/>
                <a:ea typeface="+mn-ea"/>
              </a:rPr>
              <a:t> </a:t>
            </a:r>
            <a:r>
              <a:rPr lang="es-ES" altLang="de-DE" sz="2000" b="0" dirty="0" err="1">
                <a:solidFill>
                  <a:srgbClr val="004992"/>
                </a:solidFill>
                <a:latin typeface="+mn-lt"/>
                <a:ea typeface="+mn-ea"/>
              </a:rPr>
              <a:t>utilitza</a:t>
            </a:r>
            <a:r>
              <a:rPr lang="es-ES" altLang="de-DE" sz="2000" b="0" dirty="0">
                <a:solidFill>
                  <a:srgbClr val="004992"/>
                </a:solidFill>
                <a:latin typeface="+mn-lt"/>
                <a:ea typeface="+mn-ea"/>
              </a:rPr>
              <a:t> una </a:t>
            </a:r>
            <a:r>
              <a:rPr lang="es-ES" altLang="de-DE" sz="2000" b="0" dirty="0" err="1">
                <a:solidFill>
                  <a:srgbClr val="004992"/>
                </a:solidFill>
                <a:latin typeface="+mn-lt"/>
                <a:ea typeface="+mn-ea"/>
              </a:rPr>
              <a:t>corda</a:t>
            </a:r>
            <a:r>
              <a:rPr lang="es-ES" altLang="de-DE" sz="2000" b="0" dirty="0">
                <a:solidFill>
                  <a:srgbClr val="004992"/>
                </a:solidFill>
                <a:latin typeface="+mn-lt"/>
                <a:ea typeface="+mn-ea"/>
              </a:rPr>
              <a:t> de la botiga per a </a:t>
            </a:r>
            <a:r>
              <a:rPr lang="es-ES" altLang="de-DE" sz="2000" b="0" dirty="0" err="1">
                <a:solidFill>
                  <a:srgbClr val="004992"/>
                </a:solidFill>
                <a:latin typeface="+mn-lt"/>
                <a:ea typeface="+mn-ea"/>
              </a:rPr>
              <a:t>lligar</a:t>
            </a:r>
            <a:r>
              <a:rPr lang="es-ES" altLang="de-DE" sz="2000" b="0" dirty="0">
                <a:solidFill>
                  <a:srgbClr val="004992"/>
                </a:solidFill>
                <a:latin typeface="+mn-lt"/>
                <a:ea typeface="+mn-ea"/>
              </a:rPr>
              <a:t> el </a:t>
            </a:r>
            <a:r>
              <a:rPr lang="es-ES" altLang="de-DE" sz="2000" b="0" dirty="0" err="1">
                <a:solidFill>
                  <a:srgbClr val="004992"/>
                </a:solidFill>
                <a:latin typeface="+mn-lt"/>
                <a:ea typeface="+mn-ea"/>
              </a:rPr>
              <a:t>venedor</a:t>
            </a:r>
            <a:r>
              <a:rPr lang="es-ES" altLang="de-DE" sz="2000" b="0" dirty="0">
                <a:solidFill>
                  <a:srgbClr val="004992"/>
                </a:solidFill>
                <a:latin typeface="+mn-lt"/>
                <a:ea typeface="+mn-ea"/>
              </a:rPr>
              <a:t> i robar </a:t>
            </a:r>
            <a:r>
              <a:rPr lang="es-ES" altLang="de-DE" sz="2000" b="0" dirty="0" err="1">
                <a:solidFill>
                  <a:srgbClr val="004992"/>
                </a:solidFill>
                <a:latin typeface="+mn-lt"/>
                <a:ea typeface="+mn-ea"/>
              </a:rPr>
              <a:t>els</a:t>
            </a:r>
            <a:r>
              <a:rPr lang="es-ES" altLang="de-DE" sz="2000" b="0" dirty="0">
                <a:solidFill>
                  <a:srgbClr val="004992"/>
                </a:solidFill>
                <a:latin typeface="+mn-lt"/>
                <a:ea typeface="+mn-ea"/>
              </a:rPr>
              <a:t> </a:t>
            </a:r>
            <a:r>
              <a:rPr lang="es-ES" altLang="de-DE" sz="2000" b="0" dirty="0" err="1">
                <a:solidFill>
                  <a:srgbClr val="004992"/>
                </a:solidFill>
                <a:latin typeface="+mn-lt"/>
                <a:ea typeface="+mn-ea"/>
              </a:rPr>
              <a:t>diners</a:t>
            </a:r>
            <a:r>
              <a:rPr lang="es-E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defRPr/>
            </a:pPr>
            <a:r>
              <a:rPr lang="es-ES" altLang="de-DE" sz="2000" b="0" dirty="0">
                <a:solidFill>
                  <a:srgbClr val="333333"/>
                </a:solidFill>
                <a:latin typeface="+mn-lt"/>
                <a:ea typeface="+mn-ea"/>
              </a:rPr>
              <a:t>L'home es vol comprar un barret nou.</a:t>
            </a:r>
            <a:endParaRPr lang="en-CA"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52</a:t>
            </a:fld>
            <a:endParaRPr lang="de-DE" altLang="es-ES">
              <a:latin typeface="+mn-lt"/>
              <a:ea typeface="+mn-ea"/>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gossos de la policia tracten d'impedir el robatori d'una barca.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ha caigut a l'aigua perquè els gossos estaven perseguint el gat.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intenta salvar el </a:t>
            </a:r>
            <a:r>
              <a:rPr lang="es-ES" altLang="de-DE" sz="2000" b="0" dirty="0" err="1">
                <a:solidFill>
                  <a:srgbClr val="333333"/>
                </a:solidFill>
                <a:latin typeface="+mn-lt"/>
                <a:ea typeface="+mn-ea"/>
              </a:rPr>
              <a:t>gat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va saltar a l'aigua per a escapar dels gossos.</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53</a:t>
            </a:fld>
            <a:endParaRPr lang="de-DE" altLang="es-ES">
              <a:latin typeface="+mn-lt"/>
              <a:ea typeface="+mn-ea"/>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gossos de la policia tracten d'impedir el robatori d'una barca.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ha caigut a l'aigua perquè els gossos estaven perseguint el gat.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intenta salvar el </a:t>
            </a:r>
            <a:r>
              <a:rPr lang="es-ES" altLang="de-DE" sz="2000" b="0" dirty="0" err="1">
                <a:solidFill>
                  <a:srgbClr val="333333"/>
                </a:solidFill>
                <a:latin typeface="+mn-lt"/>
                <a:ea typeface="+mn-ea"/>
              </a:rPr>
              <a:t>gat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va saltar a l'aigua per a escapar dels gossos.</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54</a:t>
            </a:fld>
            <a:endParaRPr lang="de-DE" altLang="es-ES">
              <a:latin typeface="+mn-lt"/>
              <a:ea typeface="+mn-ea"/>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gossos de la policia tracten d'impedir el robatori d'una barca.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ha caigut a l'aigua perquè els gossos estaven perseguint el gat.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intenta salvar el </a:t>
            </a:r>
            <a:r>
              <a:rPr lang="es-ES" altLang="de-DE" sz="2000" b="0" dirty="0" err="1">
                <a:solidFill>
                  <a:srgbClr val="333333"/>
                </a:solidFill>
                <a:latin typeface="+mn-lt"/>
                <a:ea typeface="+mn-ea"/>
              </a:rPr>
              <a:t>gat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va saltar a l'aigua per a escapar dels gossos.</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55</a:t>
            </a:fld>
            <a:endParaRPr lang="de-DE" altLang="es-ES">
              <a:latin typeface="+mn-lt"/>
              <a:ea typeface="+mn-ea"/>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Els gossos de la policia tracten d'impedir el robatori d'una barca.</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La nena ha caigut a l'aigua perquè els gossos estaven perseguint el gat.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intenta salvar el </a:t>
            </a:r>
            <a:r>
              <a:rPr lang="es-ES" altLang="de-DE" sz="2000" b="0" dirty="0" err="1">
                <a:solidFill>
                  <a:srgbClr val="333333"/>
                </a:solidFill>
                <a:latin typeface="+mn-lt"/>
                <a:ea typeface="+mn-ea"/>
              </a:rPr>
              <a:t>gat</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va saltar a l'aigua per a escapar dels gossos.</a:t>
            </a:r>
            <a:endParaRPr lang="en-CA"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56</a:t>
            </a:fld>
            <a:endParaRPr lang="de-DE" altLang="es-ES">
              <a:latin typeface="+mn-lt"/>
              <a:ea typeface="+mn-ea"/>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salvat l'home d'un robatori.</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un home </a:t>
            </a:r>
            <a:r>
              <a:rPr lang="es-ES" altLang="de-DE" sz="2000" b="0" dirty="0" err="1">
                <a:solidFill>
                  <a:srgbClr val="333333"/>
                </a:solidFill>
                <a:latin typeface="+mn-lt"/>
                <a:ea typeface="+mn-ea"/>
              </a:rPr>
              <a:t>borratxo</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colpejat accidentalment a l'home amb una taula.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Dos </a:t>
            </a:r>
            <a:r>
              <a:rPr lang="es-ES" altLang="de-DE" sz="2000" b="0" dirty="0" err="1">
                <a:solidFill>
                  <a:srgbClr val="333333"/>
                </a:solidFill>
                <a:latin typeface="+mn-lt"/>
                <a:ea typeface="+mn-ea"/>
              </a:rPr>
              <a:t>vells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amics</a:t>
            </a:r>
            <a:r>
              <a:rPr lang="es-ES" altLang="de-DE" sz="2000" b="0" dirty="0">
                <a:solidFill>
                  <a:srgbClr val="333333"/>
                </a:solidFill>
                <a:latin typeface="+mn-lt"/>
                <a:ea typeface="+mn-ea"/>
              </a:rPr>
              <a:t> es saluden al </a:t>
            </a:r>
            <a:r>
              <a:rPr lang="es-ES" altLang="de-DE" sz="2000" b="0" dirty="0" err="1">
                <a:solidFill>
                  <a:srgbClr val="333333"/>
                </a:solidFill>
                <a:latin typeface="+mn-lt"/>
                <a:ea typeface="+mn-ea"/>
              </a:rPr>
              <a:t>carrer</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57</a:t>
            </a:fld>
            <a:endParaRPr lang="de-DE" altLang="es-ES">
              <a:latin typeface="+mn-lt"/>
              <a:ea typeface="+mn-ea"/>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salvat l'home d'un robatori.</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un home </a:t>
            </a:r>
            <a:r>
              <a:rPr lang="es-ES" altLang="de-DE" sz="2000" b="0" dirty="0" err="1">
                <a:solidFill>
                  <a:srgbClr val="333333"/>
                </a:solidFill>
                <a:latin typeface="+mn-lt"/>
                <a:ea typeface="+mn-ea"/>
              </a:rPr>
              <a:t>borratxo</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colpejat accidentalment a l'home amb una taula.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Dos </a:t>
            </a:r>
            <a:r>
              <a:rPr lang="es-ES" altLang="de-DE" sz="2000" b="0" dirty="0" err="1">
                <a:solidFill>
                  <a:srgbClr val="333333"/>
                </a:solidFill>
                <a:latin typeface="+mn-lt"/>
                <a:ea typeface="+mn-ea"/>
              </a:rPr>
              <a:t>vells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amics</a:t>
            </a:r>
            <a:r>
              <a:rPr lang="es-ES" altLang="de-DE" sz="2000" b="0" dirty="0">
                <a:solidFill>
                  <a:srgbClr val="333333"/>
                </a:solidFill>
                <a:latin typeface="+mn-lt"/>
                <a:ea typeface="+mn-ea"/>
              </a:rPr>
              <a:t> es saluden al </a:t>
            </a:r>
            <a:r>
              <a:rPr lang="es-ES" altLang="de-DE" sz="2000" b="0" dirty="0" err="1">
                <a:solidFill>
                  <a:srgbClr val="333333"/>
                </a:solidFill>
                <a:latin typeface="+mn-lt"/>
                <a:ea typeface="+mn-ea"/>
              </a:rPr>
              <a:t>carrer</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58</a:t>
            </a:fld>
            <a:endParaRPr lang="de-DE" altLang="es-ES">
              <a:latin typeface="+mn-lt"/>
              <a:ea typeface="+mn-ea"/>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4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salvat l'home d'un robatori.</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un home </a:t>
            </a:r>
            <a:r>
              <a:rPr lang="es-ES" altLang="de-DE" sz="2000" b="0" dirty="0" err="1">
                <a:solidFill>
                  <a:srgbClr val="333333"/>
                </a:solidFill>
                <a:latin typeface="+mn-lt"/>
                <a:ea typeface="+mn-ea"/>
              </a:rPr>
              <a:t>borratxo</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colpejat accidentalment a l'home amb una taula.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Dos </a:t>
            </a:r>
            <a:r>
              <a:rPr lang="es-ES" altLang="de-DE" sz="2000" b="0" dirty="0" err="1">
                <a:solidFill>
                  <a:srgbClr val="333333"/>
                </a:solidFill>
                <a:latin typeface="+mn-lt"/>
                <a:ea typeface="+mn-ea"/>
              </a:rPr>
              <a:t>vells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amics</a:t>
            </a:r>
            <a:r>
              <a:rPr lang="es-ES" altLang="de-DE" sz="2000" b="0" dirty="0">
                <a:solidFill>
                  <a:srgbClr val="333333"/>
                </a:solidFill>
                <a:latin typeface="+mn-lt"/>
                <a:ea typeface="+mn-ea"/>
              </a:rPr>
              <a:t> es saluden al </a:t>
            </a:r>
            <a:r>
              <a:rPr lang="es-ES" altLang="de-DE" sz="2000" b="0" dirty="0" err="1">
                <a:solidFill>
                  <a:srgbClr val="333333"/>
                </a:solidFill>
                <a:latin typeface="+mn-lt"/>
                <a:ea typeface="+mn-ea"/>
              </a:rPr>
              <a:t>carrer</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59</a:t>
            </a:fld>
            <a:endParaRPr lang="de-DE" altLang="es-ES">
              <a:latin typeface="+mn-lt"/>
              <a:ea typeface="+mn-ea"/>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9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nen ha salvat l'home d'un robatori.</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a:t>
            </a:r>
            <a:r>
              <a:rPr lang="es-ES" altLang="de-DE" sz="2000" b="0" dirty="0" err="1">
                <a:solidFill>
                  <a:srgbClr val="333333"/>
                </a:solidFill>
                <a:latin typeface="+mn-lt"/>
                <a:ea typeface="+mn-ea"/>
              </a:rPr>
              <a:t>nen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ajuda</a:t>
            </a:r>
            <a:r>
              <a:rPr lang="es-ES" altLang="de-DE" sz="2000" b="0" dirty="0">
                <a:solidFill>
                  <a:srgbClr val="333333"/>
                </a:solidFill>
                <a:latin typeface="+mn-lt"/>
                <a:ea typeface="+mn-ea"/>
              </a:rPr>
              <a:t> a un home </a:t>
            </a:r>
            <a:r>
              <a:rPr lang="es-ES" altLang="de-DE" sz="2000" b="0" dirty="0" err="1">
                <a:solidFill>
                  <a:srgbClr val="333333"/>
                </a:solidFill>
                <a:latin typeface="+mn-lt"/>
                <a:ea typeface="+mn-ea"/>
              </a:rPr>
              <a:t>borratxo</a:t>
            </a:r>
            <a:r>
              <a:rPr lang="es-E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El nen ha colpejat accidentalment a l'home amb una taula.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Dos </a:t>
            </a:r>
            <a:r>
              <a:rPr lang="es-ES" altLang="de-DE" sz="2000" b="0" dirty="0" err="1">
                <a:solidFill>
                  <a:srgbClr val="333333"/>
                </a:solidFill>
                <a:latin typeface="+mn-lt"/>
                <a:ea typeface="+mn-ea"/>
              </a:rPr>
              <a:t>vells</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amics</a:t>
            </a:r>
            <a:r>
              <a:rPr lang="es-ES" altLang="de-DE" sz="2000" b="0" dirty="0">
                <a:solidFill>
                  <a:srgbClr val="333333"/>
                </a:solidFill>
                <a:latin typeface="+mn-lt"/>
                <a:ea typeface="+mn-ea"/>
              </a:rPr>
              <a:t> es saluden al </a:t>
            </a:r>
            <a:r>
              <a:rPr lang="es-ES" altLang="de-DE" sz="2000" b="0" dirty="0" err="1">
                <a:solidFill>
                  <a:srgbClr val="333333"/>
                </a:solidFill>
                <a:latin typeface="+mn-lt"/>
                <a:ea typeface="+mn-ea"/>
              </a:rPr>
              <a:t>carrer</a:t>
            </a:r>
            <a:r>
              <a:rPr lang="es-ES" altLang="de-DE" sz="2000" b="0" dirty="0">
                <a:solidFill>
                  <a:srgbClr val="333333"/>
                </a:solidFill>
                <a:latin typeface="+mn-lt"/>
                <a:ea typeface="+mn-ea"/>
              </a:rPr>
              <a:t>.</a:t>
            </a:r>
            <a:endParaRPr lang="en-CA"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60</a:t>
            </a:fld>
            <a:endParaRPr lang="de-DE" altLang="es-ES">
              <a:latin typeface="+mn-lt"/>
              <a:ea typeface="+mn-ea"/>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61</a:t>
            </a:fld>
            <a:endParaRPr lang="de-DE" altLang="es-ES">
              <a:latin typeface="+mn-lt"/>
              <a:ea typeface="+mn-ea"/>
            </a:endParaRPr>
          </a:p>
        </p:txBody>
      </p:sp>
      <p:sp>
        <p:nvSpPr>
          <p:cNvPr id="15054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Una parella veient una pel·lícula en un cinema a l'aire lliure.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amant</a:t>
            </a:r>
            <a:r>
              <a:rPr lang="es-ES" altLang="de-DE" sz="2000" b="0" dirty="0">
                <a:solidFill>
                  <a:srgbClr val="333333"/>
                </a:solidFill>
                <a:latin typeface="+mn-lt"/>
                <a:ea typeface="+mn-ea"/>
              </a:rPr>
              <a:t> al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i espera que </a:t>
            </a:r>
            <a:r>
              <a:rPr lang="es-ES" altLang="de-DE" sz="2000" b="0" dirty="0" err="1">
                <a:solidFill>
                  <a:srgbClr val="333333"/>
                </a:solidFill>
                <a:latin typeface="+mn-lt"/>
                <a:ea typeface="+mn-ea"/>
              </a:rPr>
              <a:t>ningú</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vegi</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porta un maniquí al seu cotxe a la seva botiga.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i una dona </a:t>
            </a:r>
            <a:r>
              <a:rPr lang="es-ES" altLang="de-DE" sz="2000" b="0" dirty="0" err="1">
                <a:solidFill>
                  <a:srgbClr val="333333"/>
                </a:solidFill>
                <a:latin typeface="+mn-lt"/>
                <a:ea typeface="+mn-ea"/>
              </a:rPr>
              <a:t>estan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robant</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canviat la teva decisió amb la nova imatge?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62</a:t>
            </a:fld>
            <a:endParaRPr lang="de-DE" altLang="es-ES">
              <a:latin typeface="+mn-lt"/>
              <a:ea typeface="+mn-ea"/>
            </a:endParaRPr>
          </a:p>
        </p:txBody>
      </p:sp>
      <p:sp>
        <p:nvSpPr>
          <p:cNvPr id="15259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Una parella veient una pel·lícula en un cinema a l'aire lliure.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amant</a:t>
            </a:r>
            <a:r>
              <a:rPr lang="es-ES" altLang="de-DE" sz="2000" b="0" dirty="0">
                <a:solidFill>
                  <a:srgbClr val="333333"/>
                </a:solidFill>
                <a:latin typeface="+mn-lt"/>
                <a:ea typeface="+mn-ea"/>
              </a:rPr>
              <a:t> al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i espera que </a:t>
            </a:r>
            <a:r>
              <a:rPr lang="es-ES" altLang="de-DE" sz="2000" b="0" dirty="0" err="1">
                <a:solidFill>
                  <a:srgbClr val="333333"/>
                </a:solidFill>
                <a:latin typeface="+mn-lt"/>
                <a:ea typeface="+mn-ea"/>
              </a:rPr>
              <a:t>ningú</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vegi</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porta un maniquí al seu cotxe a la seva botiga.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i una dona </a:t>
            </a:r>
            <a:r>
              <a:rPr lang="es-ES" altLang="de-DE" sz="2000" b="0" dirty="0" err="1">
                <a:solidFill>
                  <a:srgbClr val="333333"/>
                </a:solidFill>
                <a:latin typeface="+mn-lt"/>
                <a:ea typeface="+mn-ea"/>
              </a:rPr>
              <a:t>estan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robant</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63</a:t>
            </a:fld>
            <a:endParaRPr lang="de-DE" altLang="es-ES">
              <a:latin typeface="+mn-lt"/>
              <a:ea typeface="+mn-ea"/>
            </a:endParaRPr>
          </a:p>
        </p:txBody>
      </p:sp>
      <p:sp>
        <p:nvSpPr>
          <p:cNvPr id="15464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Una parella veient una pel·lícula en un cinema a l'aire lliure.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amant</a:t>
            </a:r>
            <a:r>
              <a:rPr lang="es-ES" altLang="de-DE" sz="2000" b="0" dirty="0">
                <a:solidFill>
                  <a:srgbClr val="333333"/>
                </a:solidFill>
                <a:latin typeface="+mn-lt"/>
                <a:ea typeface="+mn-ea"/>
              </a:rPr>
              <a:t> al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i espera que </a:t>
            </a:r>
            <a:r>
              <a:rPr lang="es-ES" altLang="de-DE" sz="2000" b="0" dirty="0" err="1">
                <a:solidFill>
                  <a:srgbClr val="333333"/>
                </a:solidFill>
                <a:latin typeface="+mn-lt"/>
                <a:ea typeface="+mn-ea"/>
              </a:rPr>
              <a:t>ningú</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vegi</a:t>
            </a:r>
            <a:r>
              <a:rPr lang="es-E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L'home porta un maniquí al seu cotxe a la seva botiga.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i una dona </a:t>
            </a:r>
            <a:r>
              <a:rPr lang="es-ES" altLang="de-DE" sz="2000" b="0" dirty="0" err="1">
                <a:solidFill>
                  <a:srgbClr val="333333"/>
                </a:solidFill>
                <a:latin typeface="+mn-lt"/>
                <a:ea typeface="+mn-ea"/>
              </a:rPr>
              <a:t>estan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robant</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8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defRPr>
            </a:lvl1pPr>
            <a:lvl2pPr marL="742950" indent="-285750">
              <a:spcBef>
                <a:spcPct val="20000"/>
              </a:spcBef>
              <a:buClr>
                <a:srgbClr val="006699"/>
              </a:buClr>
              <a:buChar char="–"/>
              <a:defRPr sz="2800">
                <a:solidFill>
                  <a:schemeClr val="tx1"/>
                </a:solidFill>
                <a:latin typeface="Verdana" pitchFamily="34" charset="0"/>
              </a:defRPr>
            </a:lvl2pPr>
            <a:lvl3pPr marL="1143000" indent="-228600">
              <a:spcBef>
                <a:spcPct val="20000"/>
              </a:spcBef>
              <a:buClr>
                <a:srgbClr val="006699"/>
              </a:buClr>
              <a:buChar char="•"/>
              <a:defRPr sz="2400">
                <a:solidFill>
                  <a:schemeClr val="tx1"/>
                </a:solidFill>
                <a:latin typeface="Verdana" pitchFamily="34" charset="0"/>
              </a:defRPr>
            </a:lvl3pPr>
            <a:lvl4pPr marL="1600200" indent="-228600">
              <a:spcBef>
                <a:spcPct val="20000"/>
              </a:spcBef>
              <a:buClr>
                <a:srgbClr val="006699"/>
              </a:buClr>
              <a:buChar char="–"/>
              <a:defRPr sz="2000">
                <a:solidFill>
                  <a:schemeClr val="tx1"/>
                </a:solidFill>
                <a:latin typeface="Verdana" pitchFamily="34" charset="0"/>
              </a:defRPr>
            </a:lvl4pPr>
            <a:lvl5pPr marL="2057400" indent="-228600">
              <a:spcBef>
                <a:spcPct val="20000"/>
              </a:spcBef>
              <a:buClr>
                <a:srgbClr val="006699"/>
              </a:buClr>
              <a:buChar char="»"/>
              <a:defRPr sz="2000">
                <a:solidFill>
                  <a:schemeClr val="tx1"/>
                </a:solidFill>
                <a:latin typeface="Verdana"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Una parella veient una pel·lícula en un cinema a l'aire lliure.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amb</a:t>
            </a:r>
            <a:r>
              <a:rPr lang="es-ES" altLang="de-DE" sz="2000" b="0" dirty="0">
                <a:solidFill>
                  <a:srgbClr val="333333"/>
                </a:solidFill>
                <a:latin typeface="+mn-lt"/>
                <a:ea typeface="+mn-ea"/>
              </a:rPr>
              <a:t>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amant</a:t>
            </a:r>
            <a:r>
              <a:rPr lang="es-ES" altLang="de-DE" sz="2000" b="0" dirty="0">
                <a:solidFill>
                  <a:srgbClr val="333333"/>
                </a:solidFill>
                <a:latin typeface="+mn-lt"/>
                <a:ea typeface="+mn-ea"/>
              </a:rPr>
              <a:t> al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 i espera que </a:t>
            </a:r>
            <a:r>
              <a:rPr lang="es-ES" altLang="de-DE" sz="2000" b="0" dirty="0" err="1">
                <a:solidFill>
                  <a:srgbClr val="333333"/>
                </a:solidFill>
                <a:latin typeface="+mn-lt"/>
                <a:ea typeface="+mn-ea"/>
              </a:rPr>
              <a:t>ningú</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vegi</a:t>
            </a:r>
            <a:r>
              <a:rPr lang="es-E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L'home porta un maniquí al seu cotxe a la seva botiga.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Un home i una dona </a:t>
            </a:r>
            <a:r>
              <a:rPr lang="es-ES" altLang="de-DE" sz="2000" b="0" dirty="0" err="1">
                <a:solidFill>
                  <a:srgbClr val="333333"/>
                </a:solidFill>
                <a:latin typeface="+mn-lt"/>
                <a:ea typeface="+mn-ea"/>
              </a:rPr>
              <a:t>estan</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robant</a:t>
            </a:r>
            <a:r>
              <a:rPr lang="es-ES" altLang="de-DE" sz="2000" b="0" dirty="0">
                <a:solidFill>
                  <a:srgbClr val="333333"/>
                </a:solidFill>
                <a:latin typeface="+mn-lt"/>
                <a:ea typeface="+mn-ea"/>
              </a:rPr>
              <a:t> el </a:t>
            </a:r>
            <a:r>
              <a:rPr lang="es-ES" altLang="de-DE" sz="2000" b="0" dirty="0" err="1">
                <a:solidFill>
                  <a:srgbClr val="333333"/>
                </a:solidFill>
                <a:latin typeface="+mn-lt"/>
                <a:ea typeface="+mn-ea"/>
              </a:rPr>
              <a:t>cotxe</a:t>
            </a:r>
            <a:r>
              <a:rPr lang="es-E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64</a:t>
            </a:fld>
            <a:endParaRPr lang="de-DE" altLang="es-ES">
              <a:latin typeface="+mn-lt"/>
              <a:ea typeface="+mn-ea"/>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A vegades, els esdeveniments resulten ser diferents a allò que s'espera: les decisions que s'adopten molt ràpid condueixen sovint a conclusions errònies.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65</a:t>
            </a:fld>
            <a:endParaRPr lang="de-DE" altLang="es-ES">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A vegades, els esdeveniments resulten ser diferents a allò que s'espera: les decisions que s'adopten molt ràpid condueixen sovint a conclusions errònies.</a:t>
            </a:r>
          </a:p>
          <a:p>
            <a:pPr marL="342900" lvl="0" indent="-342900" defTabSz="914400" fontAlgn="base">
              <a:buClr>
                <a:srgbClr val="333333"/>
              </a:buClr>
              <a:buFont typeface="WingDings"/>
              <a:buChar char=""/>
            </a:pPr>
            <a:r>
              <a:rPr lang="es-ES" altLang="de-DE" sz="2400" dirty="0">
                <a:solidFill>
                  <a:srgbClr val="333333"/>
                </a:solidFill>
              </a:rPr>
              <a:t>Caldria tenir sempre en compte diferents interpretacions / ajustar hipòtesis i creences insostenibles.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66</a:t>
            </a:fld>
            <a:endParaRPr lang="de-DE" altLang="es-ES">
              <a:latin typeface="+mn-lt"/>
              <a:ea typeface="+mn-ea"/>
            </a:endParaRPr>
          </a:p>
        </p:txBody>
      </p:sp>
    </p:spTree>
    <p:extLst>
      <p:ext uri="{BB962C8B-B14F-4D97-AF65-F5344CB8AC3E}">
        <p14:creationId xmlns:p14="http://schemas.microsoft.com/office/powerpoint/2010/main" val="27067497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A vegades, els esdeveniments resulten ser diferents a allò que s'espera: les decisions que s'adopten molt ràpid condueixen sovint a conclusions errònies.</a:t>
            </a:r>
          </a:p>
          <a:p>
            <a:pPr marL="342900" lvl="0" indent="-342900" defTabSz="914400" fontAlgn="base">
              <a:buClr>
                <a:srgbClr val="333333"/>
              </a:buClr>
              <a:buFont typeface="WingDings"/>
              <a:buChar char=""/>
            </a:pPr>
            <a:r>
              <a:rPr lang="es-ES" altLang="de-DE" sz="2400" dirty="0" err="1">
                <a:solidFill>
                  <a:srgbClr val="333333"/>
                </a:solidFill>
              </a:rPr>
              <a:t>Caldria</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sempre</a:t>
            </a:r>
            <a:r>
              <a:rPr lang="es-ES" altLang="de-DE" sz="2400" dirty="0">
                <a:solidFill>
                  <a:srgbClr val="333333"/>
                </a:solidFill>
              </a:rPr>
              <a:t> en </a:t>
            </a:r>
            <a:r>
              <a:rPr lang="es-ES" altLang="de-DE" sz="2400" dirty="0" err="1">
                <a:solidFill>
                  <a:srgbClr val="333333"/>
                </a:solidFill>
              </a:rPr>
              <a:t>compte</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dirty="0" err="1">
                <a:solidFill>
                  <a:srgbClr val="333333"/>
                </a:solidFill>
              </a:rPr>
              <a:t>interpretacions</a:t>
            </a:r>
            <a:r>
              <a:rPr lang="es-ES" altLang="de-DE" sz="2400" dirty="0">
                <a:solidFill>
                  <a:srgbClr val="333333"/>
                </a:solidFill>
              </a:rPr>
              <a:t> / ajustar </a:t>
            </a:r>
            <a:r>
              <a:rPr lang="es-ES" altLang="de-DE" sz="2400" dirty="0" err="1">
                <a:solidFill>
                  <a:srgbClr val="333333"/>
                </a:solidFill>
              </a:rPr>
              <a:t>hipòtesis</a:t>
            </a:r>
            <a:r>
              <a:rPr lang="es-ES" altLang="de-DE" sz="2400" dirty="0">
                <a:solidFill>
                  <a:srgbClr val="333333"/>
                </a:solidFill>
              </a:rPr>
              <a:t> i </a:t>
            </a:r>
            <a:r>
              <a:rPr lang="es-ES" altLang="de-DE" sz="2400" dirty="0" err="1">
                <a:solidFill>
                  <a:srgbClr val="333333"/>
                </a:solidFill>
              </a:rPr>
              <a:t>creences</a:t>
            </a:r>
            <a:r>
              <a:rPr lang="es-ES" altLang="de-DE" sz="2400" dirty="0">
                <a:solidFill>
                  <a:srgbClr val="333333"/>
                </a:solidFill>
              </a:rPr>
              <a:t> insostenibles.</a:t>
            </a:r>
          </a:p>
          <a:p>
            <a:pPr marL="342900" lvl="0" indent="-342900" defTabSz="914400" fontAlgn="base">
              <a:buClr>
                <a:srgbClr val="333333"/>
              </a:buClr>
              <a:buFont typeface="WingDings"/>
              <a:buChar char=""/>
            </a:pPr>
            <a:r>
              <a:rPr lang="es-ES" altLang="de-DE" sz="2400" dirty="0" err="1">
                <a:solidFill>
                  <a:srgbClr val="333333"/>
                </a:solidFill>
              </a:rPr>
              <a:t>Sempre</a:t>
            </a:r>
            <a:r>
              <a:rPr lang="es-ES" altLang="de-DE" sz="2400" dirty="0">
                <a:solidFill>
                  <a:srgbClr val="333333"/>
                </a:solidFill>
              </a:rPr>
              <a:t> has de buscar la </a:t>
            </a:r>
            <a:r>
              <a:rPr lang="es-ES" altLang="de-DE" sz="2400" dirty="0" err="1">
                <a:solidFill>
                  <a:srgbClr val="333333"/>
                </a:solidFill>
              </a:rPr>
              <a:t>màxima</a:t>
            </a:r>
            <a:r>
              <a:rPr lang="es-ES" altLang="de-DE" sz="2400" dirty="0">
                <a:solidFill>
                  <a:srgbClr val="333333"/>
                </a:solidFill>
              </a:rPr>
              <a:t> </a:t>
            </a:r>
            <a:r>
              <a:rPr lang="es-ES" altLang="de-DE" sz="2400" dirty="0" err="1">
                <a:solidFill>
                  <a:srgbClr val="333333"/>
                </a:solidFill>
              </a:rPr>
              <a:t>informació</a:t>
            </a:r>
            <a:r>
              <a:rPr lang="es-ES" altLang="de-DE" sz="2400" dirty="0">
                <a:solidFill>
                  <a:srgbClr val="333333"/>
                </a:solidFill>
              </a:rPr>
              <a:t> </a:t>
            </a:r>
            <a:r>
              <a:rPr lang="es-ES" altLang="de-DE" sz="2400" dirty="0" err="1">
                <a:solidFill>
                  <a:srgbClr val="333333"/>
                </a:solidFill>
              </a:rPr>
              <a:t>possible</a:t>
            </a:r>
            <a:r>
              <a:rPr lang="es-ES" altLang="de-DE" sz="2400" dirty="0">
                <a:solidFill>
                  <a:srgbClr val="333333"/>
                </a:solidFill>
              </a:rPr>
              <a:t> per a verificar el </a:t>
            </a:r>
            <a:r>
              <a:rPr lang="es-ES" altLang="de-DE" sz="2400" dirty="0" err="1">
                <a:solidFill>
                  <a:srgbClr val="333333"/>
                </a:solidFill>
              </a:rPr>
              <a:t>seu</a:t>
            </a:r>
            <a:r>
              <a:rPr lang="es-ES" altLang="de-DE" sz="2400" dirty="0">
                <a:solidFill>
                  <a:srgbClr val="333333"/>
                </a:solidFill>
              </a:rPr>
              <a:t> </a:t>
            </a:r>
            <a:r>
              <a:rPr lang="es-ES" altLang="de-DE" sz="2400" dirty="0" err="1">
                <a:solidFill>
                  <a:srgbClr val="333333"/>
                </a:solidFill>
              </a:rPr>
              <a:t>judici</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67</a:t>
            </a:fld>
            <a:endParaRPr lang="de-DE" altLang="es-ES">
              <a:latin typeface="+mn-lt"/>
              <a:ea typeface="+mn-ea"/>
            </a:endParaRPr>
          </a:p>
        </p:txBody>
      </p:sp>
    </p:spTree>
    <p:extLst>
      <p:ext uri="{BB962C8B-B14F-4D97-AF65-F5344CB8AC3E}">
        <p14:creationId xmlns:p14="http://schemas.microsoft.com/office/powerpoint/2010/main" val="27456246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7" name="Content Placeholder 6"/>
          <p:cNvSpPr>
            <a:spLocks noGrp="1"/>
          </p:cNvSpPr>
          <p:nvPr>
            <p:ph idx="1"/>
          </p:nvPr>
        </p:nvSpPr>
        <p:spPr/>
        <p:txBody>
          <a:bodyPr/>
          <a:lstStyle/>
          <a:p>
            <a:pPr lvl="0" defTabSz="914400" fontAlgn="base"/>
            <a:r>
              <a:rPr lang="es-ES" altLang="de-DE" sz="2000" dirty="0">
                <a:solidFill>
                  <a:srgbClr val="333333"/>
                </a:solidFill>
              </a:rPr>
              <a:t>Durant la psicosi, les persones poden mantenir falses creences i no fer cap cas d'evidències en contra. En </a:t>
            </a:r>
            <a:r>
              <a:rPr lang="es-ES" altLang="de-DE" sz="2000" dirty="0" err="1">
                <a:solidFill>
                  <a:srgbClr val="333333"/>
                </a:solidFill>
              </a:rPr>
              <a:t>alguns</a:t>
            </a:r>
            <a:r>
              <a:rPr lang="es-ES" altLang="de-DE" sz="2000" dirty="0">
                <a:solidFill>
                  <a:srgbClr val="333333"/>
                </a:solidFill>
              </a:rPr>
              <a:t> casos, </a:t>
            </a:r>
            <a:r>
              <a:rPr lang="es-ES" altLang="de-DE" sz="2000" dirty="0" err="1">
                <a:solidFill>
                  <a:srgbClr val="333333"/>
                </a:solidFill>
              </a:rPr>
              <a:t>això</a:t>
            </a:r>
            <a:r>
              <a:rPr lang="es-ES" altLang="de-DE" sz="2000" dirty="0">
                <a:solidFill>
                  <a:srgbClr val="333333"/>
                </a:solidFill>
              </a:rPr>
              <a:t> </a:t>
            </a:r>
            <a:r>
              <a:rPr lang="es-ES" altLang="de-DE" sz="2000" dirty="0" err="1">
                <a:solidFill>
                  <a:srgbClr val="333333"/>
                </a:solidFill>
              </a:rPr>
              <a:t>pot</a:t>
            </a:r>
            <a:r>
              <a:rPr lang="es-ES" altLang="de-DE" sz="2000" dirty="0">
                <a:solidFill>
                  <a:srgbClr val="333333"/>
                </a:solidFill>
              </a:rPr>
              <a:t>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conseqüències</a:t>
            </a:r>
            <a:r>
              <a:rPr lang="es-ES" altLang="de-DE" sz="2000" dirty="0">
                <a:solidFill>
                  <a:srgbClr val="333333"/>
                </a:solidFill>
              </a:rPr>
              <a:t> </a:t>
            </a:r>
            <a:r>
              <a:rPr lang="es-ES" altLang="de-DE" sz="2000" dirty="0" err="1">
                <a:solidFill>
                  <a:srgbClr val="333333"/>
                </a:solidFill>
              </a:rPr>
              <a:t>dramàtiques</a:t>
            </a:r>
            <a:r>
              <a:rPr lang="es-ES"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68</a:t>
            </a:fld>
            <a:endParaRPr lang="de-DE" altLang="es-ES">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7" name="Content Placeholder 6"/>
          <p:cNvSpPr>
            <a:spLocks noGrp="1"/>
          </p:cNvSpPr>
          <p:nvPr>
            <p:ph idx="1"/>
          </p:nvPr>
        </p:nvSpPr>
        <p:spPr/>
        <p:txBody>
          <a:bodyPr/>
          <a:lstStyle/>
          <a:p>
            <a:pPr lvl="0" defTabSz="914400" fontAlgn="base"/>
            <a:r>
              <a:rPr lang="es-ES" altLang="de-DE" sz="2000" dirty="0">
                <a:solidFill>
                  <a:srgbClr val="333333"/>
                </a:solidFill>
              </a:rPr>
              <a:t>Durant la psicosi, les persones poden mantenir falses creences i no fer cap cas d'evidències en contra. En </a:t>
            </a:r>
            <a:r>
              <a:rPr lang="es-ES" altLang="de-DE" sz="2000" dirty="0" err="1">
                <a:solidFill>
                  <a:srgbClr val="333333"/>
                </a:solidFill>
              </a:rPr>
              <a:t>alguns</a:t>
            </a:r>
            <a:r>
              <a:rPr lang="es-ES" altLang="de-DE" sz="2000" dirty="0">
                <a:solidFill>
                  <a:srgbClr val="333333"/>
                </a:solidFill>
              </a:rPr>
              <a:t> casos, </a:t>
            </a:r>
            <a:r>
              <a:rPr lang="es-ES" altLang="de-DE" sz="2000" dirty="0" err="1">
                <a:solidFill>
                  <a:srgbClr val="333333"/>
                </a:solidFill>
              </a:rPr>
              <a:t>això</a:t>
            </a:r>
            <a:r>
              <a:rPr lang="es-ES" altLang="de-DE" sz="2000" dirty="0">
                <a:solidFill>
                  <a:srgbClr val="333333"/>
                </a:solidFill>
              </a:rPr>
              <a:t> </a:t>
            </a:r>
            <a:r>
              <a:rPr lang="es-ES" altLang="de-DE" sz="2000" dirty="0" err="1">
                <a:solidFill>
                  <a:srgbClr val="333333"/>
                </a:solidFill>
              </a:rPr>
              <a:t>pot</a:t>
            </a:r>
            <a:r>
              <a:rPr lang="es-ES" altLang="de-DE" sz="2000" dirty="0">
                <a:solidFill>
                  <a:srgbClr val="333333"/>
                </a:solidFill>
              </a:rPr>
              <a:t>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conseqüències</a:t>
            </a:r>
            <a:r>
              <a:rPr lang="es-ES" altLang="de-DE" sz="2000" dirty="0">
                <a:solidFill>
                  <a:srgbClr val="333333"/>
                </a:solidFill>
              </a:rPr>
              <a:t> </a:t>
            </a:r>
            <a:r>
              <a:rPr lang="es-ES" altLang="de-DE" sz="2000" dirty="0" err="1">
                <a:solidFill>
                  <a:srgbClr val="333333"/>
                </a:solidFill>
              </a:rPr>
              <a:t>dramàtiques</a:t>
            </a:r>
            <a:r>
              <a:rPr lang="es-ES" altLang="de-DE" sz="2000" dirty="0">
                <a:solidFill>
                  <a:srgbClr val="333333"/>
                </a:solidFill>
              </a:rPr>
              <a:t>.</a:t>
            </a:r>
          </a:p>
          <a:p>
            <a:pPr lvl="0" defTabSz="914400" fontAlgn="base"/>
            <a:r>
              <a:rPr lang="es-ES" altLang="de-DE" sz="2000" dirty="0" err="1">
                <a:solidFill>
                  <a:srgbClr val="004992"/>
                </a:solidFill>
              </a:rPr>
              <a:t>Exemple</a:t>
            </a:r>
            <a:r>
              <a:rPr lang="es-ES" altLang="de-DE" sz="2000" dirty="0">
                <a:solidFill>
                  <a:srgbClr val="004992"/>
                </a:solidFill>
              </a:rPr>
              <a:t>: </a:t>
            </a:r>
            <a:r>
              <a:rPr lang="es-ES" altLang="de-DE" sz="2000" dirty="0" err="1">
                <a:solidFill>
                  <a:srgbClr val="333333"/>
                </a:solidFill>
              </a:rPr>
              <a:t>Elies</a:t>
            </a:r>
            <a:r>
              <a:rPr lang="es-ES" altLang="de-DE" sz="2000" dirty="0">
                <a:solidFill>
                  <a:srgbClr val="333333"/>
                </a:solidFill>
              </a:rPr>
              <a:t> va atacar el </a:t>
            </a:r>
            <a:r>
              <a:rPr lang="es-ES" altLang="de-DE" sz="2000" dirty="0" err="1">
                <a:solidFill>
                  <a:srgbClr val="333333"/>
                </a:solidFill>
              </a:rPr>
              <a:t>seu</a:t>
            </a:r>
            <a:r>
              <a:rPr lang="es-ES" altLang="de-DE" sz="2000" dirty="0">
                <a:solidFill>
                  <a:srgbClr val="333333"/>
                </a:solidFill>
              </a:rPr>
              <a:t> pare. Estava convençut que el seu pare havia mort feia molt temps i que un robot s'havia apoderat del seu cos. </a:t>
            </a:r>
            <a:r>
              <a:rPr lang="es-ES" altLang="de-DE" sz="2000" dirty="0" err="1">
                <a:solidFill>
                  <a:srgbClr val="333333"/>
                </a:solidFill>
              </a:rPr>
              <a:t>Malgrat</a:t>
            </a:r>
            <a:r>
              <a:rPr lang="es-ES" altLang="de-DE" sz="2000" dirty="0">
                <a:solidFill>
                  <a:srgbClr val="333333"/>
                </a:solidFill>
              </a:rPr>
              <a:t> que el </a:t>
            </a:r>
            <a:r>
              <a:rPr lang="es-ES" altLang="de-DE" sz="2000" dirty="0" err="1">
                <a:solidFill>
                  <a:srgbClr val="333333"/>
                </a:solidFill>
              </a:rPr>
              <a:t>seu</a:t>
            </a:r>
            <a:r>
              <a:rPr lang="es-ES" altLang="de-DE" sz="2000" dirty="0">
                <a:solidFill>
                  <a:srgbClr val="333333"/>
                </a:solidFill>
              </a:rPr>
              <a:t> pare </a:t>
            </a:r>
            <a:r>
              <a:rPr lang="es-ES" altLang="de-DE" sz="2000" dirty="0" err="1">
                <a:solidFill>
                  <a:srgbClr val="333333"/>
                </a:solidFill>
              </a:rPr>
              <a:t>estava</a:t>
            </a:r>
            <a:r>
              <a:rPr lang="es-ES" altLang="de-DE" sz="2000" dirty="0">
                <a:solidFill>
                  <a:srgbClr val="333333"/>
                </a:solidFill>
              </a:rPr>
              <a:t> </a:t>
            </a:r>
            <a:r>
              <a:rPr lang="es-ES" altLang="de-DE" sz="2000" dirty="0" err="1">
                <a:solidFill>
                  <a:srgbClr val="333333"/>
                </a:solidFill>
              </a:rPr>
              <a:t>ferit</a:t>
            </a:r>
            <a:r>
              <a:rPr lang="es-ES" altLang="de-DE" sz="2000" dirty="0">
                <a:solidFill>
                  <a:srgbClr val="333333"/>
                </a:solidFill>
              </a:rPr>
              <a:t> i </a:t>
            </a:r>
            <a:r>
              <a:rPr lang="es-ES" altLang="de-DE" sz="2000" dirty="0" err="1">
                <a:solidFill>
                  <a:srgbClr val="333333"/>
                </a:solidFill>
              </a:rPr>
              <a:t>sagnava</a:t>
            </a:r>
            <a:r>
              <a:rPr lang="es-ES" altLang="de-DE" sz="2000" dirty="0">
                <a:solidFill>
                  <a:srgbClr val="333333"/>
                </a:solidFill>
              </a:rPr>
              <a:t>, la </a:t>
            </a:r>
            <a:r>
              <a:rPr lang="es-ES" altLang="de-DE" sz="2000" dirty="0" err="1">
                <a:solidFill>
                  <a:srgbClr val="333333"/>
                </a:solidFill>
              </a:rPr>
              <a:t>qual</a:t>
            </a:r>
            <a:r>
              <a:rPr lang="es-ES" altLang="de-DE" sz="2000" dirty="0">
                <a:solidFill>
                  <a:srgbClr val="333333"/>
                </a:solidFill>
              </a:rPr>
              <a:t> cosa </a:t>
            </a:r>
            <a:r>
              <a:rPr lang="es-ES" altLang="de-DE" sz="2000" dirty="0" err="1">
                <a:solidFill>
                  <a:srgbClr val="333333"/>
                </a:solidFill>
              </a:rPr>
              <a:t>proveeix</a:t>
            </a:r>
            <a:r>
              <a:rPr lang="es-ES" altLang="de-DE" sz="2000" dirty="0">
                <a:solidFill>
                  <a:srgbClr val="333333"/>
                </a:solidFill>
              </a:rPr>
              <a:t> </a:t>
            </a:r>
            <a:r>
              <a:rPr lang="es-ES" altLang="de-DE" sz="2000" dirty="0" err="1">
                <a:solidFill>
                  <a:srgbClr val="333333"/>
                </a:solidFill>
              </a:rPr>
              <a:t>evidència</a:t>
            </a:r>
            <a:r>
              <a:rPr lang="es-ES" altLang="de-DE" sz="2000" dirty="0">
                <a:solidFill>
                  <a:srgbClr val="333333"/>
                </a:solidFill>
              </a:rPr>
              <a:t> en contra de la </a:t>
            </a:r>
            <a:r>
              <a:rPr lang="es-ES" altLang="de-DE" sz="2000" dirty="0" err="1">
                <a:solidFill>
                  <a:srgbClr val="333333"/>
                </a:solidFill>
              </a:rPr>
              <a:t>seva</a:t>
            </a:r>
            <a:r>
              <a:rPr lang="es-ES" altLang="de-DE" sz="2000" dirty="0">
                <a:solidFill>
                  <a:srgbClr val="333333"/>
                </a:solidFill>
              </a:rPr>
              <a:t> </a:t>
            </a:r>
            <a:r>
              <a:rPr lang="es-ES" altLang="de-DE" sz="2000" dirty="0" err="1">
                <a:solidFill>
                  <a:srgbClr val="333333"/>
                </a:solidFill>
              </a:rPr>
              <a:t>creença</a:t>
            </a:r>
            <a:r>
              <a:rPr lang="es-ES" altLang="de-DE" sz="2000" dirty="0">
                <a:solidFill>
                  <a:srgbClr val="333333"/>
                </a:solidFill>
              </a:rPr>
              <a:t>, </a:t>
            </a:r>
            <a:r>
              <a:rPr lang="es-ES" altLang="de-DE" sz="2000" dirty="0" err="1">
                <a:solidFill>
                  <a:srgbClr val="333333"/>
                </a:solidFill>
              </a:rPr>
              <a:t>Elies</a:t>
            </a:r>
            <a:r>
              <a:rPr lang="es-ES" altLang="de-DE" sz="2000" dirty="0">
                <a:solidFill>
                  <a:srgbClr val="333333"/>
                </a:solidFill>
              </a:rPr>
              <a:t> va seguir </a:t>
            </a:r>
            <a:r>
              <a:rPr lang="es-ES" altLang="de-DE" sz="2000" dirty="0" err="1">
                <a:solidFill>
                  <a:srgbClr val="333333"/>
                </a:solidFill>
              </a:rPr>
              <a:t>creient</a:t>
            </a:r>
            <a:r>
              <a:rPr lang="es-ES" altLang="de-DE" sz="2000" dirty="0">
                <a:solidFill>
                  <a:srgbClr val="333333"/>
                </a:solidFill>
              </a:rPr>
              <a:t> el </a:t>
            </a:r>
            <a:r>
              <a:rPr lang="es-ES" altLang="de-DE" sz="2000" dirty="0" err="1">
                <a:solidFill>
                  <a:srgbClr val="333333"/>
                </a:solidFill>
              </a:rPr>
              <a:t>mateix</a:t>
            </a:r>
            <a:r>
              <a:rPr lang="es-ES" altLang="de-DE" sz="2000" dirty="0">
                <a:solidFill>
                  <a:srgbClr val="333333"/>
                </a:solidFill>
              </a:rPr>
              <a:t>.</a:t>
            </a:r>
          </a:p>
          <a:p>
            <a:pPr lvl="0" defTabSz="914400" fontAlgn="base"/>
            <a:r>
              <a:rPr lang="es-ES" altLang="de-DE" sz="2000" dirty="0">
                <a:solidFill>
                  <a:srgbClr val="004992"/>
                </a:solidFill>
              </a:rPr>
              <a:t>Antecedents: </a:t>
            </a:r>
            <a:r>
              <a:rPr lang="es-ES" altLang="de-DE" sz="2000" dirty="0">
                <a:solidFill>
                  <a:srgbClr val="333333"/>
                </a:solidFill>
              </a:rPr>
              <a:t>El pare es va comportar d'una manera peculiar, no estava tan alegre com de costum.</a:t>
            </a:r>
          </a:p>
          <a:p>
            <a:pPr lvl="0" defTabSz="914400" fontAlgn="base"/>
            <a:r>
              <a:rPr lang="es-ES" altLang="de-DE" sz="2000" dirty="0">
                <a:solidFill>
                  <a:srgbClr val="004992"/>
                </a:solidFill>
              </a:rPr>
              <a:t>Però: </a:t>
            </a:r>
            <a:r>
              <a:rPr lang="es-ES" altLang="de-DE" sz="2000" dirty="0">
                <a:solidFill>
                  <a:srgbClr val="333333"/>
                </a:solidFill>
              </a:rPr>
              <a:t>La gent canvia amb l'edat; potser el pare tenia els seus propis problemes o estava frustrat amb el seu fill. Els familiars d'Elies no podien convèncer-lo que tot estava bé amb el seu pare.</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69</a:t>
            </a:fld>
            <a:endParaRPr lang="de-DE" altLang="es-ES">
              <a:latin typeface="+mn-lt"/>
              <a:ea typeface="+mn-ea"/>
            </a:endParaRPr>
          </a:p>
        </p:txBody>
      </p:sp>
    </p:spTree>
    <p:extLst>
      <p:ext uri="{BB962C8B-B14F-4D97-AF65-F5344CB8AC3E}">
        <p14:creationId xmlns:p14="http://schemas.microsoft.com/office/powerpoint/2010/main" val="18305612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7" name="Content Placeholder 6"/>
          <p:cNvSpPr>
            <a:spLocks noGrp="1"/>
          </p:cNvSpPr>
          <p:nvPr>
            <p:ph idx="1"/>
          </p:nvPr>
        </p:nvSpPr>
        <p:spPr/>
        <p:txBody>
          <a:bodyPr/>
          <a:lstStyle/>
          <a:p>
            <a:pPr lvl="0" defTabSz="914400" fontAlgn="base"/>
            <a:r>
              <a:rPr lang="es-ES" altLang="de-DE" sz="2000" dirty="0">
                <a:solidFill>
                  <a:srgbClr val="333333"/>
                </a:solidFill>
              </a:rPr>
              <a:t>Durant la psicosi, les persones poden mantenir falses creences i no fer cap cas d'evidències en contra. En </a:t>
            </a:r>
            <a:r>
              <a:rPr lang="es-ES" altLang="de-DE" sz="2000" dirty="0" err="1">
                <a:solidFill>
                  <a:srgbClr val="333333"/>
                </a:solidFill>
              </a:rPr>
              <a:t>alguns</a:t>
            </a:r>
            <a:r>
              <a:rPr lang="es-ES" altLang="de-DE" sz="2000" dirty="0">
                <a:solidFill>
                  <a:srgbClr val="333333"/>
                </a:solidFill>
              </a:rPr>
              <a:t> casos, </a:t>
            </a:r>
            <a:r>
              <a:rPr lang="es-ES" altLang="de-DE" sz="2000" dirty="0" err="1">
                <a:solidFill>
                  <a:srgbClr val="333333"/>
                </a:solidFill>
              </a:rPr>
              <a:t>això</a:t>
            </a:r>
            <a:r>
              <a:rPr lang="es-ES" altLang="de-DE" sz="2000" dirty="0">
                <a:solidFill>
                  <a:srgbClr val="333333"/>
                </a:solidFill>
              </a:rPr>
              <a:t> </a:t>
            </a:r>
            <a:r>
              <a:rPr lang="es-ES" altLang="de-DE" sz="2000" dirty="0" err="1">
                <a:solidFill>
                  <a:srgbClr val="333333"/>
                </a:solidFill>
              </a:rPr>
              <a:t>pot</a:t>
            </a:r>
            <a:r>
              <a:rPr lang="es-ES" altLang="de-DE" sz="2000" dirty="0">
                <a:solidFill>
                  <a:srgbClr val="333333"/>
                </a:solidFill>
              </a:rPr>
              <a:t>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conseqüències</a:t>
            </a:r>
            <a:r>
              <a:rPr lang="es-ES" altLang="de-DE" sz="2000" dirty="0">
                <a:solidFill>
                  <a:srgbClr val="333333"/>
                </a:solidFill>
              </a:rPr>
              <a:t> </a:t>
            </a:r>
            <a:r>
              <a:rPr lang="es-ES" altLang="de-DE" sz="2000" dirty="0" err="1">
                <a:solidFill>
                  <a:srgbClr val="333333"/>
                </a:solidFill>
              </a:rPr>
              <a:t>dramàtiques</a:t>
            </a:r>
            <a:r>
              <a:rPr lang="es-ES" altLang="de-DE" sz="2000" dirty="0">
                <a:solidFill>
                  <a:srgbClr val="333333"/>
                </a:solidFill>
              </a:rPr>
              <a:t>.</a:t>
            </a:r>
          </a:p>
          <a:p>
            <a:pPr lvl="0" defTabSz="914400" fontAlgn="base"/>
            <a:r>
              <a:rPr lang="es-ES" altLang="de-DE" sz="2000" dirty="0" err="1">
                <a:solidFill>
                  <a:srgbClr val="004992"/>
                </a:solidFill>
              </a:rPr>
              <a:t>Exemple</a:t>
            </a:r>
            <a:r>
              <a:rPr lang="es-ES" altLang="de-DE" sz="2000" dirty="0">
                <a:solidFill>
                  <a:srgbClr val="004992"/>
                </a:solidFill>
              </a:rPr>
              <a:t>: </a:t>
            </a:r>
            <a:r>
              <a:rPr lang="es-ES" altLang="de-DE" sz="2000" dirty="0" err="1">
                <a:solidFill>
                  <a:srgbClr val="333333"/>
                </a:solidFill>
              </a:rPr>
              <a:t>Elies</a:t>
            </a:r>
            <a:r>
              <a:rPr lang="es-ES" altLang="de-DE" sz="2000" dirty="0">
                <a:solidFill>
                  <a:srgbClr val="333333"/>
                </a:solidFill>
              </a:rPr>
              <a:t> va atacar el </a:t>
            </a:r>
            <a:r>
              <a:rPr lang="es-ES" altLang="de-DE" sz="2000" dirty="0" err="1">
                <a:solidFill>
                  <a:srgbClr val="333333"/>
                </a:solidFill>
              </a:rPr>
              <a:t>seu</a:t>
            </a:r>
            <a:r>
              <a:rPr lang="es-ES" altLang="de-DE" sz="2000" dirty="0">
                <a:solidFill>
                  <a:srgbClr val="333333"/>
                </a:solidFill>
              </a:rPr>
              <a:t> pare. Estava convençut que el seu pare havia mort feia molt temps i que un robot s'havia apoderat del seu cos. </a:t>
            </a:r>
            <a:r>
              <a:rPr lang="es-ES" altLang="de-DE" sz="2000" dirty="0" err="1">
                <a:solidFill>
                  <a:srgbClr val="333333"/>
                </a:solidFill>
              </a:rPr>
              <a:t>Malgrat</a:t>
            </a:r>
            <a:r>
              <a:rPr lang="es-ES" altLang="de-DE" sz="2000" dirty="0">
                <a:solidFill>
                  <a:srgbClr val="333333"/>
                </a:solidFill>
              </a:rPr>
              <a:t> que el </a:t>
            </a:r>
            <a:r>
              <a:rPr lang="es-ES" altLang="de-DE" sz="2000" dirty="0" err="1">
                <a:solidFill>
                  <a:srgbClr val="333333"/>
                </a:solidFill>
              </a:rPr>
              <a:t>seu</a:t>
            </a:r>
            <a:r>
              <a:rPr lang="es-ES" altLang="de-DE" sz="2000" dirty="0">
                <a:solidFill>
                  <a:srgbClr val="333333"/>
                </a:solidFill>
              </a:rPr>
              <a:t> pare </a:t>
            </a:r>
            <a:r>
              <a:rPr lang="es-ES" altLang="de-DE" sz="2000" dirty="0" err="1">
                <a:solidFill>
                  <a:srgbClr val="333333"/>
                </a:solidFill>
              </a:rPr>
              <a:t>estava</a:t>
            </a:r>
            <a:r>
              <a:rPr lang="es-ES" altLang="de-DE" sz="2000" dirty="0">
                <a:solidFill>
                  <a:srgbClr val="333333"/>
                </a:solidFill>
              </a:rPr>
              <a:t> </a:t>
            </a:r>
            <a:r>
              <a:rPr lang="es-ES" altLang="de-DE" sz="2000" dirty="0" err="1">
                <a:solidFill>
                  <a:srgbClr val="333333"/>
                </a:solidFill>
              </a:rPr>
              <a:t>ferit</a:t>
            </a:r>
            <a:r>
              <a:rPr lang="es-ES" altLang="de-DE" sz="2000" dirty="0">
                <a:solidFill>
                  <a:srgbClr val="333333"/>
                </a:solidFill>
              </a:rPr>
              <a:t> i </a:t>
            </a:r>
            <a:r>
              <a:rPr lang="es-ES" altLang="de-DE" sz="2000" dirty="0" err="1">
                <a:solidFill>
                  <a:srgbClr val="333333"/>
                </a:solidFill>
              </a:rPr>
              <a:t>sagnava</a:t>
            </a:r>
            <a:r>
              <a:rPr lang="es-ES" altLang="de-DE" sz="2000" dirty="0">
                <a:solidFill>
                  <a:srgbClr val="333333"/>
                </a:solidFill>
              </a:rPr>
              <a:t>, la </a:t>
            </a:r>
            <a:r>
              <a:rPr lang="es-ES" altLang="de-DE" sz="2000" dirty="0" err="1">
                <a:solidFill>
                  <a:srgbClr val="333333"/>
                </a:solidFill>
              </a:rPr>
              <a:t>qual</a:t>
            </a:r>
            <a:r>
              <a:rPr lang="es-ES" altLang="de-DE" sz="2000" dirty="0">
                <a:solidFill>
                  <a:srgbClr val="333333"/>
                </a:solidFill>
              </a:rPr>
              <a:t> cosa </a:t>
            </a:r>
            <a:r>
              <a:rPr lang="es-ES" altLang="de-DE" sz="2000" dirty="0" err="1">
                <a:solidFill>
                  <a:srgbClr val="333333"/>
                </a:solidFill>
              </a:rPr>
              <a:t>proveeix</a:t>
            </a:r>
            <a:r>
              <a:rPr lang="es-ES" altLang="de-DE" sz="2000" dirty="0">
                <a:solidFill>
                  <a:srgbClr val="333333"/>
                </a:solidFill>
              </a:rPr>
              <a:t> </a:t>
            </a:r>
            <a:r>
              <a:rPr lang="es-ES" altLang="de-DE" sz="2000" dirty="0" err="1">
                <a:solidFill>
                  <a:srgbClr val="333333"/>
                </a:solidFill>
              </a:rPr>
              <a:t>evidència</a:t>
            </a:r>
            <a:r>
              <a:rPr lang="es-ES" altLang="de-DE" sz="2000" dirty="0">
                <a:solidFill>
                  <a:srgbClr val="333333"/>
                </a:solidFill>
              </a:rPr>
              <a:t> en contra de la </a:t>
            </a:r>
            <a:r>
              <a:rPr lang="es-ES" altLang="de-DE" sz="2000" dirty="0" err="1">
                <a:solidFill>
                  <a:srgbClr val="333333"/>
                </a:solidFill>
              </a:rPr>
              <a:t>seva</a:t>
            </a:r>
            <a:r>
              <a:rPr lang="es-ES" altLang="de-DE" sz="2000" dirty="0">
                <a:solidFill>
                  <a:srgbClr val="333333"/>
                </a:solidFill>
              </a:rPr>
              <a:t> </a:t>
            </a:r>
            <a:r>
              <a:rPr lang="es-ES" altLang="de-DE" sz="2000" dirty="0" err="1">
                <a:solidFill>
                  <a:srgbClr val="333333"/>
                </a:solidFill>
              </a:rPr>
              <a:t>creença</a:t>
            </a:r>
            <a:r>
              <a:rPr lang="es-ES" altLang="de-DE" sz="2000" dirty="0">
                <a:solidFill>
                  <a:srgbClr val="333333"/>
                </a:solidFill>
              </a:rPr>
              <a:t>, </a:t>
            </a:r>
            <a:r>
              <a:rPr lang="es-ES" altLang="de-DE" sz="2000" dirty="0" err="1">
                <a:solidFill>
                  <a:srgbClr val="333333"/>
                </a:solidFill>
              </a:rPr>
              <a:t>Elies</a:t>
            </a:r>
            <a:r>
              <a:rPr lang="es-ES" altLang="de-DE" sz="2000" dirty="0">
                <a:solidFill>
                  <a:srgbClr val="333333"/>
                </a:solidFill>
              </a:rPr>
              <a:t> va seguir </a:t>
            </a:r>
            <a:r>
              <a:rPr lang="es-ES" altLang="de-DE" sz="2000" dirty="0" err="1">
                <a:solidFill>
                  <a:srgbClr val="333333"/>
                </a:solidFill>
              </a:rPr>
              <a:t>creient</a:t>
            </a:r>
            <a:r>
              <a:rPr lang="es-ES" altLang="de-DE" sz="2000" dirty="0">
                <a:solidFill>
                  <a:srgbClr val="333333"/>
                </a:solidFill>
              </a:rPr>
              <a:t> el </a:t>
            </a:r>
            <a:r>
              <a:rPr lang="es-ES" altLang="de-DE" sz="2000" dirty="0" err="1">
                <a:solidFill>
                  <a:srgbClr val="333333"/>
                </a:solidFill>
              </a:rPr>
              <a:t>mateix</a:t>
            </a:r>
            <a:r>
              <a:rPr lang="es-ES" altLang="de-DE" sz="2000" dirty="0">
                <a:solidFill>
                  <a:srgbClr val="333333"/>
                </a:solidFill>
              </a:rPr>
              <a:t>.</a:t>
            </a:r>
          </a:p>
          <a:p>
            <a:pPr lvl="0" defTabSz="914400" fontAlgn="base"/>
            <a:r>
              <a:rPr lang="es-ES" altLang="de-DE" sz="2000" dirty="0">
                <a:solidFill>
                  <a:srgbClr val="004992"/>
                </a:solidFill>
              </a:rPr>
              <a:t>Antecedents: </a:t>
            </a:r>
            <a:r>
              <a:rPr lang="es-ES" altLang="de-DE" sz="2000" dirty="0">
                <a:solidFill>
                  <a:srgbClr val="333333"/>
                </a:solidFill>
              </a:rPr>
              <a:t>El pare es va comportar d'una manera peculiar, no estava tan alegre com de costum.</a:t>
            </a:r>
          </a:p>
          <a:p>
            <a:pPr lvl="0" defTabSz="914400" fontAlgn="base"/>
            <a:r>
              <a:rPr lang="es-ES" altLang="de-DE" sz="2000" dirty="0">
                <a:solidFill>
                  <a:srgbClr val="004992"/>
                </a:solidFill>
              </a:rPr>
              <a:t>Però: </a:t>
            </a:r>
            <a:r>
              <a:rPr lang="es-ES" altLang="de-DE" sz="2000" dirty="0">
                <a:solidFill>
                  <a:srgbClr val="333333"/>
                </a:solidFill>
              </a:rPr>
              <a:t>La gent canvia amb l'edat; potser el pare tenia els seus propis problemes o estava frustrat amb el seu fill. Els familiars d'Elies no podien convèncer-lo que tot estava bé amb el seu pare.</a:t>
            </a:r>
          </a:p>
          <a:p>
            <a:pPr lvl="0" defTabSz="914400" fontAlgn="base"/>
            <a:r>
              <a:rPr lang="es-ES" altLang="de-DE" sz="2000" dirty="0" err="1">
                <a:solidFill>
                  <a:srgbClr val="333333"/>
                </a:solidFill>
              </a:rPr>
              <a:t>És</a:t>
            </a:r>
            <a:r>
              <a:rPr lang="es-ES" altLang="de-DE" sz="2000" dirty="0">
                <a:solidFill>
                  <a:srgbClr val="333333"/>
                </a:solidFill>
              </a:rPr>
              <a:t> difícil </a:t>
            </a:r>
            <a:r>
              <a:rPr lang="es-ES" altLang="de-DE" sz="2000" dirty="0" err="1">
                <a:solidFill>
                  <a:srgbClr val="333333"/>
                </a:solidFill>
              </a:rPr>
              <a:t>mantenir</a:t>
            </a:r>
            <a:r>
              <a:rPr lang="es-ES" altLang="de-DE" sz="2000" dirty="0">
                <a:solidFill>
                  <a:srgbClr val="333333"/>
                </a:solidFill>
              </a:rPr>
              <a:t> la </a:t>
            </a:r>
            <a:r>
              <a:rPr lang="es-ES" altLang="de-DE" sz="2000" dirty="0" err="1">
                <a:solidFill>
                  <a:srgbClr val="333333"/>
                </a:solidFill>
              </a:rPr>
              <a:t>ment</a:t>
            </a:r>
            <a:r>
              <a:rPr lang="es-ES" altLang="de-DE" sz="2000" dirty="0">
                <a:solidFill>
                  <a:srgbClr val="333333"/>
                </a:solidFill>
              </a:rPr>
              <a:t> clara </a:t>
            </a:r>
            <a:r>
              <a:rPr lang="es-ES" altLang="de-DE" sz="2000" dirty="0" err="1">
                <a:solidFill>
                  <a:srgbClr val="333333"/>
                </a:solidFill>
              </a:rPr>
              <a:t>quan</a:t>
            </a:r>
            <a:r>
              <a:rPr lang="es-ES" altLang="de-DE" sz="2000" dirty="0">
                <a:solidFill>
                  <a:srgbClr val="333333"/>
                </a:solidFill>
              </a:rPr>
              <a:t> una persona es </a:t>
            </a:r>
            <a:r>
              <a:rPr lang="es-ES" altLang="de-DE" sz="2000" dirty="0" err="1">
                <a:solidFill>
                  <a:srgbClr val="333333"/>
                </a:solidFill>
              </a:rPr>
              <a:t>sent</a:t>
            </a:r>
            <a:r>
              <a:rPr lang="es-ES" altLang="de-DE" sz="2000" dirty="0">
                <a:solidFill>
                  <a:srgbClr val="333333"/>
                </a:solidFill>
              </a:rPr>
              <a:t> </a:t>
            </a:r>
            <a:r>
              <a:rPr lang="es-ES" altLang="de-DE" sz="2000" dirty="0" err="1">
                <a:solidFill>
                  <a:srgbClr val="333333"/>
                </a:solidFill>
              </a:rPr>
              <a:t>amenaçada</a:t>
            </a:r>
            <a:r>
              <a:rPr lang="es-ES" altLang="de-DE" sz="2000" dirty="0">
                <a:solidFill>
                  <a:srgbClr val="333333"/>
                </a:solidFill>
              </a:rPr>
              <a:t>. Per </a:t>
            </a:r>
            <a:r>
              <a:rPr lang="es-ES" altLang="de-DE" sz="2000" dirty="0" err="1">
                <a:solidFill>
                  <a:srgbClr val="333333"/>
                </a:solidFill>
              </a:rPr>
              <a:t>tant</a:t>
            </a:r>
            <a:r>
              <a:rPr lang="es-ES" altLang="de-DE" sz="2000" dirty="0">
                <a:solidFill>
                  <a:srgbClr val="333333"/>
                </a:solidFill>
              </a:rPr>
              <a:t>, ha de </a:t>
            </a:r>
            <a:r>
              <a:rPr lang="es-ES" altLang="de-DE" sz="2000" dirty="0" err="1">
                <a:solidFill>
                  <a:srgbClr val="333333"/>
                </a:solidFill>
              </a:rPr>
              <a:t>tenir</a:t>
            </a:r>
            <a:r>
              <a:rPr lang="es-ES" altLang="de-DE" sz="2000" dirty="0">
                <a:solidFill>
                  <a:srgbClr val="333333"/>
                </a:solidFill>
              </a:rPr>
              <a:t> cautela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els</a:t>
            </a:r>
            <a:r>
              <a:rPr lang="es-ES" altLang="de-DE" sz="2000" dirty="0">
                <a:solidFill>
                  <a:srgbClr val="333333"/>
                </a:solidFill>
              </a:rPr>
              <a:t> </a:t>
            </a:r>
            <a:r>
              <a:rPr lang="es-ES" altLang="de-DE" sz="2000" dirty="0" err="1">
                <a:solidFill>
                  <a:srgbClr val="333333"/>
                </a:solidFill>
              </a:rPr>
              <a:t>seus</a:t>
            </a:r>
            <a:r>
              <a:rPr lang="es-ES" altLang="de-DE" sz="2000" dirty="0">
                <a:solidFill>
                  <a:srgbClr val="333333"/>
                </a:solidFill>
              </a:rPr>
              <a:t> </a:t>
            </a:r>
            <a:r>
              <a:rPr lang="es-ES" altLang="de-DE" sz="2000" dirty="0" err="1">
                <a:solidFill>
                  <a:srgbClr val="333333"/>
                </a:solidFill>
              </a:rPr>
              <a:t>judicis</a:t>
            </a:r>
            <a:r>
              <a:rPr lang="es-ES" altLang="de-DE" sz="2000" dirty="0">
                <a:solidFill>
                  <a:srgbClr val="333333"/>
                </a:solidFill>
              </a:rPr>
              <a:t> i no </a:t>
            </a:r>
            <a:r>
              <a:rPr lang="es-ES" altLang="de-DE" sz="2000" dirty="0" err="1">
                <a:solidFill>
                  <a:srgbClr val="333333"/>
                </a:solidFill>
              </a:rPr>
              <a:t>dubtar</a:t>
            </a:r>
            <a:r>
              <a:rPr lang="es-ES" altLang="de-DE" sz="2000" dirty="0">
                <a:solidFill>
                  <a:srgbClr val="333333"/>
                </a:solidFill>
              </a:rPr>
              <a:t> en </a:t>
            </a:r>
            <a:r>
              <a:rPr lang="es-ES" altLang="de-DE" sz="2000" dirty="0" err="1">
                <a:solidFill>
                  <a:srgbClr val="333333"/>
                </a:solidFill>
              </a:rPr>
              <a:t>demanar</a:t>
            </a:r>
            <a:r>
              <a:rPr lang="es-ES" altLang="de-DE" sz="2000" dirty="0">
                <a:solidFill>
                  <a:srgbClr val="333333"/>
                </a:solidFill>
              </a:rPr>
              <a:t> el </a:t>
            </a:r>
            <a:r>
              <a:rPr lang="es-ES" altLang="de-DE" sz="2000" dirty="0" err="1">
                <a:solidFill>
                  <a:srgbClr val="333333"/>
                </a:solidFill>
              </a:rPr>
              <a:t>consell</a:t>
            </a:r>
            <a:r>
              <a:rPr lang="es-ES" altLang="de-DE" sz="2000" dirty="0">
                <a:solidFill>
                  <a:srgbClr val="333333"/>
                </a:solidFill>
              </a:rPr>
              <a:t> de la </a:t>
            </a:r>
            <a:r>
              <a:rPr lang="es-ES" altLang="de-DE" sz="2000" dirty="0" err="1">
                <a:solidFill>
                  <a:srgbClr val="333333"/>
                </a:solidFill>
              </a:rPr>
              <a:t>gent</a:t>
            </a:r>
            <a:r>
              <a:rPr lang="es-ES" altLang="de-DE" sz="2000" dirty="0">
                <a:solidFill>
                  <a:srgbClr val="333333"/>
                </a:solidFill>
              </a:rPr>
              <a:t> en la que </a:t>
            </a:r>
            <a:r>
              <a:rPr lang="es-ES" altLang="de-DE" sz="2000" dirty="0" err="1">
                <a:solidFill>
                  <a:srgbClr val="333333"/>
                </a:solidFill>
              </a:rPr>
              <a:t>confia</a:t>
            </a:r>
            <a:r>
              <a:rPr lang="es-E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70</a:t>
            </a:fld>
            <a:endParaRPr lang="de-DE" altLang="es-ES">
              <a:latin typeface="+mn-lt"/>
              <a:ea typeface="+mn-ea"/>
            </a:endParaRPr>
          </a:p>
        </p:txBody>
      </p:sp>
    </p:spTree>
    <p:extLst>
      <p:ext uri="{BB962C8B-B14F-4D97-AF65-F5344CB8AC3E}">
        <p14:creationId xmlns:p14="http://schemas.microsoft.com/office/powerpoint/2010/main" val="13335372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EA128C3A-116C-4D43-94AD-824F0315E632}" type="slidenum">
              <a:rPr lang="de-DE" altLang="es-ES" smtClean="0">
                <a:latin typeface="+mn-lt"/>
                <a:ea typeface="+mn-ea"/>
              </a:rPr>
              <a:pPr/>
              <a:t>71</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3145978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3 – Canviar Creences</a:t>
            </a:r>
            <a:endParaRPr lang="de-DE">
              <a:latin typeface="+mn-lt"/>
              <a:ea typeface="+mn-ea"/>
            </a:endParaRPr>
          </a:p>
        </p:txBody>
      </p:sp>
      <p:sp>
        <p:nvSpPr>
          <p:cNvPr id="4" name="Slide Number Placeholder 3"/>
          <p:cNvSpPr>
            <a:spLocks noGrp="1"/>
          </p:cNvSpPr>
          <p:nvPr>
            <p:ph type="sldNum" sz="quarter" idx="12"/>
          </p:nvPr>
        </p:nvSpPr>
        <p:spPr/>
        <p:txBody>
          <a:bodyPr/>
          <a:lstStyle/>
          <a:p>
            <a:fld id="{FCCB18FC-3E53-421C-8345-5909D31D2015}" type="slidenum">
              <a:rPr lang="de-DE" altLang="es-ES" smtClean="0">
                <a:latin typeface="+mn-lt"/>
                <a:ea typeface="+mn-ea"/>
              </a:rPr>
              <a:pPr/>
              <a:t>72</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388277419"/>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Feuer, Koch,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Wohltätigkeitsgala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Verbrecher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Junge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Tür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Cowboys,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Hunde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Tisch, Taxi,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Motive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sind</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5455</Words>
  <Application>Microsoft Office PowerPoint</Application>
  <PresentationFormat>Benutzerdefiniert</PresentationFormat>
  <Paragraphs>714</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72</vt:i4>
      </vt:variant>
    </vt:vector>
  </HeadingPairs>
  <TitlesOfParts>
    <vt:vector size="79" baseType="lpstr">
      <vt:lpstr>WingDings</vt:lpstr>
      <vt:lpstr>Arial</vt:lpstr>
      <vt:lpstr>Calibri Light</vt:lpstr>
      <vt:lpstr>Symbol</vt:lpstr>
      <vt:lpstr>WingDings</vt:lpstr>
      <vt:lpstr>Calibri</vt:lpstr>
      <vt:lpstr>UKE_PPT-Vorlage_16zu9</vt:lpstr>
      <vt:lpstr>EMC 3 A – Canviar Creences</vt:lpstr>
      <vt:lpstr>Canviar Creences</vt:lpstr>
      <vt:lpstr>Canviar Creences</vt:lpstr>
      <vt:lpstr>Canviar Creences</vt:lpstr>
      <vt:lpstr>Quan les prediccions no es fan realitat</vt:lpstr>
      <vt:lpstr>Quan les prediccions no es fan realitat</vt:lpstr>
      <vt:lpstr>Exemples de limitacions en l'autocorrecció  (“No ho veu perquè no ho vol veure”)</vt:lpstr>
      <vt:lpstr>Exemples de limitacions en l'autocorrecció  (“No ho veu perquè no ho vol veure”)</vt:lpstr>
      <vt:lpstr>Exemples de limitacions en l'autocorrecció  (“No ho veu perquè no ho vol veure”)</vt:lpstr>
      <vt:lpstr>Exemples de limitacions en l'autocorrecció  (“No ho veu perquè no ho vol veure”)</vt:lpstr>
      <vt:lpstr>Quina rellevància té això?</vt:lpstr>
      <vt:lpstr>Formes en què la persistència sobre creences porta a les malinterpretacions durant la psicosi. Exemples:</vt:lpstr>
      <vt:lpstr>Les següents tres imatges pertanyen a la mateixa categoria. De quina categoria es tracta?</vt:lpstr>
      <vt:lpstr>Categoria: éssers vius!</vt:lpstr>
      <vt:lpstr>Exercici</vt:lpstr>
      <vt:lpstr>Exercici</vt:lpstr>
      <vt:lpstr>Exercici</vt:lpstr>
      <vt:lpstr>Exercici</vt:lpstr>
      <vt:lpstr>Què pot haver passat?</vt:lpstr>
      <vt:lpstr>Com de probable consideres cada opció?</vt:lpstr>
      <vt:lpstr>Has canviat la teva decisió amb la nova imatge?</vt:lpstr>
      <vt:lpstr>Sisplau re-avalua la probabilitat!</vt:lpstr>
      <vt:lpstr>PowerPoint-Präsentation</vt:lpstr>
      <vt:lpstr>Com de probable considera cada opció?</vt:lpstr>
      <vt:lpstr>Has canviat la teva decisió amb la nova imatge?</vt:lpstr>
      <vt:lpstr>Sisplau re-avalua la probabilitat!</vt:lpstr>
      <vt:lpstr>PowerPoint-Präsentation</vt:lpstr>
      <vt:lpstr>Com de probable consideres cada opció?</vt:lpstr>
      <vt:lpstr>Has canviat la teva decisió amb la nova imatge?</vt:lpstr>
      <vt:lpstr>Sisplau re-avalua la probabilitat!</vt:lpstr>
      <vt:lpstr>PowerPoint-Präsentation</vt:lpstr>
      <vt:lpstr>Com de probable consideres cada opció?</vt:lpstr>
      <vt:lpstr>Novament, avalua la possibilitat de cada explicació.</vt:lpstr>
      <vt:lpstr>Novament, avalua la possibilitat de cada explicació.</vt:lpstr>
      <vt:lpstr>PowerPoint-Präsentation</vt:lpstr>
      <vt:lpstr>Com de probable consideres cada opció?</vt:lpstr>
      <vt:lpstr>Has canviat la teva decisió amb la nova imatge?</vt:lpstr>
      <vt:lpstr>Sisplau re-avalua la probabilitat!</vt:lpstr>
      <vt:lpstr>PowerPoint-Präsentation</vt:lpstr>
      <vt:lpstr>Opcional: Videoclip</vt:lpstr>
      <vt:lpstr>Com de probable consideres cada opció?</vt:lpstr>
      <vt:lpstr>Has canviat la teva decisió amb la nova imatge?</vt:lpstr>
      <vt:lpstr>Sisplau re-avalua la probabilitat!</vt:lpstr>
      <vt:lpstr>PowerPoint-Präsentation</vt:lpstr>
      <vt:lpstr>Com de probable consideres cada opció?</vt:lpstr>
      <vt:lpstr>Has canviat la teva decisió amb la nova imatge?</vt:lpstr>
      <vt:lpstr>Sisplau re-avalua la probabilitat!</vt:lpstr>
      <vt:lpstr>PowerPoint-Präsentation</vt:lpstr>
      <vt:lpstr>Com de probable consideres cada opció?</vt:lpstr>
      <vt:lpstr>Has canviat la teva decisió amb la nova imatge?</vt:lpstr>
      <vt:lpstr>Sisplau re-avalua la probabilitat!</vt:lpstr>
      <vt:lpstr>PowerPoint-Präsentation</vt:lpstr>
      <vt:lpstr>Com de probable consideres cada opció?</vt:lpstr>
      <vt:lpstr>Has canviat la teva decisió amb la nova imatge?</vt:lpstr>
      <vt:lpstr>Sisplau re-avalua la probabilitat!</vt:lpstr>
      <vt:lpstr>PowerPoint-Präsentation</vt:lpstr>
      <vt:lpstr>Com de probable consideres cada opció?</vt:lpstr>
      <vt:lpstr>Has canviat la teva decisió amb la nova imatge?</vt:lpstr>
      <vt:lpstr>Sisplau re-avalua la probabilitat!</vt:lpstr>
      <vt:lpstr>PowerPoint-Präsentation</vt:lpstr>
      <vt:lpstr>Com de probable consideres cada opció?</vt:lpstr>
      <vt:lpstr>Has canviat la teva decisió amb la nova imatge?</vt:lpstr>
      <vt:lpstr>Sisplau re-avalua la probabilitat!</vt:lpstr>
      <vt:lpstr>PowerPoint-Präsentation</vt:lpstr>
      <vt:lpstr>Traducció a la vida diària</vt:lpstr>
      <vt:lpstr>Traducció a la vida diària</vt:lpstr>
      <vt:lpstr>Traducció a la vida diària</vt:lpstr>
      <vt:lpstr>Què té això a veure amb la psicosi?</vt:lpstr>
      <vt:lpstr>Què té això a veure amb la psicosi?</vt:lpstr>
      <vt:lpstr>Què té això a veure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373</cp:revision>
  <dcterms:created xsi:type="dcterms:W3CDTF">2004-06-30T16:15:23Z</dcterms:created>
  <dcterms:modified xsi:type="dcterms:W3CDTF">2023-01-30T12:21:37Z</dcterms:modified>
</cp:coreProperties>
</file>