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0" r:id="rId1"/>
  </p:sldMasterIdLst>
  <p:notesMasterIdLst>
    <p:notesMasterId r:id="rId70"/>
  </p:notesMasterIdLst>
  <p:handoutMasterIdLst>
    <p:handoutMasterId r:id="rId71"/>
  </p:handoutMasterIdLst>
  <p:sldIdLst>
    <p:sldId id="696" r:id="rId2"/>
    <p:sldId id="626" r:id="rId3"/>
    <p:sldId id="683" r:id="rId4"/>
    <p:sldId id="682" r:id="rId5"/>
    <p:sldId id="681" r:id="rId6"/>
    <p:sldId id="668" r:id="rId7"/>
    <p:sldId id="684" r:id="rId8"/>
    <p:sldId id="670" r:id="rId9"/>
    <p:sldId id="687" r:id="rId10"/>
    <p:sldId id="686" r:id="rId11"/>
    <p:sldId id="685" r:id="rId12"/>
    <p:sldId id="573" r:id="rId13"/>
    <p:sldId id="625" r:id="rId14"/>
    <p:sldId id="575" r:id="rId15"/>
    <p:sldId id="576" r:id="rId16"/>
    <p:sldId id="577" r:id="rId17"/>
    <p:sldId id="690" r:id="rId18"/>
    <p:sldId id="689" r:id="rId19"/>
    <p:sldId id="688" r:id="rId20"/>
    <p:sldId id="673" r:id="rId21"/>
    <p:sldId id="629" r:id="rId22"/>
    <p:sldId id="630" r:id="rId23"/>
    <p:sldId id="631" r:id="rId24"/>
    <p:sldId id="632" r:id="rId25"/>
    <p:sldId id="633" r:id="rId26"/>
    <p:sldId id="634" r:id="rId27"/>
    <p:sldId id="635" r:id="rId28"/>
    <p:sldId id="636" r:id="rId29"/>
    <p:sldId id="637" r:id="rId30"/>
    <p:sldId id="638" r:id="rId31"/>
    <p:sldId id="639" r:id="rId32"/>
    <p:sldId id="640" r:id="rId33"/>
    <p:sldId id="641" r:id="rId34"/>
    <p:sldId id="642" r:id="rId35"/>
    <p:sldId id="643" r:id="rId36"/>
    <p:sldId id="644" r:id="rId37"/>
    <p:sldId id="645" r:id="rId38"/>
    <p:sldId id="646" r:id="rId39"/>
    <p:sldId id="647" r:id="rId40"/>
    <p:sldId id="691" r:id="rId41"/>
    <p:sldId id="648" r:id="rId42"/>
    <p:sldId id="649" r:id="rId43"/>
    <p:sldId id="650" r:id="rId44"/>
    <p:sldId id="651" r:id="rId45"/>
    <p:sldId id="654" r:id="rId46"/>
    <p:sldId id="675" r:id="rId47"/>
    <p:sldId id="674" r:id="rId48"/>
    <p:sldId id="655" r:id="rId49"/>
    <p:sldId id="656" r:id="rId50"/>
    <p:sldId id="657" r:id="rId51"/>
    <p:sldId id="658" r:id="rId52"/>
    <p:sldId id="659" r:id="rId53"/>
    <p:sldId id="660" r:id="rId54"/>
    <p:sldId id="661" r:id="rId55"/>
    <p:sldId id="662" r:id="rId56"/>
    <p:sldId id="669" r:id="rId57"/>
    <p:sldId id="664" r:id="rId58"/>
    <p:sldId id="665" r:id="rId59"/>
    <p:sldId id="666" r:id="rId60"/>
    <p:sldId id="667" r:id="rId61"/>
    <p:sldId id="607" r:id="rId62"/>
    <p:sldId id="693" r:id="rId63"/>
    <p:sldId id="692" r:id="rId64"/>
    <p:sldId id="676" r:id="rId65"/>
    <p:sldId id="695" r:id="rId66"/>
    <p:sldId id="694" r:id="rId67"/>
    <p:sldId id="678" r:id="rId68"/>
    <p:sldId id="614" r:id="rId69"/>
  </p:sldIdLst>
  <p:sldSz cx="12195175" cy="6858000"/>
  <p:notesSz cx="7099300" cy="10234613"/>
  <p:embeddedFontLs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Lst>
  <p:defaultTextStyle>
    <a:defPPr>
      <a:defRPr lang="de-DE"/>
    </a:defPPr>
    <a:lvl1pPr algn="l" rtl="0" eaLnBrk="0" fontAlgn="base" hangingPunct="0">
      <a:spcBef>
        <a:spcPct val="0"/>
      </a:spcBef>
      <a:spcAft>
        <a:spcPct val="0"/>
      </a:spcAft>
      <a:defRPr lang="en-US" sz="1600" b="1" kern="1200">
        <a:solidFill>
          <a:schemeClr val="tx1"/>
        </a:solidFill>
        <a:latin typeface="+mn-lt"/>
        <a:ea typeface="ＭＳ Ｐゴシック" pitchFamily="34" charset="-128"/>
        <a:cs typeface="+mn-cs"/>
      </a:defRPr>
    </a:lvl1pPr>
    <a:lvl2pPr marL="457200" algn="l" rtl="0" eaLnBrk="0" fontAlgn="base" hangingPunct="0">
      <a:spcBef>
        <a:spcPct val="0"/>
      </a:spcBef>
      <a:spcAft>
        <a:spcPct val="0"/>
      </a:spcAft>
      <a:defRPr lang="en-US" sz="1600" b="1" kern="1200">
        <a:solidFill>
          <a:schemeClr val="tx1"/>
        </a:solidFill>
        <a:latin typeface="+mn-lt"/>
        <a:ea typeface="ＭＳ Ｐゴシック" pitchFamily="34" charset="-128"/>
        <a:cs typeface="+mn-cs"/>
      </a:defRPr>
    </a:lvl2pPr>
    <a:lvl3pPr marL="914400" algn="l" rtl="0" eaLnBrk="0" fontAlgn="base" hangingPunct="0">
      <a:spcBef>
        <a:spcPct val="0"/>
      </a:spcBef>
      <a:spcAft>
        <a:spcPct val="0"/>
      </a:spcAft>
      <a:defRPr lang="en-US" sz="1600" b="1" kern="1200">
        <a:solidFill>
          <a:schemeClr val="tx1"/>
        </a:solidFill>
        <a:latin typeface="+mn-lt"/>
        <a:ea typeface="ＭＳ Ｐゴシック" pitchFamily="34" charset="-128"/>
        <a:cs typeface="+mn-cs"/>
      </a:defRPr>
    </a:lvl3pPr>
    <a:lvl4pPr marL="1371600" algn="l" rtl="0" eaLnBrk="0" fontAlgn="base" hangingPunct="0">
      <a:spcBef>
        <a:spcPct val="0"/>
      </a:spcBef>
      <a:spcAft>
        <a:spcPct val="0"/>
      </a:spcAft>
      <a:defRPr lang="en-US" sz="1600" b="1" kern="1200">
        <a:solidFill>
          <a:schemeClr val="tx1"/>
        </a:solidFill>
        <a:latin typeface="+mn-lt"/>
        <a:ea typeface="ＭＳ Ｐゴシック" pitchFamily="34" charset="-128"/>
        <a:cs typeface="+mn-cs"/>
      </a:defRPr>
    </a:lvl4pPr>
    <a:lvl5pPr marL="1828800" algn="l" rtl="0" eaLnBrk="0" fontAlgn="base" hangingPunct="0">
      <a:spcBef>
        <a:spcPct val="0"/>
      </a:spcBef>
      <a:spcAft>
        <a:spcPct val="0"/>
      </a:spcAft>
      <a:defRPr lang="en-US" sz="1600" b="1" kern="1200">
        <a:solidFill>
          <a:schemeClr val="tx1"/>
        </a:solidFill>
        <a:latin typeface="+mn-lt"/>
        <a:ea typeface="ＭＳ Ｐゴシック" pitchFamily="34" charset="-128"/>
        <a:cs typeface="+mn-cs"/>
      </a:defRPr>
    </a:lvl5pPr>
    <a:lvl6pPr marL="2286000" algn="l" defTabSz="914400" rtl="0" eaLnBrk="1" latinLnBrk="0" hangingPunct="1">
      <a:defRPr sz="1600" b="1" kern="1200">
        <a:solidFill>
          <a:schemeClr val="tx1"/>
        </a:solidFill>
        <a:latin typeface="Arial" charset="0"/>
        <a:ea typeface="ＭＳ Ｐゴシック" pitchFamily="34" charset="-128"/>
        <a:cs typeface="+mn-cs"/>
      </a:defRPr>
    </a:lvl6pPr>
    <a:lvl7pPr marL="2743200" algn="l" defTabSz="914400" rtl="0" eaLnBrk="1" latinLnBrk="0" hangingPunct="1">
      <a:defRPr sz="1600" b="1" kern="1200">
        <a:solidFill>
          <a:schemeClr val="tx1"/>
        </a:solidFill>
        <a:latin typeface="Arial" charset="0"/>
        <a:ea typeface="ＭＳ Ｐゴシック" pitchFamily="34" charset="-128"/>
        <a:cs typeface="+mn-cs"/>
      </a:defRPr>
    </a:lvl7pPr>
    <a:lvl8pPr marL="3200400" algn="l" defTabSz="914400" rtl="0" eaLnBrk="1" latinLnBrk="0" hangingPunct="1">
      <a:defRPr sz="1600" b="1" kern="1200">
        <a:solidFill>
          <a:schemeClr val="tx1"/>
        </a:solidFill>
        <a:latin typeface="Arial" charset="0"/>
        <a:ea typeface="ＭＳ Ｐゴシック" pitchFamily="34" charset="-128"/>
        <a:cs typeface="+mn-cs"/>
      </a:defRPr>
    </a:lvl8pPr>
    <a:lvl9pPr marL="3657600" algn="l" defTabSz="914400" rtl="0" eaLnBrk="1" latinLnBrk="0" hangingPunct="1">
      <a:defRPr sz="1600" b="1"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1" autoAdjust="0"/>
    <p:restoredTop sz="91228" autoAdjust="0"/>
  </p:normalViewPr>
  <p:slideViewPr>
    <p:cSldViewPr>
      <p:cViewPr varScale="1">
        <p:scale>
          <a:sx n="97" d="100"/>
          <a:sy n="97" d="100"/>
        </p:scale>
        <p:origin x="144" y="116"/>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3.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A7A14F1B-3EF7-4F1D-84F1-08ACC1CB36C2}" type="slidenum">
              <a:rPr lang="en-GB" altLang="es-ES"/>
              <a:pPr/>
              <a:t>‹Nr.›</a:t>
            </a:fld>
            <a:endParaRPr lang="en-GB" altLang="es-ES"/>
          </a:p>
        </p:txBody>
      </p:sp>
    </p:spTree>
    <p:extLst>
      <p:ext uri="{BB962C8B-B14F-4D97-AF65-F5344CB8AC3E}">
        <p14:creationId xmlns:p14="http://schemas.microsoft.com/office/powerpoint/2010/main" val="1291161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mn-ea"/>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fld id="{229392D3-39EF-4AF2-9614-7284D795BF25}" type="slidenum">
              <a:rPr lang="en-US" altLang="es-ES"/>
              <a:pPr/>
              <a:t>‹Nr.›</a:t>
            </a:fld>
            <a:endParaRPr lang="en-US" altLang="es-ES"/>
          </a:p>
        </p:txBody>
      </p:sp>
    </p:spTree>
    <p:extLst>
      <p:ext uri="{BB962C8B-B14F-4D97-AF65-F5344CB8AC3E}">
        <p14:creationId xmlns:p14="http://schemas.microsoft.com/office/powerpoint/2010/main" val="28871007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F4B09DB-DAC4-44F1-8E26-7501389F8994}" type="slidenum">
              <a:rPr lang="en-US" altLang="de-DE" sz="1300"/>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F4B09DB-DAC4-44F1-8E26-7501389F8994}" type="slidenum">
              <a:rPr lang="en-US" altLang="de-DE" sz="1300"/>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F4B09DB-DAC4-44F1-8E26-7501389F8994}" type="slidenum">
              <a:rPr lang="en-US" altLang="de-DE" sz="1300"/>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F4B09DB-DAC4-44F1-8E26-7501389F8994}" type="slidenum">
              <a:rPr lang="en-US" altLang="de-DE" sz="1300"/>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9392D3-39EF-4AF2-9614-7284D795BF25}" type="slidenum">
              <a:rPr lang="en-US" altLang="es-ES" smtClean="0"/>
              <a:pPr/>
              <a:t>6</a:t>
            </a:fld>
            <a:endParaRPr lang="en-US" altLang="es-ES"/>
          </a:p>
        </p:txBody>
      </p:sp>
    </p:spTree>
    <p:extLst>
      <p:ext uri="{BB962C8B-B14F-4D97-AF65-F5344CB8AC3E}">
        <p14:creationId xmlns:p14="http://schemas.microsoft.com/office/powerpoint/2010/main" val="2076171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9392D3-39EF-4AF2-9614-7284D795BF25}" type="slidenum">
              <a:rPr lang="en-US" altLang="es-ES" smtClean="0"/>
              <a:pPr/>
              <a:t>7</a:t>
            </a:fld>
            <a:endParaRPr lang="en-US" altLang="es-ES"/>
          </a:p>
        </p:txBody>
      </p:sp>
    </p:spTree>
    <p:extLst>
      <p:ext uri="{BB962C8B-B14F-4D97-AF65-F5344CB8AC3E}">
        <p14:creationId xmlns:p14="http://schemas.microsoft.com/office/powerpoint/2010/main" val="4229113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6AB7E328-DB29-4D38-A705-58DE4CE7E8E1}" type="slidenum">
              <a:rPr lang="en-US" altLang="de-DE" sz="1300"/>
              <a:pPr/>
              <a:t>8</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6AB7E328-DB29-4D38-A705-58DE4CE7E8E1}" type="slidenum">
              <a:rPr lang="en-US" altLang="de-DE" sz="1300"/>
              <a:pPr/>
              <a:t>9</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6AB7E328-DB29-4D38-A705-58DE4CE7E8E1}" type="slidenum">
              <a:rPr lang="en-US" altLang="de-DE" sz="1300"/>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6AB7E328-DB29-4D38-A705-58DE4CE7E8E1}" type="slidenum">
              <a:rPr lang="en-US" altLang="de-DE" sz="1300"/>
              <a:pPr/>
              <a:t>11</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3B94C890-A1EC-48DD-BF8E-1A63B866E726}" type="slidenum">
              <a:rPr lang="en-US" altLang="de-DE" sz="1300"/>
              <a:pPr/>
              <a:t>12</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52C861F7-DC34-49A6-8120-D0C1DD1766A7}" type="slidenum">
              <a:rPr lang="en-US" altLang="de-DE" sz="1300"/>
              <a:pPr/>
              <a:t>13</a:t>
            </a:fld>
            <a:endParaRPr lang="en-US" altLang="de-DE" sz="1300"/>
          </a:p>
        </p:txBody>
      </p:sp>
      <p:sp>
        <p:nvSpPr>
          <p:cNvPr id="28675" name="Rectangle 2"/>
          <p:cNvSpPr>
            <a:spLocks noGrp="1" noRot="1" noChangeAspect="1" noChangeArrowheads="1" noTextEdit="1"/>
          </p:cNvSpPr>
          <p:nvPr>
            <p:ph type="sldImg"/>
          </p:nvPr>
        </p:nvSpPr>
        <p:spPr>
          <a:xfrm>
            <a:off x="139700" y="768350"/>
            <a:ext cx="6821488"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AAE9E13-F2D2-40A3-B0A4-C15E03A4E8FC}" type="slidenum">
              <a:rPr lang="en-US" altLang="de-DE" sz="1300"/>
              <a:pPr/>
              <a:t>14</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9C77B312-DCCE-476F-9DEF-93BF58099BC3}" type="slidenum">
              <a:rPr lang="en-US" altLang="de-DE" sz="1300"/>
              <a:pPr/>
              <a:t>15</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C4BA965F-2A4A-4D14-ADFC-69BC3D8EED8F}" type="slidenum">
              <a:rPr lang="en-US" altLang="de-DE" sz="1300"/>
              <a:pPr/>
              <a:t>16</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C4BA965F-2A4A-4D14-ADFC-69BC3D8EED8F}" type="slidenum">
              <a:rPr lang="en-US" altLang="de-DE" sz="1300"/>
              <a:pPr/>
              <a:t>17</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C4BA965F-2A4A-4D14-ADFC-69BC3D8EED8F}" type="slidenum">
              <a:rPr lang="en-US" altLang="de-DE" sz="1300"/>
              <a:pPr/>
              <a:t>18</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C4BA965F-2A4A-4D14-ADFC-69BC3D8EED8F}" type="slidenum">
              <a:rPr lang="en-US" altLang="de-DE" sz="1300"/>
              <a:pPr/>
              <a:t>19</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05E960A6-A8C9-4636-AEFE-106290F5663D}" type="slidenum">
              <a:rPr lang="en-US" altLang="de-DE" sz="1300">
                <a:solidFill>
                  <a:srgbClr val="000000"/>
                </a:solidFill>
              </a:rPr>
              <a:pPr/>
              <a:t>20</a:t>
            </a:fld>
            <a:endParaRPr lang="en-US" altLang="de-DE" sz="1300">
              <a:solidFill>
                <a:srgbClr val="000000"/>
              </a:solidFill>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369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CC1CA5D-F27C-4CA4-9283-BE919C34439E}" type="slidenum">
              <a:rPr lang="en-US" altLang="de-DE" sz="1300">
                <a:solidFill>
                  <a:srgbClr val="000000"/>
                </a:solidFill>
              </a:rPr>
              <a:pPr/>
              <a:t>21</a:t>
            </a:fld>
            <a:endParaRPr lang="en-US" altLang="de-DE" sz="1300">
              <a:solidFill>
                <a:srgbClr val="000000"/>
              </a:solidFill>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3706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F58F5D63-5E0A-49AE-A945-8222C55F8B13}" type="slidenum">
              <a:rPr lang="en-US" altLang="de-DE" sz="1300">
                <a:solidFill>
                  <a:srgbClr val="000000"/>
                </a:solidFill>
              </a:rPr>
              <a:pPr/>
              <a:t>22</a:t>
            </a:fld>
            <a:endParaRPr lang="en-US" altLang="de-DE" sz="1300">
              <a:solidFill>
                <a:srgbClr val="000000"/>
              </a:solidFill>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E13FA629-8828-4C89-8C5F-8B7CE06D9724}" type="slidenum">
              <a:rPr lang="en-US" altLang="de-DE" sz="1300">
                <a:solidFill>
                  <a:srgbClr val="000000"/>
                </a:solidFill>
              </a:rPr>
              <a:pPr/>
              <a:t>23</a:t>
            </a:fld>
            <a:endParaRPr lang="en-US" altLang="de-DE" sz="1300">
              <a:solidFill>
                <a:srgbClr val="000000"/>
              </a:solidFill>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4783430E-A9AE-417A-B69A-1BC0335B771F}" type="slidenum">
              <a:rPr lang="en-US" altLang="de-DE" sz="1300">
                <a:solidFill>
                  <a:srgbClr val="000000"/>
                </a:solidFill>
              </a:rPr>
              <a:pPr/>
              <a:t>24</a:t>
            </a:fld>
            <a:endParaRPr lang="en-US" altLang="de-DE" sz="1300">
              <a:solidFill>
                <a:srgbClr val="000000"/>
              </a:solidFill>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373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13955AED-F527-46FE-87BD-6D1E6F39A9B2}" type="slidenum">
              <a:rPr lang="en-US" altLang="de-DE" sz="1300">
                <a:solidFill>
                  <a:srgbClr val="000000"/>
                </a:solidFill>
              </a:rPr>
              <a:pPr/>
              <a:t>25</a:t>
            </a:fld>
            <a:endParaRPr lang="en-US" altLang="de-DE" sz="1300">
              <a:solidFill>
                <a:srgbClr val="000000"/>
              </a:solidFill>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37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9766A812-3D20-4F16-8304-B9F3F09F1AEF}" type="slidenum">
              <a:rPr lang="en-US" altLang="de-DE" sz="1300">
                <a:solidFill>
                  <a:srgbClr val="000000"/>
                </a:solidFill>
              </a:rPr>
              <a:pPr/>
              <a:t>26</a:t>
            </a:fld>
            <a:endParaRPr lang="en-US" altLang="de-DE" sz="1300">
              <a:solidFill>
                <a:srgbClr val="000000"/>
              </a:solidFill>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FC2C5600-F4E6-4898-A2A3-CCC170251DC7}" type="slidenum">
              <a:rPr lang="en-US" altLang="de-DE" sz="1300">
                <a:solidFill>
                  <a:srgbClr val="000000"/>
                </a:solidFill>
              </a:rPr>
              <a:pPr/>
              <a:t>27</a:t>
            </a:fld>
            <a:endParaRPr lang="en-US" altLang="de-DE" sz="1300">
              <a:solidFill>
                <a:srgbClr val="000000"/>
              </a:solidFill>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6E05C7C-323C-4F18-908D-C60330F9C3D9}" type="slidenum">
              <a:rPr lang="en-US" altLang="de-DE" sz="1300">
                <a:solidFill>
                  <a:srgbClr val="000000"/>
                </a:solidFill>
              </a:rPr>
              <a:pPr/>
              <a:t>28</a:t>
            </a:fld>
            <a:endParaRPr lang="en-US" altLang="de-DE" sz="1300">
              <a:solidFill>
                <a:srgbClr val="000000"/>
              </a:solidFill>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377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0F0D7E72-9B59-4BC3-9040-283C27D01334}" type="slidenum">
              <a:rPr lang="en-US" altLang="de-DE" sz="1300">
                <a:solidFill>
                  <a:srgbClr val="000000"/>
                </a:solidFill>
              </a:rPr>
              <a:pPr/>
              <a:t>29</a:t>
            </a:fld>
            <a:endParaRPr lang="en-US" altLang="de-DE" sz="1300">
              <a:solidFill>
                <a:srgbClr val="000000"/>
              </a:solidFill>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3788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9CB5785B-7FDF-4584-9EEC-0DFB1C66FE0E}" type="slidenum">
              <a:rPr lang="en-US" altLang="de-DE" sz="1300">
                <a:solidFill>
                  <a:srgbClr val="000000"/>
                </a:solidFill>
              </a:rPr>
              <a:pPr/>
              <a:t>30</a:t>
            </a:fld>
            <a:endParaRPr lang="en-US" altLang="de-DE" sz="1300">
              <a:solidFill>
                <a:srgbClr val="000000"/>
              </a:solidFill>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CFF15B1C-27F7-4C1E-A48F-EDA6EFDAA07F}" type="slidenum">
              <a:rPr lang="en-US" altLang="de-DE" sz="1300">
                <a:solidFill>
                  <a:srgbClr val="000000"/>
                </a:solidFill>
              </a:rPr>
              <a:pPr/>
              <a:t>31</a:t>
            </a:fld>
            <a:endParaRPr lang="en-US" altLang="de-DE" sz="1300">
              <a:solidFill>
                <a:srgbClr val="000000"/>
              </a:solidFill>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36B47F6-B5BE-4D35-9DDE-1410A3654A02}" type="slidenum">
              <a:rPr lang="en-US" altLang="de-DE" sz="1300">
                <a:solidFill>
                  <a:srgbClr val="000000"/>
                </a:solidFill>
              </a:rPr>
              <a:pPr/>
              <a:t>32</a:t>
            </a:fld>
            <a:endParaRPr lang="en-US" altLang="de-DE" sz="1300">
              <a:solidFill>
                <a:srgbClr val="000000"/>
              </a:solidFill>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381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922CD77E-2B92-470E-B942-362E6FB5F745}" type="slidenum">
              <a:rPr lang="en-US" altLang="de-DE" sz="1300">
                <a:solidFill>
                  <a:srgbClr val="000000"/>
                </a:solidFill>
              </a:rPr>
              <a:pPr/>
              <a:t>33</a:t>
            </a:fld>
            <a:endParaRPr lang="en-US" altLang="de-DE" sz="1300">
              <a:solidFill>
                <a:srgbClr val="000000"/>
              </a:solidFill>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38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58CA68AF-D4F2-4CAE-8228-DC2EBE8D87BD}" type="slidenum">
              <a:rPr lang="en-US" altLang="de-DE" sz="1300">
                <a:solidFill>
                  <a:srgbClr val="000000"/>
                </a:solidFill>
              </a:rPr>
              <a:pPr/>
              <a:t>34</a:t>
            </a:fld>
            <a:endParaRPr lang="en-US" altLang="de-DE" sz="1300">
              <a:solidFill>
                <a:srgbClr val="000000"/>
              </a:solidFill>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1CF217D3-79C4-4ACB-8301-E4D4BD1EBF56}" type="slidenum">
              <a:rPr lang="en-US" altLang="de-DE" sz="1300">
                <a:solidFill>
                  <a:srgbClr val="000000"/>
                </a:solidFill>
              </a:rPr>
              <a:pPr/>
              <a:t>35</a:t>
            </a:fld>
            <a:endParaRPr lang="en-US" altLang="de-DE" sz="1300">
              <a:solidFill>
                <a:srgbClr val="000000"/>
              </a:solidFill>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3F6EC99D-2354-48DB-98D7-0C43C9F7B16C}" type="slidenum">
              <a:rPr lang="en-US" altLang="de-DE" sz="1300">
                <a:solidFill>
                  <a:srgbClr val="000000"/>
                </a:solidFill>
              </a:rPr>
              <a:pPr/>
              <a:t>36</a:t>
            </a:fld>
            <a:endParaRPr lang="en-US" altLang="de-DE" sz="1300">
              <a:solidFill>
                <a:srgbClr val="000000"/>
              </a:solidFill>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386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EA67A671-152E-46DD-BE9B-B2F4346CA396}" type="slidenum">
              <a:rPr lang="en-US" altLang="de-DE" sz="1300">
                <a:solidFill>
                  <a:srgbClr val="000000"/>
                </a:solidFill>
              </a:rPr>
              <a:pPr/>
              <a:t>37</a:t>
            </a:fld>
            <a:endParaRPr lang="en-US" altLang="de-DE" sz="1300">
              <a:solidFill>
                <a:srgbClr val="000000"/>
              </a:solidFill>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38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06A7DB9F-9E71-41BE-9ED3-FB88A3B638C2}" type="slidenum">
              <a:rPr lang="en-US" altLang="de-DE" sz="1300">
                <a:solidFill>
                  <a:srgbClr val="000000"/>
                </a:solidFill>
              </a:rPr>
              <a:pPr/>
              <a:t>38</a:t>
            </a:fld>
            <a:endParaRPr lang="en-US" altLang="de-DE" sz="1300">
              <a:solidFill>
                <a:srgbClr val="000000"/>
              </a:solidFill>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41A5477-7AF7-4787-8B08-FB81E7757B23}" type="slidenum">
              <a:rPr lang="en-US" altLang="de-DE" sz="1300">
                <a:solidFill>
                  <a:srgbClr val="000000"/>
                </a:solidFill>
              </a:rPr>
              <a:pPr/>
              <a:t>39</a:t>
            </a:fld>
            <a:endParaRPr lang="en-US" altLang="de-DE" sz="1300">
              <a:solidFill>
                <a:srgbClr val="000000"/>
              </a:solidFill>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9A557744-7897-493E-915F-D53004AA9137}" type="slidenum">
              <a:rPr lang="en-US" altLang="de-DE" sz="1300">
                <a:solidFill>
                  <a:srgbClr val="000000"/>
                </a:solidFill>
              </a:rPr>
              <a:pPr/>
              <a:t>41</a:t>
            </a:fld>
            <a:endParaRPr lang="en-US" altLang="de-DE" sz="1300">
              <a:solidFill>
                <a:srgbClr val="000000"/>
              </a:solidFill>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390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ECE88015-1901-44CF-A579-12996C2E4ED3}" type="slidenum">
              <a:rPr lang="en-US" altLang="de-DE" sz="1300">
                <a:solidFill>
                  <a:srgbClr val="000000"/>
                </a:solidFill>
              </a:rPr>
              <a:pPr/>
              <a:t>42</a:t>
            </a:fld>
            <a:endParaRPr lang="en-US" altLang="de-DE" sz="1300">
              <a:solidFill>
                <a:srgbClr val="000000"/>
              </a:solidFill>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39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CE405EEB-D587-4600-BDF3-4DA8F5AC7D68}" type="slidenum">
              <a:rPr lang="en-US" altLang="de-DE" sz="1300">
                <a:solidFill>
                  <a:srgbClr val="000000"/>
                </a:solidFill>
              </a:rPr>
              <a:pPr/>
              <a:t>43</a:t>
            </a:fld>
            <a:endParaRPr lang="en-US" altLang="de-DE" sz="1300">
              <a:solidFill>
                <a:srgbClr val="000000"/>
              </a:solidFill>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D1EED353-C0A3-4C32-9320-A901C1A9EB52}" type="slidenum">
              <a:rPr lang="en-US" altLang="de-DE" sz="1300">
                <a:solidFill>
                  <a:srgbClr val="000000"/>
                </a:solidFill>
              </a:rPr>
              <a:pPr/>
              <a:t>44</a:t>
            </a:fld>
            <a:endParaRPr lang="en-US" altLang="de-DE" sz="1300">
              <a:solidFill>
                <a:srgbClr val="000000"/>
              </a:solidFill>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D7A5C80D-B30D-4F03-885B-CE9CF3A2DF5B}" type="slidenum">
              <a:rPr lang="en-US" altLang="de-DE" sz="1300">
                <a:solidFill>
                  <a:srgbClr val="000000"/>
                </a:solidFill>
              </a:rPr>
              <a:pPr/>
              <a:t>45</a:t>
            </a:fld>
            <a:endParaRPr lang="en-US" altLang="de-DE" sz="1300">
              <a:solidFill>
                <a:srgbClr val="000000"/>
              </a:solidFill>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6C91AE5C-DF2D-4670-B0E7-9CE0056BB321}" type="slidenum">
              <a:rPr lang="en-US" altLang="de-DE" sz="1300">
                <a:solidFill>
                  <a:srgbClr val="000000"/>
                </a:solidFill>
              </a:rPr>
              <a:pPr/>
              <a:t>46</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3339B9B-3308-4CEA-B8A8-089F083F4E17}" type="slidenum">
              <a:rPr lang="en-US" altLang="de-DE" sz="1300">
                <a:solidFill>
                  <a:srgbClr val="000000"/>
                </a:solidFill>
              </a:rPr>
              <a:pPr/>
              <a:t>47</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77CB3D5E-EB38-4D01-9F14-D0FA4CAE1ACC}" type="slidenum">
              <a:rPr lang="en-US" altLang="de-DE" sz="1300">
                <a:solidFill>
                  <a:srgbClr val="000000"/>
                </a:solidFill>
              </a:rPr>
              <a:pPr/>
              <a:t>48</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DF64060B-301B-4623-B407-4F4A1989B928}" type="slidenum">
              <a:rPr lang="en-US" altLang="de-DE" sz="1300">
                <a:solidFill>
                  <a:srgbClr val="000000"/>
                </a:solidFill>
              </a:rPr>
              <a:pPr/>
              <a:t>49</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398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94D9BC12-C506-4191-920F-24368CB78609}" type="slidenum">
              <a:rPr lang="en-US" altLang="de-DE" sz="1300">
                <a:solidFill>
                  <a:srgbClr val="000000"/>
                </a:solidFill>
              </a:rPr>
              <a:pPr/>
              <a:t>50</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39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FF9FE000-CC75-4BD3-B6F7-F91F6FCC0E27}" type="slidenum">
              <a:rPr lang="en-US" altLang="de-DE" sz="1300">
                <a:solidFill>
                  <a:srgbClr val="000000"/>
                </a:solidFill>
              </a:rPr>
              <a:pPr/>
              <a:t>51</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2976195-ADB2-4E74-8EE3-F0E533756CE9}" type="slidenum">
              <a:rPr lang="en-US" altLang="de-DE" sz="1300">
                <a:solidFill>
                  <a:srgbClr val="000000"/>
                </a:solidFill>
              </a:rPr>
              <a:pPr/>
              <a:t>52</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4485B1E-48EF-4740-B2C4-B7F769C01308}" type="slidenum">
              <a:rPr lang="en-US" altLang="de-DE" sz="1300">
                <a:solidFill>
                  <a:srgbClr val="000000"/>
                </a:solidFill>
              </a:rPr>
              <a:pPr/>
              <a:t>53</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745C9A07-601B-490A-B8B7-6F04AB866D4C}" type="slidenum">
              <a:rPr lang="en-US" altLang="de-DE" sz="1300">
                <a:solidFill>
                  <a:srgbClr val="000000"/>
                </a:solidFill>
              </a:rPr>
              <a:pPr/>
              <a:t>54</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40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E861972-5964-440B-A136-A0D2C13FE896}" type="slidenum">
              <a:rPr lang="en-US" altLang="de-DE" sz="1300">
                <a:solidFill>
                  <a:srgbClr val="000000"/>
                </a:solidFill>
              </a:rPr>
              <a:pPr/>
              <a:t>55</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859E3CB4-3B28-442F-B92C-345ED157FD93}" type="slidenum">
              <a:rPr lang="en-US" altLang="de-DE" sz="1300">
                <a:solidFill>
                  <a:srgbClr val="000000"/>
                </a:solidFill>
              </a:rPr>
              <a:pPr/>
              <a:t>56</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DB1E537C-A1C5-44F7-A81C-2AD09A32FAAB}" type="slidenum">
              <a:rPr lang="en-US" altLang="de-DE" sz="1300">
                <a:solidFill>
                  <a:srgbClr val="000000"/>
                </a:solidFill>
              </a:rPr>
              <a:pPr/>
              <a:t>57</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406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36E59C0F-AA50-45B7-A732-128485CC577E}" type="slidenum">
              <a:rPr lang="en-US" altLang="de-DE" sz="1300">
                <a:solidFill>
                  <a:srgbClr val="000000"/>
                </a:solidFill>
              </a:rPr>
              <a:pPr/>
              <a:t>58</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40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23BF5B9A-61A1-4FAE-8256-EEF890AD15E5}" type="slidenum">
              <a:rPr lang="en-US" altLang="de-DE" sz="1300">
                <a:solidFill>
                  <a:srgbClr val="000000"/>
                </a:solidFill>
              </a:rPr>
              <a:pPr/>
              <a:t>59</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fld id="{A4816A4C-A1F3-4630-A9F5-01D09F87C022}" type="slidenum">
              <a:rPr lang="en-US" altLang="de-DE" sz="1300">
                <a:solidFill>
                  <a:srgbClr val="000000"/>
                </a:solidFill>
              </a:rPr>
              <a:pPr/>
              <a:t>60</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algn="r" eaLnBrk="1" hangingPunct="1"/>
            <a:fld id="{80278849-A8BD-4330-8286-A1F973CF418B}" type="slidenum">
              <a:rPr lang="en-US" altLang="de-DE" sz="1300"/>
              <a:pPr algn="r" eaLnBrk="1" hangingPunct="1"/>
              <a:t>61</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algn="r" eaLnBrk="1" hangingPunct="1"/>
            <a:fld id="{80278849-A8BD-4330-8286-A1F973CF418B}" type="slidenum">
              <a:rPr lang="en-US" altLang="de-DE" sz="1300"/>
              <a:pPr algn="r" eaLnBrk="1" hangingPunct="1"/>
              <a:t>62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algn="r" eaLnBrk="1" hangingPunct="1"/>
            <a:fld id="{80278849-A8BD-4330-8286-A1F973CF418B}" type="slidenum">
              <a:rPr lang="en-US" altLang="de-DE" sz="1300"/>
              <a:pPr algn="r" eaLnBrk="1" hangingPunct="1"/>
              <a:t>63</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algn="r" eaLnBrk="1" hangingPunct="1"/>
            <a:fld id="{BFC107F3-A025-4FF6-B343-F173A93A1C54}" type="slidenum">
              <a:rPr lang="en-US" altLang="de-DE" sz="1300"/>
              <a:pPr algn="r" eaLnBrk="1" hangingPunct="1"/>
              <a:t>64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algn="r" eaLnBrk="1" hangingPunct="1"/>
            <a:fld id="{BFC107F3-A025-4FF6-B343-F173A93A1C54}" type="slidenum">
              <a:rPr lang="en-US" altLang="de-DE" sz="1300"/>
              <a:pPr algn="r" eaLnBrk="1" hangingPunct="1"/>
              <a:t>65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defRPr sz="1600" b="1">
                <a:solidFill>
                  <a:schemeClr val="tx1"/>
                </a:solidFill>
                <a:latin typeface="Arial" charset="0"/>
                <a:ea typeface="ＭＳ Ｐゴシック" pitchFamily="34" charset="-128"/>
              </a:defRPr>
            </a:lvl1pPr>
            <a:lvl2pPr marL="742950" indent="-285750" defTabSz="990600">
              <a:defRPr sz="1600" b="1">
                <a:solidFill>
                  <a:schemeClr val="tx1"/>
                </a:solidFill>
                <a:latin typeface="Arial" charset="0"/>
                <a:ea typeface="ＭＳ Ｐゴシック" pitchFamily="34" charset="-128"/>
              </a:defRPr>
            </a:lvl2pPr>
            <a:lvl3pPr marL="1143000" indent="-228600" defTabSz="990600">
              <a:defRPr sz="1600" b="1">
                <a:solidFill>
                  <a:schemeClr val="tx1"/>
                </a:solidFill>
                <a:latin typeface="Arial" charset="0"/>
                <a:ea typeface="ＭＳ Ｐゴシック" pitchFamily="34" charset="-128"/>
              </a:defRPr>
            </a:lvl3pPr>
            <a:lvl4pPr marL="1600200" indent="-228600" defTabSz="990600">
              <a:defRPr sz="1600" b="1">
                <a:solidFill>
                  <a:schemeClr val="tx1"/>
                </a:solidFill>
                <a:latin typeface="Arial" charset="0"/>
                <a:ea typeface="ＭＳ Ｐゴシック" pitchFamily="34" charset="-128"/>
              </a:defRPr>
            </a:lvl4pPr>
            <a:lvl5pPr marL="2057400" indent="-228600" defTabSz="990600">
              <a:defRPr sz="1600" b="1">
                <a:solidFill>
                  <a:schemeClr val="tx1"/>
                </a:solidFill>
                <a:latin typeface="Arial" charset="0"/>
                <a:ea typeface="ＭＳ Ｐゴシック" pitchFamily="34" charset="-128"/>
              </a:defRPr>
            </a:lvl5pPr>
            <a:lvl6pPr marL="25146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defTabSz="990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algn="r" eaLnBrk="1" hangingPunct="1"/>
            <a:fld id="{BFC107F3-A025-4FF6-B343-F173A93A1C54}" type="slidenum">
              <a:rPr lang="en-US" altLang="de-DE" sz="1300"/>
              <a:pPr algn="r" eaLnBrk="1" hangingPunct="1"/>
              <a:t>66</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xfrm>
            <a:off x="139700" y="768350"/>
            <a:ext cx="6821488" cy="3836988"/>
          </a:xfrm>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b="0" dirty="0" err="1">
                <a:latin typeface="+mj-lt"/>
              </a:rPr>
              <a:t>L'ús</a:t>
            </a:r>
            <a:r>
              <a:rPr lang="en-US" altLang="ko-KR" sz="1000" b="0" dirty="0">
                <a:latin typeface="+mj-lt"/>
              </a:rPr>
              <a:t> de les </a:t>
            </a:r>
            <a:r>
              <a:rPr lang="en-US" altLang="ko-KR" sz="1000" b="0" dirty="0" err="1">
                <a:latin typeface="+mj-lt"/>
              </a:rPr>
              <a:t>imatges</a:t>
            </a:r>
            <a:r>
              <a:rPr lang="en-US" altLang="ko-KR" sz="1000" b="0" dirty="0">
                <a:latin typeface="+mj-lt"/>
              </a:rPr>
              <a:t> </a:t>
            </a:r>
            <a:r>
              <a:rPr lang="en-US" altLang="ko-KR" sz="1000" b="0" dirty="0" err="1">
                <a:latin typeface="+mj-lt"/>
              </a:rPr>
              <a:t>en</a:t>
            </a:r>
            <a:r>
              <a:rPr lang="en-US" altLang="ko-KR" sz="1000" b="0" dirty="0">
                <a:latin typeface="+mj-lt"/>
              </a:rPr>
              <a:t> </a:t>
            </a:r>
            <a:r>
              <a:rPr lang="en-US" altLang="ko-KR" sz="1000" b="0" dirty="0" err="1">
                <a:latin typeface="+mj-lt"/>
              </a:rPr>
              <a:t>aquest</a:t>
            </a:r>
            <a:r>
              <a:rPr lang="en-US" altLang="ko-KR" sz="1000" b="0" dirty="0">
                <a:latin typeface="+mj-lt"/>
              </a:rPr>
              <a:t> </a:t>
            </a:r>
            <a:r>
              <a:rPr lang="en-US" altLang="ko-KR" sz="1000" b="0" dirty="0" err="1">
                <a:latin typeface="+mj-lt"/>
              </a:rPr>
              <a:t>mòdul</a:t>
            </a:r>
            <a:r>
              <a:rPr lang="en-US" altLang="ko-KR" sz="1000" b="0" dirty="0">
                <a:latin typeface="+mj-lt"/>
              </a:rPr>
              <a:t> ha </a:t>
            </a:r>
            <a:r>
              <a:rPr lang="en-US" altLang="ko-KR" sz="1000" b="0" dirty="0" err="1">
                <a:latin typeface="+mj-lt"/>
              </a:rPr>
              <a:t>estat</a:t>
            </a:r>
            <a:r>
              <a:rPr lang="en-US" altLang="ko-KR" sz="1000" b="0" dirty="0">
                <a:latin typeface="+mj-lt"/>
              </a:rPr>
              <a:t> possible </a:t>
            </a:r>
            <a:r>
              <a:rPr lang="en-US" altLang="ko-KR" sz="1000" b="0" dirty="0" err="1">
                <a:latin typeface="+mj-lt"/>
              </a:rPr>
              <a:t>amb</a:t>
            </a:r>
            <a:r>
              <a:rPr lang="en-US" altLang="ko-KR" sz="1000" b="0" dirty="0">
                <a:latin typeface="+mj-lt"/>
              </a:rPr>
              <a:t> el </a:t>
            </a:r>
            <a:r>
              <a:rPr lang="en-US" altLang="ko-KR" sz="1000" b="0" dirty="0" err="1">
                <a:latin typeface="+mj-lt"/>
              </a:rPr>
              <a:t>permís</a:t>
            </a:r>
            <a:r>
              <a:rPr lang="en-US" altLang="ko-KR" sz="1000" b="0" dirty="0">
                <a:latin typeface="+mj-lt"/>
              </a:rPr>
              <a:t> </a:t>
            </a:r>
            <a:r>
              <a:rPr lang="en-US" altLang="ko-KR" sz="1000" b="0" dirty="0" err="1">
                <a:latin typeface="+mj-lt"/>
              </a:rPr>
              <a:t>dels</a:t>
            </a:r>
            <a:r>
              <a:rPr lang="en-US" altLang="ko-KR" sz="1000" b="0" dirty="0">
                <a:latin typeface="+mj-lt"/>
              </a:rPr>
              <a:t> </a:t>
            </a:r>
            <a:r>
              <a:rPr lang="en-US" altLang="ko-KR" sz="1000" b="0" dirty="0" err="1">
                <a:latin typeface="+mj-lt"/>
              </a:rPr>
              <a:t>i</a:t>
            </a:r>
            <a:r>
              <a:rPr lang="en-US" altLang="ko-KR" sz="1000" b="0" dirty="0">
                <a:latin typeface="+mj-lt"/>
              </a:rPr>
              <a:t> les </a:t>
            </a:r>
            <a:r>
              <a:rPr lang="en-US" altLang="ko-KR" sz="1000" b="0" dirty="0" err="1">
                <a:latin typeface="+mj-lt"/>
              </a:rPr>
              <a:t>propietàries</a:t>
            </a:r>
            <a:r>
              <a:rPr lang="en-US" altLang="ko-KR" sz="1000" b="0" dirty="0">
                <a:latin typeface="+mj-lt"/>
              </a:rPr>
              <a:t> de </a:t>
            </a:r>
            <a:r>
              <a:rPr lang="en-US" altLang="ko-KR" sz="1000" b="0" dirty="0" err="1">
                <a:latin typeface="+mj-lt"/>
              </a:rPr>
              <a:t>dret</a:t>
            </a:r>
            <a:r>
              <a:rPr lang="en-US" altLang="ko-KR" sz="1000" b="0" dirty="0">
                <a:latin typeface="+mj-lt"/>
              </a:rPr>
              <a:t> </a:t>
            </a:r>
            <a:r>
              <a:rPr lang="en-US" altLang="ko-KR" sz="1000" b="0" dirty="0" err="1">
                <a:latin typeface="+mj-lt"/>
              </a:rPr>
              <a:t>d'autoria</a:t>
            </a:r>
            <a:r>
              <a:rPr lang="en-US" altLang="ko-KR" sz="1000" b="0" dirty="0">
                <a:latin typeface="+mj-lt"/>
              </a:rPr>
              <a:t>/</a:t>
            </a:r>
            <a:r>
              <a:rPr lang="en-US" altLang="ko-KR" sz="1000" b="0" dirty="0" err="1">
                <a:latin typeface="+mj-lt"/>
              </a:rPr>
              <a:t>imatges</a:t>
            </a:r>
            <a:r>
              <a:rPr lang="en-US" altLang="ko-KR" sz="1000" b="0" dirty="0">
                <a:latin typeface="+mj-lt"/>
              </a:rPr>
              <a:t> </a:t>
            </a:r>
            <a:r>
              <a:rPr lang="en-US" altLang="ko-KR" sz="1000" b="0" dirty="0" err="1">
                <a:latin typeface="+mj-lt"/>
              </a:rPr>
              <a:t>i</a:t>
            </a:r>
            <a:r>
              <a:rPr lang="en-US" altLang="ko-KR" sz="1000" b="0" dirty="0">
                <a:latin typeface="+mj-lt"/>
              </a:rPr>
              <a:t> artistes original. Per a </a:t>
            </a:r>
            <a:r>
              <a:rPr lang="en-US" altLang="ko-KR" sz="1000" b="0" dirty="0" err="1">
                <a:latin typeface="+mj-lt"/>
              </a:rPr>
              <a:t>més</a:t>
            </a:r>
            <a:r>
              <a:rPr lang="en-US" altLang="ko-KR" sz="1000" b="0" dirty="0">
                <a:latin typeface="+mj-lt"/>
              </a:rPr>
              <a:t> </a:t>
            </a:r>
            <a:r>
              <a:rPr lang="en-US" altLang="ko-KR" sz="1000" b="0" dirty="0" err="1">
                <a:latin typeface="+mj-lt"/>
              </a:rPr>
              <a:t>detalls</a:t>
            </a:r>
            <a:r>
              <a:rPr lang="en-US" altLang="ko-KR" sz="1000" b="0" dirty="0">
                <a:latin typeface="+mj-lt"/>
              </a:rPr>
              <a:t> (</a:t>
            </a:r>
            <a:r>
              <a:rPr lang="en-US" altLang="ko-KR" sz="1000" b="0" dirty="0" err="1">
                <a:latin typeface="+mj-lt"/>
              </a:rPr>
              <a:t>artista</a:t>
            </a:r>
            <a:r>
              <a:rPr lang="en-US" altLang="ko-KR" sz="1000" b="0" dirty="0">
                <a:latin typeface="+mj-lt"/>
              </a:rPr>
              <a:t>, </a:t>
            </a:r>
            <a:r>
              <a:rPr lang="en-US" altLang="ko-KR" sz="1000" b="0" dirty="0" err="1">
                <a:latin typeface="+mj-lt"/>
              </a:rPr>
              <a:t>títol</a:t>
            </a:r>
            <a:r>
              <a:rPr lang="en-US" altLang="ko-KR" sz="1000" b="0" dirty="0">
                <a:latin typeface="+mj-lt"/>
              </a:rPr>
              <a:t>), </a:t>
            </a:r>
            <a:r>
              <a:rPr lang="en-US" altLang="ko-KR" sz="1000" b="0" dirty="0" err="1">
                <a:latin typeface="+mj-lt"/>
              </a:rPr>
              <a:t>si</a:t>
            </a:r>
            <a:r>
              <a:rPr lang="en-US" altLang="ko-KR" sz="1000" b="0" dirty="0">
                <a:latin typeface="+mj-lt"/>
              </a:rPr>
              <a:t> us </a:t>
            </a:r>
            <a:r>
              <a:rPr lang="en-US" altLang="ko-KR" sz="1000" b="0" dirty="0" err="1">
                <a:latin typeface="+mj-lt"/>
              </a:rPr>
              <a:t>plau</a:t>
            </a:r>
            <a:r>
              <a:rPr lang="en-US" altLang="ko-KR" sz="1000" b="0" dirty="0">
                <a:latin typeface="+mj-lt"/>
              </a:rPr>
              <a:t> </a:t>
            </a:r>
            <a:r>
              <a:rPr lang="en-US" altLang="ko-KR" sz="1000" b="0" dirty="0" err="1">
                <a:latin typeface="+mj-lt"/>
              </a:rPr>
              <a:t>adreçar</a:t>
            </a:r>
            <a:r>
              <a:rPr lang="en-US" altLang="ko-KR" sz="1000" b="0" dirty="0">
                <a:latin typeface="+mj-lt"/>
              </a:rPr>
              <a:t>-se a la </a:t>
            </a:r>
            <a:r>
              <a:rPr lang="en-US" altLang="ko-KR" sz="1000" b="0" dirty="0" err="1">
                <a:latin typeface="+mj-lt"/>
              </a:rPr>
              <a:t>última</a:t>
            </a:r>
            <a:r>
              <a:rPr lang="en-US" altLang="ko-KR" sz="1000" b="0" dirty="0">
                <a:latin typeface="+mj-lt"/>
              </a:rPr>
              <a:t> </a:t>
            </a:r>
            <a:r>
              <a:rPr lang="en-US" altLang="ko-KR" sz="1000" b="0" dirty="0" err="1">
                <a:latin typeface="+mj-lt"/>
              </a:rPr>
              <a:t>diapositiva</a:t>
            </a:r>
            <a:r>
              <a:rPr lang="en-US" altLang="ko-KR" sz="1000" b="0" dirty="0">
                <a:latin typeface="+mj-lt"/>
              </a:rPr>
              <a:t>.</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4" name="Slide Number Placeholder 3"/>
          <p:cNvSpPr>
            <a:spLocks noGrp="1"/>
          </p:cNvSpPr>
          <p:nvPr>
            <p:ph type="sldNum" sz="quarter" idx="12"/>
          </p:nvPr>
        </p:nvSpPr>
        <p:spPr bwMode="gray"/>
        <p:txBody>
          <a:bodyPr/>
          <a:lstStyle>
            <a:lvl1pPr>
              <a:defRPr b="0"/>
            </a:lvl1pPr>
          </a:lstStyle>
          <a:p>
            <a:fld id="{D536C881-1A5E-4B15-AF70-50E4FD305321}"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AABD9EF4-DA07-4AA3-B9D4-1466D0FCD7DE}"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bwMode="gray"/>
        <p:txBody>
          <a:bodyPr/>
          <a:lstStyle>
            <a:lvl1pPr>
              <a:defRPr b="0"/>
            </a:lvl1pPr>
          </a:lstStyle>
          <a:p>
            <a:fld id="{675E8420-8E43-4517-9C0E-97806A069DCE}"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bwMode="gray"/>
        <p:txBody>
          <a:bodyPr/>
          <a:lstStyle>
            <a:lvl1pPr>
              <a:defRPr b="0"/>
            </a:lvl1pPr>
          </a:lstStyle>
          <a:p>
            <a:fld id="{D536C881-1A5E-4B15-AF70-50E4FD305321}"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bwMode="gray"/>
        <p:txBody>
          <a:bodyPr/>
          <a:lstStyle>
            <a:lvl1pPr>
              <a:defRPr b="0"/>
            </a:lvl1pPr>
          </a:lstStyle>
          <a:p>
            <a:fld id="{D536C881-1A5E-4B15-AF70-50E4FD305321}"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bwMode="gray"/>
        <p:txBody>
          <a:bodyPr/>
          <a:lstStyle>
            <a:lvl1pPr>
              <a:defRPr b="0"/>
            </a:lvl1pPr>
          </a:lstStyle>
          <a:p>
            <a:fld id="{83D6E6D5-8D3B-4BB4-B1D0-5096F4D02450}"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pt-BR"/>
              <a:t>Entrenament Metacognitiu 3 – Canviar Creences</a:t>
            </a:r>
            <a:endParaRPr lang="de-DE"/>
          </a:p>
        </p:txBody>
      </p:sp>
      <p:sp>
        <p:nvSpPr>
          <p:cNvPr id="4" name="Slide Number Placeholder 3"/>
          <p:cNvSpPr>
            <a:spLocks noGrp="1"/>
          </p:cNvSpPr>
          <p:nvPr>
            <p:ph type="sldNum" sz="quarter" idx="12"/>
          </p:nvPr>
        </p:nvSpPr>
        <p:spPr bwMode="gray"/>
        <p:txBody>
          <a:bodyPr/>
          <a:lstStyle>
            <a:lvl1pPr>
              <a:defRPr b="0"/>
            </a:lvl1pPr>
          </a:lstStyle>
          <a:p>
            <a:fld id="{BE4E9D55-8C92-43E8-AC3B-3D98E281F8CE}"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pt-BR"/>
              <a:t>Entrenament Metacognitiu 3 – Canviar Creences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536C881-1A5E-4B15-AF70-50E4FD305321}"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EMC </a:t>
            </a:r>
            <a:r>
              <a:rPr lang="en-US" altLang="ja-JP">
                <a:latin typeface="+mn-lt"/>
                <a:ea typeface="+mn-ea"/>
                <a:cs typeface="+mn-cs"/>
              </a:rPr>
              <a:t>3 B </a:t>
            </a:r>
            <a:r>
              <a:rPr lang="en-US" altLang="ja-JP" dirty="0">
                <a:latin typeface="+mn-lt"/>
                <a:ea typeface="+mn-ea"/>
                <a:cs typeface="+mn-cs"/>
              </a:rPr>
              <a:t>– </a:t>
            </a:r>
            <a:r>
              <a:rPr lang="pt-BR" altLang="ko-KR" dirty="0">
                <a:latin typeface="+mn-lt"/>
                <a:ea typeface="+mn-ea"/>
                <a:cs typeface="+mn-cs"/>
              </a:rPr>
              <a:t>Canviar Creences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511748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certs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de-DE" sz="2400" dirty="0" err="1">
                <a:solidFill>
                  <a:srgbClr val="333333"/>
                </a:solidFill>
              </a:rPr>
              <a:t>primera</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 = </a:t>
            </a:r>
            <a:r>
              <a:rPr lang="en-US" altLang="de-DE" sz="2400" dirty="0" err="1">
                <a:solidFill>
                  <a:srgbClr val="333333"/>
                </a:solidFill>
              </a:rPr>
              <a:t>millor</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a:t>
            </a:r>
            <a:r>
              <a:rPr lang="en-US" altLang="ja-JP" sz="2400" dirty="0">
                <a:solidFill>
                  <a:srgbClr val="333333"/>
                </a:solidFill>
              </a:rPr>
              <a:t>)</a:t>
            </a: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2</a:t>
            </a:fld>
            <a:endParaRPr lang="de-DE" alt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certs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de-DE" sz="2400" dirty="0" err="1">
                <a:solidFill>
                  <a:srgbClr val="333333"/>
                </a:solidFill>
              </a:rPr>
              <a:t>primera</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 = </a:t>
            </a:r>
            <a:r>
              <a:rPr lang="en-US" altLang="de-DE" sz="2400" dirty="0" err="1">
                <a:solidFill>
                  <a:srgbClr val="333333"/>
                </a:solidFill>
              </a:rPr>
              <a:t>millor</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a:t>
            </a:r>
            <a:r>
              <a:rPr lang="en-US" altLang="ja-JP" sz="2400" dirty="0">
                <a:solidFill>
                  <a:srgbClr val="333333"/>
                </a:solidFill>
              </a:rPr>
              <a:t>)</a:t>
            </a:r>
          </a:p>
          <a:p>
            <a:pPr marL="342900" lvl="0" indent="-342900" defTabSz="914400" fontAlgn="base">
              <a:buClr>
                <a:srgbClr val="000000"/>
              </a:buClr>
              <a:buFont typeface="WingDings"/>
              <a:buChar char=""/>
            </a:pPr>
            <a:r>
              <a:rPr lang="es-ES" altLang="de-DE" sz="2400" dirty="0">
                <a:solidFill>
                  <a:srgbClr val="004992"/>
                </a:solidFill>
              </a:rPr>
              <a:t>Motius: </a:t>
            </a:r>
            <a:r>
              <a:rPr lang="en-US" altLang="de-DE" sz="2400" dirty="0">
                <a:solidFill>
                  <a:srgbClr val="333333"/>
                </a:solidFill>
              </a:rPr>
              <a:t>???</a:t>
            </a:r>
            <a:br>
              <a:rPr lang="en-US" altLang="de-DE" sz="2400" dirty="0">
                <a:solidFill>
                  <a:srgbClr val="333333"/>
                </a:solidFill>
              </a:rPr>
            </a:br>
            <a:endParaRPr lang="en-US" sz="2400" dirty="0">
              <a:solidFill>
                <a:srgbClr val="333333"/>
              </a:solidFill>
            </a:endParaRPr>
          </a:p>
          <a:p>
            <a:pPr marL="342900" indent="-342900" defTabSz="914400" fontAlgn="base">
              <a:buClr>
                <a:srgbClr val="000000"/>
              </a:buClr>
              <a:buFont typeface="WingDings"/>
              <a:buChar char=""/>
            </a:pPr>
            <a:r>
              <a:rPr lang="es-ES" altLang="de-DE" sz="2400" dirty="0">
                <a:solidFill>
                  <a:srgbClr val="004992"/>
                </a:solidFill>
              </a:rPr>
              <a:t>Problemes: </a:t>
            </a:r>
            <a:r>
              <a:rPr lang="en-US" altLang="de-DE" sz="2400" dirty="0">
                <a:solidFill>
                  <a:srgbClr val="333333"/>
                </a:solidFill>
              </a:rPr>
              <a:t>???</a:t>
            </a:r>
            <a:endParaRPr lang="en-US" sz="2400" dirty="0">
              <a:solidFill>
                <a:srgbClr val="333333"/>
              </a:solidFill>
            </a:endParaRPr>
          </a:p>
          <a:p>
            <a:pPr marL="342900" lvl="0" indent="-342900" defTabSz="914400" fontAlgn="base">
              <a:buClr>
                <a:srgbClr val="000000"/>
              </a:buClr>
              <a:buFont typeface="WingDings"/>
              <a:buChar cha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3</a:t>
            </a:fld>
            <a:endParaRPr lang="de-DE" altLang="es-ES"/>
          </a:p>
        </p:txBody>
      </p:sp>
    </p:spTree>
    <p:extLst>
      <p:ext uri="{BB962C8B-B14F-4D97-AF65-F5344CB8AC3E}">
        <p14:creationId xmlns:p14="http://schemas.microsoft.com/office/powerpoint/2010/main" val="3616178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ct val="50000"/>
              </a:spcBef>
              <a:buClrTx/>
              <a:buFontTx/>
              <a:buNone/>
            </a:pPr>
            <a:r>
              <a:rPr lang="de-DE" altLang="de-DE" sz="1800" b="0" dirty="0">
                <a:solidFill>
                  <a:srgbClr val="333333"/>
                </a:solidFill>
                <a:latin typeface="+mn-lt"/>
                <a:ea typeface="+mn-ea"/>
              </a:rPr>
              <a:t>* </a:t>
            </a:r>
            <a:r>
              <a:rPr lang="en-US" altLang="de-DE" sz="1800" b="0" dirty="0">
                <a:solidFill>
                  <a:srgbClr val="333333"/>
                </a:solidFill>
                <a:latin typeface="+mn-lt"/>
                <a:ea typeface="+mn-ea"/>
              </a:rPr>
              <a:t>Un/a </a:t>
            </a:r>
            <a:r>
              <a:rPr lang="en-US" altLang="de-DE" sz="1800" b="0" dirty="0" err="1">
                <a:solidFill>
                  <a:srgbClr val="333333"/>
                </a:solidFill>
                <a:latin typeface="+mn-lt"/>
                <a:ea typeface="+mn-ea"/>
              </a:rPr>
              <a:t>només</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veu</a:t>
            </a:r>
            <a:r>
              <a:rPr lang="en-US" altLang="de-DE" sz="1800" b="0" dirty="0">
                <a:solidFill>
                  <a:srgbClr val="333333"/>
                </a:solidFill>
                <a:latin typeface="+mn-lt"/>
                <a:ea typeface="+mn-ea"/>
              </a:rPr>
              <a:t> el que </a:t>
            </a:r>
            <a:r>
              <a:rPr lang="en-US" altLang="de-DE" sz="1800" b="0" dirty="0" err="1">
                <a:solidFill>
                  <a:srgbClr val="333333"/>
                </a:solidFill>
                <a:latin typeface="+mn-lt"/>
                <a:ea typeface="+mn-ea"/>
              </a:rPr>
              <a:t>vol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veure</a:t>
            </a:r>
            <a:r>
              <a:rPr lang="en-US" altLang="de-DE" sz="1800" dirty="0">
                <a:solidFill>
                  <a:srgbClr val="333333"/>
                </a:solidFill>
                <a:latin typeface="+mn-lt"/>
                <a:ea typeface="+mn-ea"/>
              </a:rPr>
              <a:t> </a:t>
            </a:r>
            <a:endParaRPr lang="de-DE" altLang="de-DE" sz="18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certs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de-DE" sz="2400" dirty="0" err="1">
                <a:solidFill>
                  <a:srgbClr val="333333"/>
                </a:solidFill>
              </a:rPr>
              <a:t>primera</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 = </a:t>
            </a:r>
            <a:r>
              <a:rPr lang="en-US" altLang="de-DE" sz="2400" dirty="0" err="1">
                <a:solidFill>
                  <a:srgbClr val="333333"/>
                </a:solidFill>
              </a:rPr>
              <a:t>millor</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a:t>
            </a:r>
            <a:r>
              <a:rPr lang="en-US" altLang="ja-JP" sz="2400" dirty="0">
                <a:solidFill>
                  <a:srgbClr val="333333"/>
                </a:solidFill>
              </a:rPr>
              <a:t>)</a:t>
            </a:r>
          </a:p>
          <a:p>
            <a:pPr marL="342900" lvl="0" indent="-342900" defTabSz="914400" fontAlgn="base">
              <a:buClr>
                <a:srgbClr val="000000"/>
              </a:buClr>
              <a:buFont typeface="WingDings"/>
              <a:buChar char=""/>
            </a:pPr>
            <a:r>
              <a:rPr lang="es-ES" altLang="de-DE" sz="2400" dirty="0">
                <a:solidFill>
                  <a:srgbClr val="004992"/>
                </a:solidFill>
              </a:rPr>
              <a:t>Motius: </a:t>
            </a:r>
            <a:r>
              <a:rPr lang="es-ES" altLang="de-DE" sz="2400" dirty="0">
                <a:solidFill>
                  <a:srgbClr val="333333"/>
                </a:solidFill>
              </a:rPr>
              <a:t>Mandra, “biaix de confirmació” *, irreflexió, facilita l'orientació en un món complex, orgull</a:t>
            </a:r>
          </a:p>
          <a:p>
            <a:pPr marL="342900" lvl="0" indent="-342900" defTabSz="914400" fontAlgn="base">
              <a:buClr>
                <a:srgbClr val="000000"/>
              </a:buClr>
              <a:buFont typeface="WingDings"/>
              <a:buChar char=""/>
            </a:pPr>
            <a:r>
              <a:rPr lang="es-ES" altLang="de-DE" sz="2400" dirty="0" err="1">
                <a:solidFill>
                  <a:srgbClr val="004992"/>
                </a:solidFill>
              </a:rPr>
              <a:t>Problemes</a:t>
            </a:r>
            <a:r>
              <a:rPr lang="es-ES" altLang="de-DE" sz="2400" dirty="0">
                <a:solidFill>
                  <a:srgbClr val="004992"/>
                </a:solidFill>
              </a:rPr>
              <a:t>: </a:t>
            </a:r>
            <a:r>
              <a:rPr lang="en-U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4</a:t>
            </a:fld>
            <a:endParaRPr lang="de-DE" altLang="es-ES"/>
          </a:p>
        </p:txBody>
      </p:sp>
    </p:spTree>
    <p:extLst>
      <p:ext uri="{BB962C8B-B14F-4D97-AF65-F5344CB8AC3E}">
        <p14:creationId xmlns:p14="http://schemas.microsoft.com/office/powerpoint/2010/main" val="2361571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ct val="50000"/>
              </a:spcBef>
              <a:buClrTx/>
              <a:buFontTx/>
              <a:buNone/>
            </a:pPr>
            <a:r>
              <a:rPr lang="de-DE" altLang="de-DE" sz="1800" b="0" dirty="0">
                <a:solidFill>
                  <a:srgbClr val="333333"/>
                </a:solidFill>
                <a:latin typeface="+mn-lt"/>
                <a:ea typeface="+mn-ea"/>
              </a:rPr>
              <a:t>* </a:t>
            </a:r>
            <a:r>
              <a:rPr lang="en-US" altLang="de-DE" sz="1800" b="0" dirty="0">
                <a:solidFill>
                  <a:srgbClr val="333333"/>
                </a:solidFill>
                <a:latin typeface="+mn-lt"/>
                <a:ea typeface="+mn-ea"/>
              </a:rPr>
              <a:t>Un/a </a:t>
            </a:r>
            <a:r>
              <a:rPr lang="en-US" altLang="de-DE" sz="1800" b="0" dirty="0" err="1">
                <a:solidFill>
                  <a:srgbClr val="333333"/>
                </a:solidFill>
                <a:latin typeface="+mn-lt"/>
                <a:ea typeface="+mn-ea"/>
              </a:rPr>
              <a:t>només</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veu</a:t>
            </a:r>
            <a:r>
              <a:rPr lang="en-US" altLang="de-DE" sz="1800" b="0" dirty="0">
                <a:solidFill>
                  <a:srgbClr val="333333"/>
                </a:solidFill>
                <a:latin typeface="+mn-lt"/>
                <a:ea typeface="+mn-ea"/>
              </a:rPr>
              <a:t> el que </a:t>
            </a:r>
            <a:r>
              <a:rPr lang="en-US" altLang="de-DE" sz="1800" b="0" dirty="0" err="1">
                <a:solidFill>
                  <a:srgbClr val="333333"/>
                </a:solidFill>
                <a:latin typeface="+mn-lt"/>
                <a:ea typeface="+mn-ea"/>
              </a:rPr>
              <a:t>vol</a:t>
            </a:r>
            <a:r>
              <a:rPr lang="en-US" altLang="de-DE" sz="1800" b="0" dirty="0">
                <a:solidFill>
                  <a:srgbClr val="333333"/>
                </a:solidFill>
                <a:latin typeface="+mn-lt"/>
                <a:ea typeface="+mn-ea"/>
              </a:rPr>
              <a:t> </a:t>
            </a:r>
            <a:r>
              <a:rPr lang="en-US" altLang="de-DE" sz="1800" b="0" dirty="0" err="1">
                <a:solidFill>
                  <a:srgbClr val="333333"/>
                </a:solidFill>
                <a:latin typeface="+mn-lt"/>
                <a:ea typeface="+mn-ea"/>
              </a:rPr>
              <a:t>veure</a:t>
            </a:r>
            <a:r>
              <a:rPr lang="en-US" altLang="de-DE" sz="1800" dirty="0">
                <a:solidFill>
                  <a:srgbClr val="333333"/>
                </a:solidFill>
                <a:latin typeface="+mn-lt"/>
                <a:ea typeface="+mn-ea"/>
              </a:rPr>
              <a:t> </a:t>
            </a:r>
            <a:endParaRPr lang="de-DE" altLang="de-DE" sz="180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Canviar Creences</a:t>
            </a: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Tendència</a:t>
            </a:r>
            <a:r>
              <a:rPr lang="en-US" altLang="de-DE" sz="2400" dirty="0">
                <a:solidFill>
                  <a:srgbClr val="333333"/>
                </a:solidFill>
              </a:rPr>
              <a:t> </a:t>
            </a:r>
            <a:r>
              <a:rPr lang="en-US" altLang="de-DE" sz="2400" dirty="0" err="1">
                <a:solidFill>
                  <a:srgbClr val="333333"/>
                </a:solidFill>
              </a:rPr>
              <a:t>humana</a:t>
            </a:r>
            <a:r>
              <a:rPr lang="en-US" altLang="de-DE" sz="2400" dirty="0">
                <a:solidFill>
                  <a:srgbClr val="333333"/>
                </a:solidFill>
              </a:rPr>
              <a:t> </a:t>
            </a:r>
            <a:r>
              <a:rPr lang="en-US" altLang="de-DE" sz="2400" dirty="0" err="1">
                <a:solidFill>
                  <a:srgbClr val="333333"/>
                </a:solidFill>
              </a:rPr>
              <a:t>d'aferrar</a:t>
            </a:r>
            <a:r>
              <a:rPr lang="en-US" altLang="de-DE" sz="2400" dirty="0">
                <a:solidFill>
                  <a:srgbClr val="333333"/>
                </a:solidFill>
              </a:rPr>
              <a:t>-se a certs </a:t>
            </a:r>
            <a:r>
              <a:rPr lang="en-US" altLang="de-DE" sz="2400" dirty="0" err="1">
                <a:solidFill>
                  <a:srgbClr val="333333"/>
                </a:solidFill>
              </a:rPr>
              <a:t>conceptes</a:t>
            </a:r>
            <a:r>
              <a:rPr lang="en-US" altLang="de-DE" sz="2400" dirty="0">
                <a:solidFill>
                  <a:srgbClr val="333333"/>
                </a:solidFill>
              </a:rPr>
              <a:t> (ex. </a:t>
            </a:r>
            <a:r>
              <a:rPr lang="en-US" altLang="de-DE" sz="2400" dirty="0" err="1">
                <a:solidFill>
                  <a:srgbClr val="333333"/>
                </a:solidFill>
              </a:rPr>
              <a:t>prejudici</a:t>
            </a:r>
            <a:r>
              <a:rPr lang="en-US" altLang="de-DE" sz="2400" dirty="0">
                <a:solidFill>
                  <a:srgbClr val="333333"/>
                </a:solidFill>
              </a:rPr>
              <a:t>, “</a:t>
            </a:r>
            <a:r>
              <a:rPr lang="en-US" altLang="de-DE" sz="2400" dirty="0" err="1">
                <a:solidFill>
                  <a:srgbClr val="333333"/>
                </a:solidFill>
              </a:rPr>
              <a:t>primera</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 = </a:t>
            </a:r>
            <a:r>
              <a:rPr lang="en-US" altLang="de-DE" sz="2400" dirty="0" err="1">
                <a:solidFill>
                  <a:srgbClr val="333333"/>
                </a:solidFill>
              </a:rPr>
              <a:t>millor</a:t>
            </a:r>
            <a:r>
              <a:rPr lang="en-US" altLang="de-DE" sz="2400" dirty="0">
                <a:solidFill>
                  <a:srgbClr val="333333"/>
                </a:solidFill>
              </a:rPr>
              <a:t> </a:t>
            </a:r>
            <a:r>
              <a:rPr lang="en-US" altLang="de-DE" sz="2400" dirty="0" err="1">
                <a:solidFill>
                  <a:srgbClr val="333333"/>
                </a:solidFill>
              </a:rPr>
              <a:t>impressió</a:t>
            </a:r>
            <a:r>
              <a:rPr lang="en-US" altLang="de-DE" sz="2400" dirty="0">
                <a:solidFill>
                  <a:srgbClr val="333333"/>
                </a:solidFill>
              </a:rPr>
              <a:t>”</a:t>
            </a:r>
            <a:r>
              <a:rPr lang="en-US" altLang="ja-JP" sz="2400" dirty="0">
                <a:solidFill>
                  <a:srgbClr val="333333"/>
                </a:solidFill>
              </a:rPr>
              <a:t>)</a:t>
            </a:r>
          </a:p>
          <a:p>
            <a:pPr marL="342900" lvl="0" indent="-342900" defTabSz="914400" fontAlgn="base">
              <a:buClr>
                <a:srgbClr val="000000"/>
              </a:buClr>
              <a:buFont typeface="WingDings"/>
              <a:buChar char=""/>
            </a:pPr>
            <a:r>
              <a:rPr lang="es-ES" altLang="de-DE" sz="2400" dirty="0">
                <a:solidFill>
                  <a:srgbClr val="004992"/>
                </a:solidFill>
              </a:rPr>
              <a:t>Motius: </a:t>
            </a:r>
            <a:r>
              <a:rPr lang="es-ES" altLang="de-DE" sz="2400" dirty="0">
                <a:solidFill>
                  <a:srgbClr val="333333"/>
                </a:solidFill>
              </a:rPr>
              <a:t>Mandra, “biaix de confirmació” *, irreflexió, facilita l'orientació en un món complex, orgull</a:t>
            </a:r>
          </a:p>
          <a:p>
            <a:pPr marL="342900" lvl="0" indent="-342900" defTabSz="914400" fontAlgn="base">
              <a:buClr>
                <a:srgbClr val="000000"/>
              </a:buClr>
              <a:buFont typeface="WingDings"/>
              <a:buChar char=""/>
            </a:pPr>
            <a:r>
              <a:rPr lang="es-ES" altLang="de-DE" sz="2400" dirty="0">
                <a:solidFill>
                  <a:srgbClr val="004992"/>
                </a:solidFill>
              </a:rPr>
              <a:t>Problemes: </a:t>
            </a:r>
            <a:r>
              <a:rPr lang="es-ES" altLang="de-DE" sz="2400" dirty="0">
                <a:solidFill>
                  <a:srgbClr val="333333"/>
                </a:solidFill>
              </a:rPr>
              <a:t>Es propaguen judicis falsos (per exemple, els prejudicis racials, es cau en una falsa sobregeneralització (</a:t>
            </a:r>
            <a:r>
              <a:rPr lang="en-US" altLang="de-DE" sz="2400" dirty="0">
                <a:solidFill>
                  <a:srgbClr val="333333"/>
                </a:solidFill>
              </a:rPr>
              <a:t>“</a:t>
            </a:r>
            <a:r>
              <a:rPr lang="es-ES" altLang="de-DE" sz="2400" dirty="0">
                <a:solidFill>
                  <a:srgbClr val="333333"/>
                </a:solidFill>
              </a:rPr>
              <a:t>vist un – vistos tots</a:t>
            </a:r>
            <a:r>
              <a:rPr lang="en-US" altLang="de-DE" sz="2400" dirty="0">
                <a:solidFill>
                  <a:srgbClr val="333333"/>
                </a:solidFill>
              </a:rPr>
              <a:t>”</a:t>
            </a:r>
            <a:r>
              <a:rPr lang="es-ES" altLang="de-DE" sz="2400" dirty="0">
                <a:solidFill>
                  <a:srgbClr val="333333"/>
                </a:solidFill>
              </a:rPr>
              <a:t>), no se li concedeix una segona oportunitat a algú que podria haver-la merescut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5</a:t>
            </a:fld>
            <a:endParaRPr lang="de-DE" altLang="es-ES"/>
          </a:p>
        </p:txBody>
      </p:sp>
    </p:spTree>
    <p:extLst>
      <p:ext uri="{BB962C8B-B14F-4D97-AF65-F5344CB8AC3E}">
        <p14:creationId xmlns:p14="http://schemas.microsoft.com/office/powerpoint/2010/main" val="2407105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Citacions de persones que van fer prediccions incorrectes</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spcBef>
                <a:spcPts val="0"/>
              </a:spcBef>
            </a:pPr>
            <a:r>
              <a:rPr lang="de-DE" altLang="ko-KR" sz="1600" dirty="0">
                <a:solidFill>
                  <a:srgbClr val="004992"/>
                </a:solidFill>
              </a:rPr>
              <a:t>“</a:t>
            </a:r>
            <a:r>
              <a:rPr lang="en-US" altLang="ko-KR" sz="1600" dirty="0">
                <a:solidFill>
                  <a:srgbClr val="004992"/>
                </a:solidFill>
              </a:rPr>
              <a:t>Les </a:t>
            </a:r>
            <a:r>
              <a:rPr lang="en-US" altLang="ko-KR" sz="1600" dirty="0" err="1">
                <a:solidFill>
                  <a:srgbClr val="004992"/>
                </a:solidFill>
              </a:rPr>
              <a:t>dones</a:t>
            </a:r>
            <a:r>
              <a:rPr lang="en-US" altLang="ko-KR" sz="1600" dirty="0">
                <a:solidFill>
                  <a:srgbClr val="004992"/>
                </a:solidFill>
              </a:rPr>
              <a:t> </a:t>
            </a:r>
            <a:r>
              <a:rPr lang="en-US" altLang="ko-KR" sz="1600" dirty="0" err="1">
                <a:solidFill>
                  <a:srgbClr val="004992"/>
                </a:solidFill>
              </a:rPr>
              <a:t>sensates</a:t>
            </a:r>
            <a:r>
              <a:rPr lang="en-US" altLang="ko-KR" sz="1600" dirty="0">
                <a:solidFill>
                  <a:srgbClr val="004992"/>
                </a:solidFill>
              </a:rPr>
              <a:t> </a:t>
            </a:r>
            <a:r>
              <a:rPr lang="en-US" altLang="ko-KR" sz="1600" dirty="0" err="1">
                <a:solidFill>
                  <a:srgbClr val="004992"/>
                </a:solidFill>
              </a:rPr>
              <a:t>i</a:t>
            </a:r>
            <a:r>
              <a:rPr lang="en-US" altLang="ko-KR" sz="1600" dirty="0">
                <a:solidFill>
                  <a:srgbClr val="004992"/>
                </a:solidFill>
              </a:rPr>
              <a:t> </a:t>
            </a:r>
            <a:r>
              <a:rPr lang="en-US" altLang="ko-KR" sz="1600" dirty="0" err="1">
                <a:solidFill>
                  <a:srgbClr val="004992"/>
                </a:solidFill>
              </a:rPr>
              <a:t>responsables</a:t>
            </a:r>
            <a:r>
              <a:rPr lang="en-US" altLang="ko-KR" sz="1600" dirty="0">
                <a:solidFill>
                  <a:srgbClr val="004992"/>
                </a:solidFill>
              </a:rPr>
              <a:t> no </a:t>
            </a:r>
            <a:r>
              <a:rPr lang="en-US" altLang="ko-KR" sz="1600" dirty="0" err="1">
                <a:solidFill>
                  <a:srgbClr val="004992"/>
                </a:solidFill>
              </a:rPr>
              <a:t>volen</a:t>
            </a:r>
            <a:r>
              <a:rPr lang="en-US" altLang="ko-KR" sz="1600" dirty="0">
                <a:solidFill>
                  <a:srgbClr val="004992"/>
                </a:solidFill>
              </a:rPr>
              <a:t> </a:t>
            </a:r>
            <a:r>
              <a:rPr lang="en-US" altLang="ko-KR" sz="1600" dirty="0" err="1">
                <a:solidFill>
                  <a:srgbClr val="004992"/>
                </a:solidFill>
              </a:rPr>
              <a:t>votar</a:t>
            </a:r>
            <a:r>
              <a:rPr lang="en-US" altLang="ja-JP" sz="1600" dirty="0">
                <a:solidFill>
                  <a:srgbClr val="004992"/>
                </a:solidFill>
              </a:rPr>
              <a:t>.”</a:t>
            </a:r>
          </a:p>
          <a:p>
            <a:pPr lvl="0" defTabSz="914400" fontAlgn="base">
              <a:spcBef>
                <a:spcPts val="0"/>
              </a:spcBef>
            </a:pPr>
            <a:r>
              <a:rPr lang="en-US" altLang="de-DE" sz="1600" dirty="0">
                <a:solidFill>
                  <a:srgbClr val="333333"/>
                </a:solidFill>
              </a:rPr>
              <a:t>Grover Cleveland, </a:t>
            </a:r>
            <a:r>
              <a:rPr lang="de-DE" altLang="de-DE" sz="1600" dirty="0">
                <a:solidFill>
                  <a:srgbClr val="333333"/>
                </a:solidFill>
              </a:rPr>
              <a:t>President dels Estats Units </a:t>
            </a:r>
            <a:r>
              <a:rPr lang="de-DE" altLang="de-DE" sz="1600" dirty="0" err="1">
                <a:solidFill>
                  <a:srgbClr val="333333"/>
                </a:solidFill>
              </a:rPr>
              <a:t>d'Amèrica</a:t>
            </a:r>
            <a:r>
              <a:rPr lang="de-DE" altLang="de-DE" sz="1600" dirty="0">
                <a:solidFill>
                  <a:srgbClr val="333333"/>
                </a:solidFill>
              </a:rPr>
              <a:t>, </a:t>
            </a:r>
            <a:r>
              <a:rPr lang="en-US" altLang="de-DE" sz="1600" dirty="0">
                <a:solidFill>
                  <a:srgbClr val="333333"/>
                </a:solidFill>
              </a:rPr>
              <a:t>1905</a:t>
            </a:r>
          </a:p>
          <a:p>
            <a:pPr lvl="0" defTabSz="914400" fontAlgn="base">
              <a:lnSpc>
                <a:spcPct val="100000"/>
              </a:lnSpc>
              <a:spcBef>
                <a:spcPts val="1200"/>
              </a:spcBef>
            </a:pPr>
            <a:r>
              <a:rPr lang="de-DE" altLang="ko-KR" sz="1600" dirty="0">
                <a:solidFill>
                  <a:srgbClr val="004992"/>
                </a:solidFill>
              </a:rPr>
              <a:t>“</a:t>
            </a:r>
            <a:r>
              <a:rPr lang="en-US" altLang="ko-KR" sz="1600" dirty="0">
                <a:solidFill>
                  <a:srgbClr val="004992"/>
                </a:solidFill>
              </a:rPr>
              <a:t>Aquest '</a:t>
            </a:r>
            <a:r>
              <a:rPr lang="en-US" altLang="ko-KR" sz="1600" dirty="0" err="1">
                <a:solidFill>
                  <a:srgbClr val="004992"/>
                </a:solidFill>
              </a:rPr>
              <a:t>telèfon'té</a:t>
            </a:r>
            <a:r>
              <a:rPr lang="en-US" altLang="ko-KR" sz="1600" dirty="0">
                <a:solidFill>
                  <a:srgbClr val="004992"/>
                </a:solidFill>
              </a:rPr>
              <a:t> </a:t>
            </a:r>
            <a:r>
              <a:rPr lang="en-US" altLang="ko-KR" sz="1600" dirty="0" err="1">
                <a:solidFill>
                  <a:srgbClr val="004992"/>
                </a:solidFill>
              </a:rPr>
              <a:t>massa</a:t>
            </a:r>
            <a:r>
              <a:rPr lang="en-US" altLang="ko-KR" sz="1600" dirty="0">
                <a:solidFill>
                  <a:srgbClr val="004992"/>
                </a:solidFill>
              </a:rPr>
              <a:t> </a:t>
            </a:r>
            <a:r>
              <a:rPr lang="en-US" altLang="ko-KR" sz="1600" dirty="0" err="1">
                <a:solidFill>
                  <a:srgbClr val="004992"/>
                </a:solidFill>
              </a:rPr>
              <a:t>limitacions</a:t>
            </a:r>
            <a:r>
              <a:rPr lang="en-US" altLang="ko-KR" sz="1600" dirty="0">
                <a:solidFill>
                  <a:srgbClr val="004992"/>
                </a:solidFill>
              </a:rPr>
              <a:t> per a ser </a:t>
            </a:r>
            <a:r>
              <a:rPr lang="en-US" altLang="ko-KR" sz="1600" dirty="0" err="1">
                <a:solidFill>
                  <a:srgbClr val="004992"/>
                </a:solidFill>
              </a:rPr>
              <a:t>considerat</a:t>
            </a:r>
            <a:r>
              <a:rPr lang="en-US" altLang="ko-KR" sz="1600" dirty="0">
                <a:solidFill>
                  <a:srgbClr val="004992"/>
                </a:solidFill>
              </a:rPr>
              <a:t> </a:t>
            </a:r>
            <a:r>
              <a:rPr lang="en-US" altLang="ko-KR" sz="1600" dirty="0" err="1">
                <a:solidFill>
                  <a:srgbClr val="004992"/>
                </a:solidFill>
              </a:rPr>
              <a:t>seriosament</a:t>
            </a:r>
            <a:r>
              <a:rPr lang="en-US" altLang="ko-KR" sz="1600" dirty="0">
                <a:solidFill>
                  <a:srgbClr val="004992"/>
                </a:solidFill>
              </a:rPr>
              <a:t> un </a:t>
            </a:r>
            <a:r>
              <a:rPr lang="en-US" altLang="ko-KR" sz="1600" dirty="0" err="1">
                <a:solidFill>
                  <a:srgbClr val="004992"/>
                </a:solidFill>
              </a:rPr>
              <a:t>mitjà</a:t>
            </a:r>
            <a:r>
              <a:rPr lang="en-US" altLang="ko-KR" sz="1600" dirty="0">
                <a:solidFill>
                  <a:srgbClr val="004992"/>
                </a:solidFill>
              </a:rPr>
              <a:t> de </a:t>
            </a:r>
            <a:r>
              <a:rPr lang="en-US" altLang="ko-KR" sz="1600" dirty="0" err="1">
                <a:solidFill>
                  <a:srgbClr val="004992"/>
                </a:solidFill>
              </a:rPr>
              <a:t>comunicació</a:t>
            </a:r>
            <a:r>
              <a:rPr lang="en-US" altLang="ko-KR" sz="1600" dirty="0">
                <a:solidFill>
                  <a:srgbClr val="004992"/>
                </a:solidFill>
              </a:rPr>
              <a:t>. Aquest </a:t>
            </a:r>
            <a:r>
              <a:rPr lang="en-US" altLang="ko-KR" sz="1600" dirty="0" err="1">
                <a:solidFill>
                  <a:srgbClr val="004992"/>
                </a:solidFill>
              </a:rPr>
              <a:t>aparell</a:t>
            </a:r>
            <a:r>
              <a:rPr lang="en-US" altLang="ko-KR" sz="1600" dirty="0">
                <a:solidFill>
                  <a:srgbClr val="004992"/>
                </a:solidFill>
              </a:rPr>
              <a:t> no </a:t>
            </a:r>
            <a:r>
              <a:rPr lang="en-US" altLang="ko-KR" sz="1600" dirty="0" err="1">
                <a:solidFill>
                  <a:srgbClr val="004992"/>
                </a:solidFill>
              </a:rPr>
              <a:t>té</a:t>
            </a:r>
            <a:r>
              <a:rPr lang="en-US" altLang="ko-KR" sz="1600" dirty="0">
                <a:solidFill>
                  <a:srgbClr val="004992"/>
                </a:solidFill>
              </a:rPr>
              <a:t> cap valor per a </a:t>
            </a:r>
            <a:r>
              <a:rPr lang="en-US" altLang="ko-KR" sz="1600" dirty="0" err="1">
                <a:solidFill>
                  <a:srgbClr val="004992"/>
                </a:solidFill>
              </a:rPr>
              <a:t>nosaltres</a:t>
            </a:r>
            <a:r>
              <a:rPr lang="en-US" altLang="ko-KR" sz="1600" dirty="0">
                <a:solidFill>
                  <a:srgbClr val="004992"/>
                </a:solidFill>
              </a:rPr>
              <a:t>.”</a:t>
            </a:r>
            <a:br>
              <a:rPr lang="en-US" altLang="ko-KR" sz="1600" dirty="0">
                <a:solidFill>
                  <a:srgbClr val="004992"/>
                </a:solidFill>
              </a:rPr>
            </a:br>
            <a:r>
              <a:rPr lang="de-DE" altLang="ko-KR" sz="1600" dirty="0">
                <a:solidFill>
                  <a:srgbClr val="333333"/>
                </a:solidFill>
              </a:rPr>
              <a:t>Western Union, companyia líder de serveis financers i telecomunicacions, 1876</a:t>
            </a:r>
          </a:p>
          <a:p>
            <a:pPr lvl="0" defTabSz="914400" fontAlgn="base">
              <a:lnSpc>
                <a:spcPct val="100000"/>
              </a:lnSpc>
              <a:spcBef>
                <a:spcPts val="1200"/>
              </a:spcBef>
            </a:pPr>
            <a:r>
              <a:rPr lang="de-DE" altLang="ko-KR" sz="1600" dirty="0">
                <a:solidFill>
                  <a:srgbClr val="004992"/>
                </a:solidFill>
              </a:rPr>
              <a:t>“</a:t>
            </a:r>
            <a:r>
              <a:rPr lang="de-DE" altLang="ko-KR" sz="1600" dirty="0" err="1">
                <a:solidFill>
                  <a:srgbClr val="004992"/>
                </a:solidFill>
              </a:rPr>
              <a:t>Passarà</a:t>
            </a:r>
            <a:r>
              <a:rPr lang="de-DE" altLang="ko-KR" sz="1600" dirty="0">
                <a:solidFill>
                  <a:srgbClr val="004992"/>
                </a:solidFill>
              </a:rPr>
              <a:t> </a:t>
            </a:r>
            <a:r>
              <a:rPr lang="de-DE" altLang="ko-KR" sz="1600" dirty="0" err="1">
                <a:solidFill>
                  <a:srgbClr val="004992"/>
                </a:solidFill>
              </a:rPr>
              <a:t>més</a:t>
            </a:r>
            <a:r>
              <a:rPr lang="de-DE" altLang="ko-KR" sz="1600" dirty="0">
                <a:solidFill>
                  <a:srgbClr val="004992"/>
                </a:solidFill>
              </a:rPr>
              <a:t> </a:t>
            </a:r>
            <a:r>
              <a:rPr lang="de-DE" altLang="ko-KR" sz="1600" dirty="0" err="1">
                <a:solidFill>
                  <a:srgbClr val="004992"/>
                </a:solidFill>
              </a:rPr>
              <a:t>d'una</a:t>
            </a:r>
            <a:r>
              <a:rPr lang="de-DE" altLang="ko-KR" sz="1600" dirty="0">
                <a:solidFill>
                  <a:srgbClr val="004992"/>
                </a:solidFill>
              </a:rPr>
              <a:t> generació fins que el primer vol tripulat aterri a la </a:t>
            </a:r>
            <a:r>
              <a:rPr lang="de-DE" altLang="ko-KR" sz="1600" dirty="0" err="1">
                <a:solidFill>
                  <a:srgbClr val="004992"/>
                </a:solidFill>
              </a:rPr>
              <a:t>lluna</a:t>
            </a:r>
            <a:r>
              <a:rPr lang="de-DE" altLang="ko-KR" sz="1600" dirty="0">
                <a:solidFill>
                  <a:srgbClr val="004992"/>
                </a:solidFill>
              </a:rPr>
              <a:t>.”</a:t>
            </a:r>
          </a:p>
          <a:p>
            <a:pPr lvl="0" defTabSz="914400" eaLnBrk="0" fontAlgn="base" hangingPunct="0">
              <a:spcBef>
                <a:spcPts val="0"/>
              </a:spcBef>
            </a:pPr>
            <a:r>
              <a:rPr lang="de-DE" altLang="ko-KR" sz="1600" dirty="0">
                <a:solidFill>
                  <a:srgbClr val="333333"/>
                </a:solidFill>
              </a:rPr>
              <a:t>Harold Spencer, Astrònom, 1957 (</a:t>
            </a:r>
            <a:r>
              <a:rPr lang="de-DE" altLang="ko-KR" sz="1600" dirty="0" err="1">
                <a:solidFill>
                  <a:srgbClr val="333333"/>
                </a:solidFill>
              </a:rPr>
              <a:t>l'aterratge</a:t>
            </a:r>
            <a:r>
              <a:rPr lang="de-DE" altLang="ko-KR" sz="1600" dirty="0">
                <a:solidFill>
                  <a:srgbClr val="333333"/>
                </a:solidFill>
              </a:rPr>
              <a:t> a la lluna va tenir lloc 12 anys després)</a:t>
            </a:r>
            <a:endParaRPr lang="de-DE" altLang="de-DE" sz="1600" dirty="0">
              <a:solidFill>
                <a:srgbClr val="333333"/>
              </a:solidFill>
            </a:endParaRPr>
          </a:p>
          <a:p>
            <a:pPr lvl="0" defTabSz="914400" eaLnBrk="0" fontAlgn="base" hangingPunct="0">
              <a:lnSpc>
                <a:spcPct val="100000"/>
              </a:lnSpc>
              <a:spcBef>
                <a:spcPts val="1200"/>
              </a:spcBef>
            </a:pPr>
            <a:r>
              <a:rPr lang="de-DE" altLang="ko-KR" sz="1600" dirty="0">
                <a:solidFill>
                  <a:srgbClr val="004992"/>
                </a:solidFill>
              </a:rPr>
              <a:t>“</a:t>
            </a:r>
            <a:r>
              <a:rPr lang="en-US" altLang="ko-KR" sz="1600" dirty="0">
                <a:solidFill>
                  <a:srgbClr val="004992"/>
                </a:solidFill>
              </a:rPr>
              <a:t>El </a:t>
            </a:r>
            <a:r>
              <a:rPr lang="en-US" altLang="ko-KR" sz="1600" dirty="0" err="1">
                <a:solidFill>
                  <a:srgbClr val="004992"/>
                </a:solidFill>
              </a:rPr>
              <a:t>cavall</a:t>
            </a:r>
            <a:r>
              <a:rPr lang="en-US" altLang="ko-KR" sz="1600" dirty="0">
                <a:solidFill>
                  <a:srgbClr val="004992"/>
                </a:solidFill>
              </a:rPr>
              <a:t> </a:t>
            </a:r>
            <a:r>
              <a:rPr lang="en-US" altLang="ko-KR" sz="1600" dirty="0" err="1">
                <a:solidFill>
                  <a:srgbClr val="004992"/>
                </a:solidFill>
              </a:rPr>
              <a:t>és</a:t>
            </a:r>
            <a:r>
              <a:rPr lang="en-US" altLang="ko-KR" sz="1600" dirty="0">
                <a:solidFill>
                  <a:srgbClr val="004992"/>
                </a:solidFill>
              </a:rPr>
              <a:t> </a:t>
            </a:r>
            <a:r>
              <a:rPr lang="en-US" altLang="ko-KR" sz="1600" dirty="0" err="1">
                <a:solidFill>
                  <a:srgbClr val="004992"/>
                </a:solidFill>
              </a:rPr>
              <a:t>aquí</a:t>
            </a:r>
            <a:r>
              <a:rPr lang="en-US" altLang="ko-KR" sz="1600" dirty="0">
                <a:solidFill>
                  <a:srgbClr val="004992"/>
                </a:solidFill>
              </a:rPr>
              <a:t> per </a:t>
            </a:r>
            <a:r>
              <a:rPr lang="en-US" altLang="ko-KR" sz="1600" dirty="0" err="1">
                <a:solidFill>
                  <a:srgbClr val="004992"/>
                </a:solidFill>
              </a:rPr>
              <a:t>quedar</a:t>
            </a:r>
            <a:r>
              <a:rPr lang="en-US" altLang="ko-KR" sz="1600" dirty="0">
                <a:solidFill>
                  <a:srgbClr val="004992"/>
                </a:solidFill>
              </a:rPr>
              <a:t>-se </a:t>
            </a:r>
            <a:r>
              <a:rPr lang="en-US" altLang="ko-KR" sz="1600" dirty="0" err="1">
                <a:solidFill>
                  <a:srgbClr val="004992"/>
                </a:solidFill>
              </a:rPr>
              <a:t>però</a:t>
            </a:r>
            <a:r>
              <a:rPr lang="en-US" altLang="ko-KR" sz="1600" dirty="0">
                <a:solidFill>
                  <a:srgbClr val="004992"/>
                </a:solidFill>
              </a:rPr>
              <a:t> </a:t>
            </a:r>
            <a:r>
              <a:rPr lang="en-US" altLang="ko-KR" sz="1600" dirty="0" err="1">
                <a:solidFill>
                  <a:srgbClr val="004992"/>
                </a:solidFill>
              </a:rPr>
              <a:t>l'automòbil</a:t>
            </a:r>
            <a:r>
              <a:rPr lang="en-US" altLang="ko-KR" sz="1600" dirty="0">
                <a:solidFill>
                  <a:srgbClr val="004992"/>
                </a:solidFill>
              </a:rPr>
              <a:t> </a:t>
            </a:r>
            <a:r>
              <a:rPr lang="en-US" altLang="ko-KR" sz="1600" dirty="0" err="1">
                <a:solidFill>
                  <a:srgbClr val="004992"/>
                </a:solidFill>
              </a:rPr>
              <a:t>només</a:t>
            </a:r>
            <a:r>
              <a:rPr lang="en-US" altLang="ko-KR" sz="1600" dirty="0">
                <a:solidFill>
                  <a:srgbClr val="004992"/>
                </a:solidFill>
              </a:rPr>
              <a:t> </a:t>
            </a:r>
            <a:r>
              <a:rPr lang="en-US" altLang="ko-KR" sz="1600" dirty="0" err="1">
                <a:solidFill>
                  <a:srgbClr val="004992"/>
                </a:solidFill>
              </a:rPr>
              <a:t>és</a:t>
            </a:r>
            <a:r>
              <a:rPr lang="en-US" altLang="ko-KR" sz="1600" dirty="0">
                <a:solidFill>
                  <a:srgbClr val="004992"/>
                </a:solidFill>
              </a:rPr>
              <a:t> </a:t>
            </a:r>
            <a:r>
              <a:rPr lang="en-US" altLang="ko-KR" sz="1600" dirty="0" err="1">
                <a:solidFill>
                  <a:srgbClr val="004992"/>
                </a:solidFill>
              </a:rPr>
              <a:t>una</a:t>
            </a:r>
            <a:r>
              <a:rPr lang="en-US" altLang="ko-KR" sz="1600" dirty="0">
                <a:solidFill>
                  <a:srgbClr val="004992"/>
                </a:solidFill>
              </a:rPr>
              <a:t> </a:t>
            </a:r>
            <a:r>
              <a:rPr lang="en-US" altLang="ko-KR" sz="1600" dirty="0" err="1">
                <a:solidFill>
                  <a:srgbClr val="004992"/>
                </a:solidFill>
              </a:rPr>
              <a:t>novetat</a:t>
            </a:r>
            <a:r>
              <a:rPr lang="en-US" altLang="ko-KR" sz="1600" dirty="0">
                <a:solidFill>
                  <a:srgbClr val="004992"/>
                </a:solidFill>
              </a:rPr>
              <a:t>— </a:t>
            </a:r>
            <a:r>
              <a:rPr lang="en-US" altLang="ko-KR" sz="1600" dirty="0" err="1">
                <a:solidFill>
                  <a:srgbClr val="004992"/>
                </a:solidFill>
              </a:rPr>
              <a:t>una</a:t>
            </a:r>
            <a:r>
              <a:rPr lang="en-US" altLang="ko-KR" sz="1600" dirty="0">
                <a:solidFill>
                  <a:srgbClr val="004992"/>
                </a:solidFill>
              </a:rPr>
              <a:t> </a:t>
            </a:r>
            <a:r>
              <a:rPr lang="en-US" altLang="ko-KR" sz="1600" dirty="0" err="1">
                <a:solidFill>
                  <a:srgbClr val="004992"/>
                </a:solidFill>
              </a:rPr>
              <a:t>moda</a:t>
            </a:r>
            <a:r>
              <a:rPr lang="en-US" altLang="ja-JP" sz="1600" dirty="0">
                <a:solidFill>
                  <a:srgbClr val="004992"/>
                </a:solidFill>
              </a:rPr>
              <a:t>.”</a:t>
            </a:r>
            <a:br>
              <a:rPr lang="en-US" altLang="ja-JP" sz="1600" dirty="0">
                <a:solidFill>
                  <a:srgbClr val="004992"/>
                </a:solidFill>
              </a:rPr>
            </a:br>
            <a:r>
              <a:rPr lang="en-US" altLang="ko-KR" sz="1600" dirty="0">
                <a:solidFill>
                  <a:srgbClr val="333333"/>
                </a:solidFill>
              </a:rPr>
              <a:t>El president del Banc de Michigan </a:t>
            </a:r>
            <a:r>
              <a:rPr lang="en-US" altLang="ko-KR" sz="1600" dirty="0" err="1">
                <a:solidFill>
                  <a:srgbClr val="333333"/>
                </a:solidFill>
              </a:rPr>
              <a:t>respecte</a:t>
            </a:r>
            <a:r>
              <a:rPr lang="en-US" altLang="ko-KR" sz="1600" dirty="0">
                <a:solidFill>
                  <a:srgbClr val="333333"/>
                </a:solidFill>
              </a:rPr>
              <a:t> a la </a:t>
            </a:r>
            <a:r>
              <a:rPr lang="en-US" altLang="ko-KR" sz="1600" dirty="0" err="1">
                <a:solidFill>
                  <a:srgbClr val="333333"/>
                </a:solidFill>
              </a:rPr>
              <a:t>inversió</a:t>
            </a:r>
            <a:r>
              <a:rPr lang="en-US" altLang="ko-KR" sz="1600" dirty="0">
                <a:solidFill>
                  <a:srgbClr val="333333"/>
                </a:solidFill>
              </a:rPr>
              <a:t> de Ford Motor Co.</a:t>
            </a:r>
            <a:r>
              <a:rPr lang="de-DE" altLang="ko-KR" sz="1600" dirty="0">
                <a:solidFill>
                  <a:srgbClr val="333333"/>
                </a:solidFill>
              </a:rPr>
              <a:t>, 1903</a:t>
            </a:r>
          </a:p>
          <a:p>
            <a:pPr lvl="0" defTabSz="914400" eaLnBrk="0" fontAlgn="base" hangingPunct="0">
              <a:lnSpc>
                <a:spcPct val="100000"/>
              </a:lnSpc>
              <a:spcBef>
                <a:spcPts val="1200"/>
              </a:spcBef>
            </a:pPr>
            <a:r>
              <a:rPr lang="de-DE" altLang="ko-KR" sz="1600" dirty="0">
                <a:solidFill>
                  <a:srgbClr val="004992"/>
                </a:solidFill>
              </a:rPr>
              <a:t>“Es demostrarà que els raigs </a:t>
            </a:r>
            <a:r>
              <a:rPr lang="en-US" altLang="ko-KR" sz="1600" dirty="0">
                <a:solidFill>
                  <a:srgbClr val="004992"/>
                </a:solidFill>
              </a:rPr>
              <a:t>X </a:t>
            </a:r>
            <a:r>
              <a:rPr lang="en-US" altLang="ko-KR" sz="1600" dirty="0" err="1">
                <a:solidFill>
                  <a:srgbClr val="004992"/>
                </a:solidFill>
              </a:rPr>
              <a:t>són</a:t>
            </a:r>
            <a:r>
              <a:rPr lang="en-US" altLang="ko-KR" sz="1600" dirty="0">
                <a:solidFill>
                  <a:srgbClr val="004992"/>
                </a:solidFill>
              </a:rPr>
              <a:t> un </a:t>
            </a:r>
            <a:r>
              <a:rPr lang="en-US" altLang="ko-KR" sz="1600" dirty="0" err="1">
                <a:solidFill>
                  <a:srgbClr val="004992"/>
                </a:solidFill>
              </a:rPr>
              <a:t>engany</a:t>
            </a:r>
            <a:r>
              <a:rPr lang="en-US" altLang="ja-JP" sz="1600" dirty="0">
                <a:solidFill>
                  <a:srgbClr val="004992"/>
                </a:solidFill>
              </a:rPr>
              <a:t>.”</a:t>
            </a:r>
            <a:endParaRPr lang="de-DE" altLang="ko-KR" sz="1600" dirty="0">
              <a:solidFill>
                <a:srgbClr val="004992"/>
              </a:solidFill>
            </a:endParaRPr>
          </a:p>
          <a:p>
            <a:pPr lvl="0" defTabSz="914400" eaLnBrk="0" fontAlgn="base" hangingPunct="0">
              <a:spcBef>
                <a:spcPts val="0"/>
              </a:spcBef>
            </a:pPr>
            <a:r>
              <a:rPr lang="en-US" altLang="de-DE" sz="1600" dirty="0">
                <a:solidFill>
                  <a:srgbClr val="333333"/>
                </a:solidFill>
              </a:rPr>
              <a:t>Lord Kelvin, President de la Royal Society, 1883</a:t>
            </a:r>
          </a:p>
          <a:p>
            <a:pPr lvl="0" defTabSz="914400" eaLnBrk="0" fontAlgn="base" hangingPunct="0">
              <a:lnSpc>
                <a:spcPct val="100000"/>
              </a:lnSpc>
              <a:spcBef>
                <a:spcPts val="1200"/>
              </a:spcBef>
            </a:pPr>
            <a:r>
              <a:rPr lang="en-US" altLang="de-DE" sz="1600" dirty="0">
                <a:solidFill>
                  <a:srgbClr val="004992"/>
                </a:solidFill>
              </a:rPr>
              <a:t>“El </a:t>
            </a:r>
            <a:r>
              <a:rPr lang="en-US" altLang="de-DE" sz="1600" dirty="0" err="1">
                <a:solidFill>
                  <a:srgbClr val="004992"/>
                </a:solidFill>
              </a:rPr>
              <a:t>fonògraf</a:t>
            </a:r>
            <a:r>
              <a:rPr lang="en-US" altLang="de-DE" sz="1600" dirty="0">
                <a:solidFill>
                  <a:srgbClr val="004992"/>
                </a:solidFill>
              </a:rPr>
              <a:t> no </a:t>
            </a:r>
            <a:r>
              <a:rPr lang="en-US" altLang="de-DE" sz="1600" dirty="0" err="1">
                <a:solidFill>
                  <a:srgbClr val="004992"/>
                </a:solidFill>
              </a:rPr>
              <a:t>té</a:t>
            </a:r>
            <a:r>
              <a:rPr lang="en-US" altLang="de-DE" sz="1600" dirty="0">
                <a:solidFill>
                  <a:srgbClr val="004992"/>
                </a:solidFill>
              </a:rPr>
              <a:t> cap valor </a:t>
            </a:r>
            <a:r>
              <a:rPr lang="en-US" altLang="de-DE" sz="1600" dirty="0" err="1">
                <a:solidFill>
                  <a:srgbClr val="004992"/>
                </a:solidFill>
              </a:rPr>
              <a:t>comercial</a:t>
            </a:r>
            <a:r>
              <a:rPr lang="en-US" altLang="ja-JP" sz="1600" dirty="0">
                <a:solidFill>
                  <a:srgbClr val="004992"/>
                </a:solidFill>
              </a:rPr>
              <a:t>.”</a:t>
            </a:r>
          </a:p>
          <a:p>
            <a:pPr lvl="0" defTabSz="914400" fontAlgn="base">
              <a:spcBef>
                <a:spcPts val="0"/>
              </a:spcBef>
            </a:pPr>
            <a:r>
              <a:rPr lang="en-US" altLang="de-DE" sz="1600" dirty="0">
                <a:solidFill>
                  <a:srgbClr val="333333"/>
                </a:solidFill>
              </a:rPr>
              <a:t>Thomas Edison, </a:t>
            </a:r>
            <a:r>
              <a:rPr lang="en-US" altLang="de-DE" sz="1600" dirty="0" err="1">
                <a:solidFill>
                  <a:srgbClr val="333333"/>
                </a:solidFill>
              </a:rPr>
              <a:t>famós</a:t>
            </a:r>
            <a:r>
              <a:rPr lang="en-US" altLang="de-DE" sz="1600" dirty="0">
                <a:solidFill>
                  <a:srgbClr val="333333"/>
                </a:solidFill>
              </a:rPr>
              <a:t> inventor </a:t>
            </a:r>
            <a:r>
              <a:rPr lang="en-US" altLang="de-DE" sz="1600" dirty="0" err="1">
                <a:solidFill>
                  <a:srgbClr val="333333"/>
                </a:solidFill>
              </a:rPr>
              <a:t>americà</a:t>
            </a:r>
            <a:r>
              <a:rPr lang="en-US" altLang="de-DE" sz="1600" dirty="0">
                <a:solidFill>
                  <a:srgbClr val="333333"/>
                </a:solidFill>
              </a:rPr>
              <a:t>, 1880s (</a:t>
            </a:r>
            <a:r>
              <a:rPr lang="en-US" altLang="de-DE" sz="1600" dirty="0" err="1">
                <a:solidFill>
                  <a:srgbClr val="333333"/>
                </a:solidFill>
              </a:rPr>
              <a:t>fonògraf</a:t>
            </a:r>
            <a:r>
              <a:rPr lang="en-US" altLang="de-DE" sz="1600" dirty="0">
                <a:solidFill>
                  <a:srgbClr val="333333"/>
                </a:solidFill>
              </a:rPr>
              <a:t> = primer </a:t>
            </a:r>
            <a:r>
              <a:rPr lang="en-US" altLang="de-DE" sz="1600" dirty="0" err="1">
                <a:solidFill>
                  <a:srgbClr val="333333"/>
                </a:solidFill>
              </a:rPr>
              <a:t>dispositiu</a:t>
            </a:r>
            <a:r>
              <a:rPr lang="en-US" altLang="de-DE" sz="1600" dirty="0">
                <a:solidFill>
                  <a:srgbClr val="333333"/>
                </a:solidFill>
              </a:rPr>
              <a:t> per </a:t>
            </a:r>
            <a:r>
              <a:rPr lang="en-US" altLang="de-DE" sz="1600" dirty="0" err="1">
                <a:solidFill>
                  <a:srgbClr val="333333"/>
                </a:solidFill>
              </a:rPr>
              <a:t>gravar</a:t>
            </a:r>
            <a:r>
              <a:rPr lang="en-US" altLang="de-DE" sz="1600" dirty="0">
                <a:solidFill>
                  <a:srgbClr val="333333"/>
                </a:solidFill>
              </a:rPr>
              <a:t> </a:t>
            </a:r>
            <a:r>
              <a:rPr lang="en-US" altLang="de-DE" sz="1600" dirty="0" err="1">
                <a:solidFill>
                  <a:srgbClr val="333333"/>
                </a:solidFill>
              </a:rPr>
              <a:t>veus</a:t>
            </a:r>
            <a:r>
              <a:rPr lang="en-US" altLang="de-DE" sz="1600" dirty="0">
                <a:solidFill>
                  <a:srgbClr val="333333"/>
                </a:solidFill>
              </a:rPr>
              <a:t>)</a:t>
            </a:r>
            <a:endParaRPr lang="en-US" sz="1600" dirty="0">
              <a:solidFill>
                <a:srgbClr val="333333"/>
              </a:solidFill>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8" name="Slide Number Placeholder 7"/>
          <p:cNvSpPr>
            <a:spLocks noGrp="1"/>
          </p:cNvSpPr>
          <p:nvPr>
            <p:ph type="sldNum" sz="quarter" idx="12"/>
          </p:nvPr>
        </p:nvSpPr>
        <p:spPr/>
        <p:txBody>
          <a:bodyPr/>
          <a:lstStyle/>
          <a:p>
            <a:fld id="{AABD9EF4-DA07-4AA3-B9D4-1466D0FCD7DE}" type="slidenum">
              <a:rPr lang="de-DE" altLang="es-ES" smtClean="0"/>
              <a:pPr/>
              <a:t>6</a:t>
            </a:fld>
            <a:endParaRPr lang="de-DE" alt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Citacions de persones que van fer prediccions incorrectes</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spcBef>
                <a:spcPts val="0"/>
              </a:spcBef>
            </a:pPr>
            <a:r>
              <a:rPr lang="de-DE" altLang="ko-KR" sz="1600" dirty="0">
                <a:solidFill>
                  <a:srgbClr val="004992"/>
                </a:solidFill>
              </a:rPr>
              <a:t>“</a:t>
            </a:r>
            <a:r>
              <a:rPr lang="en-US" altLang="ko-KR" sz="1600" dirty="0">
                <a:solidFill>
                  <a:srgbClr val="004992"/>
                </a:solidFill>
              </a:rPr>
              <a:t>Les </a:t>
            </a:r>
            <a:r>
              <a:rPr lang="en-US" altLang="ko-KR" sz="1600" dirty="0" err="1">
                <a:solidFill>
                  <a:srgbClr val="004992"/>
                </a:solidFill>
              </a:rPr>
              <a:t>dones</a:t>
            </a:r>
            <a:r>
              <a:rPr lang="en-US" altLang="ko-KR" sz="1600" dirty="0">
                <a:solidFill>
                  <a:srgbClr val="004992"/>
                </a:solidFill>
              </a:rPr>
              <a:t> </a:t>
            </a:r>
            <a:r>
              <a:rPr lang="en-US" altLang="ko-KR" sz="1600" dirty="0" err="1">
                <a:solidFill>
                  <a:srgbClr val="004992"/>
                </a:solidFill>
              </a:rPr>
              <a:t>sensates</a:t>
            </a:r>
            <a:r>
              <a:rPr lang="en-US" altLang="ko-KR" sz="1600" dirty="0">
                <a:solidFill>
                  <a:srgbClr val="004992"/>
                </a:solidFill>
              </a:rPr>
              <a:t> </a:t>
            </a:r>
            <a:r>
              <a:rPr lang="en-US" altLang="ko-KR" sz="1600" dirty="0" err="1">
                <a:solidFill>
                  <a:srgbClr val="004992"/>
                </a:solidFill>
              </a:rPr>
              <a:t>i</a:t>
            </a:r>
            <a:r>
              <a:rPr lang="en-US" altLang="ko-KR" sz="1600" dirty="0">
                <a:solidFill>
                  <a:srgbClr val="004992"/>
                </a:solidFill>
              </a:rPr>
              <a:t> </a:t>
            </a:r>
            <a:r>
              <a:rPr lang="en-US" altLang="ko-KR" sz="1600" dirty="0" err="1">
                <a:solidFill>
                  <a:srgbClr val="004992"/>
                </a:solidFill>
              </a:rPr>
              <a:t>responsables</a:t>
            </a:r>
            <a:r>
              <a:rPr lang="en-US" altLang="ko-KR" sz="1600" dirty="0">
                <a:solidFill>
                  <a:srgbClr val="004992"/>
                </a:solidFill>
              </a:rPr>
              <a:t> no </a:t>
            </a:r>
            <a:r>
              <a:rPr lang="en-US" altLang="ko-KR" sz="1600" dirty="0" err="1">
                <a:solidFill>
                  <a:srgbClr val="004992"/>
                </a:solidFill>
              </a:rPr>
              <a:t>volen</a:t>
            </a:r>
            <a:r>
              <a:rPr lang="en-US" altLang="ko-KR" sz="1600" dirty="0">
                <a:solidFill>
                  <a:srgbClr val="004992"/>
                </a:solidFill>
              </a:rPr>
              <a:t> </a:t>
            </a:r>
            <a:r>
              <a:rPr lang="en-US" altLang="ko-KR" sz="1600" dirty="0" err="1">
                <a:solidFill>
                  <a:srgbClr val="004992"/>
                </a:solidFill>
              </a:rPr>
              <a:t>votar</a:t>
            </a:r>
            <a:r>
              <a:rPr lang="en-US" altLang="ja-JP" sz="1600" dirty="0">
                <a:solidFill>
                  <a:srgbClr val="004992"/>
                </a:solidFill>
              </a:rPr>
              <a:t>.”</a:t>
            </a:r>
          </a:p>
          <a:p>
            <a:pPr lvl="0" defTabSz="914400" fontAlgn="base">
              <a:spcBef>
                <a:spcPts val="0"/>
              </a:spcBef>
            </a:pPr>
            <a:r>
              <a:rPr lang="en-US" altLang="de-DE" sz="1600" dirty="0">
                <a:solidFill>
                  <a:srgbClr val="333333"/>
                </a:solidFill>
              </a:rPr>
              <a:t>Grover Cleveland, </a:t>
            </a:r>
            <a:r>
              <a:rPr lang="de-DE" altLang="de-DE" sz="1600" dirty="0">
                <a:solidFill>
                  <a:srgbClr val="333333"/>
                </a:solidFill>
              </a:rPr>
              <a:t>President dels Estats Units </a:t>
            </a:r>
            <a:r>
              <a:rPr lang="de-DE" altLang="de-DE" sz="1600" dirty="0" err="1">
                <a:solidFill>
                  <a:srgbClr val="333333"/>
                </a:solidFill>
              </a:rPr>
              <a:t>d'Amèrica</a:t>
            </a:r>
            <a:r>
              <a:rPr lang="de-DE" altLang="de-DE" sz="1600" dirty="0">
                <a:solidFill>
                  <a:srgbClr val="333333"/>
                </a:solidFill>
              </a:rPr>
              <a:t>, </a:t>
            </a:r>
            <a:r>
              <a:rPr lang="en-US" altLang="de-DE" sz="1600" dirty="0">
                <a:solidFill>
                  <a:srgbClr val="333333"/>
                </a:solidFill>
              </a:rPr>
              <a:t>1905</a:t>
            </a:r>
          </a:p>
          <a:p>
            <a:pPr lvl="0" defTabSz="914400" fontAlgn="base">
              <a:lnSpc>
                <a:spcPct val="100000"/>
              </a:lnSpc>
              <a:spcBef>
                <a:spcPts val="1200"/>
              </a:spcBef>
            </a:pPr>
            <a:r>
              <a:rPr lang="de-DE" altLang="ko-KR" sz="1600" dirty="0">
                <a:solidFill>
                  <a:srgbClr val="004992"/>
                </a:solidFill>
              </a:rPr>
              <a:t>“</a:t>
            </a:r>
            <a:r>
              <a:rPr lang="en-US" altLang="ko-KR" sz="1600" dirty="0">
                <a:solidFill>
                  <a:srgbClr val="004992"/>
                </a:solidFill>
              </a:rPr>
              <a:t>Aquest '</a:t>
            </a:r>
            <a:r>
              <a:rPr lang="en-US" altLang="ko-KR" sz="1600" dirty="0" err="1">
                <a:solidFill>
                  <a:srgbClr val="004992"/>
                </a:solidFill>
              </a:rPr>
              <a:t>telèfon'té</a:t>
            </a:r>
            <a:r>
              <a:rPr lang="en-US" altLang="ko-KR" sz="1600" dirty="0">
                <a:solidFill>
                  <a:srgbClr val="004992"/>
                </a:solidFill>
              </a:rPr>
              <a:t> </a:t>
            </a:r>
            <a:r>
              <a:rPr lang="en-US" altLang="ko-KR" sz="1600" dirty="0" err="1">
                <a:solidFill>
                  <a:srgbClr val="004992"/>
                </a:solidFill>
              </a:rPr>
              <a:t>massa</a:t>
            </a:r>
            <a:r>
              <a:rPr lang="en-US" altLang="ko-KR" sz="1600" dirty="0">
                <a:solidFill>
                  <a:srgbClr val="004992"/>
                </a:solidFill>
              </a:rPr>
              <a:t> </a:t>
            </a:r>
            <a:r>
              <a:rPr lang="en-US" altLang="ko-KR" sz="1600" dirty="0" err="1">
                <a:solidFill>
                  <a:srgbClr val="004992"/>
                </a:solidFill>
              </a:rPr>
              <a:t>limitacions</a:t>
            </a:r>
            <a:r>
              <a:rPr lang="en-US" altLang="ko-KR" sz="1600" dirty="0">
                <a:solidFill>
                  <a:srgbClr val="004992"/>
                </a:solidFill>
              </a:rPr>
              <a:t> per a ser </a:t>
            </a:r>
            <a:r>
              <a:rPr lang="en-US" altLang="ko-KR" sz="1600" dirty="0" err="1">
                <a:solidFill>
                  <a:srgbClr val="004992"/>
                </a:solidFill>
              </a:rPr>
              <a:t>considerat</a:t>
            </a:r>
            <a:r>
              <a:rPr lang="en-US" altLang="ko-KR" sz="1600" dirty="0">
                <a:solidFill>
                  <a:srgbClr val="004992"/>
                </a:solidFill>
              </a:rPr>
              <a:t> </a:t>
            </a:r>
            <a:r>
              <a:rPr lang="en-US" altLang="ko-KR" sz="1600" dirty="0" err="1">
                <a:solidFill>
                  <a:srgbClr val="004992"/>
                </a:solidFill>
              </a:rPr>
              <a:t>seriosament</a:t>
            </a:r>
            <a:r>
              <a:rPr lang="en-US" altLang="ko-KR" sz="1600" dirty="0">
                <a:solidFill>
                  <a:srgbClr val="004992"/>
                </a:solidFill>
              </a:rPr>
              <a:t> un </a:t>
            </a:r>
            <a:r>
              <a:rPr lang="en-US" altLang="ko-KR" sz="1600" dirty="0" err="1">
                <a:solidFill>
                  <a:srgbClr val="004992"/>
                </a:solidFill>
              </a:rPr>
              <a:t>mitjà</a:t>
            </a:r>
            <a:r>
              <a:rPr lang="en-US" altLang="ko-KR" sz="1600" dirty="0">
                <a:solidFill>
                  <a:srgbClr val="004992"/>
                </a:solidFill>
              </a:rPr>
              <a:t> de </a:t>
            </a:r>
            <a:r>
              <a:rPr lang="en-US" altLang="ko-KR" sz="1600" dirty="0" err="1">
                <a:solidFill>
                  <a:srgbClr val="004992"/>
                </a:solidFill>
              </a:rPr>
              <a:t>comunicació</a:t>
            </a:r>
            <a:r>
              <a:rPr lang="en-US" altLang="ko-KR" sz="1600" dirty="0">
                <a:solidFill>
                  <a:srgbClr val="004992"/>
                </a:solidFill>
              </a:rPr>
              <a:t>. Aquest </a:t>
            </a:r>
            <a:r>
              <a:rPr lang="en-US" altLang="ko-KR" sz="1600" dirty="0" err="1">
                <a:solidFill>
                  <a:srgbClr val="004992"/>
                </a:solidFill>
              </a:rPr>
              <a:t>aparell</a:t>
            </a:r>
            <a:r>
              <a:rPr lang="en-US" altLang="ko-KR" sz="1600" dirty="0">
                <a:solidFill>
                  <a:srgbClr val="004992"/>
                </a:solidFill>
              </a:rPr>
              <a:t> no </a:t>
            </a:r>
            <a:r>
              <a:rPr lang="en-US" altLang="ko-KR" sz="1600" dirty="0" err="1">
                <a:solidFill>
                  <a:srgbClr val="004992"/>
                </a:solidFill>
              </a:rPr>
              <a:t>té</a:t>
            </a:r>
            <a:r>
              <a:rPr lang="en-US" altLang="ko-KR" sz="1600" dirty="0">
                <a:solidFill>
                  <a:srgbClr val="004992"/>
                </a:solidFill>
              </a:rPr>
              <a:t> cap valor per a </a:t>
            </a:r>
            <a:r>
              <a:rPr lang="en-US" altLang="ko-KR" sz="1600" dirty="0" err="1">
                <a:solidFill>
                  <a:srgbClr val="004992"/>
                </a:solidFill>
              </a:rPr>
              <a:t>nosaltres</a:t>
            </a:r>
            <a:r>
              <a:rPr lang="en-US" altLang="ko-KR" sz="1600" dirty="0">
                <a:solidFill>
                  <a:srgbClr val="004992"/>
                </a:solidFill>
              </a:rPr>
              <a:t>.”</a:t>
            </a:r>
            <a:br>
              <a:rPr lang="en-US" altLang="ko-KR" sz="1600" dirty="0">
                <a:solidFill>
                  <a:srgbClr val="004992"/>
                </a:solidFill>
              </a:rPr>
            </a:br>
            <a:r>
              <a:rPr lang="de-DE" altLang="ko-KR" sz="1600" dirty="0">
                <a:solidFill>
                  <a:srgbClr val="333333"/>
                </a:solidFill>
              </a:rPr>
              <a:t>Western Union, companyia líder de serveis financers i telecomunicacions, 1876</a:t>
            </a:r>
          </a:p>
          <a:p>
            <a:pPr lvl="0" defTabSz="914400" fontAlgn="base">
              <a:lnSpc>
                <a:spcPct val="100000"/>
              </a:lnSpc>
              <a:spcBef>
                <a:spcPts val="1200"/>
              </a:spcBef>
            </a:pPr>
            <a:r>
              <a:rPr lang="de-DE" altLang="ko-KR" sz="1600" dirty="0">
                <a:solidFill>
                  <a:srgbClr val="004992"/>
                </a:solidFill>
              </a:rPr>
              <a:t>“</a:t>
            </a:r>
            <a:r>
              <a:rPr lang="de-DE" altLang="ko-KR" sz="1600" dirty="0" err="1">
                <a:solidFill>
                  <a:srgbClr val="004992"/>
                </a:solidFill>
              </a:rPr>
              <a:t>Passarà</a:t>
            </a:r>
            <a:r>
              <a:rPr lang="de-DE" altLang="ko-KR" sz="1600" dirty="0">
                <a:solidFill>
                  <a:srgbClr val="004992"/>
                </a:solidFill>
              </a:rPr>
              <a:t> </a:t>
            </a:r>
            <a:r>
              <a:rPr lang="de-DE" altLang="ko-KR" sz="1600" dirty="0" err="1">
                <a:solidFill>
                  <a:srgbClr val="004992"/>
                </a:solidFill>
              </a:rPr>
              <a:t>més</a:t>
            </a:r>
            <a:r>
              <a:rPr lang="de-DE" altLang="ko-KR" sz="1600" dirty="0">
                <a:solidFill>
                  <a:srgbClr val="004992"/>
                </a:solidFill>
              </a:rPr>
              <a:t> </a:t>
            </a:r>
            <a:r>
              <a:rPr lang="de-DE" altLang="ko-KR" sz="1600" dirty="0" err="1">
                <a:solidFill>
                  <a:srgbClr val="004992"/>
                </a:solidFill>
              </a:rPr>
              <a:t>d'una</a:t>
            </a:r>
            <a:r>
              <a:rPr lang="de-DE" altLang="ko-KR" sz="1600" dirty="0">
                <a:solidFill>
                  <a:srgbClr val="004992"/>
                </a:solidFill>
              </a:rPr>
              <a:t> generació fins que el primer vol tripulat aterri a la </a:t>
            </a:r>
            <a:r>
              <a:rPr lang="de-DE" altLang="ko-KR" sz="1600" dirty="0" err="1">
                <a:solidFill>
                  <a:srgbClr val="004992"/>
                </a:solidFill>
              </a:rPr>
              <a:t>lluna</a:t>
            </a:r>
            <a:r>
              <a:rPr lang="de-DE" altLang="ko-KR" sz="1600" dirty="0">
                <a:solidFill>
                  <a:srgbClr val="004992"/>
                </a:solidFill>
              </a:rPr>
              <a:t>.”</a:t>
            </a:r>
          </a:p>
          <a:p>
            <a:pPr lvl="0" defTabSz="914400" eaLnBrk="0" fontAlgn="base" hangingPunct="0">
              <a:spcBef>
                <a:spcPts val="0"/>
              </a:spcBef>
            </a:pPr>
            <a:r>
              <a:rPr lang="de-DE" altLang="ko-KR" sz="1600" dirty="0">
                <a:solidFill>
                  <a:srgbClr val="333333"/>
                </a:solidFill>
              </a:rPr>
              <a:t>Harold Spencer, Astrònom, 1957 (</a:t>
            </a:r>
            <a:r>
              <a:rPr lang="de-DE" altLang="ko-KR" sz="1600" dirty="0" err="1">
                <a:solidFill>
                  <a:srgbClr val="333333"/>
                </a:solidFill>
              </a:rPr>
              <a:t>l'aterratge</a:t>
            </a:r>
            <a:r>
              <a:rPr lang="de-DE" altLang="ko-KR" sz="1600" dirty="0">
                <a:solidFill>
                  <a:srgbClr val="333333"/>
                </a:solidFill>
              </a:rPr>
              <a:t> a la lluna va tenir lloc 12 anys després)</a:t>
            </a:r>
            <a:endParaRPr lang="de-DE" altLang="de-DE" sz="1600" dirty="0">
              <a:solidFill>
                <a:srgbClr val="333333"/>
              </a:solidFill>
            </a:endParaRPr>
          </a:p>
          <a:p>
            <a:pPr lvl="0" defTabSz="914400" eaLnBrk="0" fontAlgn="base" hangingPunct="0">
              <a:lnSpc>
                <a:spcPct val="100000"/>
              </a:lnSpc>
              <a:spcBef>
                <a:spcPts val="1200"/>
              </a:spcBef>
            </a:pPr>
            <a:r>
              <a:rPr lang="de-DE" altLang="ko-KR" sz="1600" dirty="0">
                <a:solidFill>
                  <a:srgbClr val="004992"/>
                </a:solidFill>
              </a:rPr>
              <a:t>“</a:t>
            </a:r>
            <a:r>
              <a:rPr lang="en-US" altLang="ko-KR" sz="1600" dirty="0">
                <a:solidFill>
                  <a:srgbClr val="004992"/>
                </a:solidFill>
              </a:rPr>
              <a:t>El </a:t>
            </a:r>
            <a:r>
              <a:rPr lang="en-US" altLang="ko-KR" sz="1600" dirty="0" err="1">
                <a:solidFill>
                  <a:srgbClr val="004992"/>
                </a:solidFill>
              </a:rPr>
              <a:t>cavall</a:t>
            </a:r>
            <a:r>
              <a:rPr lang="en-US" altLang="ko-KR" sz="1600" dirty="0">
                <a:solidFill>
                  <a:srgbClr val="004992"/>
                </a:solidFill>
              </a:rPr>
              <a:t> </a:t>
            </a:r>
            <a:r>
              <a:rPr lang="en-US" altLang="ko-KR" sz="1600" dirty="0" err="1">
                <a:solidFill>
                  <a:srgbClr val="004992"/>
                </a:solidFill>
              </a:rPr>
              <a:t>és</a:t>
            </a:r>
            <a:r>
              <a:rPr lang="en-US" altLang="ko-KR" sz="1600" dirty="0">
                <a:solidFill>
                  <a:srgbClr val="004992"/>
                </a:solidFill>
              </a:rPr>
              <a:t> </a:t>
            </a:r>
            <a:r>
              <a:rPr lang="en-US" altLang="ko-KR" sz="1600" dirty="0" err="1">
                <a:solidFill>
                  <a:srgbClr val="004992"/>
                </a:solidFill>
              </a:rPr>
              <a:t>aquí</a:t>
            </a:r>
            <a:r>
              <a:rPr lang="en-US" altLang="ko-KR" sz="1600" dirty="0">
                <a:solidFill>
                  <a:srgbClr val="004992"/>
                </a:solidFill>
              </a:rPr>
              <a:t> per </a:t>
            </a:r>
            <a:r>
              <a:rPr lang="en-US" altLang="ko-KR" sz="1600" dirty="0" err="1">
                <a:solidFill>
                  <a:srgbClr val="004992"/>
                </a:solidFill>
              </a:rPr>
              <a:t>quedar</a:t>
            </a:r>
            <a:r>
              <a:rPr lang="en-US" altLang="ko-KR" sz="1600" dirty="0">
                <a:solidFill>
                  <a:srgbClr val="004992"/>
                </a:solidFill>
              </a:rPr>
              <a:t>-se </a:t>
            </a:r>
            <a:r>
              <a:rPr lang="en-US" altLang="ko-KR" sz="1600" dirty="0" err="1">
                <a:solidFill>
                  <a:srgbClr val="004992"/>
                </a:solidFill>
              </a:rPr>
              <a:t>però</a:t>
            </a:r>
            <a:r>
              <a:rPr lang="en-US" altLang="ko-KR" sz="1600" dirty="0">
                <a:solidFill>
                  <a:srgbClr val="004992"/>
                </a:solidFill>
              </a:rPr>
              <a:t> </a:t>
            </a:r>
            <a:r>
              <a:rPr lang="en-US" altLang="ko-KR" sz="1600" dirty="0" err="1">
                <a:solidFill>
                  <a:srgbClr val="004992"/>
                </a:solidFill>
              </a:rPr>
              <a:t>l'automòbil</a:t>
            </a:r>
            <a:r>
              <a:rPr lang="en-US" altLang="ko-KR" sz="1600" dirty="0">
                <a:solidFill>
                  <a:srgbClr val="004992"/>
                </a:solidFill>
              </a:rPr>
              <a:t> </a:t>
            </a:r>
            <a:r>
              <a:rPr lang="en-US" altLang="ko-KR" sz="1600" dirty="0" err="1">
                <a:solidFill>
                  <a:srgbClr val="004992"/>
                </a:solidFill>
              </a:rPr>
              <a:t>només</a:t>
            </a:r>
            <a:r>
              <a:rPr lang="en-US" altLang="ko-KR" sz="1600" dirty="0">
                <a:solidFill>
                  <a:srgbClr val="004992"/>
                </a:solidFill>
              </a:rPr>
              <a:t> </a:t>
            </a:r>
            <a:r>
              <a:rPr lang="en-US" altLang="ko-KR" sz="1600" dirty="0" err="1">
                <a:solidFill>
                  <a:srgbClr val="004992"/>
                </a:solidFill>
              </a:rPr>
              <a:t>és</a:t>
            </a:r>
            <a:r>
              <a:rPr lang="en-US" altLang="ko-KR" sz="1600" dirty="0">
                <a:solidFill>
                  <a:srgbClr val="004992"/>
                </a:solidFill>
              </a:rPr>
              <a:t> </a:t>
            </a:r>
            <a:r>
              <a:rPr lang="en-US" altLang="ko-KR" sz="1600" dirty="0" err="1">
                <a:solidFill>
                  <a:srgbClr val="004992"/>
                </a:solidFill>
              </a:rPr>
              <a:t>una</a:t>
            </a:r>
            <a:r>
              <a:rPr lang="en-US" altLang="ko-KR" sz="1600" dirty="0">
                <a:solidFill>
                  <a:srgbClr val="004992"/>
                </a:solidFill>
              </a:rPr>
              <a:t> </a:t>
            </a:r>
            <a:r>
              <a:rPr lang="en-US" altLang="ko-KR" sz="1600" dirty="0" err="1">
                <a:solidFill>
                  <a:srgbClr val="004992"/>
                </a:solidFill>
              </a:rPr>
              <a:t>novetat</a:t>
            </a:r>
            <a:r>
              <a:rPr lang="en-US" altLang="ko-KR" sz="1600" dirty="0">
                <a:solidFill>
                  <a:srgbClr val="004992"/>
                </a:solidFill>
              </a:rPr>
              <a:t>— </a:t>
            </a:r>
            <a:r>
              <a:rPr lang="en-US" altLang="ko-KR" sz="1600" dirty="0" err="1">
                <a:solidFill>
                  <a:srgbClr val="004992"/>
                </a:solidFill>
              </a:rPr>
              <a:t>una</a:t>
            </a:r>
            <a:r>
              <a:rPr lang="en-US" altLang="ko-KR" sz="1600" dirty="0">
                <a:solidFill>
                  <a:srgbClr val="004992"/>
                </a:solidFill>
              </a:rPr>
              <a:t> </a:t>
            </a:r>
            <a:r>
              <a:rPr lang="en-US" altLang="ko-KR" sz="1600" dirty="0" err="1">
                <a:solidFill>
                  <a:srgbClr val="004992"/>
                </a:solidFill>
              </a:rPr>
              <a:t>moda</a:t>
            </a:r>
            <a:r>
              <a:rPr lang="en-US" altLang="ja-JP" sz="1600" dirty="0">
                <a:solidFill>
                  <a:srgbClr val="004992"/>
                </a:solidFill>
              </a:rPr>
              <a:t>.”</a:t>
            </a:r>
            <a:br>
              <a:rPr lang="en-US" altLang="ja-JP" sz="1600" dirty="0">
                <a:solidFill>
                  <a:srgbClr val="004992"/>
                </a:solidFill>
              </a:rPr>
            </a:br>
            <a:r>
              <a:rPr lang="en-US" altLang="ko-KR" sz="1600" dirty="0">
                <a:solidFill>
                  <a:srgbClr val="333333"/>
                </a:solidFill>
              </a:rPr>
              <a:t>El president del Banc de Michigan </a:t>
            </a:r>
            <a:r>
              <a:rPr lang="en-US" altLang="ko-KR" sz="1600" dirty="0" err="1">
                <a:solidFill>
                  <a:srgbClr val="333333"/>
                </a:solidFill>
              </a:rPr>
              <a:t>respecte</a:t>
            </a:r>
            <a:r>
              <a:rPr lang="en-US" altLang="ko-KR" sz="1600" dirty="0">
                <a:solidFill>
                  <a:srgbClr val="333333"/>
                </a:solidFill>
              </a:rPr>
              <a:t> a la </a:t>
            </a:r>
            <a:r>
              <a:rPr lang="en-US" altLang="ko-KR" sz="1600" dirty="0" err="1">
                <a:solidFill>
                  <a:srgbClr val="333333"/>
                </a:solidFill>
              </a:rPr>
              <a:t>inversió</a:t>
            </a:r>
            <a:r>
              <a:rPr lang="en-US" altLang="ko-KR" sz="1600" dirty="0">
                <a:solidFill>
                  <a:srgbClr val="333333"/>
                </a:solidFill>
              </a:rPr>
              <a:t> de Ford Motor Co.</a:t>
            </a:r>
            <a:r>
              <a:rPr lang="de-DE" altLang="ko-KR" sz="1600" dirty="0">
                <a:solidFill>
                  <a:srgbClr val="333333"/>
                </a:solidFill>
              </a:rPr>
              <a:t>, 1903</a:t>
            </a:r>
          </a:p>
          <a:p>
            <a:pPr lvl="0" defTabSz="914400" eaLnBrk="0" fontAlgn="base" hangingPunct="0">
              <a:lnSpc>
                <a:spcPct val="100000"/>
              </a:lnSpc>
              <a:spcBef>
                <a:spcPts val="1200"/>
              </a:spcBef>
            </a:pPr>
            <a:r>
              <a:rPr lang="de-DE" altLang="ko-KR" sz="1600" dirty="0">
                <a:solidFill>
                  <a:srgbClr val="004992"/>
                </a:solidFill>
              </a:rPr>
              <a:t>“Es demostrarà que els raigs </a:t>
            </a:r>
            <a:r>
              <a:rPr lang="en-US" altLang="ko-KR" sz="1600" dirty="0">
                <a:solidFill>
                  <a:srgbClr val="004992"/>
                </a:solidFill>
              </a:rPr>
              <a:t>X </a:t>
            </a:r>
            <a:r>
              <a:rPr lang="en-US" altLang="ko-KR" sz="1600" dirty="0" err="1">
                <a:solidFill>
                  <a:srgbClr val="004992"/>
                </a:solidFill>
              </a:rPr>
              <a:t>són</a:t>
            </a:r>
            <a:r>
              <a:rPr lang="en-US" altLang="ko-KR" sz="1600" dirty="0">
                <a:solidFill>
                  <a:srgbClr val="004992"/>
                </a:solidFill>
              </a:rPr>
              <a:t> un </a:t>
            </a:r>
            <a:r>
              <a:rPr lang="en-US" altLang="ko-KR" sz="1600" dirty="0" err="1">
                <a:solidFill>
                  <a:srgbClr val="004992"/>
                </a:solidFill>
              </a:rPr>
              <a:t>engany</a:t>
            </a:r>
            <a:r>
              <a:rPr lang="en-US" altLang="ja-JP" sz="1600" dirty="0">
                <a:solidFill>
                  <a:srgbClr val="004992"/>
                </a:solidFill>
              </a:rPr>
              <a:t>.”</a:t>
            </a:r>
            <a:endParaRPr lang="de-DE" altLang="ko-KR" sz="1600" dirty="0">
              <a:solidFill>
                <a:srgbClr val="004992"/>
              </a:solidFill>
            </a:endParaRPr>
          </a:p>
          <a:p>
            <a:pPr lvl="0" defTabSz="914400" eaLnBrk="0" fontAlgn="base" hangingPunct="0">
              <a:spcBef>
                <a:spcPts val="0"/>
              </a:spcBef>
            </a:pPr>
            <a:r>
              <a:rPr lang="en-US" altLang="de-DE" sz="1600" dirty="0">
                <a:solidFill>
                  <a:srgbClr val="333333"/>
                </a:solidFill>
              </a:rPr>
              <a:t>Lord Kelvin, President de la Royal Society, 1883</a:t>
            </a:r>
          </a:p>
          <a:p>
            <a:pPr lvl="0" defTabSz="914400" eaLnBrk="0" fontAlgn="base" hangingPunct="0">
              <a:lnSpc>
                <a:spcPct val="100000"/>
              </a:lnSpc>
              <a:spcBef>
                <a:spcPts val="1200"/>
              </a:spcBef>
            </a:pPr>
            <a:r>
              <a:rPr lang="en-US" altLang="de-DE" sz="1600" dirty="0">
                <a:solidFill>
                  <a:srgbClr val="004992"/>
                </a:solidFill>
              </a:rPr>
              <a:t>“El </a:t>
            </a:r>
            <a:r>
              <a:rPr lang="en-US" altLang="de-DE" sz="1600" dirty="0" err="1">
                <a:solidFill>
                  <a:srgbClr val="004992"/>
                </a:solidFill>
              </a:rPr>
              <a:t>fonògraf</a:t>
            </a:r>
            <a:r>
              <a:rPr lang="en-US" altLang="de-DE" sz="1600" dirty="0">
                <a:solidFill>
                  <a:srgbClr val="004992"/>
                </a:solidFill>
              </a:rPr>
              <a:t> no </a:t>
            </a:r>
            <a:r>
              <a:rPr lang="en-US" altLang="de-DE" sz="1600" dirty="0" err="1">
                <a:solidFill>
                  <a:srgbClr val="004992"/>
                </a:solidFill>
              </a:rPr>
              <a:t>té</a:t>
            </a:r>
            <a:r>
              <a:rPr lang="en-US" altLang="de-DE" sz="1600" dirty="0">
                <a:solidFill>
                  <a:srgbClr val="004992"/>
                </a:solidFill>
              </a:rPr>
              <a:t> cap valor </a:t>
            </a:r>
            <a:r>
              <a:rPr lang="en-US" altLang="de-DE" sz="1600" dirty="0" err="1">
                <a:solidFill>
                  <a:srgbClr val="004992"/>
                </a:solidFill>
              </a:rPr>
              <a:t>comercial</a:t>
            </a:r>
            <a:r>
              <a:rPr lang="en-US" altLang="ja-JP" sz="1600" dirty="0">
                <a:solidFill>
                  <a:srgbClr val="004992"/>
                </a:solidFill>
              </a:rPr>
              <a:t>.”</a:t>
            </a:r>
          </a:p>
          <a:p>
            <a:pPr lvl="0" defTabSz="914400" fontAlgn="base">
              <a:spcBef>
                <a:spcPts val="0"/>
              </a:spcBef>
            </a:pPr>
            <a:r>
              <a:rPr lang="en-US" altLang="de-DE" sz="1600" dirty="0">
                <a:solidFill>
                  <a:srgbClr val="333333"/>
                </a:solidFill>
              </a:rPr>
              <a:t>Thomas Edison, </a:t>
            </a:r>
            <a:r>
              <a:rPr lang="en-US" altLang="de-DE" sz="1600" dirty="0" err="1">
                <a:solidFill>
                  <a:srgbClr val="333333"/>
                </a:solidFill>
              </a:rPr>
              <a:t>famós</a:t>
            </a:r>
            <a:r>
              <a:rPr lang="en-US" altLang="de-DE" sz="1600" dirty="0">
                <a:solidFill>
                  <a:srgbClr val="333333"/>
                </a:solidFill>
              </a:rPr>
              <a:t> inventor </a:t>
            </a:r>
            <a:r>
              <a:rPr lang="en-US" altLang="de-DE" sz="1600" dirty="0" err="1">
                <a:solidFill>
                  <a:srgbClr val="333333"/>
                </a:solidFill>
              </a:rPr>
              <a:t>americà</a:t>
            </a:r>
            <a:r>
              <a:rPr lang="en-US" altLang="de-DE" sz="1600" dirty="0">
                <a:solidFill>
                  <a:srgbClr val="333333"/>
                </a:solidFill>
              </a:rPr>
              <a:t>, 1880s (</a:t>
            </a:r>
            <a:r>
              <a:rPr lang="en-US" altLang="de-DE" sz="1600" dirty="0" err="1">
                <a:solidFill>
                  <a:srgbClr val="333333"/>
                </a:solidFill>
              </a:rPr>
              <a:t>fonògraf</a:t>
            </a:r>
            <a:r>
              <a:rPr lang="en-US" altLang="de-DE" sz="1600" dirty="0">
                <a:solidFill>
                  <a:srgbClr val="333333"/>
                </a:solidFill>
              </a:rPr>
              <a:t> = primer </a:t>
            </a:r>
            <a:r>
              <a:rPr lang="en-US" altLang="de-DE" sz="1600" dirty="0" err="1">
                <a:solidFill>
                  <a:srgbClr val="333333"/>
                </a:solidFill>
              </a:rPr>
              <a:t>dispositiu</a:t>
            </a:r>
            <a:r>
              <a:rPr lang="en-US" altLang="de-DE" sz="1600" dirty="0">
                <a:solidFill>
                  <a:srgbClr val="333333"/>
                </a:solidFill>
              </a:rPr>
              <a:t> per </a:t>
            </a:r>
            <a:r>
              <a:rPr lang="en-US" altLang="de-DE" sz="1600" dirty="0" err="1">
                <a:solidFill>
                  <a:srgbClr val="333333"/>
                </a:solidFill>
              </a:rPr>
              <a:t>gravar</a:t>
            </a:r>
            <a:r>
              <a:rPr lang="en-US" altLang="de-DE" sz="1600" dirty="0">
                <a:solidFill>
                  <a:srgbClr val="333333"/>
                </a:solidFill>
              </a:rPr>
              <a:t> </a:t>
            </a:r>
            <a:r>
              <a:rPr lang="en-US" altLang="de-DE" sz="1600" dirty="0" err="1">
                <a:solidFill>
                  <a:srgbClr val="333333"/>
                </a:solidFill>
              </a:rPr>
              <a:t>veus</a:t>
            </a:r>
            <a:r>
              <a:rPr lang="en-US" altLang="de-DE" sz="1600" dirty="0">
                <a:solidFill>
                  <a:srgbClr val="333333"/>
                </a:solidFill>
              </a:rPr>
              <a:t>)</a:t>
            </a:r>
            <a:endParaRPr lang="en-US" sz="1600" dirty="0">
              <a:solidFill>
                <a:srgbClr val="333333"/>
              </a:solidFill>
            </a:endParaRPr>
          </a:p>
        </p:txBody>
      </p:sp>
      <p:sp>
        <p:nvSpPr>
          <p:cNvPr id="7" name="Text Box 5"/>
          <p:cNvSpPr txBox="1">
            <a:spLocks noChangeArrowheads="1"/>
          </p:cNvSpPr>
          <p:nvPr/>
        </p:nvSpPr>
        <p:spPr bwMode="auto">
          <a:xfrm>
            <a:off x="408955" y="6309320"/>
            <a:ext cx="1137600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algn="ctr" eaLnBrk="1" hangingPunct="1">
              <a:spcBef>
                <a:spcPct val="50000"/>
              </a:spcBef>
              <a:buClrTx/>
              <a:buFontTx/>
              <a:buNone/>
            </a:pPr>
            <a:r>
              <a:rPr lang="de-DE" altLang="de-DE" sz="1800" b="0" dirty="0">
                <a:solidFill>
                  <a:srgbClr val="004992"/>
                </a:solidFill>
                <a:latin typeface="+mn-lt"/>
                <a:ea typeface="+mn-ea"/>
              </a:rPr>
              <a:t>Hem de tenir la ment oberta a noves experiències — els temps canvien i ningú pot preveure el que portarà el futur.</a:t>
            </a: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8" name="Slide Number Placeholder 7"/>
          <p:cNvSpPr>
            <a:spLocks noGrp="1"/>
          </p:cNvSpPr>
          <p:nvPr>
            <p:ph type="sldNum" sz="quarter" idx="12"/>
          </p:nvPr>
        </p:nvSpPr>
        <p:spPr/>
        <p:txBody>
          <a:bodyPr/>
          <a:lstStyle/>
          <a:p>
            <a:fld id="{AABD9EF4-DA07-4AA3-B9D4-1466D0FCD7DE}" type="slidenum">
              <a:rPr lang="de-DE" altLang="es-ES" smtClean="0"/>
              <a:pPr/>
              <a:t>7</a:t>
            </a:fld>
            <a:endParaRPr lang="de-DE" altLang="es-ES"/>
          </a:p>
        </p:txBody>
      </p:sp>
    </p:spTree>
    <p:extLst>
      <p:ext uri="{BB962C8B-B14F-4D97-AF65-F5344CB8AC3E}">
        <p14:creationId xmlns:p14="http://schemas.microsoft.com/office/powerpoint/2010/main" val="1456586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vol </a:t>
            </a:r>
            <a:r>
              <a:rPr lang="en-US" sz="3600" dirty="0" err="1">
                <a:latin typeface="+mn-lt"/>
                <a:ea typeface="+mn-ea"/>
                <a:cs typeface="+mn-cs"/>
              </a:rPr>
              <a:t>veure</a:t>
            </a:r>
            <a:r>
              <a:rPr lang="en-US" sz="3600" dirty="0">
                <a:latin typeface="+mn-lt"/>
                <a:ea typeface="+mn-ea"/>
                <a:cs typeface="+mn-cs"/>
              </a:rPr>
              <a:t>”)</a:t>
            </a:r>
          </a:p>
        </p:txBody>
      </p:sp>
      <p:graphicFrame>
        <p:nvGraphicFramePr>
          <p:cNvPr id="6" name="Group 36"/>
          <p:cNvGraphicFramePr>
            <a:graphicFrameLocks noGrp="1"/>
          </p:cNvGraphicFramePr>
          <p:nvPr>
            <p:extLst>
              <p:ext uri="{D42A27DB-BD31-4B8C-83A1-F6EECF244321}">
                <p14:modId xmlns:p14="http://schemas.microsoft.com/office/powerpoint/2010/main" val="344284768"/>
              </p:ext>
            </p:extLst>
          </p:nvPr>
        </p:nvGraphicFramePr>
        <p:xfrm>
          <a:off x="408955" y="2276872"/>
          <a:ext cx="11376000" cy="416052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907174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Domini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altLang="ja-JP" sz="2000" b="0" i="0" u="none" strike="noStrike" cap="none" normalizeH="0" baseline="0" dirty="0">
                          <a:ln>
                            <a:noFill/>
                          </a:ln>
                          <a:solidFill>
                            <a:srgbClr val="004992"/>
                          </a:solidFill>
                          <a:effectLst/>
                          <a:latin typeface="Calibri Light"/>
                          <a:ea typeface="MS Mincho" pitchFamily="49" charset="-128"/>
                        </a:rPr>
                        <a:t>???</a:t>
                      </a:r>
                      <a:endParaRPr kumimoji="0" lang="de-DE" sz="20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pt-BR"/>
              <a:t>Entrenament Metacognitiu 3 – Canviar Creences</a:t>
            </a:r>
            <a:endParaRPr lang="de-DE"/>
          </a:p>
        </p:txBody>
      </p:sp>
      <p:sp>
        <p:nvSpPr>
          <p:cNvPr id="8" name="Slide Number Placeholder 7"/>
          <p:cNvSpPr>
            <a:spLocks noGrp="1"/>
          </p:cNvSpPr>
          <p:nvPr>
            <p:ph type="sldNum" sz="quarter" idx="12"/>
          </p:nvPr>
        </p:nvSpPr>
        <p:spPr/>
        <p:txBody>
          <a:bodyPr/>
          <a:lstStyle/>
          <a:p>
            <a:fld id="{83D6E6D5-8D3B-4BB4-B1D0-5096F4D02450}" type="slidenum">
              <a:rPr lang="de-DE" altLang="es-ES" smtClean="0"/>
              <a:pPr/>
              <a:t>8</a:t>
            </a:fld>
            <a:endParaRPr lang="de-DE" altLang="es-E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vol </a:t>
            </a:r>
            <a:r>
              <a:rPr lang="en-US" sz="3600" dirty="0" err="1">
                <a:latin typeface="+mn-lt"/>
                <a:ea typeface="+mn-ea"/>
                <a:cs typeface="+mn-cs"/>
              </a:rPr>
              <a:t>veure</a:t>
            </a:r>
            <a:r>
              <a:rPr lang="en-US" sz="3600" dirty="0">
                <a:latin typeface="+mn-lt"/>
                <a:ea typeface="+mn-ea"/>
                <a:cs typeface="+mn-cs"/>
              </a:rPr>
              <a:t>”)</a:t>
            </a:r>
          </a:p>
        </p:txBody>
      </p:sp>
      <p:graphicFrame>
        <p:nvGraphicFramePr>
          <p:cNvPr id="6" name="Group 36"/>
          <p:cNvGraphicFramePr>
            <a:graphicFrameLocks noGrp="1"/>
          </p:cNvGraphicFramePr>
          <p:nvPr>
            <p:extLst>
              <p:ext uri="{D42A27DB-BD31-4B8C-83A1-F6EECF244321}">
                <p14:modId xmlns:p14="http://schemas.microsoft.com/office/powerpoint/2010/main" val="1833597067"/>
              </p:ext>
            </p:extLst>
          </p:nvPr>
        </p:nvGraphicFramePr>
        <p:xfrm>
          <a:off x="408955" y="2276872"/>
          <a:ext cx="11376000" cy="416052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907174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Domini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Calibri Light"/>
                          <a:ea typeface="MS Mincho" pitchFamily="49" charset="-128"/>
                        </a:rPr>
                        <a:t>El sol </a:t>
                      </a:r>
                      <a:r>
                        <a:rPr kumimoji="0" lang="en-US" altLang="ja-JP" sz="2000" b="0" i="0" u="none" strike="noStrike" cap="none" normalizeH="0" baseline="0" dirty="0" err="1">
                          <a:ln>
                            <a:noFill/>
                          </a:ln>
                          <a:solidFill>
                            <a:srgbClr val="333333"/>
                          </a:solidFill>
                          <a:effectLst/>
                          <a:latin typeface="Calibri Light"/>
                          <a:ea typeface="MS Mincho" pitchFamily="49" charset="-128"/>
                        </a:rPr>
                        <a:t>gira</a:t>
                      </a:r>
                      <a:r>
                        <a:rPr kumimoji="0" lang="en-US" altLang="ja-JP" sz="2000" b="0" i="0" u="none" strike="noStrike" cap="none" normalizeH="0" baseline="0" dirty="0">
                          <a:ln>
                            <a:noFill/>
                          </a:ln>
                          <a:solidFill>
                            <a:srgbClr val="333333"/>
                          </a:solidFill>
                          <a:effectLst/>
                          <a:latin typeface="Calibri Light"/>
                          <a:ea typeface="MS Mincho" pitchFamily="49" charset="-128"/>
                        </a:rPr>
                        <a:t> al </a:t>
                      </a:r>
                      <a:r>
                        <a:rPr kumimoji="0" lang="en-US" altLang="ja-JP" sz="2000" b="0" i="0" u="none" strike="noStrike" cap="none" normalizeH="0" baseline="0" dirty="0" err="1">
                          <a:ln>
                            <a:noFill/>
                          </a:ln>
                          <a:solidFill>
                            <a:srgbClr val="333333"/>
                          </a:solidFill>
                          <a:effectLst/>
                          <a:latin typeface="Calibri Light"/>
                          <a:ea typeface="MS Mincho" pitchFamily="49" charset="-128"/>
                        </a:rPr>
                        <a:t>voltant</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d'una</a:t>
                      </a:r>
                      <a:r>
                        <a:rPr kumimoji="0" lang="en-US" altLang="ja-JP" sz="2000" b="0" i="0" u="none" strike="noStrike" cap="none" normalizeH="0" baseline="0" dirty="0">
                          <a:ln>
                            <a:noFill/>
                          </a:ln>
                          <a:solidFill>
                            <a:srgbClr val="333333"/>
                          </a:solidFill>
                          <a:effectLst/>
                          <a:latin typeface="Calibri Light"/>
                          <a:ea typeface="MS Mincho" pitchFamily="49" charset="-128"/>
                        </a:rPr>
                        <a:t> terra </a:t>
                      </a:r>
                      <a:r>
                        <a:rPr kumimoji="0" lang="en-US" altLang="ja-JP" sz="2000" b="0" i="0" u="none" strike="noStrike" cap="none" normalizeH="0" baseline="0" dirty="0" err="1">
                          <a:ln>
                            <a:noFill/>
                          </a:ln>
                          <a:solidFill>
                            <a:srgbClr val="333333"/>
                          </a:solidFill>
                          <a:effectLst/>
                          <a:latin typeface="Calibri Light"/>
                          <a:ea typeface="MS Mincho" pitchFamily="49" charset="-128"/>
                        </a:rPr>
                        <a:t>immòbil</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Això</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va</a:t>
                      </a:r>
                      <a:r>
                        <a:rPr kumimoji="0" lang="en-US" altLang="ja-JP" sz="2000" b="0" i="0" u="none" strike="noStrike" cap="none" normalizeH="0" baseline="0" dirty="0">
                          <a:ln>
                            <a:noFill/>
                          </a:ln>
                          <a:solidFill>
                            <a:srgbClr val="333333"/>
                          </a:solidFill>
                          <a:effectLst/>
                          <a:latin typeface="Calibri Light"/>
                          <a:ea typeface="MS Mincho" pitchFamily="49" charset="-128"/>
                        </a:rPr>
                        <a:t> ser </a:t>
                      </a:r>
                      <a:r>
                        <a:rPr kumimoji="0" lang="en-US" altLang="ja-JP" sz="2000" b="0" i="0" u="none" strike="noStrike" cap="none" normalizeH="0" baseline="0" dirty="0" err="1">
                          <a:ln>
                            <a:noFill/>
                          </a:ln>
                          <a:solidFill>
                            <a:srgbClr val="333333"/>
                          </a:solidFill>
                          <a:effectLst/>
                          <a:latin typeface="Calibri Light"/>
                          <a:ea typeface="MS Mincho" pitchFamily="49" charset="-128"/>
                        </a:rPr>
                        <a:t>considerat</a:t>
                      </a:r>
                      <a:r>
                        <a:rPr kumimoji="0" lang="en-US" altLang="ja-JP" sz="2000" b="0" i="0" u="none" strike="noStrike" cap="none" normalizeH="0" baseline="0" dirty="0">
                          <a:ln>
                            <a:noFill/>
                          </a:ln>
                          <a:solidFill>
                            <a:srgbClr val="333333"/>
                          </a:solidFill>
                          <a:effectLst/>
                          <a:latin typeface="Calibri Light"/>
                          <a:ea typeface="MS Mincho" pitchFamily="49" charset="-128"/>
                        </a:rPr>
                        <a:t> com </a:t>
                      </a:r>
                      <a:r>
                        <a:rPr kumimoji="0" lang="en-US" altLang="ja-JP" sz="2000" b="0" i="0" u="none" strike="noStrike" cap="none" normalizeH="0" baseline="0" dirty="0" err="1">
                          <a:ln>
                            <a:noFill/>
                          </a:ln>
                          <a:solidFill>
                            <a:srgbClr val="333333"/>
                          </a:solidFill>
                          <a:effectLst/>
                          <a:latin typeface="Calibri Light"/>
                          <a:ea typeface="MS Mincho" pitchFamily="49" charset="-128"/>
                        </a:rPr>
                        <a:t>absolutament</a:t>
                      </a:r>
                      <a:r>
                        <a:rPr kumimoji="0" lang="en-US" altLang="ja-JP" sz="2000" b="0" i="0" u="none" strike="noStrike" cap="none" normalizeH="0" baseline="0" dirty="0">
                          <a:ln>
                            <a:noFill/>
                          </a:ln>
                          <a:solidFill>
                            <a:srgbClr val="333333"/>
                          </a:solidFill>
                          <a:effectLst/>
                          <a:latin typeface="Calibri Light"/>
                          <a:ea typeface="MS Mincho" pitchFamily="49" charset="-128"/>
                        </a:rPr>
                        <a:t> cert per </a:t>
                      </a:r>
                      <a:r>
                        <a:rPr kumimoji="0" lang="en-US" altLang="ja-JP" sz="2000" b="0" i="0" u="none" strike="noStrike" cap="none" normalizeH="0" baseline="0" dirty="0" err="1">
                          <a:ln>
                            <a:noFill/>
                          </a:ln>
                          <a:solidFill>
                            <a:srgbClr val="333333"/>
                          </a:solidFill>
                          <a:effectLst/>
                          <a:latin typeface="Calibri Light"/>
                          <a:ea typeface="MS Mincho" pitchFamily="49" charset="-128"/>
                        </a:rPr>
                        <a:t>l'església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catòlica</a:t>
                      </a:r>
                      <a:r>
                        <a:rPr kumimoji="0" lang="en-US" altLang="ja-JP" sz="2000" b="0" i="0" u="none" strike="noStrike" cap="none" normalizeH="0" baseline="0" dirty="0">
                          <a:ln>
                            <a:noFill/>
                          </a:ln>
                          <a:solidFill>
                            <a:srgbClr val="333333"/>
                          </a:solidFill>
                          <a:effectLst/>
                          <a:latin typeface="Calibri Light"/>
                          <a:ea typeface="MS Mincho" pitchFamily="49" charset="-128"/>
                        </a:rPr>
                        <a:t> a </a:t>
                      </a:r>
                      <a:r>
                        <a:rPr kumimoji="0" lang="en-US" altLang="ja-JP" sz="2000" b="0" i="0" u="none" strike="noStrike" cap="none" normalizeH="0" baseline="0" dirty="0" err="1">
                          <a:ln>
                            <a:noFill/>
                          </a:ln>
                          <a:solidFill>
                            <a:srgbClr val="333333"/>
                          </a:solidFill>
                          <a:effectLst/>
                          <a:latin typeface="Calibri Light"/>
                          <a:ea typeface="MS Mincho" pitchFamily="49" charset="-128"/>
                        </a:rPr>
                        <a:t>l'època</a:t>
                      </a:r>
                      <a:r>
                        <a:rPr kumimoji="0" lang="en-US" altLang="ja-JP" sz="2000" b="0" i="0" u="none" strike="noStrike" cap="none" normalizeH="0" baseline="0" dirty="0">
                          <a:ln>
                            <a:noFill/>
                          </a:ln>
                          <a:solidFill>
                            <a:srgbClr val="333333"/>
                          </a:solidFill>
                          <a:effectLst/>
                          <a:latin typeface="Calibri Light"/>
                          <a:ea typeface="MS Mincho" pitchFamily="49" charset="-128"/>
                        </a:rPr>
                        <a:t> medieval, tot </a:t>
                      </a:r>
                      <a:r>
                        <a:rPr kumimoji="0" lang="en-US" altLang="ja-JP" sz="2000" b="0" i="0" u="none" strike="noStrike" cap="none" normalizeH="0" baseline="0" dirty="0" err="1">
                          <a:ln>
                            <a:noFill/>
                          </a:ln>
                          <a:solidFill>
                            <a:srgbClr val="333333"/>
                          </a:solidFill>
                          <a:effectLst/>
                          <a:latin typeface="Calibri Light"/>
                          <a:ea typeface="MS Mincho" pitchFamily="49" charset="-128"/>
                        </a:rPr>
                        <a:t>i</a:t>
                      </a:r>
                      <a:r>
                        <a:rPr kumimoji="0" lang="en-US" altLang="ja-JP" sz="2000" b="0" i="0" u="none" strike="noStrike" cap="none" normalizeH="0" baseline="0" dirty="0">
                          <a:ln>
                            <a:noFill/>
                          </a:ln>
                          <a:solidFill>
                            <a:srgbClr val="333333"/>
                          </a:solidFill>
                          <a:effectLst/>
                          <a:latin typeface="Calibri Light"/>
                          <a:ea typeface="MS Mincho" pitchFamily="49" charset="-128"/>
                        </a:rPr>
                        <a:t> que </a:t>
                      </a:r>
                      <a:r>
                        <a:rPr kumimoji="0" lang="en-US" altLang="ja-JP" sz="2000" b="0" i="0" u="none" strike="noStrike" cap="none" normalizeH="0" baseline="0" dirty="0" err="1">
                          <a:ln>
                            <a:noFill/>
                          </a:ln>
                          <a:solidFill>
                            <a:srgbClr val="333333"/>
                          </a:solidFill>
                          <a:effectLst/>
                          <a:latin typeface="Calibri Light"/>
                          <a:ea typeface="MS Mincho" pitchFamily="49" charset="-128"/>
                        </a:rPr>
                        <a:t>científics</a:t>
                      </a:r>
                      <a:r>
                        <a:rPr kumimoji="0" lang="en-US" altLang="ja-JP" sz="2000" b="0" i="0" u="none" strike="noStrike" cap="none" normalizeH="0" baseline="0" dirty="0">
                          <a:ln>
                            <a:noFill/>
                          </a:ln>
                          <a:solidFill>
                            <a:srgbClr val="333333"/>
                          </a:solidFill>
                          <a:effectLst/>
                          <a:latin typeface="Calibri Light"/>
                          <a:ea typeface="MS Mincho" pitchFamily="49" charset="-128"/>
                        </a:rPr>
                        <a:t> com </a:t>
                      </a:r>
                      <a:r>
                        <a:rPr kumimoji="0" lang="en-US" altLang="ja-JP" sz="2000" b="0" i="0" u="none" strike="noStrike" cap="none" normalizeH="0" baseline="0" dirty="0" err="1">
                          <a:ln>
                            <a:noFill/>
                          </a:ln>
                          <a:solidFill>
                            <a:srgbClr val="333333"/>
                          </a:solidFill>
                          <a:effectLst/>
                          <a:latin typeface="Calibri Light"/>
                          <a:ea typeface="MS Mincho" pitchFamily="49" charset="-128"/>
                        </a:rPr>
                        <a:t>Galileu</a:t>
                      </a:r>
                      <a:r>
                        <a:rPr kumimoji="0" lang="en-US" altLang="ja-JP" sz="2000" b="0" i="0" u="none" strike="noStrike" cap="none" normalizeH="0" baseline="0" dirty="0">
                          <a:ln>
                            <a:noFill/>
                          </a:ln>
                          <a:solidFill>
                            <a:srgbClr val="333333"/>
                          </a:solidFill>
                          <a:effectLst/>
                          <a:latin typeface="Calibri Light"/>
                          <a:ea typeface="MS Mincho" pitchFamily="49" charset="-128"/>
                        </a:rPr>
                        <a:t> Galilei </a:t>
                      </a:r>
                      <a:r>
                        <a:rPr kumimoji="0" lang="en-US" altLang="ja-JP" sz="2000" b="0" i="0" u="none" strike="noStrike" cap="none" normalizeH="0" baseline="0" dirty="0" err="1">
                          <a:ln>
                            <a:noFill/>
                          </a:ln>
                          <a:solidFill>
                            <a:srgbClr val="333333"/>
                          </a:solidFill>
                          <a:effectLst/>
                          <a:latin typeface="Calibri Light"/>
                          <a:ea typeface="MS Mincho" pitchFamily="49" charset="-128"/>
                        </a:rPr>
                        <a:t>oferien</a:t>
                      </a:r>
                      <a:r>
                        <a:rPr kumimoji="0" lang="en-US" altLang="ja-JP" sz="2000" b="0" i="0" u="none" strike="noStrike" cap="none" normalizeH="0" baseline="0" dirty="0">
                          <a:ln>
                            <a:noFill/>
                          </a:ln>
                          <a:solidFill>
                            <a:srgbClr val="333333"/>
                          </a:solidFill>
                          <a:effectLst/>
                          <a:latin typeface="Calibri Light"/>
                          <a:ea typeface="MS Mincho" pitchFamily="49" charset="-128"/>
                        </a:rPr>
                        <a:t> proves del </a:t>
                      </a:r>
                      <a:r>
                        <a:rPr kumimoji="0" lang="en-US" altLang="ja-JP" sz="2000" b="0" i="0" u="none" strike="noStrike" cap="none" normalizeH="0" baseline="0" dirty="0" err="1">
                          <a:ln>
                            <a:noFill/>
                          </a:ln>
                          <a:solidFill>
                            <a:srgbClr val="333333"/>
                          </a:solidFill>
                          <a:effectLst/>
                          <a:latin typeface="Calibri Light"/>
                          <a:ea typeface="MS Mincho" pitchFamily="49" charset="-128"/>
                        </a:rPr>
                        <a:t>contrari</a:t>
                      </a:r>
                      <a:r>
                        <a:rPr kumimoji="0" lang="en-US" altLang="ja-JP" sz="2000" b="0" i="0" u="none" strike="noStrike" cap="none" normalizeH="0" baseline="0" dirty="0">
                          <a:ln>
                            <a:noFill/>
                          </a:ln>
                          <a:solidFill>
                            <a:srgbClr val="333333"/>
                          </a:solidFill>
                          <a:effectLst/>
                          <a:latin typeface="Calibri Light"/>
                          <a:ea typeface="MS Mincho" pitchFamily="49" charset="-128"/>
                        </a:rPr>
                        <a:t>. La </a:t>
                      </a:r>
                      <a:r>
                        <a:rPr kumimoji="0" lang="en-US" altLang="ja-JP" sz="2000" b="0" i="0" u="none" strike="noStrike" cap="none" normalizeH="0" baseline="0" dirty="0" err="1">
                          <a:ln>
                            <a:noFill/>
                          </a:ln>
                          <a:solidFill>
                            <a:srgbClr val="333333"/>
                          </a:solidFill>
                          <a:effectLst/>
                          <a:latin typeface="Calibri Light"/>
                          <a:ea typeface="MS Mincho" pitchFamily="49" charset="-128"/>
                        </a:rPr>
                        <a:t>veritat</a:t>
                      </a:r>
                      <a:r>
                        <a:rPr kumimoji="0" lang="en-US" altLang="ja-JP" sz="2000" b="0" i="0" u="none" strike="noStrike" cap="none" normalizeH="0" baseline="0" dirty="0">
                          <a:ln>
                            <a:noFill/>
                          </a:ln>
                          <a:solidFill>
                            <a:srgbClr val="333333"/>
                          </a:solidFill>
                          <a:effectLst/>
                          <a:latin typeface="Calibri Light"/>
                          <a:ea typeface="MS Mincho" pitchFamily="49" charset="-128"/>
                        </a:rPr>
                        <a:t>, que la terra </a:t>
                      </a:r>
                      <a:r>
                        <a:rPr kumimoji="0" lang="en-US" altLang="ja-JP" sz="2000" b="0" i="0" u="none" strike="noStrike" cap="none" normalizeH="0" baseline="0" dirty="0" err="1">
                          <a:ln>
                            <a:noFill/>
                          </a:ln>
                          <a:solidFill>
                            <a:srgbClr val="333333"/>
                          </a:solidFill>
                          <a:effectLst/>
                          <a:latin typeface="Calibri Light"/>
                          <a:ea typeface="MS Mincho" pitchFamily="49" charset="-128"/>
                        </a:rPr>
                        <a:t>gira</a:t>
                      </a:r>
                      <a:r>
                        <a:rPr kumimoji="0" lang="en-US" altLang="ja-JP" sz="2000" b="0" i="0" u="none" strike="noStrike" cap="none" normalizeH="0" baseline="0" dirty="0">
                          <a:ln>
                            <a:noFill/>
                          </a:ln>
                          <a:solidFill>
                            <a:srgbClr val="333333"/>
                          </a:solidFill>
                          <a:effectLst/>
                          <a:latin typeface="Calibri Light"/>
                          <a:ea typeface="MS Mincho" pitchFamily="49" charset="-128"/>
                        </a:rPr>
                        <a:t> al </a:t>
                      </a:r>
                      <a:r>
                        <a:rPr kumimoji="0" lang="en-US" altLang="ja-JP" sz="2000" b="0" i="0" u="none" strike="noStrike" cap="none" normalizeH="0" baseline="0" dirty="0" err="1">
                          <a:ln>
                            <a:noFill/>
                          </a:ln>
                          <a:solidFill>
                            <a:srgbClr val="333333"/>
                          </a:solidFill>
                          <a:effectLst/>
                          <a:latin typeface="Calibri Light"/>
                          <a:ea typeface="MS Mincho" pitchFamily="49" charset="-128"/>
                        </a:rPr>
                        <a:t>voltant</a:t>
                      </a:r>
                      <a:r>
                        <a:rPr kumimoji="0" lang="en-US" altLang="ja-JP" sz="2000" b="0" i="0" u="none" strike="noStrike" cap="none" normalizeH="0" baseline="0" dirty="0">
                          <a:ln>
                            <a:noFill/>
                          </a:ln>
                          <a:solidFill>
                            <a:srgbClr val="333333"/>
                          </a:solidFill>
                          <a:effectLst/>
                          <a:latin typeface="Calibri Light"/>
                          <a:ea typeface="MS Mincho" pitchFamily="49" charset="-128"/>
                        </a:rPr>
                        <a:t> del sol, fins </a:t>
                      </a:r>
                      <a:r>
                        <a:rPr kumimoji="0" lang="en-US" altLang="ja-JP" sz="2000" b="0" i="0" u="none" strike="noStrike" cap="none" normalizeH="0" baseline="0" dirty="0" err="1">
                          <a:ln>
                            <a:noFill/>
                          </a:ln>
                          <a:solidFill>
                            <a:srgbClr val="333333"/>
                          </a:solidFill>
                          <a:effectLst/>
                          <a:latin typeface="Calibri Light"/>
                          <a:ea typeface="MS Mincho" pitchFamily="49" charset="-128"/>
                        </a:rPr>
                        <a:t>i</a:t>
                      </a:r>
                      <a:r>
                        <a:rPr kumimoji="0" lang="en-US" altLang="ja-JP" sz="2000" b="0" i="0" u="none" strike="noStrike" cap="none" normalizeH="0" baseline="0" dirty="0">
                          <a:ln>
                            <a:noFill/>
                          </a:ln>
                          <a:solidFill>
                            <a:srgbClr val="333333"/>
                          </a:solidFill>
                          <a:effectLst/>
                          <a:latin typeface="Calibri Light"/>
                          <a:ea typeface="MS Mincho" pitchFamily="49" charset="-128"/>
                        </a:rPr>
                        <a:t> tot </a:t>
                      </a:r>
                      <a:r>
                        <a:rPr kumimoji="0" lang="en-US" altLang="ja-JP" sz="2000" b="0" i="0" u="none" strike="noStrike" cap="none" normalizeH="0" baseline="0" dirty="0" err="1">
                          <a:ln>
                            <a:noFill/>
                          </a:ln>
                          <a:solidFill>
                            <a:srgbClr val="333333"/>
                          </a:solidFill>
                          <a:effectLst/>
                          <a:latin typeface="Calibri Light"/>
                          <a:ea typeface="MS Mincho" pitchFamily="49" charset="-128"/>
                        </a:rPr>
                        <a:t>es</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considerar</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blasfèmia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en</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aquesta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època</a:t>
                      </a:r>
                      <a:r>
                        <a:rPr kumimoji="0" lang="en-US" altLang="ja-JP" sz="2000" b="0" i="0" u="none" strike="noStrike" cap="none" normalizeH="0" baseline="0" dirty="0">
                          <a:ln>
                            <a:noFill/>
                          </a:ln>
                          <a:solidFill>
                            <a:srgbClr val="333333"/>
                          </a:solidFill>
                          <a:effectLst/>
                          <a:latin typeface="Calibri Light"/>
                          <a:ea typeface="MS Mincho" pitchFamily="49" charset="-128"/>
                        </a:rPr>
                        <a:t>. </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83D6E6D5-8D3B-4BB4-B1D0-5096F4D02450}" type="slidenum">
              <a:rPr lang="de-DE" altLang="es-ES" smtClean="0"/>
              <a:pPr/>
              <a:t>9</a:t>
            </a:fld>
            <a:endParaRPr lang="de-DE" altLang="es-ES"/>
          </a:p>
        </p:txBody>
      </p:sp>
    </p:spTree>
    <p:extLst>
      <p:ext uri="{BB962C8B-B14F-4D97-AF65-F5344CB8AC3E}">
        <p14:creationId xmlns:p14="http://schemas.microsoft.com/office/powerpoint/2010/main" val="175132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vol </a:t>
            </a:r>
            <a:r>
              <a:rPr lang="en-US" sz="3600" dirty="0" err="1">
                <a:latin typeface="+mn-lt"/>
                <a:ea typeface="+mn-ea"/>
                <a:cs typeface="+mn-cs"/>
              </a:rPr>
              <a:t>veure</a:t>
            </a:r>
            <a:r>
              <a:rPr lang="en-US" sz="3600" dirty="0">
                <a:latin typeface="+mn-lt"/>
                <a:ea typeface="+mn-ea"/>
                <a:cs typeface="+mn-cs"/>
              </a:rPr>
              <a:t>”)</a:t>
            </a:r>
          </a:p>
        </p:txBody>
      </p:sp>
      <p:graphicFrame>
        <p:nvGraphicFramePr>
          <p:cNvPr id="6" name="Group 36"/>
          <p:cNvGraphicFramePr>
            <a:graphicFrameLocks noGrp="1"/>
          </p:cNvGraphicFramePr>
          <p:nvPr>
            <p:extLst>
              <p:ext uri="{D42A27DB-BD31-4B8C-83A1-F6EECF244321}">
                <p14:modId xmlns:p14="http://schemas.microsoft.com/office/powerpoint/2010/main" val="2132917892"/>
              </p:ext>
            </p:extLst>
          </p:nvPr>
        </p:nvGraphicFramePr>
        <p:xfrm>
          <a:off x="408955" y="2276872"/>
          <a:ext cx="11376000" cy="416052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907174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Domini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Calibri Light"/>
                          <a:ea typeface="MS Mincho" pitchFamily="49" charset="-128"/>
                        </a:rPr>
                        <a:t>El sol </a:t>
                      </a:r>
                      <a:r>
                        <a:rPr kumimoji="0" lang="en-US" altLang="ja-JP" sz="2000" b="0" i="0" u="none" strike="noStrike" cap="none" normalizeH="0" baseline="0" dirty="0" err="1">
                          <a:ln>
                            <a:noFill/>
                          </a:ln>
                          <a:solidFill>
                            <a:srgbClr val="333333"/>
                          </a:solidFill>
                          <a:effectLst/>
                          <a:latin typeface="Calibri Light"/>
                          <a:ea typeface="MS Mincho" pitchFamily="49" charset="-128"/>
                        </a:rPr>
                        <a:t>gira</a:t>
                      </a:r>
                      <a:r>
                        <a:rPr kumimoji="0" lang="en-US" altLang="ja-JP" sz="2000" b="0" i="0" u="none" strike="noStrike" cap="none" normalizeH="0" baseline="0" dirty="0">
                          <a:ln>
                            <a:noFill/>
                          </a:ln>
                          <a:solidFill>
                            <a:srgbClr val="333333"/>
                          </a:solidFill>
                          <a:effectLst/>
                          <a:latin typeface="Calibri Light"/>
                          <a:ea typeface="MS Mincho" pitchFamily="49" charset="-128"/>
                        </a:rPr>
                        <a:t> al </a:t>
                      </a:r>
                      <a:r>
                        <a:rPr kumimoji="0" lang="en-US" altLang="ja-JP" sz="2000" b="0" i="0" u="none" strike="noStrike" cap="none" normalizeH="0" baseline="0" dirty="0" err="1">
                          <a:ln>
                            <a:noFill/>
                          </a:ln>
                          <a:solidFill>
                            <a:srgbClr val="333333"/>
                          </a:solidFill>
                          <a:effectLst/>
                          <a:latin typeface="Calibri Light"/>
                          <a:ea typeface="MS Mincho" pitchFamily="49" charset="-128"/>
                        </a:rPr>
                        <a:t>voltant</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d'una</a:t>
                      </a:r>
                      <a:r>
                        <a:rPr kumimoji="0" lang="en-US" altLang="ja-JP" sz="2000" b="0" i="0" u="none" strike="noStrike" cap="none" normalizeH="0" baseline="0" dirty="0">
                          <a:ln>
                            <a:noFill/>
                          </a:ln>
                          <a:solidFill>
                            <a:srgbClr val="333333"/>
                          </a:solidFill>
                          <a:effectLst/>
                          <a:latin typeface="Calibri Light"/>
                          <a:ea typeface="MS Mincho" pitchFamily="49" charset="-128"/>
                        </a:rPr>
                        <a:t> terra </a:t>
                      </a:r>
                      <a:r>
                        <a:rPr kumimoji="0" lang="en-US" altLang="ja-JP" sz="2000" b="0" i="0" u="none" strike="noStrike" cap="none" normalizeH="0" baseline="0" dirty="0" err="1">
                          <a:ln>
                            <a:noFill/>
                          </a:ln>
                          <a:solidFill>
                            <a:srgbClr val="333333"/>
                          </a:solidFill>
                          <a:effectLst/>
                          <a:latin typeface="Calibri Light"/>
                          <a:ea typeface="MS Mincho" pitchFamily="49" charset="-128"/>
                        </a:rPr>
                        <a:t>immòbil</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Això</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va</a:t>
                      </a:r>
                      <a:r>
                        <a:rPr kumimoji="0" lang="en-US" altLang="ja-JP" sz="2000" b="0" i="0" u="none" strike="noStrike" cap="none" normalizeH="0" baseline="0" dirty="0">
                          <a:ln>
                            <a:noFill/>
                          </a:ln>
                          <a:solidFill>
                            <a:srgbClr val="333333"/>
                          </a:solidFill>
                          <a:effectLst/>
                          <a:latin typeface="Calibri Light"/>
                          <a:ea typeface="MS Mincho" pitchFamily="49" charset="-128"/>
                        </a:rPr>
                        <a:t> ser </a:t>
                      </a:r>
                      <a:r>
                        <a:rPr kumimoji="0" lang="en-US" altLang="ja-JP" sz="2000" b="0" i="0" u="none" strike="noStrike" cap="none" normalizeH="0" baseline="0" dirty="0" err="1">
                          <a:ln>
                            <a:noFill/>
                          </a:ln>
                          <a:solidFill>
                            <a:srgbClr val="333333"/>
                          </a:solidFill>
                          <a:effectLst/>
                          <a:latin typeface="Calibri Light"/>
                          <a:ea typeface="MS Mincho" pitchFamily="49" charset="-128"/>
                        </a:rPr>
                        <a:t>considerat</a:t>
                      </a:r>
                      <a:r>
                        <a:rPr kumimoji="0" lang="en-US" altLang="ja-JP" sz="2000" b="0" i="0" u="none" strike="noStrike" cap="none" normalizeH="0" baseline="0" dirty="0">
                          <a:ln>
                            <a:noFill/>
                          </a:ln>
                          <a:solidFill>
                            <a:srgbClr val="333333"/>
                          </a:solidFill>
                          <a:effectLst/>
                          <a:latin typeface="Calibri Light"/>
                          <a:ea typeface="MS Mincho" pitchFamily="49" charset="-128"/>
                        </a:rPr>
                        <a:t> com </a:t>
                      </a:r>
                      <a:r>
                        <a:rPr kumimoji="0" lang="en-US" altLang="ja-JP" sz="2000" b="0" i="0" u="none" strike="noStrike" cap="none" normalizeH="0" baseline="0" dirty="0" err="1">
                          <a:ln>
                            <a:noFill/>
                          </a:ln>
                          <a:solidFill>
                            <a:srgbClr val="333333"/>
                          </a:solidFill>
                          <a:effectLst/>
                          <a:latin typeface="Calibri Light"/>
                          <a:ea typeface="MS Mincho" pitchFamily="49" charset="-128"/>
                        </a:rPr>
                        <a:t>absolutament</a:t>
                      </a:r>
                      <a:r>
                        <a:rPr kumimoji="0" lang="en-US" altLang="ja-JP" sz="2000" b="0" i="0" u="none" strike="noStrike" cap="none" normalizeH="0" baseline="0" dirty="0">
                          <a:ln>
                            <a:noFill/>
                          </a:ln>
                          <a:solidFill>
                            <a:srgbClr val="333333"/>
                          </a:solidFill>
                          <a:effectLst/>
                          <a:latin typeface="Calibri Light"/>
                          <a:ea typeface="MS Mincho" pitchFamily="49" charset="-128"/>
                        </a:rPr>
                        <a:t> cert per </a:t>
                      </a:r>
                      <a:r>
                        <a:rPr kumimoji="0" lang="en-US" altLang="ja-JP" sz="2000" b="0" i="0" u="none" strike="noStrike" cap="none" normalizeH="0" baseline="0" dirty="0" err="1">
                          <a:ln>
                            <a:noFill/>
                          </a:ln>
                          <a:solidFill>
                            <a:srgbClr val="333333"/>
                          </a:solidFill>
                          <a:effectLst/>
                          <a:latin typeface="Calibri Light"/>
                          <a:ea typeface="MS Mincho" pitchFamily="49" charset="-128"/>
                        </a:rPr>
                        <a:t>l'església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catòlica</a:t>
                      </a:r>
                      <a:r>
                        <a:rPr kumimoji="0" lang="en-US" altLang="ja-JP" sz="2000" b="0" i="0" u="none" strike="noStrike" cap="none" normalizeH="0" baseline="0" dirty="0">
                          <a:ln>
                            <a:noFill/>
                          </a:ln>
                          <a:solidFill>
                            <a:srgbClr val="333333"/>
                          </a:solidFill>
                          <a:effectLst/>
                          <a:latin typeface="Calibri Light"/>
                          <a:ea typeface="MS Mincho" pitchFamily="49" charset="-128"/>
                        </a:rPr>
                        <a:t> a </a:t>
                      </a:r>
                      <a:r>
                        <a:rPr kumimoji="0" lang="en-US" altLang="ja-JP" sz="2000" b="0" i="0" u="none" strike="noStrike" cap="none" normalizeH="0" baseline="0" dirty="0" err="1">
                          <a:ln>
                            <a:noFill/>
                          </a:ln>
                          <a:solidFill>
                            <a:srgbClr val="333333"/>
                          </a:solidFill>
                          <a:effectLst/>
                          <a:latin typeface="Calibri Light"/>
                          <a:ea typeface="MS Mincho" pitchFamily="49" charset="-128"/>
                        </a:rPr>
                        <a:t>l'època</a:t>
                      </a:r>
                      <a:r>
                        <a:rPr kumimoji="0" lang="en-US" altLang="ja-JP" sz="2000" b="0" i="0" u="none" strike="noStrike" cap="none" normalizeH="0" baseline="0" dirty="0">
                          <a:ln>
                            <a:noFill/>
                          </a:ln>
                          <a:solidFill>
                            <a:srgbClr val="333333"/>
                          </a:solidFill>
                          <a:effectLst/>
                          <a:latin typeface="Calibri Light"/>
                          <a:ea typeface="MS Mincho" pitchFamily="49" charset="-128"/>
                        </a:rPr>
                        <a:t> medieval, tot </a:t>
                      </a:r>
                      <a:r>
                        <a:rPr kumimoji="0" lang="en-US" altLang="ja-JP" sz="2000" b="0" i="0" u="none" strike="noStrike" cap="none" normalizeH="0" baseline="0" dirty="0" err="1">
                          <a:ln>
                            <a:noFill/>
                          </a:ln>
                          <a:solidFill>
                            <a:srgbClr val="333333"/>
                          </a:solidFill>
                          <a:effectLst/>
                          <a:latin typeface="Calibri Light"/>
                          <a:ea typeface="MS Mincho" pitchFamily="49" charset="-128"/>
                        </a:rPr>
                        <a:t>i</a:t>
                      </a:r>
                      <a:r>
                        <a:rPr kumimoji="0" lang="en-US" altLang="ja-JP" sz="2000" b="0" i="0" u="none" strike="noStrike" cap="none" normalizeH="0" baseline="0" dirty="0">
                          <a:ln>
                            <a:noFill/>
                          </a:ln>
                          <a:solidFill>
                            <a:srgbClr val="333333"/>
                          </a:solidFill>
                          <a:effectLst/>
                          <a:latin typeface="Calibri Light"/>
                          <a:ea typeface="MS Mincho" pitchFamily="49" charset="-128"/>
                        </a:rPr>
                        <a:t> que </a:t>
                      </a:r>
                      <a:r>
                        <a:rPr kumimoji="0" lang="en-US" altLang="ja-JP" sz="2000" b="0" i="0" u="none" strike="noStrike" cap="none" normalizeH="0" baseline="0" dirty="0" err="1">
                          <a:ln>
                            <a:noFill/>
                          </a:ln>
                          <a:solidFill>
                            <a:srgbClr val="333333"/>
                          </a:solidFill>
                          <a:effectLst/>
                          <a:latin typeface="Calibri Light"/>
                          <a:ea typeface="MS Mincho" pitchFamily="49" charset="-128"/>
                        </a:rPr>
                        <a:t>científics</a:t>
                      </a:r>
                      <a:r>
                        <a:rPr kumimoji="0" lang="en-US" altLang="ja-JP" sz="2000" b="0" i="0" u="none" strike="noStrike" cap="none" normalizeH="0" baseline="0" dirty="0">
                          <a:ln>
                            <a:noFill/>
                          </a:ln>
                          <a:solidFill>
                            <a:srgbClr val="333333"/>
                          </a:solidFill>
                          <a:effectLst/>
                          <a:latin typeface="Calibri Light"/>
                          <a:ea typeface="MS Mincho" pitchFamily="49" charset="-128"/>
                        </a:rPr>
                        <a:t> com </a:t>
                      </a:r>
                      <a:r>
                        <a:rPr kumimoji="0" lang="en-US" altLang="ja-JP" sz="2000" b="0" i="0" u="none" strike="noStrike" cap="none" normalizeH="0" baseline="0" dirty="0" err="1">
                          <a:ln>
                            <a:noFill/>
                          </a:ln>
                          <a:solidFill>
                            <a:srgbClr val="333333"/>
                          </a:solidFill>
                          <a:effectLst/>
                          <a:latin typeface="Calibri Light"/>
                          <a:ea typeface="MS Mincho" pitchFamily="49" charset="-128"/>
                        </a:rPr>
                        <a:t>Galileu</a:t>
                      </a:r>
                      <a:r>
                        <a:rPr kumimoji="0" lang="en-US" altLang="ja-JP" sz="2000" b="0" i="0" u="none" strike="noStrike" cap="none" normalizeH="0" baseline="0" dirty="0">
                          <a:ln>
                            <a:noFill/>
                          </a:ln>
                          <a:solidFill>
                            <a:srgbClr val="333333"/>
                          </a:solidFill>
                          <a:effectLst/>
                          <a:latin typeface="Calibri Light"/>
                          <a:ea typeface="MS Mincho" pitchFamily="49" charset="-128"/>
                        </a:rPr>
                        <a:t> Galilei </a:t>
                      </a:r>
                      <a:r>
                        <a:rPr kumimoji="0" lang="en-US" altLang="ja-JP" sz="2000" b="0" i="0" u="none" strike="noStrike" cap="none" normalizeH="0" baseline="0" dirty="0" err="1">
                          <a:ln>
                            <a:noFill/>
                          </a:ln>
                          <a:solidFill>
                            <a:srgbClr val="333333"/>
                          </a:solidFill>
                          <a:effectLst/>
                          <a:latin typeface="Calibri Light"/>
                          <a:ea typeface="MS Mincho" pitchFamily="49" charset="-128"/>
                        </a:rPr>
                        <a:t>oferien</a:t>
                      </a:r>
                      <a:r>
                        <a:rPr kumimoji="0" lang="en-US" altLang="ja-JP" sz="2000" b="0" i="0" u="none" strike="noStrike" cap="none" normalizeH="0" baseline="0" dirty="0">
                          <a:ln>
                            <a:noFill/>
                          </a:ln>
                          <a:solidFill>
                            <a:srgbClr val="333333"/>
                          </a:solidFill>
                          <a:effectLst/>
                          <a:latin typeface="Calibri Light"/>
                          <a:ea typeface="MS Mincho" pitchFamily="49" charset="-128"/>
                        </a:rPr>
                        <a:t> proves del </a:t>
                      </a:r>
                      <a:r>
                        <a:rPr kumimoji="0" lang="en-US" altLang="ja-JP" sz="2000" b="0" i="0" u="none" strike="noStrike" cap="none" normalizeH="0" baseline="0" dirty="0" err="1">
                          <a:ln>
                            <a:noFill/>
                          </a:ln>
                          <a:solidFill>
                            <a:srgbClr val="333333"/>
                          </a:solidFill>
                          <a:effectLst/>
                          <a:latin typeface="Calibri Light"/>
                          <a:ea typeface="MS Mincho" pitchFamily="49" charset="-128"/>
                        </a:rPr>
                        <a:t>contrari</a:t>
                      </a:r>
                      <a:r>
                        <a:rPr kumimoji="0" lang="en-US" altLang="ja-JP" sz="2000" b="0" i="0" u="none" strike="noStrike" cap="none" normalizeH="0" baseline="0" dirty="0">
                          <a:ln>
                            <a:noFill/>
                          </a:ln>
                          <a:solidFill>
                            <a:srgbClr val="333333"/>
                          </a:solidFill>
                          <a:effectLst/>
                          <a:latin typeface="Calibri Light"/>
                          <a:ea typeface="MS Mincho" pitchFamily="49" charset="-128"/>
                        </a:rPr>
                        <a:t>. La </a:t>
                      </a:r>
                      <a:r>
                        <a:rPr kumimoji="0" lang="en-US" altLang="ja-JP" sz="2000" b="0" i="0" u="none" strike="noStrike" cap="none" normalizeH="0" baseline="0" dirty="0" err="1">
                          <a:ln>
                            <a:noFill/>
                          </a:ln>
                          <a:solidFill>
                            <a:srgbClr val="333333"/>
                          </a:solidFill>
                          <a:effectLst/>
                          <a:latin typeface="Calibri Light"/>
                          <a:ea typeface="MS Mincho" pitchFamily="49" charset="-128"/>
                        </a:rPr>
                        <a:t>veritat</a:t>
                      </a:r>
                      <a:r>
                        <a:rPr kumimoji="0" lang="en-US" altLang="ja-JP" sz="2000" b="0" i="0" u="none" strike="noStrike" cap="none" normalizeH="0" baseline="0" dirty="0">
                          <a:ln>
                            <a:noFill/>
                          </a:ln>
                          <a:solidFill>
                            <a:srgbClr val="333333"/>
                          </a:solidFill>
                          <a:effectLst/>
                          <a:latin typeface="Calibri Light"/>
                          <a:ea typeface="MS Mincho" pitchFamily="49" charset="-128"/>
                        </a:rPr>
                        <a:t>, que la terra </a:t>
                      </a:r>
                      <a:r>
                        <a:rPr kumimoji="0" lang="en-US" altLang="ja-JP" sz="2000" b="0" i="0" u="none" strike="noStrike" cap="none" normalizeH="0" baseline="0" dirty="0" err="1">
                          <a:ln>
                            <a:noFill/>
                          </a:ln>
                          <a:solidFill>
                            <a:srgbClr val="333333"/>
                          </a:solidFill>
                          <a:effectLst/>
                          <a:latin typeface="Calibri Light"/>
                          <a:ea typeface="MS Mincho" pitchFamily="49" charset="-128"/>
                        </a:rPr>
                        <a:t>gira</a:t>
                      </a:r>
                      <a:r>
                        <a:rPr kumimoji="0" lang="en-US" altLang="ja-JP" sz="2000" b="0" i="0" u="none" strike="noStrike" cap="none" normalizeH="0" baseline="0" dirty="0">
                          <a:ln>
                            <a:noFill/>
                          </a:ln>
                          <a:solidFill>
                            <a:srgbClr val="333333"/>
                          </a:solidFill>
                          <a:effectLst/>
                          <a:latin typeface="Calibri Light"/>
                          <a:ea typeface="MS Mincho" pitchFamily="49" charset="-128"/>
                        </a:rPr>
                        <a:t> al </a:t>
                      </a:r>
                      <a:r>
                        <a:rPr kumimoji="0" lang="en-US" altLang="ja-JP" sz="2000" b="0" i="0" u="none" strike="noStrike" cap="none" normalizeH="0" baseline="0" dirty="0" err="1">
                          <a:ln>
                            <a:noFill/>
                          </a:ln>
                          <a:solidFill>
                            <a:srgbClr val="333333"/>
                          </a:solidFill>
                          <a:effectLst/>
                          <a:latin typeface="Calibri Light"/>
                          <a:ea typeface="MS Mincho" pitchFamily="49" charset="-128"/>
                        </a:rPr>
                        <a:t>voltant</a:t>
                      </a:r>
                      <a:r>
                        <a:rPr kumimoji="0" lang="en-US" altLang="ja-JP" sz="2000" b="0" i="0" u="none" strike="noStrike" cap="none" normalizeH="0" baseline="0" dirty="0">
                          <a:ln>
                            <a:noFill/>
                          </a:ln>
                          <a:solidFill>
                            <a:srgbClr val="333333"/>
                          </a:solidFill>
                          <a:effectLst/>
                          <a:latin typeface="Calibri Light"/>
                          <a:ea typeface="MS Mincho" pitchFamily="49" charset="-128"/>
                        </a:rPr>
                        <a:t> del sol, fins </a:t>
                      </a:r>
                      <a:r>
                        <a:rPr kumimoji="0" lang="en-US" altLang="ja-JP" sz="2000" b="0" i="0" u="none" strike="noStrike" cap="none" normalizeH="0" baseline="0" dirty="0" err="1">
                          <a:ln>
                            <a:noFill/>
                          </a:ln>
                          <a:solidFill>
                            <a:srgbClr val="333333"/>
                          </a:solidFill>
                          <a:effectLst/>
                          <a:latin typeface="Calibri Light"/>
                          <a:ea typeface="MS Mincho" pitchFamily="49" charset="-128"/>
                        </a:rPr>
                        <a:t>i</a:t>
                      </a:r>
                      <a:r>
                        <a:rPr kumimoji="0" lang="en-US" altLang="ja-JP" sz="2000" b="0" i="0" u="none" strike="noStrike" cap="none" normalizeH="0" baseline="0" dirty="0">
                          <a:ln>
                            <a:noFill/>
                          </a:ln>
                          <a:solidFill>
                            <a:srgbClr val="333333"/>
                          </a:solidFill>
                          <a:effectLst/>
                          <a:latin typeface="Calibri Light"/>
                          <a:ea typeface="MS Mincho" pitchFamily="49" charset="-128"/>
                        </a:rPr>
                        <a:t> tot </a:t>
                      </a:r>
                      <a:r>
                        <a:rPr kumimoji="0" lang="en-US" altLang="ja-JP" sz="2000" b="0" i="0" u="none" strike="noStrike" cap="none" normalizeH="0" baseline="0" dirty="0" err="1">
                          <a:ln>
                            <a:noFill/>
                          </a:ln>
                          <a:solidFill>
                            <a:srgbClr val="333333"/>
                          </a:solidFill>
                          <a:effectLst/>
                          <a:latin typeface="Calibri Light"/>
                          <a:ea typeface="MS Mincho" pitchFamily="49" charset="-128"/>
                        </a:rPr>
                        <a:t>es</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considerar</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blasfèmia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en</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aquesta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època</a:t>
                      </a:r>
                      <a:r>
                        <a:rPr kumimoji="0" lang="en-US" altLang="ja-JP" sz="2000" b="0" i="0" u="none" strike="noStrike" cap="none" normalizeH="0" baseline="0" dirty="0">
                          <a:ln>
                            <a:noFill/>
                          </a:ln>
                          <a:solidFill>
                            <a:srgbClr val="333333"/>
                          </a:solidFill>
                          <a:effectLst/>
                          <a:latin typeface="Calibri Light"/>
                          <a:ea typeface="MS Mincho" pitchFamily="49" charset="-128"/>
                        </a:rPr>
                        <a:t>. </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Medicacions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perilloses</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han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estat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a:t>
                      </a:r>
                      <a:r>
                        <a:rPr kumimoji="0" lang="en-US" sz="2000" b="0" i="0" u="none" strike="noStrike" cap="none" normalizeH="0" baseline="0" dirty="0">
                          <a:ln>
                            <a:noFill/>
                          </a:ln>
                          <a:solidFill>
                            <a:srgbClr val="333333"/>
                          </a:solidFill>
                          <a:effectLst/>
                          <a:latin typeface="Calibri Light"/>
                          <a:ea typeface="ＭＳ Ｐゴシック" pitchFamily="34" charset="-128"/>
                        </a:rPr>
                        <a:t> el </a:t>
                      </a:r>
                      <a:r>
                        <a:rPr kumimoji="0" lang="en-US" sz="2000" b="0" i="0" u="none" strike="noStrike" cap="none" normalizeH="0" baseline="0" dirty="0" err="1">
                          <a:ln>
                            <a:noFill/>
                          </a:ln>
                          <a:solidFill>
                            <a:srgbClr val="333333"/>
                          </a:solidFill>
                          <a:effectLst/>
                          <a:latin typeface="Calibri Light"/>
                          <a:ea typeface="ＭＳ Ｐゴシック" pitchFamily="34" charset="-128"/>
                        </a:rPr>
                        <a:t>mercat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massa</a:t>
                      </a:r>
                      <a:r>
                        <a:rPr kumimoji="0" lang="en-US" sz="2000" b="0" i="0" u="none" strike="noStrike" cap="none" normalizeH="0" baseline="0" dirty="0">
                          <a:ln>
                            <a:noFill/>
                          </a:ln>
                          <a:solidFill>
                            <a:srgbClr val="333333"/>
                          </a:solidFill>
                          <a:effectLst/>
                          <a:latin typeface="Calibri Light"/>
                          <a:ea typeface="ＭＳ Ｐゴシック" pitchFamily="34" charset="-128"/>
                        </a:rPr>
                        <a:t> temps </a:t>
                      </a:r>
                      <a:r>
                        <a:rPr kumimoji="0" lang="en-US" sz="2000" b="0" i="0" u="none" strike="noStrike" cap="none" normalizeH="0" baseline="0" dirty="0" err="1">
                          <a:ln>
                            <a:noFill/>
                          </a:ln>
                          <a:solidFill>
                            <a:srgbClr val="333333"/>
                          </a:solidFill>
                          <a:effectLst/>
                          <a:latin typeface="Calibri Light"/>
                          <a:ea typeface="ＭＳ Ｐゴシック" pitchFamily="34" charset="-128"/>
                        </a:rPr>
                        <a:t>malgrat</a:t>
                      </a:r>
                      <a:r>
                        <a:rPr kumimoji="0" lang="en-US" sz="2000" b="0" i="0" u="none" strike="noStrike" cap="none" normalizeH="0" baseline="0" dirty="0">
                          <a:ln>
                            <a:noFill/>
                          </a:ln>
                          <a:solidFill>
                            <a:srgbClr val="333333"/>
                          </a:solidFill>
                          <a:effectLst/>
                          <a:latin typeface="Calibri Light"/>
                          <a:ea typeface="ＭＳ Ｐゴシック" pitchFamily="34" charset="-128"/>
                        </a:rPr>
                        <a:t> les </a:t>
                      </a:r>
                      <a:r>
                        <a:rPr kumimoji="0" lang="en-US" sz="2000" b="0" i="0" u="none" strike="noStrike" cap="none" normalizeH="0" baseline="0" dirty="0" err="1">
                          <a:ln>
                            <a:noFill/>
                          </a:ln>
                          <a:solidFill>
                            <a:srgbClr val="333333"/>
                          </a:solidFill>
                          <a:effectLst/>
                          <a:latin typeface="Calibri Light"/>
                          <a:ea typeface="ＭＳ Ｐゴシック" pitchFamily="34" charset="-128"/>
                        </a:rPr>
                        <a:t>advertències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inicials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exemples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escàndol</a:t>
                      </a:r>
                      <a:r>
                        <a:rPr kumimoji="0" lang="en-US" sz="2000" b="0" i="0" u="none" strike="noStrike" cap="none" normalizeH="0" baseline="0" dirty="0">
                          <a:ln>
                            <a:noFill/>
                          </a:ln>
                          <a:solidFill>
                            <a:srgbClr val="333333"/>
                          </a:solidFill>
                          <a:effectLst/>
                          <a:latin typeface="Calibri Light"/>
                          <a:ea typeface="ＭＳ Ｐゴシック" pitchFamily="34" charset="-128"/>
                        </a:rPr>
                        <a:t> de la </a:t>
                      </a:r>
                      <a:r>
                        <a:rPr kumimoji="0" lang="en-US" sz="2000" b="0" i="0" u="none" strike="noStrike" cap="none" normalizeH="0" baseline="0" dirty="0" err="1">
                          <a:ln>
                            <a:noFill/>
                          </a:ln>
                          <a:solidFill>
                            <a:srgbClr val="333333"/>
                          </a:solidFill>
                          <a:effectLst/>
                          <a:latin typeface="Calibri Light"/>
                          <a:ea typeface="ＭＳ Ｐゴシック" pitchFamily="34" charset="-128"/>
                        </a:rPr>
                        <a:t>Talidomida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anys</a:t>
                      </a:r>
                      <a:r>
                        <a:rPr kumimoji="0" lang="en-US" sz="2000" b="0" i="0" u="none" strike="noStrike" cap="none" normalizeH="0" baseline="0" dirty="0">
                          <a:ln>
                            <a:noFill/>
                          </a:ln>
                          <a:solidFill>
                            <a:srgbClr val="333333"/>
                          </a:solidFill>
                          <a:effectLst/>
                          <a:latin typeface="Calibri Light"/>
                          <a:ea typeface="ＭＳ Ｐゴシック" pitchFamily="34" charset="-128"/>
                        </a:rPr>
                        <a:t> 60 a Europa; </a:t>
                      </a:r>
                      <a:r>
                        <a:rPr kumimoji="0" lang="en-US" sz="2000" b="0" i="0" u="none" strike="noStrike" cap="none" normalizeH="0" baseline="0" dirty="0" err="1">
                          <a:ln>
                            <a:noFill/>
                          </a:ln>
                          <a:solidFill>
                            <a:srgbClr val="333333"/>
                          </a:solidFill>
                          <a:effectLst/>
                          <a:latin typeface="Calibri Light"/>
                          <a:ea typeface="ＭＳ Ｐゴシック" pitchFamily="34" charset="-128"/>
                        </a:rPr>
                        <a:t>escàndol</a:t>
                      </a:r>
                      <a:r>
                        <a:rPr kumimoji="0" lang="en-US" sz="2000" b="0" i="0" u="none" strike="noStrike" cap="none" normalizeH="0" baseline="0" dirty="0">
                          <a:ln>
                            <a:noFill/>
                          </a:ln>
                          <a:solidFill>
                            <a:srgbClr val="333333"/>
                          </a:solidFill>
                          <a:effectLst/>
                          <a:latin typeface="Calibri Light"/>
                          <a:ea typeface="ＭＳ Ｐゴシック" pitchFamily="34" charset="-128"/>
                        </a:rPr>
                        <a:t> del Vioxx a </a:t>
                      </a:r>
                      <a:r>
                        <a:rPr kumimoji="0" lang="en-US" sz="2000" b="0" i="0" u="none" strike="noStrike" cap="none" normalizeH="0" baseline="0" dirty="0" err="1">
                          <a:ln>
                            <a:noFill/>
                          </a:ln>
                          <a:solidFill>
                            <a:srgbClr val="333333"/>
                          </a:solidFill>
                          <a:effectLst/>
                          <a:latin typeface="Calibri Light"/>
                          <a:ea typeface="ＭＳ Ｐゴシック" pitchFamily="34" charset="-128"/>
                        </a:rPr>
                        <a:t>Amèrica</a:t>
                      </a:r>
                      <a:r>
                        <a:rPr kumimoji="0" lang="en-US" sz="2000" b="0" i="0" u="none" strike="noStrike" cap="none" normalizeH="0" baseline="0" dirty="0">
                          <a:ln>
                            <a:noFill/>
                          </a:ln>
                          <a:solidFill>
                            <a:srgbClr val="333333"/>
                          </a:solidFill>
                          <a:effectLst/>
                          <a:latin typeface="Calibri Light"/>
                          <a:ea typeface="ＭＳ Ｐゴシック" pitchFamily="34" charset="-128"/>
                        </a:rPr>
                        <a:t> del Nord)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Tx/>
                        <a:buNone/>
                        <a:tabLst/>
                      </a:pPr>
                      <a:r>
                        <a:rPr kumimoji="0" lang="en-US" sz="2000" b="0" i="0" u="none" strike="noStrike" cap="none" normalizeH="0" baseline="0" dirty="0">
                          <a:ln>
                            <a:noFill/>
                          </a:ln>
                          <a:solidFill>
                            <a:srgbClr val="004992"/>
                          </a:solidFill>
                          <a:effectLst/>
                          <a:latin typeface="Calibri Light"/>
                          <a:ea typeface="ＭＳ Ｐゴシック" pitchFamily="34" charset="-128"/>
                        </a:rPr>
                        <a:t>???</a:t>
                      </a:r>
                      <a:endParaRPr kumimoji="0" lang="de-DE" sz="2000" b="0" i="0" u="none" strike="noStrike" cap="none" normalizeH="0" baseline="0" dirty="0">
                        <a:ln>
                          <a:noFill/>
                        </a:ln>
                        <a:solidFill>
                          <a:srgbClr val="004992"/>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83D6E6D5-8D3B-4BB4-B1D0-5096F4D02450}" type="slidenum">
              <a:rPr lang="de-DE" altLang="es-ES" smtClean="0"/>
              <a:pPr/>
              <a:t>10</a:t>
            </a:fld>
            <a:endParaRPr lang="de-DE" altLang="es-ES"/>
          </a:p>
        </p:txBody>
      </p:sp>
    </p:spTree>
    <p:extLst>
      <p:ext uri="{BB962C8B-B14F-4D97-AF65-F5344CB8AC3E}">
        <p14:creationId xmlns:p14="http://schemas.microsoft.com/office/powerpoint/2010/main" val="2720369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Exemples</a:t>
            </a:r>
            <a:r>
              <a:rPr lang="en-US" sz="3600" dirty="0">
                <a:latin typeface="+mn-lt"/>
                <a:ea typeface="+mn-ea"/>
                <a:cs typeface="+mn-cs"/>
              </a:rPr>
              <a:t> de </a:t>
            </a:r>
            <a:r>
              <a:rPr lang="en-US" sz="3600" dirty="0" err="1">
                <a:latin typeface="+mn-lt"/>
                <a:ea typeface="+mn-ea"/>
                <a:cs typeface="+mn-cs"/>
              </a:rPr>
              <a:t>limitacions</a:t>
            </a:r>
            <a:r>
              <a:rPr lang="en-US" sz="3600" dirty="0">
                <a:latin typeface="+mn-lt"/>
                <a:ea typeface="+mn-ea"/>
                <a:cs typeface="+mn-cs"/>
              </a:rPr>
              <a:t> </a:t>
            </a:r>
            <a:r>
              <a:rPr lang="en-US" sz="3600" dirty="0" err="1">
                <a:latin typeface="+mn-lt"/>
                <a:ea typeface="+mn-ea"/>
                <a:cs typeface="+mn-cs"/>
              </a:rPr>
              <a:t>en</a:t>
            </a:r>
            <a:r>
              <a:rPr lang="en-US" sz="3600" dirty="0">
                <a:latin typeface="+mn-lt"/>
                <a:ea typeface="+mn-ea"/>
                <a:cs typeface="+mn-cs"/>
              </a:rPr>
              <a:t> </a:t>
            </a:r>
            <a:r>
              <a:rPr lang="en-US" sz="3600" dirty="0" err="1">
                <a:latin typeface="+mn-lt"/>
                <a:ea typeface="+mn-ea"/>
                <a:cs typeface="+mn-cs"/>
              </a:rPr>
              <a:t>l'autocorrecció</a:t>
            </a:r>
            <a:r>
              <a:rPr lang="en-US" sz="3600" dirty="0">
                <a:latin typeface="+mn-lt"/>
                <a:ea typeface="+mn-ea"/>
                <a:cs typeface="+mn-cs"/>
              </a:rPr>
              <a:t> </a:t>
            </a:r>
            <a:br>
              <a:rPr lang="en-US" sz="3600" dirty="0">
                <a:latin typeface="+mn-lt"/>
                <a:ea typeface="+mn-ea"/>
                <a:cs typeface="+mn-cs"/>
              </a:rPr>
            </a:br>
            <a:r>
              <a:rPr lang="en-US" sz="3600" dirty="0">
                <a:latin typeface="+mn-lt"/>
                <a:ea typeface="+mn-ea"/>
                <a:cs typeface="+mn-cs"/>
              </a:rPr>
              <a:t>(“No </a:t>
            </a:r>
            <a:r>
              <a:rPr lang="en-US" sz="3600" dirty="0" err="1">
                <a:latin typeface="+mn-lt"/>
                <a:ea typeface="+mn-ea"/>
                <a:cs typeface="+mn-cs"/>
              </a:rPr>
              <a:t>veu</a:t>
            </a:r>
            <a:r>
              <a:rPr lang="en-US" sz="3600" dirty="0">
                <a:latin typeface="+mn-lt"/>
                <a:ea typeface="+mn-ea"/>
                <a:cs typeface="+mn-cs"/>
              </a:rPr>
              <a:t> </a:t>
            </a:r>
            <a:r>
              <a:rPr lang="en-US" sz="3600" dirty="0" err="1">
                <a:latin typeface="+mn-lt"/>
                <a:ea typeface="+mn-ea"/>
                <a:cs typeface="+mn-cs"/>
              </a:rPr>
              <a:t>perquè</a:t>
            </a:r>
            <a:r>
              <a:rPr lang="en-US" sz="3600" dirty="0">
                <a:latin typeface="+mn-lt"/>
                <a:ea typeface="+mn-ea"/>
                <a:cs typeface="+mn-cs"/>
              </a:rPr>
              <a:t> no vol </a:t>
            </a:r>
            <a:r>
              <a:rPr lang="en-US" sz="3600" dirty="0" err="1">
                <a:latin typeface="+mn-lt"/>
                <a:ea typeface="+mn-ea"/>
                <a:cs typeface="+mn-cs"/>
              </a:rPr>
              <a:t>veure</a:t>
            </a:r>
            <a:r>
              <a:rPr lang="en-US" sz="3600" dirty="0">
                <a:latin typeface="+mn-lt"/>
                <a:ea typeface="+mn-ea"/>
                <a:cs typeface="+mn-cs"/>
              </a:rPr>
              <a:t>”)</a:t>
            </a:r>
          </a:p>
        </p:txBody>
      </p:sp>
      <p:graphicFrame>
        <p:nvGraphicFramePr>
          <p:cNvPr id="6" name="Group 36"/>
          <p:cNvGraphicFramePr>
            <a:graphicFrameLocks noGrp="1"/>
          </p:cNvGraphicFramePr>
          <p:nvPr>
            <p:extLst>
              <p:ext uri="{D42A27DB-BD31-4B8C-83A1-F6EECF244321}">
                <p14:modId xmlns:p14="http://schemas.microsoft.com/office/powerpoint/2010/main" val="1774453710"/>
              </p:ext>
            </p:extLst>
          </p:nvPr>
        </p:nvGraphicFramePr>
        <p:xfrm>
          <a:off x="408955" y="2276872"/>
          <a:ext cx="11376000" cy="4160520"/>
        </p:xfrm>
        <a:graphic>
          <a:graphicData uri="http://schemas.openxmlformats.org/drawingml/2006/table">
            <a:tbl>
              <a:tblPr>
                <a:tableStyleId>{21E4AEA4-8DFA-4A89-87EB-49C32662AFE0}</a:tableStyleId>
              </a:tblPr>
              <a:tblGrid>
                <a:gridCol w="2304256">
                  <a:extLst>
                    <a:ext uri="{9D8B030D-6E8A-4147-A177-3AD203B41FA5}">
                      <a16:colId xmlns:a16="http://schemas.microsoft.com/office/drawing/2014/main" val="20000"/>
                    </a:ext>
                  </a:extLst>
                </a:gridCol>
                <a:gridCol w="907174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pitchFamily="34" charset="-128"/>
                        </a:rPr>
                        <a:t>Domini</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Exemples</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Geografia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altLang="ja-JP" sz="2000" b="0" i="0" u="none" strike="noStrike" cap="none" normalizeH="0" baseline="0" dirty="0">
                          <a:ln>
                            <a:noFill/>
                          </a:ln>
                          <a:solidFill>
                            <a:srgbClr val="333333"/>
                          </a:solidFill>
                          <a:effectLst/>
                          <a:latin typeface="Calibri Light"/>
                          <a:ea typeface="MS Mincho" pitchFamily="49" charset="-128"/>
                        </a:rPr>
                        <a:t>El sol </a:t>
                      </a:r>
                      <a:r>
                        <a:rPr kumimoji="0" lang="en-US" altLang="ja-JP" sz="2000" b="0" i="0" u="none" strike="noStrike" cap="none" normalizeH="0" baseline="0" dirty="0" err="1">
                          <a:ln>
                            <a:noFill/>
                          </a:ln>
                          <a:solidFill>
                            <a:srgbClr val="333333"/>
                          </a:solidFill>
                          <a:effectLst/>
                          <a:latin typeface="Calibri Light"/>
                          <a:ea typeface="MS Mincho" pitchFamily="49" charset="-128"/>
                        </a:rPr>
                        <a:t>gira</a:t>
                      </a:r>
                      <a:r>
                        <a:rPr kumimoji="0" lang="en-US" altLang="ja-JP" sz="2000" b="0" i="0" u="none" strike="noStrike" cap="none" normalizeH="0" baseline="0" dirty="0">
                          <a:ln>
                            <a:noFill/>
                          </a:ln>
                          <a:solidFill>
                            <a:srgbClr val="333333"/>
                          </a:solidFill>
                          <a:effectLst/>
                          <a:latin typeface="Calibri Light"/>
                          <a:ea typeface="MS Mincho" pitchFamily="49" charset="-128"/>
                        </a:rPr>
                        <a:t> al </a:t>
                      </a:r>
                      <a:r>
                        <a:rPr kumimoji="0" lang="en-US" altLang="ja-JP" sz="2000" b="0" i="0" u="none" strike="noStrike" cap="none" normalizeH="0" baseline="0" dirty="0" err="1">
                          <a:ln>
                            <a:noFill/>
                          </a:ln>
                          <a:solidFill>
                            <a:srgbClr val="333333"/>
                          </a:solidFill>
                          <a:effectLst/>
                          <a:latin typeface="Calibri Light"/>
                          <a:ea typeface="MS Mincho" pitchFamily="49" charset="-128"/>
                        </a:rPr>
                        <a:t>voltant</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d'una</a:t>
                      </a:r>
                      <a:r>
                        <a:rPr kumimoji="0" lang="en-US" altLang="ja-JP" sz="2000" b="0" i="0" u="none" strike="noStrike" cap="none" normalizeH="0" baseline="0" dirty="0">
                          <a:ln>
                            <a:noFill/>
                          </a:ln>
                          <a:solidFill>
                            <a:srgbClr val="333333"/>
                          </a:solidFill>
                          <a:effectLst/>
                          <a:latin typeface="Calibri Light"/>
                          <a:ea typeface="MS Mincho" pitchFamily="49" charset="-128"/>
                        </a:rPr>
                        <a:t> terra </a:t>
                      </a:r>
                      <a:r>
                        <a:rPr kumimoji="0" lang="en-US" altLang="ja-JP" sz="2000" b="0" i="0" u="none" strike="noStrike" cap="none" normalizeH="0" baseline="0" dirty="0" err="1">
                          <a:ln>
                            <a:noFill/>
                          </a:ln>
                          <a:solidFill>
                            <a:srgbClr val="333333"/>
                          </a:solidFill>
                          <a:effectLst/>
                          <a:latin typeface="Calibri Light"/>
                          <a:ea typeface="MS Mincho" pitchFamily="49" charset="-128"/>
                        </a:rPr>
                        <a:t>immòbil</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Això</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va</a:t>
                      </a:r>
                      <a:r>
                        <a:rPr kumimoji="0" lang="en-US" altLang="ja-JP" sz="2000" b="0" i="0" u="none" strike="noStrike" cap="none" normalizeH="0" baseline="0" dirty="0">
                          <a:ln>
                            <a:noFill/>
                          </a:ln>
                          <a:solidFill>
                            <a:srgbClr val="333333"/>
                          </a:solidFill>
                          <a:effectLst/>
                          <a:latin typeface="Calibri Light"/>
                          <a:ea typeface="MS Mincho" pitchFamily="49" charset="-128"/>
                        </a:rPr>
                        <a:t> ser </a:t>
                      </a:r>
                      <a:r>
                        <a:rPr kumimoji="0" lang="en-US" altLang="ja-JP" sz="2000" b="0" i="0" u="none" strike="noStrike" cap="none" normalizeH="0" baseline="0" dirty="0" err="1">
                          <a:ln>
                            <a:noFill/>
                          </a:ln>
                          <a:solidFill>
                            <a:srgbClr val="333333"/>
                          </a:solidFill>
                          <a:effectLst/>
                          <a:latin typeface="Calibri Light"/>
                          <a:ea typeface="MS Mincho" pitchFamily="49" charset="-128"/>
                        </a:rPr>
                        <a:t>considerat</a:t>
                      </a:r>
                      <a:r>
                        <a:rPr kumimoji="0" lang="en-US" altLang="ja-JP" sz="2000" b="0" i="0" u="none" strike="noStrike" cap="none" normalizeH="0" baseline="0" dirty="0">
                          <a:ln>
                            <a:noFill/>
                          </a:ln>
                          <a:solidFill>
                            <a:srgbClr val="333333"/>
                          </a:solidFill>
                          <a:effectLst/>
                          <a:latin typeface="Calibri Light"/>
                          <a:ea typeface="MS Mincho" pitchFamily="49" charset="-128"/>
                        </a:rPr>
                        <a:t> com </a:t>
                      </a:r>
                      <a:r>
                        <a:rPr kumimoji="0" lang="en-US" altLang="ja-JP" sz="2000" b="0" i="0" u="none" strike="noStrike" cap="none" normalizeH="0" baseline="0" dirty="0" err="1">
                          <a:ln>
                            <a:noFill/>
                          </a:ln>
                          <a:solidFill>
                            <a:srgbClr val="333333"/>
                          </a:solidFill>
                          <a:effectLst/>
                          <a:latin typeface="Calibri Light"/>
                          <a:ea typeface="MS Mincho" pitchFamily="49" charset="-128"/>
                        </a:rPr>
                        <a:t>absolutament</a:t>
                      </a:r>
                      <a:r>
                        <a:rPr kumimoji="0" lang="en-US" altLang="ja-JP" sz="2000" b="0" i="0" u="none" strike="noStrike" cap="none" normalizeH="0" baseline="0" dirty="0">
                          <a:ln>
                            <a:noFill/>
                          </a:ln>
                          <a:solidFill>
                            <a:srgbClr val="333333"/>
                          </a:solidFill>
                          <a:effectLst/>
                          <a:latin typeface="Calibri Light"/>
                          <a:ea typeface="MS Mincho" pitchFamily="49" charset="-128"/>
                        </a:rPr>
                        <a:t> cert per </a:t>
                      </a:r>
                      <a:r>
                        <a:rPr kumimoji="0" lang="en-US" altLang="ja-JP" sz="2000" b="0" i="0" u="none" strike="noStrike" cap="none" normalizeH="0" baseline="0" dirty="0" err="1">
                          <a:ln>
                            <a:noFill/>
                          </a:ln>
                          <a:solidFill>
                            <a:srgbClr val="333333"/>
                          </a:solidFill>
                          <a:effectLst/>
                          <a:latin typeface="Calibri Light"/>
                          <a:ea typeface="MS Mincho" pitchFamily="49" charset="-128"/>
                        </a:rPr>
                        <a:t>l'església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catòlica</a:t>
                      </a:r>
                      <a:r>
                        <a:rPr kumimoji="0" lang="en-US" altLang="ja-JP" sz="2000" b="0" i="0" u="none" strike="noStrike" cap="none" normalizeH="0" baseline="0" dirty="0">
                          <a:ln>
                            <a:noFill/>
                          </a:ln>
                          <a:solidFill>
                            <a:srgbClr val="333333"/>
                          </a:solidFill>
                          <a:effectLst/>
                          <a:latin typeface="Calibri Light"/>
                          <a:ea typeface="MS Mincho" pitchFamily="49" charset="-128"/>
                        </a:rPr>
                        <a:t> a </a:t>
                      </a:r>
                      <a:r>
                        <a:rPr kumimoji="0" lang="en-US" altLang="ja-JP" sz="2000" b="0" i="0" u="none" strike="noStrike" cap="none" normalizeH="0" baseline="0" dirty="0" err="1">
                          <a:ln>
                            <a:noFill/>
                          </a:ln>
                          <a:solidFill>
                            <a:srgbClr val="333333"/>
                          </a:solidFill>
                          <a:effectLst/>
                          <a:latin typeface="Calibri Light"/>
                          <a:ea typeface="MS Mincho" pitchFamily="49" charset="-128"/>
                        </a:rPr>
                        <a:t>l'època</a:t>
                      </a:r>
                      <a:r>
                        <a:rPr kumimoji="0" lang="en-US" altLang="ja-JP" sz="2000" b="0" i="0" u="none" strike="noStrike" cap="none" normalizeH="0" baseline="0" dirty="0">
                          <a:ln>
                            <a:noFill/>
                          </a:ln>
                          <a:solidFill>
                            <a:srgbClr val="333333"/>
                          </a:solidFill>
                          <a:effectLst/>
                          <a:latin typeface="Calibri Light"/>
                          <a:ea typeface="MS Mincho" pitchFamily="49" charset="-128"/>
                        </a:rPr>
                        <a:t> medieval, tot </a:t>
                      </a:r>
                      <a:r>
                        <a:rPr kumimoji="0" lang="en-US" altLang="ja-JP" sz="2000" b="0" i="0" u="none" strike="noStrike" cap="none" normalizeH="0" baseline="0" dirty="0" err="1">
                          <a:ln>
                            <a:noFill/>
                          </a:ln>
                          <a:solidFill>
                            <a:srgbClr val="333333"/>
                          </a:solidFill>
                          <a:effectLst/>
                          <a:latin typeface="Calibri Light"/>
                          <a:ea typeface="MS Mincho" pitchFamily="49" charset="-128"/>
                        </a:rPr>
                        <a:t>i</a:t>
                      </a:r>
                      <a:r>
                        <a:rPr kumimoji="0" lang="en-US" altLang="ja-JP" sz="2000" b="0" i="0" u="none" strike="noStrike" cap="none" normalizeH="0" baseline="0" dirty="0">
                          <a:ln>
                            <a:noFill/>
                          </a:ln>
                          <a:solidFill>
                            <a:srgbClr val="333333"/>
                          </a:solidFill>
                          <a:effectLst/>
                          <a:latin typeface="Calibri Light"/>
                          <a:ea typeface="MS Mincho" pitchFamily="49" charset="-128"/>
                        </a:rPr>
                        <a:t> que </a:t>
                      </a:r>
                      <a:r>
                        <a:rPr kumimoji="0" lang="en-US" altLang="ja-JP" sz="2000" b="0" i="0" u="none" strike="noStrike" cap="none" normalizeH="0" baseline="0" dirty="0" err="1">
                          <a:ln>
                            <a:noFill/>
                          </a:ln>
                          <a:solidFill>
                            <a:srgbClr val="333333"/>
                          </a:solidFill>
                          <a:effectLst/>
                          <a:latin typeface="Calibri Light"/>
                          <a:ea typeface="MS Mincho" pitchFamily="49" charset="-128"/>
                        </a:rPr>
                        <a:t>científics</a:t>
                      </a:r>
                      <a:r>
                        <a:rPr kumimoji="0" lang="en-US" altLang="ja-JP" sz="2000" b="0" i="0" u="none" strike="noStrike" cap="none" normalizeH="0" baseline="0" dirty="0">
                          <a:ln>
                            <a:noFill/>
                          </a:ln>
                          <a:solidFill>
                            <a:srgbClr val="333333"/>
                          </a:solidFill>
                          <a:effectLst/>
                          <a:latin typeface="Calibri Light"/>
                          <a:ea typeface="MS Mincho" pitchFamily="49" charset="-128"/>
                        </a:rPr>
                        <a:t> com </a:t>
                      </a:r>
                      <a:r>
                        <a:rPr kumimoji="0" lang="en-US" altLang="ja-JP" sz="2000" b="0" i="0" u="none" strike="noStrike" cap="none" normalizeH="0" baseline="0" dirty="0" err="1">
                          <a:ln>
                            <a:noFill/>
                          </a:ln>
                          <a:solidFill>
                            <a:srgbClr val="333333"/>
                          </a:solidFill>
                          <a:effectLst/>
                          <a:latin typeface="Calibri Light"/>
                          <a:ea typeface="MS Mincho" pitchFamily="49" charset="-128"/>
                        </a:rPr>
                        <a:t>Galileu</a:t>
                      </a:r>
                      <a:r>
                        <a:rPr kumimoji="0" lang="en-US" altLang="ja-JP" sz="2000" b="0" i="0" u="none" strike="noStrike" cap="none" normalizeH="0" baseline="0" dirty="0">
                          <a:ln>
                            <a:noFill/>
                          </a:ln>
                          <a:solidFill>
                            <a:srgbClr val="333333"/>
                          </a:solidFill>
                          <a:effectLst/>
                          <a:latin typeface="Calibri Light"/>
                          <a:ea typeface="MS Mincho" pitchFamily="49" charset="-128"/>
                        </a:rPr>
                        <a:t> Galilei </a:t>
                      </a:r>
                      <a:r>
                        <a:rPr kumimoji="0" lang="en-US" altLang="ja-JP" sz="2000" b="0" i="0" u="none" strike="noStrike" cap="none" normalizeH="0" baseline="0" dirty="0" err="1">
                          <a:ln>
                            <a:noFill/>
                          </a:ln>
                          <a:solidFill>
                            <a:srgbClr val="333333"/>
                          </a:solidFill>
                          <a:effectLst/>
                          <a:latin typeface="Calibri Light"/>
                          <a:ea typeface="MS Mincho" pitchFamily="49" charset="-128"/>
                        </a:rPr>
                        <a:t>oferien</a:t>
                      </a:r>
                      <a:r>
                        <a:rPr kumimoji="0" lang="en-US" altLang="ja-JP" sz="2000" b="0" i="0" u="none" strike="noStrike" cap="none" normalizeH="0" baseline="0" dirty="0">
                          <a:ln>
                            <a:noFill/>
                          </a:ln>
                          <a:solidFill>
                            <a:srgbClr val="333333"/>
                          </a:solidFill>
                          <a:effectLst/>
                          <a:latin typeface="Calibri Light"/>
                          <a:ea typeface="MS Mincho" pitchFamily="49" charset="-128"/>
                        </a:rPr>
                        <a:t> proves del </a:t>
                      </a:r>
                      <a:r>
                        <a:rPr kumimoji="0" lang="en-US" altLang="ja-JP" sz="2000" b="0" i="0" u="none" strike="noStrike" cap="none" normalizeH="0" baseline="0" dirty="0" err="1">
                          <a:ln>
                            <a:noFill/>
                          </a:ln>
                          <a:solidFill>
                            <a:srgbClr val="333333"/>
                          </a:solidFill>
                          <a:effectLst/>
                          <a:latin typeface="Calibri Light"/>
                          <a:ea typeface="MS Mincho" pitchFamily="49" charset="-128"/>
                        </a:rPr>
                        <a:t>contrari</a:t>
                      </a:r>
                      <a:r>
                        <a:rPr kumimoji="0" lang="en-US" altLang="ja-JP" sz="2000" b="0" i="0" u="none" strike="noStrike" cap="none" normalizeH="0" baseline="0" dirty="0">
                          <a:ln>
                            <a:noFill/>
                          </a:ln>
                          <a:solidFill>
                            <a:srgbClr val="333333"/>
                          </a:solidFill>
                          <a:effectLst/>
                          <a:latin typeface="Calibri Light"/>
                          <a:ea typeface="MS Mincho" pitchFamily="49" charset="-128"/>
                        </a:rPr>
                        <a:t>. La </a:t>
                      </a:r>
                      <a:r>
                        <a:rPr kumimoji="0" lang="en-US" altLang="ja-JP" sz="2000" b="0" i="0" u="none" strike="noStrike" cap="none" normalizeH="0" baseline="0" dirty="0" err="1">
                          <a:ln>
                            <a:noFill/>
                          </a:ln>
                          <a:solidFill>
                            <a:srgbClr val="333333"/>
                          </a:solidFill>
                          <a:effectLst/>
                          <a:latin typeface="Calibri Light"/>
                          <a:ea typeface="MS Mincho" pitchFamily="49" charset="-128"/>
                        </a:rPr>
                        <a:t>veritat</a:t>
                      </a:r>
                      <a:r>
                        <a:rPr kumimoji="0" lang="en-US" altLang="ja-JP" sz="2000" b="0" i="0" u="none" strike="noStrike" cap="none" normalizeH="0" baseline="0" dirty="0">
                          <a:ln>
                            <a:noFill/>
                          </a:ln>
                          <a:solidFill>
                            <a:srgbClr val="333333"/>
                          </a:solidFill>
                          <a:effectLst/>
                          <a:latin typeface="Calibri Light"/>
                          <a:ea typeface="MS Mincho" pitchFamily="49" charset="-128"/>
                        </a:rPr>
                        <a:t>, que la terra </a:t>
                      </a:r>
                      <a:r>
                        <a:rPr kumimoji="0" lang="en-US" altLang="ja-JP" sz="2000" b="0" i="0" u="none" strike="noStrike" cap="none" normalizeH="0" baseline="0" dirty="0" err="1">
                          <a:ln>
                            <a:noFill/>
                          </a:ln>
                          <a:solidFill>
                            <a:srgbClr val="333333"/>
                          </a:solidFill>
                          <a:effectLst/>
                          <a:latin typeface="Calibri Light"/>
                          <a:ea typeface="MS Mincho" pitchFamily="49" charset="-128"/>
                        </a:rPr>
                        <a:t>gira</a:t>
                      </a:r>
                      <a:r>
                        <a:rPr kumimoji="0" lang="en-US" altLang="ja-JP" sz="2000" b="0" i="0" u="none" strike="noStrike" cap="none" normalizeH="0" baseline="0" dirty="0">
                          <a:ln>
                            <a:noFill/>
                          </a:ln>
                          <a:solidFill>
                            <a:srgbClr val="333333"/>
                          </a:solidFill>
                          <a:effectLst/>
                          <a:latin typeface="Calibri Light"/>
                          <a:ea typeface="MS Mincho" pitchFamily="49" charset="-128"/>
                        </a:rPr>
                        <a:t> al </a:t>
                      </a:r>
                      <a:r>
                        <a:rPr kumimoji="0" lang="en-US" altLang="ja-JP" sz="2000" b="0" i="0" u="none" strike="noStrike" cap="none" normalizeH="0" baseline="0" dirty="0" err="1">
                          <a:ln>
                            <a:noFill/>
                          </a:ln>
                          <a:solidFill>
                            <a:srgbClr val="333333"/>
                          </a:solidFill>
                          <a:effectLst/>
                          <a:latin typeface="Calibri Light"/>
                          <a:ea typeface="MS Mincho" pitchFamily="49" charset="-128"/>
                        </a:rPr>
                        <a:t>voltant</a:t>
                      </a:r>
                      <a:r>
                        <a:rPr kumimoji="0" lang="en-US" altLang="ja-JP" sz="2000" b="0" i="0" u="none" strike="noStrike" cap="none" normalizeH="0" baseline="0" dirty="0">
                          <a:ln>
                            <a:noFill/>
                          </a:ln>
                          <a:solidFill>
                            <a:srgbClr val="333333"/>
                          </a:solidFill>
                          <a:effectLst/>
                          <a:latin typeface="Calibri Light"/>
                          <a:ea typeface="MS Mincho" pitchFamily="49" charset="-128"/>
                        </a:rPr>
                        <a:t> del sol, fins </a:t>
                      </a:r>
                      <a:r>
                        <a:rPr kumimoji="0" lang="en-US" altLang="ja-JP" sz="2000" b="0" i="0" u="none" strike="noStrike" cap="none" normalizeH="0" baseline="0" dirty="0" err="1">
                          <a:ln>
                            <a:noFill/>
                          </a:ln>
                          <a:solidFill>
                            <a:srgbClr val="333333"/>
                          </a:solidFill>
                          <a:effectLst/>
                          <a:latin typeface="Calibri Light"/>
                          <a:ea typeface="MS Mincho" pitchFamily="49" charset="-128"/>
                        </a:rPr>
                        <a:t>i</a:t>
                      </a:r>
                      <a:r>
                        <a:rPr kumimoji="0" lang="en-US" altLang="ja-JP" sz="2000" b="0" i="0" u="none" strike="noStrike" cap="none" normalizeH="0" baseline="0" dirty="0">
                          <a:ln>
                            <a:noFill/>
                          </a:ln>
                          <a:solidFill>
                            <a:srgbClr val="333333"/>
                          </a:solidFill>
                          <a:effectLst/>
                          <a:latin typeface="Calibri Light"/>
                          <a:ea typeface="MS Mincho" pitchFamily="49" charset="-128"/>
                        </a:rPr>
                        <a:t> tot </a:t>
                      </a:r>
                      <a:r>
                        <a:rPr kumimoji="0" lang="en-US" altLang="ja-JP" sz="2000" b="0" i="0" u="none" strike="noStrike" cap="none" normalizeH="0" baseline="0" dirty="0" err="1">
                          <a:ln>
                            <a:noFill/>
                          </a:ln>
                          <a:solidFill>
                            <a:srgbClr val="333333"/>
                          </a:solidFill>
                          <a:effectLst/>
                          <a:latin typeface="Calibri Light"/>
                          <a:ea typeface="MS Mincho" pitchFamily="49" charset="-128"/>
                        </a:rPr>
                        <a:t>es</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va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considerar</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blasfèmia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en</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aquesta</a:t>
                      </a:r>
                      <a:r>
                        <a:rPr kumimoji="0" lang="en-US" altLang="ja-JP" sz="2000" b="0" i="0" u="none" strike="noStrike" cap="none" normalizeH="0" baseline="0" dirty="0">
                          <a:ln>
                            <a:noFill/>
                          </a:ln>
                          <a:solidFill>
                            <a:srgbClr val="333333"/>
                          </a:solidFill>
                          <a:effectLst/>
                          <a:latin typeface="Calibri Light"/>
                          <a:ea typeface="MS Mincho" pitchFamily="49" charset="-128"/>
                        </a:rPr>
                        <a:t> </a:t>
                      </a:r>
                      <a:r>
                        <a:rPr kumimoji="0" lang="en-US" altLang="ja-JP" sz="2000" b="0" i="0" u="none" strike="noStrike" cap="none" normalizeH="0" baseline="0" dirty="0" err="1">
                          <a:ln>
                            <a:noFill/>
                          </a:ln>
                          <a:solidFill>
                            <a:srgbClr val="333333"/>
                          </a:solidFill>
                          <a:effectLst/>
                          <a:latin typeface="Calibri Light"/>
                          <a:ea typeface="MS Mincho" pitchFamily="49" charset="-128"/>
                        </a:rPr>
                        <a:t>època</a:t>
                      </a:r>
                      <a:r>
                        <a:rPr kumimoji="0" lang="en-US" altLang="ja-JP" sz="2000" b="0" i="0" u="none" strike="noStrike" cap="none" normalizeH="0" baseline="0" dirty="0">
                          <a:ln>
                            <a:noFill/>
                          </a:ln>
                          <a:solidFill>
                            <a:srgbClr val="333333"/>
                          </a:solidFill>
                          <a:effectLst/>
                          <a:latin typeface="Calibri Light"/>
                          <a:ea typeface="MS Mincho" pitchFamily="49" charset="-128"/>
                        </a:rPr>
                        <a:t>. </a:t>
                      </a:r>
                      <a:endParaRPr kumimoji="0" lang="de-DE" sz="20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Medicina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Medicacions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perilloses</a:t>
                      </a:r>
                      <a:r>
                        <a:rPr kumimoji="0" lang="en-US" sz="2000" b="0" i="0" u="none" strike="noStrike" cap="none" normalizeH="0" baseline="0" dirty="0">
                          <a:ln>
                            <a:noFill/>
                          </a:ln>
                          <a:solidFill>
                            <a:srgbClr val="333333"/>
                          </a:solidFill>
                          <a:effectLst/>
                          <a:latin typeface="Calibri Light"/>
                          <a:ea typeface="ＭＳ Ｐゴシック" pitchFamily="34" charset="-128"/>
                        </a:rPr>
                        <a:t> que </a:t>
                      </a:r>
                      <a:r>
                        <a:rPr kumimoji="0" lang="en-US" sz="2000" b="0" i="0" u="none" strike="noStrike" cap="none" normalizeH="0" baseline="0" dirty="0" err="1">
                          <a:ln>
                            <a:noFill/>
                          </a:ln>
                          <a:solidFill>
                            <a:srgbClr val="333333"/>
                          </a:solidFill>
                          <a:effectLst/>
                          <a:latin typeface="Calibri Light"/>
                          <a:ea typeface="ＭＳ Ｐゴシック" pitchFamily="34" charset="-128"/>
                        </a:rPr>
                        <a:t>han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estat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a:t>
                      </a:r>
                      <a:r>
                        <a:rPr kumimoji="0" lang="en-US" sz="2000" b="0" i="0" u="none" strike="noStrike" cap="none" normalizeH="0" baseline="0" dirty="0">
                          <a:ln>
                            <a:noFill/>
                          </a:ln>
                          <a:solidFill>
                            <a:srgbClr val="333333"/>
                          </a:solidFill>
                          <a:effectLst/>
                          <a:latin typeface="Calibri Light"/>
                          <a:ea typeface="ＭＳ Ｐゴシック" pitchFamily="34" charset="-128"/>
                        </a:rPr>
                        <a:t> el </a:t>
                      </a:r>
                      <a:r>
                        <a:rPr kumimoji="0" lang="en-US" sz="2000" b="0" i="0" u="none" strike="noStrike" cap="none" normalizeH="0" baseline="0" dirty="0" err="1">
                          <a:ln>
                            <a:noFill/>
                          </a:ln>
                          <a:solidFill>
                            <a:srgbClr val="333333"/>
                          </a:solidFill>
                          <a:effectLst/>
                          <a:latin typeface="Calibri Light"/>
                          <a:ea typeface="ＭＳ Ｐゴシック" pitchFamily="34" charset="-128"/>
                        </a:rPr>
                        <a:t>mercat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massa</a:t>
                      </a:r>
                      <a:r>
                        <a:rPr kumimoji="0" lang="en-US" sz="2000" b="0" i="0" u="none" strike="noStrike" cap="none" normalizeH="0" baseline="0" dirty="0">
                          <a:ln>
                            <a:noFill/>
                          </a:ln>
                          <a:solidFill>
                            <a:srgbClr val="333333"/>
                          </a:solidFill>
                          <a:effectLst/>
                          <a:latin typeface="Calibri Light"/>
                          <a:ea typeface="ＭＳ Ｐゴシック" pitchFamily="34" charset="-128"/>
                        </a:rPr>
                        <a:t> temps </a:t>
                      </a:r>
                      <a:r>
                        <a:rPr kumimoji="0" lang="en-US" sz="2000" b="0" i="0" u="none" strike="noStrike" cap="none" normalizeH="0" baseline="0" dirty="0" err="1">
                          <a:ln>
                            <a:noFill/>
                          </a:ln>
                          <a:solidFill>
                            <a:srgbClr val="333333"/>
                          </a:solidFill>
                          <a:effectLst/>
                          <a:latin typeface="Calibri Light"/>
                          <a:ea typeface="ＭＳ Ｐゴシック" pitchFamily="34" charset="-128"/>
                        </a:rPr>
                        <a:t>malgrat</a:t>
                      </a:r>
                      <a:r>
                        <a:rPr kumimoji="0" lang="en-US" sz="2000" b="0" i="0" u="none" strike="noStrike" cap="none" normalizeH="0" baseline="0" dirty="0">
                          <a:ln>
                            <a:noFill/>
                          </a:ln>
                          <a:solidFill>
                            <a:srgbClr val="333333"/>
                          </a:solidFill>
                          <a:effectLst/>
                          <a:latin typeface="Calibri Light"/>
                          <a:ea typeface="ＭＳ Ｐゴシック" pitchFamily="34" charset="-128"/>
                        </a:rPr>
                        <a:t> les </a:t>
                      </a:r>
                      <a:r>
                        <a:rPr kumimoji="0" lang="en-US" sz="2000" b="0" i="0" u="none" strike="noStrike" cap="none" normalizeH="0" baseline="0" dirty="0" err="1">
                          <a:ln>
                            <a:noFill/>
                          </a:ln>
                          <a:solidFill>
                            <a:srgbClr val="333333"/>
                          </a:solidFill>
                          <a:effectLst/>
                          <a:latin typeface="Calibri Light"/>
                          <a:ea typeface="ＭＳ Ｐゴシック" pitchFamily="34" charset="-128"/>
                        </a:rPr>
                        <a:t>advertències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inicials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exemples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escàndol</a:t>
                      </a:r>
                      <a:r>
                        <a:rPr kumimoji="0" lang="en-US" sz="2000" b="0" i="0" u="none" strike="noStrike" cap="none" normalizeH="0" baseline="0" dirty="0">
                          <a:ln>
                            <a:noFill/>
                          </a:ln>
                          <a:solidFill>
                            <a:srgbClr val="333333"/>
                          </a:solidFill>
                          <a:effectLst/>
                          <a:latin typeface="Calibri Light"/>
                          <a:ea typeface="ＭＳ Ｐゴシック" pitchFamily="34" charset="-128"/>
                        </a:rPr>
                        <a:t> de la </a:t>
                      </a:r>
                      <a:r>
                        <a:rPr kumimoji="0" lang="en-US" sz="2000" b="0" i="0" u="none" strike="noStrike" cap="none" normalizeH="0" baseline="0" dirty="0" err="1">
                          <a:ln>
                            <a:noFill/>
                          </a:ln>
                          <a:solidFill>
                            <a:srgbClr val="333333"/>
                          </a:solidFill>
                          <a:effectLst/>
                          <a:latin typeface="Calibri Light"/>
                          <a:ea typeface="ＭＳ Ｐゴシック" pitchFamily="34" charset="-128"/>
                        </a:rPr>
                        <a:t>Talidomida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Contergan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els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anys</a:t>
                      </a:r>
                      <a:r>
                        <a:rPr kumimoji="0" lang="en-US" sz="2000" b="0" i="0" u="none" strike="noStrike" cap="none" normalizeH="0" baseline="0" dirty="0">
                          <a:ln>
                            <a:noFill/>
                          </a:ln>
                          <a:solidFill>
                            <a:srgbClr val="333333"/>
                          </a:solidFill>
                          <a:effectLst/>
                          <a:latin typeface="Calibri Light"/>
                          <a:ea typeface="ＭＳ Ｐゴシック" pitchFamily="34" charset="-128"/>
                        </a:rPr>
                        <a:t> 60 a Europa; </a:t>
                      </a:r>
                      <a:r>
                        <a:rPr kumimoji="0" lang="en-US" sz="2000" b="0" i="0" u="none" strike="noStrike" cap="none" normalizeH="0" baseline="0" dirty="0" err="1">
                          <a:ln>
                            <a:noFill/>
                          </a:ln>
                          <a:solidFill>
                            <a:srgbClr val="333333"/>
                          </a:solidFill>
                          <a:effectLst/>
                          <a:latin typeface="Calibri Light"/>
                          <a:ea typeface="ＭＳ Ｐゴシック" pitchFamily="34" charset="-128"/>
                        </a:rPr>
                        <a:t>escàndol</a:t>
                      </a:r>
                      <a:r>
                        <a:rPr kumimoji="0" lang="en-US" sz="2000" b="0" i="0" u="none" strike="noStrike" cap="none" normalizeH="0" baseline="0" dirty="0">
                          <a:ln>
                            <a:noFill/>
                          </a:ln>
                          <a:solidFill>
                            <a:srgbClr val="333333"/>
                          </a:solidFill>
                          <a:effectLst/>
                          <a:latin typeface="Calibri Light"/>
                          <a:ea typeface="ＭＳ Ｐゴシック" pitchFamily="34" charset="-128"/>
                        </a:rPr>
                        <a:t> del Vioxx a </a:t>
                      </a:r>
                      <a:r>
                        <a:rPr kumimoji="0" lang="en-US" sz="2000" b="0" i="0" u="none" strike="noStrike" cap="none" normalizeH="0" baseline="0" dirty="0" err="1">
                          <a:ln>
                            <a:noFill/>
                          </a:ln>
                          <a:solidFill>
                            <a:srgbClr val="333333"/>
                          </a:solidFill>
                          <a:effectLst/>
                          <a:latin typeface="Calibri Light"/>
                          <a:ea typeface="ＭＳ Ｐゴシック" pitchFamily="34" charset="-128"/>
                        </a:rPr>
                        <a:t>Amèrica</a:t>
                      </a:r>
                      <a:r>
                        <a:rPr kumimoji="0" lang="en-US" sz="2000" b="0" i="0" u="none" strike="noStrike" cap="none" normalizeH="0" baseline="0" dirty="0">
                          <a:ln>
                            <a:noFill/>
                          </a:ln>
                          <a:solidFill>
                            <a:srgbClr val="333333"/>
                          </a:solidFill>
                          <a:effectLst/>
                          <a:latin typeface="Calibri Light"/>
                          <a:ea typeface="ＭＳ Ｐゴシック" pitchFamily="34" charset="-128"/>
                        </a:rPr>
                        <a:t> del Nord)</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pitchFamily="34" charset="-128"/>
                        </a:rPr>
                        <a:t>Economia</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Obviar</a:t>
                      </a:r>
                      <a:r>
                        <a:rPr kumimoji="0" lang="en-US" sz="2000" b="0" i="0" u="none" strike="noStrike" cap="none" normalizeH="0" baseline="0" dirty="0">
                          <a:ln>
                            <a:noFill/>
                          </a:ln>
                          <a:solidFill>
                            <a:srgbClr val="333333"/>
                          </a:solidFill>
                          <a:effectLst/>
                          <a:latin typeface="Calibri Light"/>
                          <a:ea typeface="ＭＳ Ｐゴシック" pitchFamily="34" charset="-128"/>
                        </a:rPr>
                        <a:t> les </a:t>
                      </a:r>
                      <a:r>
                        <a:rPr kumimoji="0" lang="en-US" sz="2000" b="0" i="0" u="none" strike="noStrike" cap="none" normalizeH="0" baseline="0" dirty="0" err="1">
                          <a:ln>
                            <a:noFill/>
                          </a:ln>
                          <a:solidFill>
                            <a:srgbClr val="333333"/>
                          </a:solidFill>
                          <a:effectLst/>
                          <a:latin typeface="Calibri Light"/>
                          <a:ea typeface="ＭＳ Ｐゴシック" pitchFamily="34" charset="-128"/>
                        </a:rPr>
                        <a:t>noves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tècniques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utilitzar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estratègies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comercials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antiquades</a:t>
                      </a:r>
                      <a:r>
                        <a:rPr kumimoji="0" lang="en-US" sz="2000" b="0" i="0" u="none" strike="noStrike" cap="none" normalizeH="0" baseline="0" dirty="0">
                          <a:ln>
                            <a:noFill/>
                          </a:ln>
                          <a:solidFill>
                            <a:srgbClr val="333333"/>
                          </a:solidFill>
                          <a:effectLst/>
                          <a:latin typeface="Calibri Light"/>
                          <a:ea typeface="ＭＳ Ｐゴシック" pitchFamily="34" charset="-128"/>
                        </a:rPr>
                        <a:t> , </a:t>
                      </a:r>
                      <a:r>
                        <a:rPr kumimoji="0" lang="en-US" sz="2000" b="0" i="0" u="none" strike="noStrike" cap="none" normalizeH="0" baseline="0" dirty="0" err="1">
                          <a:ln>
                            <a:noFill/>
                          </a:ln>
                          <a:solidFill>
                            <a:srgbClr val="333333"/>
                          </a:solidFill>
                          <a:effectLst/>
                          <a:latin typeface="Calibri Light"/>
                          <a:ea typeface="ＭＳ Ｐゴシック" pitchFamily="34" charset="-128"/>
                        </a:rPr>
                        <a:t>vendre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productes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antiquats</a:t>
                      </a:r>
                      <a:r>
                        <a:rPr kumimoji="0" lang="en-US" sz="2000" b="0" i="0" u="none" strike="noStrike" cap="none" normalizeH="0" baseline="0" dirty="0">
                          <a:ln>
                            <a:noFill/>
                          </a:ln>
                          <a:solidFill>
                            <a:srgbClr val="333333"/>
                          </a:solidFill>
                          <a:effectLst/>
                          <a:latin typeface="Calibri Light"/>
                          <a:ea typeface="ＭＳ Ｐゴシック" pitchFamily="34" charset="-128"/>
                        </a:rPr>
                        <a:t>(ex. </a:t>
                      </a:r>
                      <a:r>
                        <a:rPr kumimoji="0" lang="en-US" sz="2000" b="0" i="0" u="none" strike="noStrike" cap="none" normalizeH="0" baseline="0" dirty="0" err="1">
                          <a:ln>
                            <a:noFill/>
                          </a:ln>
                          <a:solidFill>
                            <a:srgbClr val="333333"/>
                          </a:solidFill>
                          <a:effectLst/>
                          <a:latin typeface="Calibri Light"/>
                          <a:ea typeface="ＭＳ Ｐゴシック" pitchFamily="34" charset="-128"/>
                        </a:rPr>
                        <a:t>gravació</a:t>
                      </a:r>
                      <a:r>
                        <a:rPr kumimoji="0" lang="en-US" sz="2000" b="0" i="0" u="none" strike="noStrike" cap="none" normalizeH="0" baseline="0" dirty="0">
                          <a:ln>
                            <a:noFill/>
                          </a:ln>
                          <a:solidFill>
                            <a:srgbClr val="333333"/>
                          </a:solidFill>
                          <a:effectLst/>
                          <a:latin typeface="Calibri Light"/>
                          <a:ea typeface="ＭＳ Ｐゴシック" pitchFamily="34" charset="-128"/>
                        </a:rPr>
                        <a:t> de </a:t>
                      </a:r>
                      <a:r>
                        <a:rPr kumimoji="0" lang="en-US" sz="2000" b="0" i="0" u="none" strike="noStrike" cap="none" normalizeH="0" baseline="0" dirty="0" err="1">
                          <a:ln>
                            <a:noFill/>
                          </a:ln>
                          <a:solidFill>
                            <a:srgbClr val="333333"/>
                          </a:solidFill>
                          <a:effectLst/>
                          <a:latin typeface="Calibri Light"/>
                          <a:ea typeface="ＭＳ Ｐゴシック" pitchFamily="34" charset="-128"/>
                        </a:rPr>
                        <a:t>càmera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màquina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d'escriure</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ignorar</a:t>
                      </a:r>
                      <a:r>
                        <a:rPr kumimoji="0" lang="en-US" sz="2000" b="0" i="0" u="none" strike="noStrike" cap="none" normalizeH="0" baseline="0" dirty="0">
                          <a:ln>
                            <a:noFill/>
                          </a:ln>
                          <a:solidFill>
                            <a:srgbClr val="333333"/>
                          </a:solidFill>
                          <a:effectLst/>
                          <a:latin typeface="Calibri Light"/>
                          <a:ea typeface="ＭＳ Ｐゴシック" pitchFamily="34" charset="-128"/>
                        </a:rPr>
                        <a:t> les </a:t>
                      </a:r>
                      <a:r>
                        <a:rPr kumimoji="0" lang="en-US" sz="2000" b="0" i="0" u="none" strike="noStrike" cap="none" normalizeH="0" baseline="0" dirty="0" err="1">
                          <a:ln>
                            <a:noFill/>
                          </a:ln>
                          <a:solidFill>
                            <a:srgbClr val="333333"/>
                          </a:solidFill>
                          <a:effectLst/>
                          <a:latin typeface="Calibri Light"/>
                          <a:ea typeface="ＭＳ Ｐゴシック" pitchFamily="34" charset="-128"/>
                        </a:rPr>
                        <a:t>noves</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tecnologies</a:t>
                      </a:r>
                      <a:r>
                        <a:rPr kumimoji="0" lang="en-US" sz="2000" b="0" i="0" u="none" strike="noStrike" cap="none" normalizeH="0" baseline="0" dirty="0">
                          <a:ln>
                            <a:noFill/>
                          </a:ln>
                          <a:solidFill>
                            <a:srgbClr val="333333"/>
                          </a:solidFill>
                          <a:effectLst/>
                          <a:latin typeface="Calibri Light"/>
                          <a:ea typeface="ＭＳ Ｐゴシック" pitchFamily="34" charset="-128"/>
                        </a:rPr>
                        <a:t> (ex. Una </a:t>
                      </a:r>
                      <a:r>
                        <a:rPr kumimoji="0" lang="en-US" sz="2000" b="0" i="0" u="none" strike="noStrike" cap="none" normalizeH="0" baseline="0" dirty="0" err="1">
                          <a:ln>
                            <a:noFill/>
                          </a:ln>
                          <a:solidFill>
                            <a:srgbClr val="333333"/>
                          </a:solidFill>
                          <a:effectLst/>
                          <a:latin typeface="Calibri Light"/>
                          <a:ea typeface="ＭＳ Ｐゴシック" pitchFamily="34" charset="-128"/>
                        </a:rPr>
                        <a:t>companyia</a:t>
                      </a:r>
                      <a:r>
                        <a:rPr kumimoji="0" lang="en-US" sz="2000" b="0" i="0" u="none" strike="noStrike" cap="none" normalizeH="0" baseline="0" dirty="0">
                          <a:ln>
                            <a:noFill/>
                          </a:ln>
                          <a:solidFill>
                            <a:srgbClr val="333333"/>
                          </a:solidFill>
                          <a:effectLst/>
                          <a:latin typeface="Calibri Light"/>
                          <a:ea typeface="ＭＳ Ｐゴシック" pitchFamily="34" charset="-128"/>
                        </a:rPr>
                        <a:t> sense </a:t>
                      </a:r>
                      <a:r>
                        <a:rPr kumimoji="0" lang="en-US" sz="2000" b="0" i="0" u="none" strike="noStrike" cap="none" normalizeH="0" baseline="0" dirty="0" err="1">
                          <a:ln>
                            <a:noFill/>
                          </a:ln>
                          <a:solidFill>
                            <a:srgbClr val="333333"/>
                          </a:solidFill>
                          <a:effectLst/>
                          <a:latin typeface="Calibri Light"/>
                          <a:ea typeface="ＭＳ Ｐゴシック" pitchFamily="34" charset="-128"/>
                        </a:rPr>
                        <a:t>pàgina</a:t>
                      </a:r>
                      <a:r>
                        <a:rPr kumimoji="0" lang="en-US" sz="2000" b="0" i="0" u="none" strike="noStrike" cap="none" normalizeH="0" baseline="0" dirty="0">
                          <a:ln>
                            <a:noFill/>
                          </a:ln>
                          <a:solidFill>
                            <a:srgbClr val="333333"/>
                          </a:solidFill>
                          <a:effectLst/>
                          <a:latin typeface="Calibri Light"/>
                          <a:ea typeface="ＭＳ Ｐゴシック" pitchFamily="34" charset="-128"/>
                        </a:rPr>
                        <a:t> web a internet)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83D6E6D5-8D3B-4BB4-B1D0-5096F4D02450}" type="slidenum">
              <a:rPr lang="de-DE" altLang="es-ES" smtClean="0"/>
              <a:pPr/>
              <a:t>11</a:t>
            </a:fld>
            <a:endParaRPr lang="de-DE" altLang="es-ES"/>
          </a:p>
        </p:txBody>
      </p:sp>
    </p:spTree>
    <p:extLst>
      <p:ext uri="{BB962C8B-B14F-4D97-AF65-F5344CB8AC3E}">
        <p14:creationId xmlns:p14="http://schemas.microsoft.com/office/powerpoint/2010/main" val="2749982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Quina rellevància té això?</a:t>
            </a:r>
          </a:p>
        </p:txBody>
      </p:sp>
      <p:sp>
        <p:nvSpPr>
          <p:cNvPr id="4" name="Content Placeholder 3"/>
          <p:cNvSpPr>
            <a:spLocks noGrp="1"/>
          </p:cNvSpPr>
          <p:nvPr>
            <p:ph idx="1"/>
          </p:nvPr>
        </p:nvSpPr>
        <p:spPr/>
        <p:txBody>
          <a:bodyPr/>
          <a:lstStyle/>
          <a:p>
            <a:pPr lvl="0" defTabSz="914400" fontAlgn="base">
              <a:buClr>
                <a:srgbClr val="336699"/>
              </a:buClr>
            </a:pPr>
            <a:r>
              <a:rPr lang="en-US" altLang="de-DE" sz="2400" dirty="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a:t>
            </a:r>
            <a:r>
              <a:rPr lang="en-US" altLang="de-DE" sz="2400" dirty="0" err="1">
                <a:solidFill>
                  <a:srgbClr val="333333"/>
                </a:solidFill>
              </a:rPr>
              <a:t>moltes</a:t>
            </a:r>
            <a:r>
              <a:rPr lang="en-US" altLang="de-DE" sz="2400" dirty="0">
                <a:solidFill>
                  <a:srgbClr val="333333"/>
                </a:solidFill>
              </a:rPr>
              <a:t> de les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segueixen</a:t>
            </a:r>
            <a:r>
              <a:rPr lang="en-US" altLang="de-DE" sz="2400" dirty="0">
                <a:solidFill>
                  <a:srgbClr val="333333"/>
                </a:solidFill>
              </a:rPr>
              <a:t> </a:t>
            </a:r>
            <a:r>
              <a:rPr lang="en-US" altLang="de-DE" sz="2400" dirty="0" err="1">
                <a:solidFill>
                  <a:srgbClr val="333333"/>
                </a:solidFill>
              </a:rPr>
              <a:t>aferrant</a:t>
            </a:r>
            <a:r>
              <a:rPr lang="en-US" altLang="de-DE" sz="2400" dirty="0">
                <a:solidFill>
                  <a:srgbClr val="333333"/>
                </a:solidFill>
              </a:rPr>
              <a:t>-se a les </a:t>
            </a:r>
            <a:r>
              <a:rPr lang="en-US" altLang="de-DE" sz="2400" dirty="0" err="1">
                <a:solidFill>
                  <a:srgbClr val="333333"/>
                </a:solidFill>
              </a:rPr>
              <a:t>seves</a:t>
            </a:r>
            <a:r>
              <a:rPr lang="en-US" altLang="de-DE" sz="2400" dirty="0">
                <a:solidFill>
                  <a:srgbClr val="333333"/>
                </a:solidFill>
              </a:rPr>
              <a:t> opinions o </a:t>
            </a:r>
            <a:r>
              <a:rPr lang="en-US" altLang="de-DE" sz="2400" dirty="0" err="1">
                <a:solidFill>
                  <a:srgbClr val="333333"/>
                </a:solidFill>
              </a:rPr>
              <a:t>creences</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un </a:t>
            </a:r>
            <a:r>
              <a:rPr lang="en-US" altLang="de-DE" sz="2400" dirty="0" err="1">
                <a:solidFill>
                  <a:srgbClr val="333333"/>
                </a:solidFill>
              </a:rPr>
              <a:t>cas</a:t>
            </a:r>
            <a:r>
              <a:rPr lang="en-US" altLang="de-DE" sz="2400" dirty="0">
                <a:solidFill>
                  <a:srgbClr val="333333"/>
                </a:solidFill>
              </a:rPr>
              <a:t>, fins </a:t>
            </a:r>
            <a:r>
              <a:rPr lang="en-US" altLang="de-DE" sz="2400" dirty="0" err="1">
                <a:solidFill>
                  <a:srgbClr val="333333"/>
                </a:solidFill>
              </a:rPr>
              <a:t>i</a:t>
            </a:r>
            <a:r>
              <a:rPr lang="en-US" altLang="de-DE" sz="2400" dirty="0">
                <a:solidFill>
                  <a:srgbClr val="333333"/>
                </a:solidFill>
              </a:rPr>
              <a:t> tot </a:t>
            </a:r>
            <a:r>
              <a:rPr lang="en-US" altLang="de-DE" sz="2400" dirty="0" err="1">
                <a:solidFill>
                  <a:srgbClr val="333333"/>
                </a:solidFill>
              </a:rPr>
              <a:t>quan</a:t>
            </a:r>
            <a:r>
              <a:rPr lang="en-US" altLang="de-DE" sz="2400" dirty="0">
                <a:solidFill>
                  <a:srgbClr val="333333"/>
                </a:solidFill>
              </a:rPr>
              <a:t> </a:t>
            </a:r>
            <a:r>
              <a:rPr lang="en-US" altLang="de-DE" sz="2400" dirty="0" err="1">
                <a:solidFill>
                  <a:srgbClr val="333333"/>
                </a:solidFill>
              </a:rPr>
              <a:t>s'enfronten</a:t>
            </a:r>
            <a:r>
              <a:rPr lang="en-US" altLang="de-DE" sz="2400" dirty="0">
                <a:solidFill>
                  <a:srgbClr val="333333"/>
                </a:solidFill>
              </a:rPr>
              <a:t> a proves </a:t>
            </a:r>
            <a:r>
              <a:rPr lang="en-US" altLang="de-DE" sz="2400" dirty="0" err="1">
                <a:solidFill>
                  <a:srgbClr val="333333"/>
                </a:solidFill>
              </a:rPr>
              <a:t>en</a:t>
            </a:r>
            <a:r>
              <a:rPr lang="en-US" altLang="de-DE" sz="2400" dirty="0">
                <a:solidFill>
                  <a:srgbClr val="333333"/>
                </a:solidFill>
              </a:rPr>
              <a:t> contra de la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d'aquesta</a:t>
            </a:r>
            <a:r>
              <a:rPr lang="en-US" altLang="de-DE" sz="2400" dirty="0">
                <a:solidFill>
                  <a:srgbClr val="333333"/>
                </a:solidFill>
              </a:rPr>
              <a:t>.</a:t>
            </a:r>
          </a:p>
          <a:p>
            <a:pPr lvl="0" defTabSz="914400" fontAlgn="base">
              <a:buClr>
                <a:srgbClr val="336699"/>
              </a:buClr>
            </a:pPr>
            <a:r>
              <a:rPr lang="en-US" altLang="de-DE" sz="2400" dirty="0" err="1">
                <a:solidFill>
                  <a:srgbClr val="004992"/>
                </a:solidFill>
              </a:rPr>
              <a:t>Això</a:t>
            </a:r>
            <a:r>
              <a:rPr lang="en-US" altLang="de-DE" sz="2400" dirty="0">
                <a:solidFill>
                  <a:srgbClr val="004992"/>
                </a:solidFill>
              </a:rPr>
              <a:t> pot </a:t>
            </a:r>
            <a:r>
              <a:rPr lang="en-US" altLang="de-DE" sz="2400" dirty="0" err="1">
                <a:solidFill>
                  <a:srgbClr val="004992"/>
                </a:solidFill>
              </a:rPr>
              <a:t>donar</a:t>
            </a:r>
            <a:r>
              <a:rPr lang="en-US" altLang="de-DE" sz="2400" dirty="0">
                <a:solidFill>
                  <a:srgbClr val="004992"/>
                </a:solidFill>
              </a:rPr>
              <a:t> </a:t>
            </a:r>
            <a:r>
              <a:rPr lang="en-US" altLang="de-DE" sz="2400" dirty="0" err="1">
                <a:solidFill>
                  <a:srgbClr val="004992"/>
                </a:solidFill>
              </a:rPr>
              <a:t>lloc</a:t>
            </a:r>
            <a:r>
              <a:rPr lang="en-US" altLang="de-DE" sz="2400" dirty="0">
                <a:solidFill>
                  <a:srgbClr val="004992"/>
                </a:solidFill>
              </a:rPr>
              <a:t> a </a:t>
            </a:r>
            <a:r>
              <a:rPr lang="en-US" altLang="de-DE" sz="2400" dirty="0" err="1">
                <a:solidFill>
                  <a:srgbClr val="004992"/>
                </a:solidFill>
              </a:rPr>
              <a:t>problemes</a:t>
            </a:r>
            <a:r>
              <a:rPr lang="en-US" altLang="de-DE" sz="2400" dirty="0">
                <a:solidFill>
                  <a:srgbClr val="004992"/>
                </a:solidFill>
              </a:rPr>
              <a:t> </a:t>
            </a:r>
            <a:r>
              <a:rPr lang="en-US" altLang="de-DE" sz="2400" dirty="0" err="1">
                <a:solidFill>
                  <a:srgbClr val="004992"/>
                </a:solidFill>
              </a:rPr>
              <a:t>interpersonals</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pot </a:t>
            </a:r>
            <a:r>
              <a:rPr lang="en-US" altLang="de-DE" sz="2400" dirty="0" err="1">
                <a:solidFill>
                  <a:srgbClr val="004992"/>
                </a:solidFill>
              </a:rPr>
              <a:t>obstaculitzar</a:t>
            </a:r>
            <a:r>
              <a:rPr lang="en-US" altLang="de-DE" sz="2400" dirty="0">
                <a:solidFill>
                  <a:srgbClr val="004992"/>
                </a:solidFill>
              </a:rPr>
              <a:t> </a:t>
            </a:r>
            <a:r>
              <a:rPr lang="en-US" altLang="de-DE" sz="2400" dirty="0" err="1">
                <a:solidFill>
                  <a:srgbClr val="004992"/>
                </a:solidFill>
              </a:rPr>
              <a:t>una</a:t>
            </a:r>
            <a:r>
              <a:rPr lang="en-US" altLang="de-DE" sz="2400" dirty="0">
                <a:solidFill>
                  <a:srgbClr val="004992"/>
                </a:solidFill>
              </a:rPr>
              <a:t> </a:t>
            </a:r>
            <a:r>
              <a:rPr lang="en-US" altLang="de-DE" sz="2400" dirty="0" err="1">
                <a:solidFill>
                  <a:srgbClr val="004992"/>
                </a:solidFill>
              </a:rPr>
              <a:t>visió</a:t>
            </a:r>
            <a:r>
              <a:rPr lang="en-US" altLang="de-DE" sz="2400" dirty="0">
                <a:solidFill>
                  <a:srgbClr val="004992"/>
                </a:solidFill>
              </a:rPr>
              <a:t> </a:t>
            </a:r>
            <a:r>
              <a:rPr lang="en-US" altLang="de-DE" sz="2400" dirty="0" err="1">
                <a:solidFill>
                  <a:srgbClr val="004992"/>
                </a:solidFill>
              </a:rPr>
              <a:t>sana</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realista</a:t>
            </a:r>
            <a:r>
              <a:rPr lang="en-US" altLang="de-DE" sz="2400" dirty="0">
                <a:solidFill>
                  <a:srgbClr val="004992"/>
                </a:solidFill>
              </a:rPr>
              <a:t> de </a:t>
            </a:r>
            <a:r>
              <a:rPr lang="en-US" altLang="de-DE" sz="2400" dirty="0" err="1">
                <a:solidFill>
                  <a:srgbClr val="004992"/>
                </a:solidFill>
              </a:rPr>
              <a:t>l'entorn</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AABD9EF4-DA07-4AA3-B9D4-1466D0FCD7DE}" type="slidenum">
              <a:rPr lang="de-DE" altLang="es-ES" smtClean="0"/>
              <a:pPr/>
              <a:t>12</a:t>
            </a:fld>
            <a:endParaRPr lang="de-DE" alt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Formes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persistència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sobre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creences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condueix</a:t>
            </a:r>
            <a:r>
              <a:rPr lang="en-US" sz="3600" dirty="0">
                <a:solidFill>
                  <a:srgbClr val="004992"/>
                </a:solidFill>
                <a:latin typeface="+mn-lt"/>
                <a:ea typeface="+mn-ea"/>
                <a:cs typeface="+mn-cs"/>
              </a:rPr>
              <a:t> a les </a:t>
            </a:r>
            <a:r>
              <a:rPr lang="en-US" sz="3600" dirty="0" err="1">
                <a:solidFill>
                  <a:srgbClr val="004992"/>
                </a:solidFill>
                <a:latin typeface="+mn-lt"/>
                <a:ea typeface="+mn-ea"/>
                <a:cs typeface="+mn-cs"/>
              </a:rPr>
              <a:t>malinterpretacions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durant</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psicosi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Exemples</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n-US" altLang="de-DE" sz="2400" dirty="0" err="1">
                <a:solidFill>
                  <a:srgbClr val="333333"/>
                </a:solidFill>
              </a:rPr>
              <a:t>S'eviten</a:t>
            </a:r>
            <a:r>
              <a:rPr lang="en-US" altLang="de-DE" sz="2400" dirty="0">
                <a:solidFill>
                  <a:srgbClr val="333333"/>
                </a:solidFill>
              </a:rPr>
              <a:t> converses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amistats</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familiars al </a:t>
            </a:r>
            <a:r>
              <a:rPr lang="en-US" altLang="de-DE" sz="2400" dirty="0" err="1">
                <a:solidFill>
                  <a:srgbClr val="333333"/>
                </a:solidFill>
              </a:rPr>
              <a:t>voltant</a:t>
            </a:r>
            <a:r>
              <a:rPr lang="en-US" altLang="de-DE" sz="2400" dirty="0">
                <a:solidFill>
                  <a:srgbClr val="333333"/>
                </a:solidFill>
              </a:rPr>
              <a:t> </a:t>
            </a:r>
            <a:r>
              <a:rPr lang="en-US" altLang="de-DE" sz="2400" dirty="0" err="1">
                <a:solidFill>
                  <a:srgbClr val="333333"/>
                </a:solidFill>
              </a:rPr>
              <a:t>d'unes</a:t>
            </a:r>
            <a:r>
              <a:rPr lang="en-US" altLang="de-DE" sz="2400" dirty="0">
                <a:solidFill>
                  <a:srgbClr val="333333"/>
                </a:solidFill>
              </a:rPr>
              <a:t> idees particulars </a:t>
            </a:r>
            <a:r>
              <a:rPr lang="en-US" altLang="de-DE" sz="2400" dirty="0" err="1">
                <a:solidFill>
                  <a:srgbClr val="333333"/>
                </a:solidFill>
              </a:rPr>
              <a:t>perquè</a:t>
            </a:r>
            <a:r>
              <a:rPr lang="en-US" altLang="de-DE" sz="2400" dirty="0">
                <a:solidFill>
                  <a:srgbClr val="333333"/>
                </a:solidFill>
              </a:rPr>
              <a:t> </a:t>
            </a:r>
            <a:r>
              <a:rPr lang="en-US" altLang="de-DE" sz="2400" dirty="0" err="1">
                <a:solidFill>
                  <a:srgbClr val="333333"/>
                </a:solidFill>
              </a:rPr>
              <a:t>s'espera</a:t>
            </a:r>
            <a:r>
              <a:rPr lang="en-US" altLang="de-DE" sz="2400" dirty="0">
                <a:solidFill>
                  <a:srgbClr val="333333"/>
                </a:solidFill>
              </a:rPr>
              <a:t>/ tem </a:t>
            </a:r>
            <a:r>
              <a:rPr lang="en-US" altLang="de-DE" sz="2400" dirty="0" err="1">
                <a:solidFill>
                  <a:srgbClr val="333333"/>
                </a:solidFill>
              </a:rPr>
              <a:t>estar</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desacord</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ja no es </a:t>
            </a:r>
            <a:r>
              <a:rPr lang="en-US" altLang="de-DE" sz="2400" dirty="0" err="1">
                <a:solidFill>
                  <a:srgbClr val="333333"/>
                </a:solidFill>
              </a:rPr>
              <a:t>confia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ningú</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Es </a:t>
            </a:r>
            <a:r>
              <a:rPr lang="en-US" altLang="de-DE" sz="2400" dirty="0" err="1">
                <a:solidFill>
                  <a:srgbClr val="333333"/>
                </a:solidFill>
              </a:rPr>
              <a:t>creu</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que no </a:t>
            </a:r>
            <a:r>
              <a:rPr lang="en-US" altLang="de-DE" sz="2400" dirty="0" err="1">
                <a:solidFill>
                  <a:srgbClr val="333333"/>
                </a:solidFill>
              </a:rPr>
              <a:t>estan</a:t>
            </a:r>
            <a:r>
              <a:rPr lang="en-US" altLang="de-DE" sz="2400" dirty="0">
                <a:solidFill>
                  <a:srgbClr val="333333"/>
                </a:solidFill>
              </a:rPr>
              <a:t> </a:t>
            </a:r>
            <a:r>
              <a:rPr lang="en-US" altLang="de-DE" sz="2400" dirty="0" err="1">
                <a:solidFill>
                  <a:srgbClr val="333333"/>
                </a:solidFill>
              </a:rPr>
              <a:t>d'acord</a:t>
            </a:r>
            <a:r>
              <a:rPr lang="en-US" altLang="de-DE" sz="2400" dirty="0">
                <a:solidFill>
                  <a:srgbClr val="333333"/>
                </a:solidFill>
              </a:rPr>
              <a:t> </a:t>
            </a:r>
            <a:r>
              <a:rPr lang="en-US" altLang="de-DE" sz="2400" dirty="0" err="1">
                <a:solidFill>
                  <a:srgbClr val="333333"/>
                </a:solidFill>
              </a:rPr>
              <a:t>amb</a:t>
            </a:r>
            <a:r>
              <a:rPr lang="en-US" altLang="de-DE" sz="2400" dirty="0">
                <a:solidFill>
                  <a:srgbClr val="333333"/>
                </a:solidFill>
              </a:rPr>
              <a:t> les </a:t>
            </a:r>
            <a:r>
              <a:rPr lang="en-US" altLang="de-DE" sz="2400" dirty="0" err="1">
                <a:solidFill>
                  <a:srgbClr val="333333"/>
                </a:solidFill>
              </a:rPr>
              <a:t>pròpies</a:t>
            </a:r>
            <a:r>
              <a:rPr lang="en-US" altLang="de-DE" sz="2400" dirty="0">
                <a:solidFill>
                  <a:srgbClr val="333333"/>
                </a:solidFill>
              </a:rPr>
              <a:t> </a:t>
            </a:r>
            <a:r>
              <a:rPr lang="en-US" altLang="de-DE" sz="2400" dirty="0" err="1">
                <a:solidFill>
                  <a:srgbClr val="333333"/>
                </a:solidFill>
              </a:rPr>
              <a:t>creences</a:t>
            </a:r>
            <a:r>
              <a:rPr lang="en-US" altLang="de-DE" sz="2400" dirty="0">
                <a:solidFill>
                  <a:srgbClr val="333333"/>
                </a:solidFill>
              </a:rPr>
              <a:t> </a:t>
            </a:r>
            <a:r>
              <a:rPr lang="en-US" altLang="de-DE" sz="2400" dirty="0" err="1">
                <a:solidFill>
                  <a:srgbClr val="333333"/>
                </a:solidFill>
              </a:rPr>
              <a:t>són</a:t>
            </a:r>
            <a:r>
              <a:rPr lang="en-US" altLang="de-DE" sz="2400" dirty="0">
                <a:solidFill>
                  <a:srgbClr val="333333"/>
                </a:solidFill>
              </a:rPr>
              <a:t> </a:t>
            </a:r>
            <a:r>
              <a:rPr lang="en-US" altLang="de-DE" sz="2400" dirty="0" err="1">
                <a:solidFill>
                  <a:srgbClr val="333333"/>
                </a:solidFill>
              </a:rPr>
              <a:t>enemigues</a:t>
            </a:r>
            <a:r>
              <a:rPr lang="en-US" altLang="de-DE" sz="2400" dirty="0">
                <a:solidFill>
                  <a:srgbClr val="333333"/>
                </a:solidFill>
              </a:rPr>
              <a:t> o </a:t>
            </a:r>
            <a:r>
              <a:rPr lang="en-US" altLang="de-DE" sz="2400" dirty="0" err="1">
                <a:solidFill>
                  <a:srgbClr val="333333"/>
                </a:solidFill>
              </a:rPr>
              <a:t>perseguidores</a:t>
            </a:r>
            <a:r>
              <a:rPr lang="en-US" altLang="de-DE" sz="2400" dirty="0">
                <a:solidFill>
                  <a:srgbClr val="333333"/>
                </a:solidFill>
              </a:rPr>
              <a:t>.</a:t>
            </a:r>
          </a:p>
          <a:p>
            <a:pPr marL="342900" lvl="0" indent="-342900" defTabSz="914377">
              <a:buClr>
                <a:srgbClr val="333333"/>
              </a:buClr>
              <a:buFont typeface="WingDings"/>
              <a:buChar char=""/>
            </a:pPr>
            <a:r>
              <a:rPr lang="en-US" altLang="de-DE" sz="2400" dirty="0">
                <a:solidFill>
                  <a:srgbClr val="333333"/>
                </a:solidFill>
              </a:rPr>
              <a:t>Quan </a:t>
            </a:r>
            <a:r>
              <a:rPr lang="en-US" altLang="de-DE" sz="2400" dirty="0" err="1">
                <a:solidFill>
                  <a:srgbClr val="333333"/>
                </a:solidFill>
              </a:rPr>
              <a:t>s'obté</a:t>
            </a:r>
            <a:r>
              <a:rPr lang="en-US" altLang="de-DE" sz="2400" dirty="0">
                <a:solidFill>
                  <a:srgbClr val="333333"/>
                </a:solidFill>
              </a:rPr>
              <a:t> la </a:t>
            </a:r>
            <a:r>
              <a:rPr lang="en-US" altLang="de-DE" sz="2400" dirty="0" err="1">
                <a:solidFill>
                  <a:srgbClr val="333333"/>
                </a:solidFill>
              </a:rPr>
              <a:t>informació</a:t>
            </a:r>
            <a:r>
              <a:rPr lang="en-US" altLang="de-DE" sz="2400" dirty="0">
                <a:solidFill>
                  <a:srgbClr val="333333"/>
                </a:solidFill>
              </a:rPr>
              <a:t> a </a:t>
            </a:r>
            <a:r>
              <a:rPr lang="en-US" altLang="de-DE" sz="2400" dirty="0" err="1">
                <a:solidFill>
                  <a:srgbClr val="333333"/>
                </a:solidFill>
              </a:rPr>
              <a:t>partir</a:t>
            </a:r>
            <a:r>
              <a:rPr lang="en-US" altLang="de-DE" sz="2400" dirty="0">
                <a:solidFill>
                  <a:srgbClr val="333333"/>
                </a:solidFill>
              </a:rPr>
              <a:t> </a:t>
            </a:r>
            <a:r>
              <a:rPr lang="en-US" altLang="de-DE" sz="2400" dirty="0" err="1">
                <a:solidFill>
                  <a:srgbClr val="333333"/>
                </a:solidFill>
              </a:rPr>
              <a:t>d'una</a:t>
            </a:r>
            <a:r>
              <a:rPr lang="en-US" altLang="de-DE" sz="2400" dirty="0">
                <a:solidFill>
                  <a:srgbClr val="333333"/>
                </a:solidFill>
              </a:rPr>
              <a:t> </a:t>
            </a:r>
            <a:r>
              <a:rPr lang="en-US" altLang="de-DE" sz="2400" dirty="0" err="1">
                <a:solidFill>
                  <a:srgbClr val="333333"/>
                </a:solidFill>
              </a:rPr>
              <a:t>única</a:t>
            </a:r>
            <a:r>
              <a:rPr lang="en-US" altLang="de-DE" sz="2400" dirty="0">
                <a:solidFill>
                  <a:srgbClr val="333333"/>
                </a:solidFill>
              </a:rPr>
              <a:t> font (per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foros</a:t>
            </a:r>
            <a:r>
              <a:rPr lang="en-US" altLang="de-DE" sz="2400" dirty="0">
                <a:solidFill>
                  <a:srgbClr val="333333"/>
                </a:solidFill>
              </a:rPr>
              <a:t> </a:t>
            </a:r>
            <a:r>
              <a:rPr lang="en-US" altLang="de-DE" sz="2400" dirty="0" err="1">
                <a:solidFill>
                  <a:srgbClr val="333333"/>
                </a:solidFill>
              </a:rPr>
              <a:t>d'Internet</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les </a:t>
            </a:r>
            <a:r>
              <a:rPr lang="en-US" altLang="de-DE" sz="2400" dirty="0" err="1">
                <a:solidFill>
                  <a:srgbClr val="333333"/>
                </a:solidFill>
              </a:rPr>
              <a:t>teories</a:t>
            </a:r>
            <a:r>
              <a:rPr lang="en-US" altLang="de-DE" sz="2400" dirty="0">
                <a:solidFill>
                  <a:srgbClr val="333333"/>
                </a:solidFill>
              </a:rPr>
              <a:t> de </a:t>
            </a:r>
            <a:r>
              <a:rPr lang="en-US" altLang="de-DE" sz="2400" dirty="0" err="1">
                <a:solidFill>
                  <a:srgbClr val="333333"/>
                </a:solidFill>
              </a:rPr>
              <a:t>conspiració</a:t>
            </a:r>
            <a:r>
              <a:rPr lang="en-US" altLang="de-DE" sz="2400" dirty="0">
                <a:solidFill>
                  <a:srgbClr val="333333"/>
                </a:solidFill>
              </a:rPr>
              <a:t>), no </a:t>
            </a:r>
            <a:r>
              <a:rPr lang="en-US" altLang="de-DE" sz="2400" dirty="0" err="1">
                <a:solidFill>
                  <a:srgbClr val="333333"/>
                </a:solidFill>
              </a:rPr>
              <a:t>estem</a:t>
            </a:r>
            <a:r>
              <a:rPr lang="en-US" altLang="de-DE" sz="2400" dirty="0">
                <a:solidFill>
                  <a:srgbClr val="333333"/>
                </a:solidFill>
              </a:rPr>
              <a:t> </a:t>
            </a:r>
            <a:r>
              <a:rPr lang="en-US" altLang="de-DE" sz="2400" dirty="0" err="1">
                <a:solidFill>
                  <a:srgbClr val="333333"/>
                </a:solidFill>
              </a:rPr>
              <a:t>considerant</a:t>
            </a:r>
            <a:r>
              <a:rPr lang="en-US" altLang="de-DE" sz="2400" dirty="0">
                <a:solidFill>
                  <a:srgbClr val="333333"/>
                </a:solidFill>
              </a:rPr>
              <a:t>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mitjans</a:t>
            </a:r>
            <a:r>
              <a:rPr lang="en-US" altLang="de-DE" sz="2400" dirty="0">
                <a:solidFill>
                  <a:srgbClr val="333333"/>
                </a:solidFill>
              </a:rPr>
              <a:t> de </a:t>
            </a:r>
            <a:r>
              <a:rPr lang="en-US" altLang="de-DE" sz="2400" dirty="0" err="1">
                <a:solidFill>
                  <a:srgbClr val="333333"/>
                </a:solidFill>
              </a:rPr>
              <a:t>comunicació</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seriosos</a:t>
            </a:r>
            <a:r>
              <a:rPr lang="en-US" altLang="de-DE" sz="2400" dirty="0">
                <a:solidFill>
                  <a:srgbClr val="333333"/>
                </a:solidFill>
              </a:rPr>
              <a:t> (per </a:t>
            </a:r>
            <a:r>
              <a:rPr lang="en-US" altLang="de-DE" sz="2400" dirty="0" err="1">
                <a:solidFill>
                  <a:srgbClr val="333333"/>
                </a:solidFill>
              </a:rPr>
              <a:t>exemple</a:t>
            </a:r>
            <a:r>
              <a:rPr lang="en-US" altLang="de-DE" sz="2400" dirty="0">
                <a:solidFill>
                  <a:srgbClr val="333333"/>
                </a:solidFill>
              </a:rPr>
              <a:t>, </a:t>
            </a:r>
            <a:r>
              <a:rPr lang="en-US" altLang="de-DE" sz="2400" dirty="0" err="1">
                <a:solidFill>
                  <a:srgbClr val="333333"/>
                </a:solidFill>
              </a:rPr>
              <a:t>agències</a:t>
            </a:r>
            <a:r>
              <a:rPr lang="en-US" altLang="de-DE" sz="2400" dirty="0">
                <a:solidFill>
                  <a:srgbClr val="333333"/>
                </a:solidFill>
              </a:rPr>
              <a:t> de </a:t>
            </a:r>
            <a:r>
              <a:rPr lang="en-US" altLang="de-DE" sz="2400" dirty="0" err="1">
                <a:solidFill>
                  <a:srgbClr val="333333"/>
                </a:solidFill>
              </a:rPr>
              <a:t>premsa</a:t>
            </a:r>
            <a:r>
              <a:rPr lang="en-US" altLang="de-DE" sz="2400" dirty="0">
                <a:solidFill>
                  <a:srgbClr val="333333"/>
                </a:solidFill>
              </a:rPr>
              <a:t>).</a:t>
            </a:r>
          </a:p>
          <a:p>
            <a:pPr lvl="0" algn="ctr" defTabSz="914400" fontAlgn="base"/>
            <a:r>
              <a:rPr lang="en-US" altLang="de-DE" sz="2400" dirty="0">
                <a:solidFill>
                  <a:srgbClr val="004992"/>
                </a:solidFill>
              </a:rPr>
              <a:t>Vol </a:t>
            </a:r>
            <a:r>
              <a:rPr lang="en-US" altLang="de-DE" sz="2400" dirty="0" err="1">
                <a:solidFill>
                  <a:srgbClr val="004992"/>
                </a:solidFill>
              </a:rPr>
              <a:t>contribuir</a:t>
            </a:r>
            <a:r>
              <a:rPr lang="en-US" altLang="de-DE" sz="2400" dirty="0">
                <a:solidFill>
                  <a:srgbClr val="004992"/>
                </a:solidFill>
              </a:rPr>
              <a:t> </a:t>
            </a:r>
            <a:r>
              <a:rPr lang="en-US" altLang="de-DE" sz="2400" dirty="0" err="1">
                <a:solidFill>
                  <a:srgbClr val="004992"/>
                </a:solidFill>
              </a:rPr>
              <a:t>algú</a:t>
            </a:r>
            <a:r>
              <a:rPr lang="en-US" altLang="de-DE" sz="2400" dirty="0">
                <a:solidFill>
                  <a:srgbClr val="004992"/>
                </a:solidFill>
              </a:rPr>
              <a:t> </a:t>
            </a:r>
            <a:r>
              <a:rPr lang="en-US" altLang="de-DE" sz="2400" dirty="0" err="1">
                <a:solidFill>
                  <a:srgbClr val="004992"/>
                </a:solidFill>
              </a:rPr>
              <a:t>amb</a:t>
            </a:r>
            <a:r>
              <a:rPr lang="en-US" altLang="de-DE" sz="2400" dirty="0">
                <a:solidFill>
                  <a:srgbClr val="004992"/>
                </a:solidFill>
              </a:rPr>
              <a:t> </a:t>
            </a:r>
            <a:r>
              <a:rPr lang="en-US" altLang="de-DE" sz="2400" dirty="0" err="1">
                <a:solidFill>
                  <a:srgbClr val="004992"/>
                </a:solidFill>
              </a:rPr>
              <a:t>alguna</a:t>
            </a:r>
            <a:r>
              <a:rPr lang="en-US" altLang="de-DE" sz="2400" dirty="0">
                <a:solidFill>
                  <a:srgbClr val="004992"/>
                </a:solidFill>
              </a:rPr>
              <a:t> </a:t>
            </a:r>
            <a:r>
              <a:rPr lang="en-US" altLang="de-DE" sz="2400" dirty="0" err="1">
                <a:solidFill>
                  <a:srgbClr val="004992"/>
                </a:solidFill>
              </a:rPr>
              <a:t>experiència</a:t>
            </a:r>
            <a:r>
              <a:rPr lang="en-US" altLang="de-DE" sz="2400" dirty="0">
                <a:solidFill>
                  <a:srgbClr val="004992"/>
                </a:solidFill>
              </a:rPr>
              <a:t> personal </a:t>
            </a:r>
            <a:r>
              <a:rPr lang="en-US" altLang="de-DE" sz="2400" dirty="0" err="1">
                <a:solidFill>
                  <a:srgbClr val="004992"/>
                </a:solidFill>
              </a:rPr>
              <a:t>breu</a:t>
            </a:r>
            <a:r>
              <a:rPr lang="en-US" altLang="de-DE" sz="2400" dirty="0">
                <a:solidFill>
                  <a:srgbClr val="004992"/>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13</a:t>
            </a:fld>
            <a:endParaRPr lang="de-DE" alt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mn-lt"/>
                <a:ea typeface="+mn-ea"/>
                <a:cs typeface="+mn-cs"/>
              </a:rPr>
              <a:t>Les següents tres imatges pertanyen a la mateixa categoria. De quina categoria es tracta?</a:t>
            </a:r>
            <a:endParaRPr lang="de-DE" altLang="de-DE" sz="3600">
              <a:latin typeface="+mn-lt"/>
              <a:ea typeface="+mn-ea"/>
              <a:cs typeface="+mn-cs"/>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3"/>
          <p:cNvSpPr txBox="1">
            <a:spLocks/>
          </p:cNvSpPr>
          <p:nvPr/>
        </p:nvSpPr>
        <p:spPr bwMode="gray">
          <a:xfrm>
            <a:off x="411480" y="4441184"/>
            <a:ext cx="11338560" cy="2011680"/>
          </a:xfrm>
          <a:prstGeom prst="rect">
            <a:avLst/>
          </a:prstGeom>
        </p:spPr>
        <p:txBody>
          <a:bodyPr vert="horz" wrap="square"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lnSpc>
                <a:spcPct val="100000"/>
              </a:lnSpc>
              <a:spcBef>
                <a:spcPts val="1200"/>
              </a:spcBef>
              <a:buClr>
                <a:srgbClr val="333333"/>
              </a:buClr>
            </a:pPr>
            <a:r>
              <a:rPr lang="en-US" sz="2400">
                <a:solidFill>
                  <a:srgbClr val="333333"/>
                </a:solidFill>
              </a:rPr>
              <a:t>Sí estàs segur o segura de la categoria, digues la teva resposta.</a:t>
            </a:r>
          </a:p>
          <a:p>
            <a:pPr algn="ctr" fontAlgn="auto">
              <a:lnSpc>
                <a:spcPct val="100000"/>
              </a:lnSpc>
              <a:spcBef>
                <a:spcPts val="1200"/>
              </a:spcBef>
              <a:buClr>
                <a:srgbClr val="333333"/>
              </a:buClr>
            </a:pPr>
            <a:r>
              <a:rPr lang="en-US" sz="2400">
                <a:solidFill>
                  <a:srgbClr val="333333"/>
                </a:solidFill>
              </a:rPr>
              <a:t>Et donarem la resposta (“sí” vs. “no” ).</a:t>
            </a:r>
          </a:p>
          <a:p>
            <a:pPr algn="ctr" fontAlgn="auto">
              <a:lnSpc>
                <a:spcPct val="100000"/>
              </a:lnSpc>
              <a:spcBef>
                <a:spcPts val="1200"/>
              </a:spcBef>
              <a:buClr>
                <a:srgbClr val="333333"/>
              </a:buClr>
            </a:pPr>
            <a:r>
              <a:rPr lang="en-US" sz="2400">
                <a:solidFill>
                  <a:srgbClr val="333333"/>
                </a:solidFill>
              </a:rPr>
              <a:t>Sisplau , suggereix altres ítems per a comprovar la teva hipòtesi.</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83D6E6D5-8D3B-4BB4-B1D0-5096F4D02450}" type="slidenum">
              <a:rPr lang="de-DE" altLang="es-ES" smtClean="0"/>
              <a:pPr/>
              <a:t>14</a:t>
            </a:fld>
            <a:endParaRPr lang="de-DE" alt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Categoria: Aliments!</a:t>
            </a: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5"/>
          <p:cNvSpPr txBox="1">
            <a:spLocks noChangeArrowheads="1"/>
          </p:cNvSpPr>
          <p:nvPr/>
        </p:nvSpPr>
        <p:spPr bwMode="gray">
          <a:xfrm>
            <a:off x="408955" y="3789040"/>
            <a:ext cx="11340000" cy="2653342"/>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1200"/>
              </a:spcBef>
              <a:defRPr/>
            </a:pPr>
            <a:r>
              <a:rPr lang="en-US" b="1" dirty="0">
                <a:solidFill>
                  <a:srgbClr val="333333"/>
                </a:solidFill>
              </a:rPr>
              <a:t>Error </a:t>
            </a:r>
            <a:r>
              <a:rPr lang="en-US" b="1" dirty="0" err="1">
                <a:solidFill>
                  <a:srgbClr val="333333"/>
                </a:solidFill>
              </a:rPr>
              <a:t>freqüent</a:t>
            </a:r>
            <a:r>
              <a:rPr lang="en-US" b="1" dirty="0">
                <a:solidFill>
                  <a:srgbClr val="333333"/>
                </a:solidFill>
              </a:rPr>
              <a:t>: </a:t>
            </a:r>
            <a:r>
              <a:rPr lang="en-US" dirty="0" err="1">
                <a:solidFill>
                  <a:srgbClr val="333333"/>
                </a:solidFill>
              </a:rPr>
              <a:t>Moltes</a:t>
            </a:r>
            <a:r>
              <a:rPr lang="en-US" dirty="0">
                <a:solidFill>
                  <a:srgbClr val="333333"/>
                </a:solidFill>
              </a:rPr>
              <a:t> </a:t>
            </a:r>
            <a:r>
              <a:rPr lang="en-US" dirty="0" err="1">
                <a:solidFill>
                  <a:srgbClr val="333333"/>
                </a:solidFill>
              </a:rPr>
              <a:t>persones</a:t>
            </a:r>
            <a:r>
              <a:rPr lang="en-US" dirty="0">
                <a:solidFill>
                  <a:srgbClr val="333333"/>
                </a:solidFill>
              </a:rPr>
              <a:t> sols </a:t>
            </a:r>
            <a:r>
              <a:rPr lang="en-US" dirty="0" err="1">
                <a:solidFill>
                  <a:srgbClr val="333333"/>
                </a:solidFill>
              </a:rPr>
              <a:t>busquen</a:t>
            </a:r>
            <a:r>
              <a:rPr lang="en-US" dirty="0">
                <a:solidFill>
                  <a:srgbClr val="333333"/>
                </a:solidFill>
              </a:rPr>
              <a:t> </a:t>
            </a:r>
            <a:r>
              <a:rPr lang="en-US" dirty="0" err="1">
                <a:solidFill>
                  <a:srgbClr val="333333"/>
                </a:solidFill>
              </a:rPr>
              <a:t>informació</a:t>
            </a:r>
            <a:r>
              <a:rPr lang="en-US" dirty="0">
                <a:solidFill>
                  <a:srgbClr val="333333"/>
                </a:solidFill>
              </a:rPr>
              <a:t> a favor de la </a:t>
            </a:r>
            <a:r>
              <a:rPr lang="en-US" dirty="0" err="1">
                <a:solidFill>
                  <a:srgbClr val="333333"/>
                </a:solidFill>
              </a:rPr>
              <a:t>seva</a:t>
            </a:r>
            <a:r>
              <a:rPr lang="en-US" dirty="0">
                <a:solidFill>
                  <a:srgbClr val="333333"/>
                </a:solidFill>
              </a:rPr>
              <a:t> </a:t>
            </a:r>
            <a:r>
              <a:rPr lang="en-US" dirty="0" err="1">
                <a:solidFill>
                  <a:srgbClr val="333333"/>
                </a:solidFill>
              </a:rPr>
              <a:t>hipòtesi</a:t>
            </a:r>
            <a:r>
              <a:rPr lang="en-US" dirty="0">
                <a:solidFill>
                  <a:srgbClr val="333333"/>
                </a:solidFill>
              </a:rPr>
              <a:t>, no </a:t>
            </a:r>
            <a:r>
              <a:rPr lang="en-US" dirty="0" err="1">
                <a:solidFill>
                  <a:srgbClr val="333333"/>
                </a:solidFill>
              </a:rPr>
              <a:t>informació</a:t>
            </a:r>
            <a:r>
              <a:rPr lang="en-US" dirty="0">
                <a:solidFill>
                  <a:srgbClr val="333333"/>
                </a:solidFill>
              </a:rPr>
              <a:t> </a:t>
            </a:r>
            <a:r>
              <a:rPr lang="en-US" dirty="0" err="1">
                <a:solidFill>
                  <a:srgbClr val="333333"/>
                </a:solidFill>
              </a:rPr>
              <a:t>contradictòria</a:t>
            </a:r>
            <a:r>
              <a:rPr lang="en-US" dirty="0">
                <a:solidFill>
                  <a:srgbClr val="333333"/>
                </a:solidFill>
              </a:rPr>
              <a:t> (</a:t>
            </a:r>
            <a:r>
              <a:rPr lang="en-US" dirty="0" err="1">
                <a:solidFill>
                  <a:srgbClr val="333333"/>
                </a:solidFill>
              </a:rPr>
              <a:t>biaix</a:t>
            </a:r>
            <a:r>
              <a:rPr lang="en-US" dirty="0">
                <a:solidFill>
                  <a:srgbClr val="333333"/>
                </a:solidFill>
              </a:rPr>
              <a:t> de </a:t>
            </a:r>
            <a:r>
              <a:rPr lang="en-US" dirty="0" err="1">
                <a:solidFill>
                  <a:srgbClr val="333333"/>
                </a:solidFill>
              </a:rPr>
              <a:t>confirmació</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aquest</a:t>
            </a:r>
            <a:r>
              <a:rPr lang="en-US" dirty="0">
                <a:solidFill>
                  <a:srgbClr val="333333"/>
                </a:solidFill>
              </a:rPr>
              <a:t> </a:t>
            </a:r>
            <a:r>
              <a:rPr lang="en-US" dirty="0" err="1">
                <a:solidFill>
                  <a:srgbClr val="333333"/>
                </a:solidFill>
              </a:rPr>
              <a:t>cas</a:t>
            </a:r>
            <a:r>
              <a:rPr lang="en-US" dirty="0">
                <a:solidFill>
                  <a:srgbClr val="333333"/>
                </a:solidFill>
              </a:rPr>
              <a:t>: </a:t>
            </a:r>
            <a:r>
              <a:rPr lang="en-US" dirty="0" err="1">
                <a:solidFill>
                  <a:srgbClr val="333333"/>
                </a:solidFill>
              </a:rPr>
              <a:t>aparentment</a:t>
            </a:r>
            <a:r>
              <a:rPr lang="en-US" dirty="0">
                <a:solidFill>
                  <a:srgbClr val="333333"/>
                </a:solidFill>
              </a:rPr>
              <a:t> la </a:t>
            </a:r>
            <a:r>
              <a:rPr lang="en-US" dirty="0" err="1">
                <a:solidFill>
                  <a:srgbClr val="333333"/>
                </a:solidFill>
              </a:rPr>
              <a:t>categoria</a:t>
            </a:r>
            <a:r>
              <a:rPr lang="en-US" dirty="0">
                <a:solidFill>
                  <a:srgbClr val="333333"/>
                </a:solidFill>
              </a:rPr>
              <a:t> </a:t>
            </a:r>
            <a:r>
              <a:rPr lang="en-US" dirty="0" err="1">
                <a:solidFill>
                  <a:srgbClr val="333333"/>
                </a:solidFill>
              </a:rPr>
              <a:t>correcta</a:t>
            </a:r>
            <a:r>
              <a:rPr lang="en-US" dirty="0">
                <a:solidFill>
                  <a:srgbClr val="333333"/>
                </a:solidFill>
              </a:rPr>
              <a:t> = </a:t>
            </a:r>
            <a:r>
              <a:rPr lang="en-US" dirty="0" err="1">
                <a:solidFill>
                  <a:srgbClr val="333333"/>
                </a:solidFill>
              </a:rPr>
              <a:t>fruites</a:t>
            </a:r>
            <a:r>
              <a:rPr lang="en-US" dirty="0">
                <a:solidFill>
                  <a:srgbClr val="333333"/>
                </a:solidFill>
              </a:rPr>
              <a:t>. </a:t>
            </a:r>
            <a:r>
              <a:rPr lang="en-US" dirty="0" err="1">
                <a:solidFill>
                  <a:srgbClr val="333333"/>
                </a:solidFill>
              </a:rPr>
              <a:t>Sovint</a:t>
            </a:r>
            <a:r>
              <a:rPr lang="en-US" dirty="0">
                <a:solidFill>
                  <a:srgbClr val="333333"/>
                </a:solidFill>
              </a:rPr>
              <a:t>, no </a:t>
            </a:r>
            <a:r>
              <a:rPr lang="en-US" dirty="0" err="1">
                <a:solidFill>
                  <a:srgbClr val="333333"/>
                </a:solidFill>
              </a:rPr>
              <a:t>tenim</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compte</a:t>
            </a:r>
            <a:r>
              <a:rPr lang="en-US" dirty="0">
                <a:solidFill>
                  <a:srgbClr val="333333"/>
                </a:solidFill>
              </a:rPr>
              <a:t> </a:t>
            </a:r>
            <a:r>
              <a:rPr lang="en-US" dirty="0" err="1">
                <a:solidFill>
                  <a:srgbClr val="333333"/>
                </a:solidFill>
              </a:rPr>
              <a:t>consideracions</a:t>
            </a:r>
            <a:r>
              <a:rPr lang="en-US" dirty="0">
                <a:solidFill>
                  <a:srgbClr val="333333"/>
                </a:solidFill>
              </a:rPr>
              <a:t>/</a:t>
            </a:r>
            <a:r>
              <a:rPr lang="en-US" dirty="0" err="1">
                <a:solidFill>
                  <a:srgbClr val="333333"/>
                </a:solidFill>
              </a:rPr>
              <a:t>idees</a:t>
            </a:r>
            <a:r>
              <a:rPr lang="en-US" dirty="0">
                <a:solidFill>
                  <a:srgbClr val="333333"/>
                </a:solidFill>
              </a:rPr>
              <a:t> alternatives. </a:t>
            </a:r>
          </a:p>
          <a:p>
            <a:pPr fontAlgn="auto">
              <a:lnSpc>
                <a:spcPct val="100000"/>
              </a:lnSpc>
              <a:spcBef>
                <a:spcPts val="1200"/>
              </a:spcBef>
              <a:defRPr/>
            </a:pPr>
            <a:r>
              <a:rPr lang="en-US" dirty="0">
                <a:solidFill>
                  <a:srgbClr val="333333"/>
                </a:solidFill>
              </a:rPr>
              <a:t>A la </a:t>
            </a:r>
            <a:r>
              <a:rPr lang="en-US" dirty="0" err="1">
                <a:solidFill>
                  <a:srgbClr val="333333"/>
                </a:solidFill>
              </a:rPr>
              <a:t>vida</a:t>
            </a:r>
            <a:r>
              <a:rPr lang="en-US" dirty="0">
                <a:solidFill>
                  <a:srgbClr val="333333"/>
                </a:solidFill>
              </a:rPr>
              <a:t> </a:t>
            </a:r>
            <a:r>
              <a:rPr lang="en-US" dirty="0" err="1">
                <a:solidFill>
                  <a:srgbClr val="333333"/>
                </a:solidFill>
              </a:rPr>
              <a:t>diària</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una</a:t>
            </a:r>
            <a:r>
              <a:rPr lang="en-US" dirty="0">
                <a:solidFill>
                  <a:srgbClr val="333333"/>
                </a:solidFill>
              </a:rPr>
              <a:t> persona sols </a:t>
            </a:r>
            <a:r>
              <a:rPr lang="en-US" dirty="0" err="1">
                <a:solidFill>
                  <a:srgbClr val="333333"/>
                </a:solidFill>
              </a:rPr>
              <a:t>llegeix</a:t>
            </a:r>
            <a:r>
              <a:rPr lang="en-US" dirty="0">
                <a:solidFill>
                  <a:srgbClr val="333333"/>
                </a:solidFill>
              </a:rPr>
              <a:t> les </a:t>
            </a:r>
            <a:r>
              <a:rPr lang="en-US" dirty="0" err="1">
                <a:solidFill>
                  <a:srgbClr val="333333"/>
                </a:solidFill>
              </a:rPr>
              <a:t>notícies</a:t>
            </a:r>
            <a:r>
              <a:rPr lang="en-US" dirty="0">
                <a:solidFill>
                  <a:srgbClr val="333333"/>
                </a:solidFill>
              </a:rPr>
              <a:t> del </a:t>
            </a:r>
            <a:r>
              <a:rPr lang="en-US" dirty="0" err="1">
                <a:solidFill>
                  <a:srgbClr val="333333"/>
                </a:solidFill>
              </a:rPr>
              <a:t>diari</a:t>
            </a:r>
            <a:r>
              <a:rPr lang="en-US" dirty="0">
                <a:solidFill>
                  <a:srgbClr val="333333"/>
                </a:solidFill>
              </a:rPr>
              <a:t> </a:t>
            </a:r>
            <a:r>
              <a:rPr lang="en-US" dirty="0" err="1">
                <a:solidFill>
                  <a:srgbClr val="333333"/>
                </a:solidFill>
              </a:rPr>
              <a:t>congruents</a:t>
            </a:r>
            <a:r>
              <a:rPr lang="en-US" dirty="0">
                <a:solidFill>
                  <a:srgbClr val="333333"/>
                </a:solidFill>
              </a:rPr>
              <a:t> </a:t>
            </a:r>
            <a:r>
              <a:rPr lang="en-US" dirty="0" err="1">
                <a:solidFill>
                  <a:srgbClr val="333333"/>
                </a:solidFill>
              </a:rPr>
              <a:t>amb</a:t>
            </a:r>
            <a:r>
              <a:rPr lang="en-US" dirty="0">
                <a:solidFill>
                  <a:srgbClr val="333333"/>
                </a:solidFill>
              </a:rPr>
              <a:t> la </a:t>
            </a:r>
            <a:r>
              <a:rPr lang="en-US" dirty="0" err="1">
                <a:solidFill>
                  <a:srgbClr val="333333"/>
                </a:solidFill>
              </a:rPr>
              <a:t>seva</a:t>
            </a:r>
            <a:r>
              <a:rPr lang="en-US" dirty="0">
                <a:solidFill>
                  <a:srgbClr val="333333"/>
                </a:solidFill>
              </a:rPr>
              <a:t> </a:t>
            </a:r>
            <a:r>
              <a:rPr lang="en-US" dirty="0" err="1">
                <a:solidFill>
                  <a:srgbClr val="333333"/>
                </a:solidFill>
              </a:rPr>
              <a:t>pròpia</a:t>
            </a:r>
            <a:r>
              <a:rPr lang="en-US" dirty="0">
                <a:solidFill>
                  <a:srgbClr val="333333"/>
                </a:solidFill>
              </a:rPr>
              <a:t> </a:t>
            </a:r>
            <a:r>
              <a:rPr lang="en-US" dirty="0" err="1">
                <a:solidFill>
                  <a:srgbClr val="333333"/>
                </a:solidFill>
              </a:rPr>
              <a:t>opinió</a:t>
            </a:r>
            <a:r>
              <a:rPr lang="en-US" dirty="0">
                <a:solidFill>
                  <a:srgbClr val="333333"/>
                </a:solidFill>
              </a:rPr>
              <a:t>. </a:t>
            </a:r>
          </a:p>
          <a:p>
            <a:pPr marL="285750" indent="-285750" fontAlgn="auto">
              <a:lnSpc>
                <a:spcPct val="100000"/>
              </a:lnSpc>
              <a:spcBef>
                <a:spcPts val="1200"/>
              </a:spcBef>
              <a:buClr>
                <a:srgbClr val="333333"/>
              </a:buClr>
              <a:buFont typeface="WingDings"/>
              <a:buChar char=""/>
              <a:defRPr/>
            </a:pPr>
            <a:r>
              <a:rPr lang="en-US" dirty="0" err="1">
                <a:solidFill>
                  <a:srgbClr val="333333"/>
                </a:solidFill>
              </a:rPr>
              <a:t>una</a:t>
            </a:r>
            <a:r>
              <a:rPr lang="en-US" dirty="0">
                <a:solidFill>
                  <a:srgbClr val="333333"/>
                </a:solidFill>
              </a:rPr>
              <a:t> persona </a:t>
            </a:r>
            <a:r>
              <a:rPr lang="en-US" dirty="0" err="1">
                <a:solidFill>
                  <a:srgbClr val="333333"/>
                </a:solidFill>
              </a:rPr>
              <a:t>evita</a:t>
            </a:r>
            <a:r>
              <a:rPr lang="en-US" dirty="0">
                <a:solidFill>
                  <a:srgbClr val="333333"/>
                </a:solidFill>
              </a:rPr>
              <a:t> el </a:t>
            </a:r>
            <a:r>
              <a:rPr lang="en-US" dirty="0" err="1">
                <a:solidFill>
                  <a:srgbClr val="333333"/>
                </a:solidFill>
              </a:rPr>
              <a:t>contacte</a:t>
            </a:r>
            <a:r>
              <a:rPr lang="en-US" dirty="0">
                <a:solidFill>
                  <a:srgbClr val="333333"/>
                </a:solidFill>
              </a:rPr>
              <a:t> </a:t>
            </a:r>
            <a:r>
              <a:rPr lang="en-US" dirty="0" err="1">
                <a:solidFill>
                  <a:srgbClr val="333333"/>
                </a:solidFill>
              </a:rPr>
              <a:t>amb</a:t>
            </a:r>
            <a:r>
              <a:rPr lang="en-US" dirty="0">
                <a:solidFill>
                  <a:srgbClr val="333333"/>
                </a:solidFill>
              </a:rPr>
              <a:t> </a:t>
            </a:r>
            <a:r>
              <a:rPr lang="en-US" dirty="0" err="1">
                <a:solidFill>
                  <a:srgbClr val="333333"/>
                </a:solidFill>
              </a:rPr>
              <a:t>persones</a:t>
            </a:r>
            <a:r>
              <a:rPr lang="en-US" dirty="0">
                <a:solidFill>
                  <a:srgbClr val="333333"/>
                </a:solidFill>
              </a:rPr>
              <a:t> que </a:t>
            </a:r>
            <a:r>
              <a:rPr lang="en-US" dirty="0" err="1">
                <a:solidFill>
                  <a:srgbClr val="333333"/>
                </a:solidFill>
              </a:rPr>
              <a:t>pensen</a:t>
            </a:r>
            <a:r>
              <a:rPr lang="en-US" dirty="0">
                <a:solidFill>
                  <a:srgbClr val="333333"/>
                </a:solidFill>
              </a:rPr>
              <a:t> </a:t>
            </a:r>
            <a:r>
              <a:rPr lang="en-US" dirty="0" err="1">
                <a:solidFill>
                  <a:srgbClr val="333333"/>
                </a:solidFill>
              </a:rPr>
              <a:t>diferent</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lloc</a:t>
            </a:r>
            <a:r>
              <a:rPr lang="en-US" dirty="0">
                <a:solidFill>
                  <a:srgbClr val="333333"/>
                </a:solidFill>
              </a:rPr>
              <a:t> de </a:t>
            </a:r>
            <a:r>
              <a:rPr lang="en-US" dirty="0" err="1">
                <a:solidFill>
                  <a:srgbClr val="333333"/>
                </a:solidFill>
              </a:rPr>
              <a:t>discutir</a:t>
            </a:r>
            <a:r>
              <a:rPr lang="en-US" dirty="0">
                <a:solidFill>
                  <a:srgbClr val="333333"/>
                </a:solidFill>
              </a:rPr>
              <a:t> punts de vista </a:t>
            </a:r>
            <a:r>
              <a:rPr lang="en-US" dirty="0" err="1">
                <a:solidFill>
                  <a:srgbClr val="333333"/>
                </a:solidFill>
              </a:rPr>
              <a:t>contraris</a:t>
            </a:r>
            <a:r>
              <a:rPr lang="en-US" dirty="0">
                <a:solidFill>
                  <a:srgbClr val="333333"/>
                </a:solidFill>
              </a:rPr>
              <a:t>.</a:t>
            </a:r>
          </a:p>
          <a:p>
            <a:pPr fontAlgn="auto">
              <a:lnSpc>
                <a:spcPct val="100000"/>
              </a:lnSpc>
              <a:spcBef>
                <a:spcPts val="1200"/>
              </a:spcBef>
              <a:defRPr/>
            </a:pPr>
            <a:r>
              <a:rPr lang="en-US" dirty="0" err="1">
                <a:solidFill>
                  <a:srgbClr val="004992"/>
                </a:solidFill>
              </a:rPr>
              <a:t>Això</a:t>
            </a:r>
            <a:r>
              <a:rPr lang="en-US" dirty="0">
                <a:solidFill>
                  <a:srgbClr val="004992"/>
                </a:solidFill>
              </a:rPr>
              <a:t> pot </a:t>
            </a:r>
            <a:r>
              <a:rPr lang="en-US" dirty="0" err="1">
                <a:solidFill>
                  <a:srgbClr val="004992"/>
                </a:solidFill>
              </a:rPr>
              <a:t>donar</a:t>
            </a:r>
            <a:r>
              <a:rPr lang="en-US" dirty="0">
                <a:solidFill>
                  <a:srgbClr val="004992"/>
                </a:solidFill>
              </a:rPr>
              <a:t> </a:t>
            </a:r>
            <a:r>
              <a:rPr lang="en-US" dirty="0" err="1">
                <a:solidFill>
                  <a:srgbClr val="004992"/>
                </a:solidFill>
              </a:rPr>
              <a:t>lloc</a:t>
            </a:r>
            <a:r>
              <a:rPr lang="en-US" dirty="0">
                <a:solidFill>
                  <a:srgbClr val="004992"/>
                </a:solidFill>
              </a:rPr>
              <a:t> a visions </a:t>
            </a:r>
            <a:r>
              <a:rPr lang="en-US" dirty="0" err="1">
                <a:solidFill>
                  <a:srgbClr val="004992"/>
                </a:solidFill>
              </a:rPr>
              <a:t>parcials</a:t>
            </a:r>
            <a:r>
              <a:rPr lang="en-US" dirty="0">
                <a:solidFill>
                  <a:srgbClr val="004992"/>
                </a:solidFill>
              </a:rPr>
              <a:t> </a:t>
            </a:r>
            <a:r>
              <a:rPr lang="en-US" dirty="0" err="1">
                <a:solidFill>
                  <a:srgbClr val="004992"/>
                </a:solidFill>
              </a:rPr>
              <a:t>i</a:t>
            </a:r>
            <a:r>
              <a:rPr lang="en-US" dirty="0">
                <a:solidFill>
                  <a:srgbClr val="004992"/>
                </a:solidFill>
              </a:rPr>
              <a:t> fins </a:t>
            </a:r>
            <a:r>
              <a:rPr lang="en-US" dirty="0" err="1">
                <a:solidFill>
                  <a:srgbClr val="004992"/>
                </a:solidFill>
              </a:rPr>
              <a:t>i</a:t>
            </a:r>
            <a:r>
              <a:rPr lang="en-US" dirty="0">
                <a:solidFill>
                  <a:srgbClr val="004992"/>
                </a:solidFill>
              </a:rPr>
              <a:t> tot a </a:t>
            </a:r>
            <a:r>
              <a:rPr lang="en-US" dirty="0" err="1">
                <a:solidFill>
                  <a:srgbClr val="004992"/>
                </a:solidFill>
              </a:rPr>
              <a:t>sostenir</a:t>
            </a:r>
            <a:r>
              <a:rPr lang="en-US" dirty="0">
                <a:solidFill>
                  <a:srgbClr val="004992"/>
                </a:solidFill>
              </a:rPr>
              <a:t> </a:t>
            </a:r>
            <a:r>
              <a:rPr lang="en-US" dirty="0" err="1">
                <a:solidFill>
                  <a:srgbClr val="004992"/>
                </a:solidFill>
              </a:rPr>
              <a:t>judicis</a:t>
            </a:r>
            <a:r>
              <a:rPr lang="en-US" dirty="0">
                <a:solidFill>
                  <a:srgbClr val="004992"/>
                </a:solidFill>
              </a:rPr>
              <a:t> </a:t>
            </a:r>
            <a:r>
              <a:rPr lang="en-US" dirty="0" err="1">
                <a:solidFill>
                  <a:srgbClr val="004992"/>
                </a:solidFill>
              </a:rPr>
              <a:t>incorrectes</a:t>
            </a:r>
            <a:r>
              <a:rPr lang="en-US" dirty="0">
                <a:solidFill>
                  <a:srgbClr val="004992"/>
                </a:solidFill>
              </a:rPr>
              <a:t>.</a:t>
            </a:r>
            <a:endParaRPr lang="de-DE" dirty="0">
              <a:solidFill>
                <a:srgbClr val="004992"/>
              </a:solidFill>
            </a:endParaRPr>
          </a:p>
        </p:txBody>
      </p:sp>
      <p:sp>
        <p:nvSpPr>
          <p:cNvPr id="27" name="Caption_32"/>
          <p:cNvSpPr>
            <a:spLocks noChangeArrowheads="1"/>
          </p:cNvSpPr>
          <p:nvPr/>
        </p:nvSpPr>
        <p:spPr bwMode="auto">
          <a:xfrm>
            <a:off x="5988235" y="1844824"/>
            <a:ext cx="57967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a:solidFill>
                  <a:srgbClr val="333333"/>
                </a:solidFill>
                <a:latin typeface="Calibri Light"/>
              </a:rPr>
              <a:t>Més opcions: </a:t>
            </a:r>
            <a:endParaRPr lang="de-DE" altLang="de-DE" sz="2400" b="0" dirty="0">
              <a:solidFill>
                <a:srgbClr val="333333"/>
              </a:solidFill>
              <a:latin typeface="Calibri Light"/>
            </a:endParaRPr>
          </a:p>
        </p:txBody>
      </p:sp>
      <p:sp>
        <p:nvSpPr>
          <p:cNvPr id="28"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4" name="Footer Placeholder 3"/>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83D6E6D5-8D3B-4BB4-B1D0-5096F4D02450}" type="slidenum">
              <a:rPr lang="de-DE" altLang="es-ES" smtClean="0"/>
              <a:pPr/>
              <a:t>15</a:t>
            </a:fld>
            <a:endParaRPr lang="de-DE" alt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rPr>
              <a:t>A </a:t>
            </a:r>
            <a:r>
              <a:rPr lang="es-ES" altLang="de-DE" sz="2400" dirty="0" err="1">
                <a:solidFill>
                  <a:srgbClr val="333333"/>
                </a:solidFill>
              </a:rPr>
              <a:t>continuació</a:t>
            </a:r>
            <a:r>
              <a:rPr lang="es-ES" altLang="de-DE" sz="2400" dirty="0">
                <a:solidFill>
                  <a:srgbClr val="333333"/>
                </a:solidFill>
              </a:rPr>
              <a:t> es mostraran tres </a:t>
            </a:r>
            <a:r>
              <a:rPr lang="es-ES" altLang="de-DE" sz="2400" dirty="0" err="1">
                <a:solidFill>
                  <a:srgbClr val="333333"/>
                </a:solidFill>
              </a:rPr>
              <a:t>imatges</a:t>
            </a:r>
            <a:r>
              <a:rPr lang="es-ES" altLang="de-DE" sz="2400" dirty="0">
                <a:solidFill>
                  <a:srgbClr val="333333"/>
                </a:solidFill>
              </a:rPr>
              <a:t> per a </a:t>
            </a:r>
            <a:r>
              <a:rPr lang="es-ES" altLang="de-DE" sz="2400" dirty="0" err="1">
                <a:solidFill>
                  <a:srgbClr val="333333"/>
                </a:solidFill>
              </a:rPr>
              <a:t>illustrar</a:t>
            </a:r>
            <a:r>
              <a:rPr lang="es-ES" altLang="de-DE" sz="2400" dirty="0">
                <a:solidFill>
                  <a:srgbClr val="333333"/>
                </a:solidFill>
              </a:rPr>
              <a:t> una escena </a:t>
            </a:r>
            <a:r>
              <a:rPr lang="es-ES" altLang="de-DE" sz="2400" dirty="0" err="1">
                <a:solidFill>
                  <a:srgbClr val="333333"/>
                </a:solidFill>
              </a:rPr>
              <a:t>junt</a:t>
            </a:r>
            <a:r>
              <a:rPr lang="es-ES" altLang="de-DE" sz="2400" dirty="0">
                <a:solidFill>
                  <a:srgbClr val="333333"/>
                </a:solidFill>
              </a:rPr>
              <a:t>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diverses</a:t>
            </a:r>
            <a:r>
              <a:rPr lang="es-ES" altLang="de-DE" sz="2400" dirty="0">
                <a:solidFill>
                  <a:srgbClr val="333333"/>
                </a:solidFill>
              </a:rPr>
              <a:t> </a:t>
            </a:r>
            <a:r>
              <a:rPr lang="es-ES" altLang="de-DE" sz="2400" err="1">
                <a:solidFill>
                  <a:srgbClr val="333333"/>
                </a:solidFill>
              </a:rPr>
              <a:t>interpretacions</a:t>
            </a:r>
            <a:r>
              <a:rPr lang="es-E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16</a:t>
            </a:fld>
            <a:endParaRPr lang="de-DE" alt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A continuació es mostraran tres imatges per a illustrar una escena junt amb diverses interpretacions.</a:t>
            </a:r>
          </a:p>
          <a:p>
            <a:pPr marL="342900" lvl="0" indent="-342900" defTabSz="914400" fontAlgn="base">
              <a:buClr>
                <a:srgbClr val="333333"/>
              </a:buClr>
              <a:buFont typeface="WingDings"/>
              <a:buChar char=""/>
            </a:pPr>
            <a:r>
              <a:rPr lang="es-ES" altLang="de-DE" sz="2400" dirty="0">
                <a:solidFill>
                  <a:srgbClr val="333333"/>
                </a:solidFill>
              </a:rPr>
              <a:t>Les imatges es mostren en ordre invers, l'esdeveniment final es mostra en primer lloc.</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17</a:t>
            </a:fld>
            <a:endParaRPr lang="de-DE" altLang="es-ES"/>
          </a:p>
        </p:txBody>
      </p:sp>
    </p:spTree>
    <p:extLst>
      <p:ext uri="{BB962C8B-B14F-4D97-AF65-F5344CB8AC3E}">
        <p14:creationId xmlns:p14="http://schemas.microsoft.com/office/powerpoint/2010/main" val="2817417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A continuació es mostraran tres imatges per a illustrar una escena junt amb diverses interpretacions.</a:t>
            </a:r>
          </a:p>
          <a:p>
            <a:pPr marL="342900" lvl="0" indent="-342900" defTabSz="914400" fontAlgn="base">
              <a:buClr>
                <a:srgbClr val="333333"/>
              </a:buClr>
              <a:buFont typeface="WingDings"/>
              <a:buChar char=""/>
            </a:pPr>
            <a:r>
              <a:rPr lang="es-ES" altLang="de-DE" sz="2400" dirty="0">
                <a:solidFill>
                  <a:srgbClr val="333333"/>
                </a:solidFill>
              </a:rPr>
              <a:t>Les imatges es mostren en ordre invers, l'esdeveniment final es mostra en primer lloc.</a:t>
            </a:r>
          </a:p>
          <a:p>
            <a:pPr marL="342900" lvl="0" indent="-342900" defTabSz="914400" fontAlgn="base">
              <a:buClr>
                <a:srgbClr val="333333"/>
              </a:buClr>
              <a:buFont typeface="WingDings"/>
              <a:buChar char=""/>
            </a:pPr>
            <a:r>
              <a:rPr lang="es-ES" altLang="de-DE" sz="2400" dirty="0">
                <a:solidFill>
                  <a:srgbClr val="333333"/>
                </a:solidFill>
              </a:rPr>
              <a:t>Després de mostrar cada imatge, se't demanarà que avaluïs la probabilitat o versemblança de cada una de les interpretacions. Aquestes han de ser avaluades de nou cada vegada que es mostra una nova imatge dins del conjunt que compon l'escena.</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18</a:t>
            </a:fld>
            <a:endParaRPr lang="de-DE" altLang="es-ES"/>
          </a:p>
        </p:txBody>
      </p:sp>
    </p:spTree>
    <p:extLst>
      <p:ext uri="{BB962C8B-B14F-4D97-AF65-F5344CB8AC3E}">
        <p14:creationId xmlns:p14="http://schemas.microsoft.com/office/powerpoint/2010/main" val="1152096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Exercici</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rPr>
              <a:t>A continuació es mostraran tres imatges per a illustrar una escena junt amb diverses interpretacions.</a:t>
            </a:r>
          </a:p>
          <a:p>
            <a:pPr marL="342900" lvl="0" indent="-342900" defTabSz="914400" fontAlgn="base">
              <a:buClr>
                <a:srgbClr val="333333"/>
              </a:buClr>
              <a:buFont typeface="WingDings"/>
              <a:buChar char=""/>
            </a:pPr>
            <a:r>
              <a:rPr lang="es-ES" altLang="de-DE" sz="2400" dirty="0">
                <a:solidFill>
                  <a:srgbClr val="333333"/>
                </a:solidFill>
              </a:rPr>
              <a:t>Les imatges es mostren en ordre invers, l'esdeveniment final es mostra en primer lloc.</a:t>
            </a:r>
          </a:p>
          <a:p>
            <a:pPr marL="342900" lvl="0" indent="-342900" defTabSz="914400" fontAlgn="base">
              <a:buClr>
                <a:srgbClr val="333333"/>
              </a:buClr>
              <a:buFont typeface="WingDings"/>
              <a:buChar char=""/>
            </a:pPr>
            <a:r>
              <a:rPr lang="es-ES" altLang="de-DE" sz="2400" dirty="0">
                <a:solidFill>
                  <a:srgbClr val="333333"/>
                </a:solidFill>
              </a:rPr>
              <a:t>Després de mostrar cada imatge, se't demanarà que avaluïs la probabilitat o versemblança de cada una de les interpretacions. Aquestes han de ser avaluades de nou cada vegada que es mostra una nova imatge dins del conjunt que compon l'escena.</a:t>
            </a:r>
          </a:p>
          <a:p>
            <a:pPr marL="342900" lvl="0" indent="-342900" defTabSz="914400" fontAlgn="base">
              <a:buClr>
                <a:srgbClr val="333333"/>
              </a:buClr>
              <a:buFont typeface="WingDings"/>
              <a:buChar char=""/>
            </a:pPr>
            <a:r>
              <a:rPr lang="es-ES" altLang="de-DE" sz="2400" dirty="0" err="1">
                <a:solidFill>
                  <a:srgbClr val="333333"/>
                </a:solidFill>
              </a:rPr>
              <a:t>Sisplau</a:t>
            </a:r>
            <a:r>
              <a:rPr lang="es-ES" altLang="de-DE" sz="2400" dirty="0">
                <a:solidFill>
                  <a:srgbClr val="333333"/>
                </a:solidFill>
              </a:rPr>
              <a:t>, </a:t>
            </a:r>
            <a:r>
              <a:rPr lang="es-ES" altLang="de-DE" sz="2400" dirty="0" err="1">
                <a:solidFill>
                  <a:srgbClr val="333333"/>
                </a:solidFill>
              </a:rPr>
              <a:t>discutiu</a:t>
            </a:r>
            <a:r>
              <a:rPr lang="es-ES" altLang="de-DE" sz="2400" dirty="0">
                <a:solidFill>
                  <a:srgbClr val="333333"/>
                </a:solidFill>
              </a:rPr>
              <a:t> en </a:t>
            </a:r>
            <a:r>
              <a:rPr lang="es-ES" altLang="de-DE" sz="2400" dirty="0" err="1">
                <a:solidFill>
                  <a:srgbClr val="333333"/>
                </a:solidFill>
              </a:rPr>
              <a:t>grup</a:t>
            </a:r>
            <a:r>
              <a:rPr lang="es-ES" altLang="de-DE" sz="2400" dirty="0">
                <a:solidFill>
                  <a:srgbClr val="333333"/>
                </a:solidFill>
              </a:rPr>
              <a:t> quina </a:t>
            </a:r>
            <a:r>
              <a:rPr lang="es-ES" altLang="de-DE" sz="2400" dirty="0" err="1">
                <a:solidFill>
                  <a:srgbClr val="333333"/>
                </a:solidFill>
              </a:rPr>
              <a:t>seguretat</a:t>
            </a:r>
            <a:r>
              <a:rPr lang="es-ES" altLang="de-DE" sz="2400" dirty="0">
                <a:solidFill>
                  <a:srgbClr val="333333"/>
                </a:solidFill>
              </a:rPr>
              <a:t> </a:t>
            </a:r>
            <a:r>
              <a:rPr lang="es-ES" altLang="de-DE" sz="2400" dirty="0" err="1">
                <a:solidFill>
                  <a:srgbClr val="333333"/>
                </a:solidFill>
              </a:rPr>
              <a:t>teniu</a:t>
            </a:r>
            <a:r>
              <a:rPr lang="es-ES" altLang="de-DE" sz="2400" dirty="0">
                <a:solidFill>
                  <a:srgbClr val="333333"/>
                </a:solidFill>
              </a:rPr>
              <a:t> de la </a:t>
            </a:r>
            <a:r>
              <a:rPr lang="es-ES" altLang="de-DE" sz="2400" dirty="0" err="1">
                <a:solidFill>
                  <a:srgbClr val="333333"/>
                </a:solidFill>
              </a:rPr>
              <a:t>vostra</a:t>
            </a:r>
            <a:r>
              <a:rPr lang="es-ES" altLang="de-DE" sz="2400" dirty="0">
                <a:solidFill>
                  <a:srgbClr val="333333"/>
                </a:solidFill>
              </a:rPr>
              <a:t> </a:t>
            </a:r>
            <a:r>
              <a:rPr lang="es-ES" altLang="de-DE" sz="2400" dirty="0" err="1">
                <a:solidFill>
                  <a:srgbClr val="333333"/>
                </a:solidFill>
              </a:rPr>
              <a:t>decisió</a:t>
            </a:r>
            <a:r>
              <a:rPr lang="es-E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19</a:t>
            </a:fld>
            <a:endParaRPr lang="de-DE" altLang="es-ES"/>
          </a:p>
        </p:txBody>
      </p:sp>
    </p:spTree>
    <p:extLst>
      <p:ext uri="{BB962C8B-B14F-4D97-AF65-F5344CB8AC3E}">
        <p14:creationId xmlns:p14="http://schemas.microsoft.com/office/powerpoint/2010/main" val="183575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caçador</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matar</a:t>
            </a:r>
            <a:r>
              <a:rPr lang="en-US" altLang="de-DE" sz="2000" b="0" dirty="0">
                <a:solidFill>
                  <a:srgbClr val="333333"/>
                </a:solidFill>
                <a:latin typeface="+mn-lt"/>
                <a:ea typeface="+mn-ea"/>
              </a:rPr>
              <a:t>-ne un.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realitzant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investigació</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sobre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prova</a:t>
            </a:r>
            <a:r>
              <a:rPr lang="en-US" altLang="de-DE" sz="2000" b="0" dirty="0">
                <a:solidFill>
                  <a:srgbClr val="333333"/>
                </a:solidFill>
                <a:latin typeface="+mn-lt"/>
                <a:ea typeface="+mn-ea"/>
              </a:rPr>
              <a:t> la seva nova taula de surf </a:t>
            </a:r>
            <a:r>
              <a:rPr lang="en-US" altLang="de-DE" sz="2000" b="0" dirty="0" err="1">
                <a:solidFill>
                  <a:srgbClr val="333333"/>
                </a:solidFill>
                <a:latin typeface="+mn-lt"/>
                <a:ea typeface="+mn-ea"/>
              </a:rPr>
              <a:t>d'estil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d'espantar</a:t>
            </a:r>
            <a:r>
              <a:rPr lang="en-US" altLang="de-DE" sz="2000" b="0" dirty="0">
                <a:solidFill>
                  <a:srgbClr val="333333"/>
                </a:solidFill>
                <a:latin typeface="+mn-lt"/>
                <a:ea typeface="+mn-ea"/>
              </a:rPr>
              <a:t> la gent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un cap </a:t>
            </a:r>
            <a:r>
              <a:rPr lang="en-US" altLang="de-DE" sz="2000" b="0" dirty="0" err="1">
                <a:solidFill>
                  <a:srgbClr val="333333"/>
                </a:solidFill>
                <a:latin typeface="+mn-lt"/>
                <a:ea typeface="+mn-ea"/>
              </a:rPr>
              <a:t>fals</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83D6E6D5-8D3B-4BB4-B1D0-5096F4D02450}" type="slidenum">
              <a:rPr lang="de-DE" altLang="es-ES" smtClean="0"/>
              <a:pPr/>
              <a:t>20</a:t>
            </a:fld>
            <a:endParaRPr lang="de-DE" alt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caçador</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matar</a:t>
            </a:r>
            <a:r>
              <a:rPr lang="en-US" altLang="de-DE" sz="2000" b="0" dirty="0">
                <a:solidFill>
                  <a:srgbClr val="333333"/>
                </a:solidFill>
                <a:latin typeface="+mn-lt"/>
                <a:ea typeface="+mn-ea"/>
              </a:rPr>
              <a:t>-ne un.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realitzant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investigació</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sobre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prova</a:t>
            </a:r>
            <a:r>
              <a:rPr lang="en-US" altLang="de-DE" sz="2000" b="0" dirty="0">
                <a:solidFill>
                  <a:srgbClr val="333333"/>
                </a:solidFill>
                <a:latin typeface="+mn-lt"/>
                <a:ea typeface="+mn-ea"/>
              </a:rPr>
              <a:t> la seva nova taula de surf </a:t>
            </a:r>
            <a:r>
              <a:rPr lang="en-US" altLang="de-DE" sz="2000" b="0" dirty="0" err="1">
                <a:solidFill>
                  <a:srgbClr val="333333"/>
                </a:solidFill>
                <a:latin typeface="+mn-lt"/>
                <a:ea typeface="+mn-ea"/>
              </a:rPr>
              <a:t>d'estil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d'espantar</a:t>
            </a:r>
            <a:r>
              <a:rPr lang="en-US" altLang="de-DE" sz="2000" b="0" dirty="0">
                <a:solidFill>
                  <a:srgbClr val="333333"/>
                </a:solidFill>
                <a:latin typeface="+mn-lt"/>
                <a:ea typeface="+mn-ea"/>
              </a:rPr>
              <a:t> la gent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un cap </a:t>
            </a:r>
            <a:r>
              <a:rPr lang="en-US" altLang="de-DE" sz="2000" b="0" dirty="0" err="1">
                <a:solidFill>
                  <a:srgbClr val="333333"/>
                </a:solidFill>
                <a:latin typeface="+mn-lt"/>
                <a:ea typeface="+mn-ea"/>
              </a:rPr>
              <a:t>fals</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21</a:t>
            </a:fld>
            <a:endParaRPr lang="de-DE" altLang="es-E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46091"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caçador</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matar</a:t>
            </a:r>
            <a:r>
              <a:rPr lang="en-US" altLang="de-DE" sz="2000" b="0" dirty="0">
                <a:solidFill>
                  <a:srgbClr val="333333"/>
                </a:solidFill>
                <a:latin typeface="+mn-lt"/>
                <a:ea typeface="+mn-ea"/>
              </a:rPr>
              <a:t>-ne un.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realitzant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investigació</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sobre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prova</a:t>
            </a:r>
            <a:r>
              <a:rPr lang="en-US" altLang="de-DE" sz="2000" b="0" dirty="0">
                <a:solidFill>
                  <a:srgbClr val="333333"/>
                </a:solidFill>
                <a:latin typeface="+mn-lt"/>
                <a:ea typeface="+mn-ea"/>
              </a:rPr>
              <a:t> la seva nova taula de surf </a:t>
            </a:r>
            <a:r>
              <a:rPr lang="en-US" altLang="de-DE" sz="2000" b="0" dirty="0" err="1">
                <a:solidFill>
                  <a:srgbClr val="333333"/>
                </a:solidFill>
                <a:latin typeface="+mn-lt"/>
                <a:ea typeface="+mn-ea"/>
              </a:rPr>
              <a:t>d'estil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d'espantar</a:t>
            </a:r>
            <a:r>
              <a:rPr lang="en-US" altLang="de-DE" sz="2000" b="0" dirty="0">
                <a:solidFill>
                  <a:srgbClr val="333333"/>
                </a:solidFill>
                <a:latin typeface="+mn-lt"/>
                <a:ea typeface="+mn-ea"/>
              </a:rPr>
              <a:t> la gent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un cap </a:t>
            </a:r>
            <a:r>
              <a:rPr lang="en-US" altLang="de-DE" sz="2000" b="0" dirty="0" err="1">
                <a:solidFill>
                  <a:srgbClr val="333333"/>
                </a:solidFill>
                <a:latin typeface="+mn-lt"/>
                <a:ea typeface="+mn-ea"/>
              </a:rPr>
              <a:t>fals</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22</a:t>
            </a:fld>
            <a:endParaRPr lang="de-DE" altLang="es-E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caçador</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matar</a:t>
            </a:r>
            <a:r>
              <a:rPr lang="en-US" altLang="de-DE" sz="2000" b="0" dirty="0">
                <a:solidFill>
                  <a:srgbClr val="333333"/>
                </a:solidFill>
                <a:latin typeface="+mn-lt"/>
                <a:ea typeface="+mn-ea"/>
              </a:rPr>
              <a:t>-ne un.</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realitzant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investigació</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sobre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taurons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prova</a:t>
            </a:r>
            <a:r>
              <a:rPr lang="en-US" altLang="de-DE" sz="2000" b="0" dirty="0">
                <a:solidFill>
                  <a:srgbClr val="333333"/>
                </a:solidFill>
                <a:latin typeface="+mn-lt"/>
                <a:ea typeface="+mn-ea"/>
              </a:rPr>
              <a:t> la seva nova taula de surf </a:t>
            </a:r>
            <a:r>
              <a:rPr lang="en-US" altLang="de-DE" sz="2000" b="0" dirty="0" err="1">
                <a:solidFill>
                  <a:srgbClr val="333333"/>
                </a:solidFill>
                <a:latin typeface="+mn-lt"/>
                <a:ea typeface="+mn-ea"/>
              </a:rPr>
              <a:t>d'estil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tauró</a:t>
            </a:r>
            <a:r>
              <a:rPr lang="en-US" altLang="de-DE" sz="2000" b="0" dirty="0">
                <a:solidFill>
                  <a:srgbClr val="333333"/>
                </a:solidFill>
                <a:latin typeface="+mn-lt"/>
                <a:ea typeface="+mn-ea"/>
              </a:rPr>
              <a:t>.</a:t>
            </a:r>
          </a:p>
          <a:p>
            <a:pPr eaLnBrk="1" hangingPunct="1">
              <a:spcBef>
                <a:spcPts val="1200"/>
              </a:spcBef>
              <a:spcAft>
                <a:spcPts val="0"/>
              </a:spcAft>
              <a:buClr>
                <a:schemeClr val="accent1"/>
              </a:buClr>
              <a:buFont typeface="WingDings"/>
              <a:buAutoNum type="arabicPeriod"/>
            </a:pPr>
            <a:r>
              <a:rPr lang="en-US" altLang="de-DE" sz="2000" b="0" dirty="0" err="1">
                <a:solidFill>
                  <a:schemeClr val="accent1"/>
                </a:solidFill>
                <a:latin typeface="+mn-lt"/>
                <a:ea typeface="+mn-ea"/>
              </a:rPr>
              <a:t>L'home</a:t>
            </a:r>
            <a:r>
              <a:rPr lang="en-US" altLang="de-DE" sz="2000" b="0" dirty="0">
                <a:solidFill>
                  <a:schemeClr val="accent1"/>
                </a:solidFill>
                <a:latin typeface="+mn-lt"/>
                <a:ea typeface="+mn-ea"/>
              </a:rPr>
              <a:t> </a:t>
            </a:r>
            <a:r>
              <a:rPr lang="en-US" altLang="de-DE" sz="2000" b="0" dirty="0" err="1">
                <a:solidFill>
                  <a:schemeClr val="accent1"/>
                </a:solidFill>
                <a:latin typeface="+mn-lt"/>
                <a:ea typeface="+mn-ea"/>
              </a:rPr>
              <a:t>acaba</a:t>
            </a:r>
            <a:r>
              <a:rPr lang="en-US" altLang="de-DE" sz="2000" b="0" dirty="0">
                <a:solidFill>
                  <a:schemeClr val="accent1"/>
                </a:solidFill>
                <a:latin typeface="+mn-lt"/>
                <a:ea typeface="+mn-ea"/>
              </a:rPr>
              <a:t> </a:t>
            </a:r>
            <a:r>
              <a:rPr lang="en-US" altLang="de-DE" sz="2000" b="0" dirty="0" err="1">
                <a:solidFill>
                  <a:schemeClr val="accent1"/>
                </a:solidFill>
                <a:latin typeface="+mn-lt"/>
                <a:ea typeface="+mn-ea"/>
              </a:rPr>
              <a:t>d'espantar</a:t>
            </a:r>
            <a:r>
              <a:rPr lang="en-US" altLang="de-DE" sz="2000" b="0" dirty="0">
                <a:solidFill>
                  <a:schemeClr val="accent1"/>
                </a:solidFill>
                <a:latin typeface="+mn-lt"/>
                <a:ea typeface="+mn-ea"/>
              </a:rPr>
              <a:t> la gent </a:t>
            </a:r>
            <a:r>
              <a:rPr lang="en-US" altLang="de-DE" sz="2000" b="0" dirty="0" err="1">
                <a:solidFill>
                  <a:schemeClr val="accent1"/>
                </a:solidFill>
                <a:latin typeface="+mn-lt"/>
                <a:ea typeface="+mn-ea"/>
              </a:rPr>
              <a:t>amb</a:t>
            </a:r>
            <a:r>
              <a:rPr lang="en-US" altLang="de-DE" sz="2000" b="0" dirty="0">
                <a:solidFill>
                  <a:schemeClr val="accent1"/>
                </a:solidFill>
                <a:latin typeface="+mn-lt"/>
                <a:ea typeface="+mn-ea"/>
              </a:rPr>
              <a:t> un cap </a:t>
            </a:r>
            <a:r>
              <a:rPr lang="en-US" altLang="de-DE" sz="2000" b="0" dirty="0" err="1">
                <a:solidFill>
                  <a:schemeClr val="accent1"/>
                </a:solidFill>
                <a:latin typeface="+mn-lt"/>
                <a:ea typeface="+mn-ea"/>
              </a:rPr>
              <a:t>fals</a:t>
            </a:r>
            <a:r>
              <a:rPr lang="en-US" altLang="de-DE" sz="2000" b="0" dirty="0">
                <a:solidFill>
                  <a:schemeClr val="accent1"/>
                </a:solidFill>
                <a:latin typeface="+mn-lt"/>
                <a:ea typeface="+mn-ea"/>
              </a:rPr>
              <a:t> de </a:t>
            </a:r>
            <a:r>
              <a:rPr lang="en-US" altLang="de-DE" sz="2000" b="0" dirty="0" err="1">
                <a:solidFill>
                  <a:schemeClr val="accent1"/>
                </a:solidFill>
                <a:latin typeface="+mn-lt"/>
                <a:ea typeface="+mn-ea"/>
              </a:rPr>
              <a:t>tauró</a:t>
            </a:r>
            <a:r>
              <a:rPr lang="en-US" altLang="de-DE" sz="2000" b="0" dirty="0">
                <a:solidFill>
                  <a:schemeClr val="accent1"/>
                </a:solidFill>
                <a:latin typeface="+mn-lt"/>
                <a:ea typeface="+mn-ea"/>
              </a:rPr>
              <a:t>.</a:t>
            </a:r>
            <a:endParaRPr lang="de-DE" altLang="de-DE" sz="2000" b="0" dirty="0">
              <a:solidFill>
                <a:schemeClr val="accent1"/>
              </a:solidFill>
              <a:latin typeface="+mn-lt"/>
              <a:ea typeface="+mn-ea"/>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BE4E9D55-8C92-43E8-AC3B-3D98E281F8CE}" type="slidenum">
              <a:rPr lang="de-DE" altLang="es-ES" smtClean="0"/>
              <a:pPr/>
              <a:t>23</a:t>
            </a:fld>
            <a:endParaRPr lang="de-DE" altLang="es-E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5018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tens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arribat</a:t>
            </a:r>
            <a:r>
              <a:rPr lang="en-US" altLang="de-DE" sz="2000" b="0" dirty="0">
                <a:solidFill>
                  <a:srgbClr val="333333"/>
                </a:solidFill>
                <a:latin typeface="+mn-lt"/>
                <a:ea typeface="+mn-ea"/>
              </a:rPr>
              <a:t> tard a </a:t>
            </a:r>
            <a:r>
              <a:rPr lang="en-US" altLang="de-DE" sz="2000" b="0" dirty="0" err="1">
                <a:solidFill>
                  <a:srgbClr val="333333"/>
                </a:solidFill>
                <a:latin typeface="+mn-lt"/>
                <a:ea typeface="+mn-ea"/>
              </a:rPr>
              <a:t>l'assaig</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cridar</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desafina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noia</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explicant</a:t>
            </a:r>
            <a:r>
              <a:rPr lang="en-US" altLang="de-DE" sz="2000" b="0" dirty="0">
                <a:solidFill>
                  <a:srgbClr val="333333"/>
                </a:solidFill>
                <a:latin typeface="+mn-lt"/>
                <a:ea typeface="+mn-ea"/>
              </a:rPr>
              <a:t>-li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costat</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enamorada</a:t>
            </a:r>
            <a:r>
              <a:rPr lang="en-US" altLang="de-DE" sz="2000" b="0" dirty="0">
                <a:solidFill>
                  <a:srgbClr val="333333"/>
                </a:solidFill>
                <a:latin typeface="+mn-lt"/>
                <a:ea typeface="+mn-ea"/>
              </a:rPr>
              <a:t> del director.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nerviós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no </a:t>
            </a:r>
            <a:r>
              <a:rPr lang="en-US" altLang="de-DE" sz="2000" b="0" dirty="0" err="1">
                <a:solidFill>
                  <a:srgbClr val="333333"/>
                </a:solidFill>
                <a:latin typeface="+mn-lt"/>
                <a:ea typeface="+mn-ea"/>
              </a:rPr>
              <a:t>troba</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batuta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24</a:t>
            </a:fld>
            <a:endParaRPr lang="de-DE" alt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sp>
        <p:nvSpPr>
          <p:cNvPr id="5223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tens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arribat</a:t>
            </a:r>
            <a:r>
              <a:rPr lang="en-US" altLang="de-DE" sz="2000" b="0" dirty="0">
                <a:solidFill>
                  <a:srgbClr val="333333"/>
                </a:solidFill>
                <a:latin typeface="+mn-lt"/>
                <a:ea typeface="+mn-ea"/>
              </a:rPr>
              <a:t> tard a </a:t>
            </a:r>
            <a:r>
              <a:rPr lang="en-US" altLang="de-DE" sz="2000" b="0" dirty="0" err="1">
                <a:solidFill>
                  <a:srgbClr val="333333"/>
                </a:solidFill>
                <a:latin typeface="+mn-lt"/>
                <a:ea typeface="+mn-ea"/>
              </a:rPr>
              <a:t>l'assaig</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cridar</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desafina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noia</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explicant</a:t>
            </a:r>
            <a:r>
              <a:rPr lang="en-US" altLang="de-DE" sz="2000" b="0" dirty="0">
                <a:solidFill>
                  <a:srgbClr val="333333"/>
                </a:solidFill>
                <a:latin typeface="+mn-lt"/>
                <a:ea typeface="+mn-ea"/>
              </a:rPr>
              <a:t>-li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costat</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enamorada</a:t>
            </a:r>
            <a:r>
              <a:rPr lang="en-US" altLang="de-DE" sz="2000" b="0" dirty="0">
                <a:solidFill>
                  <a:srgbClr val="333333"/>
                </a:solidFill>
                <a:latin typeface="+mn-lt"/>
                <a:ea typeface="+mn-ea"/>
              </a:rPr>
              <a:t> del director.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nerviós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no </a:t>
            </a:r>
            <a:r>
              <a:rPr lang="en-US" altLang="de-DE" sz="2000" b="0" dirty="0" err="1">
                <a:solidFill>
                  <a:srgbClr val="333333"/>
                </a:solidFill>
                <a:latin typeface="+mn-lt"/>
                <a:ea typeface="+mn-ea"/>
              </a:rPr>
              <a:t>troba</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batuta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25</a:t>
            </a:fld>
            <a:endParaRPr lang="de-DE" altLang="es-E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5428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tens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arribat</a:t>
            </a:r>
            <a:r>
              <a:rPr lang="en-US" altLang="de-DE" sz="2000" b="0" dirty="0">
                <a:solidFill>
                  <a:srgbClr val="333333"/>
                </a:solidFill>
                <a:latin typeface="+mn-lt"/>
                <a:ea typeface="+mn-ea"/>
              </a:rPr>
              <a:t> tard a </a:t>
            </a:r>
            <a:r>
              <a:rPr lang="en-US" altLang="de-DE" sz="2000" b="0" dirty="0" err="1">
                <a:solidFill>
                  <a:srgbClr val="333333"/>
                </a:solidFill>
                <a:latin typeface="+mn-lt"/>
                <a:ea typeface="+mn-ea"/>
              </a:rPr>
              <a:t>l'assaig</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cridar</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desafina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noia</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explicant</a:t>
            </a:r>
            <a:r>
              <a:rPr lang="en-US" altLang="de-DE" sz="2000" b="0" dirty="0">
                <a:solidFill>
                  <a:srgbClr val="333333"/>
                </a:solidFill>
                <a:latin typeface="+mn-lt"/>
                <a:ea typeface="+mn-ea"/>
              </a:rPr>
              <a:t>-li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costat</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enamorada</a:t>
            </a:r>
            <a:r>
              <a:rPr lang="en-US" altLang="de-DE" sz="2000" b="0" dirty="0">
                <a:solidFill>
                  <a:srgbClr val="333333"/>
                </a:solidFill>
                <a:latin typeface="+mn-lt"/>
                <a:ea typeface="+mn-ea"/>
              </a:rPr>
              <a:t> del director.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nerviós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no </a:t>
            </a:r>
            <a:r>
              <a:rPr lang="en-US" altLang="de-DE" sz="2000" b="0" dirty="0" err="1">
                <a:solidFill>
                  <a:srgbClr val="333333"/>
                </a:solidFill>
                <a:latin typeface="+mn-lt"/>
                <a:ea typeface="+mn-ea"/>
              </a:rPr>
              <a:t>troba</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batuta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26</a:t>
            </a:fld>
            <a:endParaRPr lang="de-DE" altLang="es-E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tens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arribat</a:t>
            </a:r>
            <a:r>
              <a:rPr lang="en-US" altLang="de-DE" sz="2000" b="0" dirty="0">
                <a:solidFill>
                  <a:srgbClr val="333333"/>
                </a:solidFill>
                <a:latin typeface="+mn-lt"/>
                <a:ea typeface="+mn-ea"/>
              </a:rPr>
              <a:t> tard a </a:t>
            </a:r>
            <a:r>
              <a:rPr lang="en-US" altLang="de-DE" sz="2000" b="0" dirty="0" err="1">
                <a:solidFill>
                  <a:srgbClr val="333333"/>
                </a:solidFill>
                <a:latin typeface="+mn-lt"/>
                <a:ea typeface="+mn-ea"/>
              </a:rPr>
              <a:t>l'assaig</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mn-lt"/>
                <a:ea typeface="+mn-ea"/>
              </a:rPr>
              <a:t>El director </a:t>
            </a:r>
            <a:r>
              <a:rPr lang="en-US" altLang="de-DE" sz="2000" b="0" dirty="0" err="1">
                <a:solidFill>
                  <a:srgbClr val="004992"/>
                </a:solidFill>
                <a:latin typeface="+mn-lt"/>
                <a:ea typeface="+mn-ea"/>
              </a:rPr>
              <a:t>acaba</a:t>
            </a:r>
            <a:r>
              <a:rPr lang="en-US" altLang="de-DE" sz="2000" b="0" dirty="0">
                <a:solidFill>
                  <a:srgbClr val="004992"/>
                </a:solidFill>
                <a:latin typeface="+mn-lt"/>
                <a:ea typeface="+mn-ea"/>
              </a:rPr>
              <a:t> de </a:t>
            </a:r>
            <a:r>
              <a:rPr lang="en-US" altLang="de-DE" sz="2000" b="0" dirty="0" err="1">
                <a:solidFill>
                  <a:srgbClr val="004992"/>
                </a:solidFill>
                <a:latin typeface="+mn-lt"/>
                <a:ea typeface="+mn-ea"/>
              </a:rPr>
              <a:t>cridar</a:t>
            </a:r>
            <a:r>
              <a:rPr lang="en-US" altLang="de-DE" sz="2000" b="0" dirty="0">
                <a:solidFill>
                  <a:srgbClr val="004992"/>
                </a:solidFill>
                <a:latin typeface="+mn-lt"/>
                <a:ea typeface="+mn-ea"/>
              </a:rPr>
              <a:t> a </a:t>
            </a:r>
            <a:r>
              <a:rPr lang="en-US" altLang="de-DE" sz="2000" b="0" dirty="0" err="1">
                <a:solidFill>
                  <a:srgbClr val="004992"/>
                </a:solidFill>
                <a:latin typeface="+mn-lt"/>
                <a:ea typeface="+mn-ea"/>
              </a:rPr>
              <a:t>l'home</a:t>
            </a:r>
            <a:r>
              <a:rPr lang="en-US" altLang="de-DE" sz="2000" b="0" dirty="0">
                <a:solidFill>
                  <a:srgbClr val="004992"/>
                </a:solidFill>
                <a:latin typeface="+mn-lt"/>
                <a:ea typeface="+mn-ea"/>
              </a:rPr>
              <a:t> de la </a:t>
            </a:r>
            <a:r>
              <a:rPr lang="en-US" altLang="de-DE" sz="2000" b="0" dirty="0" err="1">
                <a:solidFill>
                  <a:srgbClr val="004992"/>
                </a:solidFill>
                <a:latin typeface="+mn-lt"/>
                <a:ea typeface="+mn-ea"/>
              </a:rPr>
              <a:t>primera</a:t>
            </a:r>
            <a:r>
              <a:rPr lang="en-US" altLang="de-DE" sz="2000" b="0" dirty="0">
                <a:solidFill>
                  <a:srgbClr val="004992"/>
                </a:solidFill>
                <a:latin typeface="+mn-lt"/>
                <a:ea typeface="+mn-ea"/>
              </a:rPr>
              <a:t> fila </a:t>
            </a:r>
            <a:r>
              <a:rPr lang="en-US" altLang="de-DE" sz="2000" b="0" dirty="0" err="1">
                <a:solidFill>
                  <a:srgbClr val="004992"/>
                </a:solidFill>
                <a:latin typeface="+mn-lt"/>
                <a:ea typeface="+mn-ea"/>
              </a:rPr>
              <a:t>perquè</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desafina</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noia</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primera</a:t>
            </a:r>
            <a:r>
              <a:rPr lang="en-US" altLang="de-DE" sz="2000" b="0" dirty="0">
                <a:solidFill>
                  <a:srgbClr val="333333"/>
                </a:solidFill>
                <a:latin typeface="+mn-lt"/>
                <a:ea typeface="+mn-ea"/>
              </a:rPr>
              <a:t> fila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explicant</a:t>
            </a:r>
            <a:r>
              <a:rPr lang="en-US" altLang="de-DE" sz="2000" b="0" dirty="0">
                <a:solidFill>
                  <a:srgbClr val="333333"/>
                </a:solidFill>
                <a:latin typeface="+mn-lt"/>
                <a:ea typeface="+mn-ea"/>
              </a:rPr>
              <a:t>-li a </a:t>
            </a: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costat</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enamorada</a:t>
            </a:r>
            <a:r>
              <a:rPr lang="en-US" altLang="de-DE" sz="2000" b="0" dirty="0">
                <a:solidFill>
                  <a:srgbClr val="333333"/>
                </a:solidFill>
                <a:latin typeface="+mn-lt"/>
                <a:ea typeface="+mn-ea"/>
              </a:rPr>
              <a:t> del director.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El director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nerviós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perquè</a:t>
            </a:r>
            <a:r>
              <a:rPr lang="en-US" altLang="de-DE" sz="2000" b="0" dirty="0">
                <a:solidFill>
                  <a:srgbClr val="333333"/>
                </a:solidFill>
                <a:latin typeface="+mn-lt"/>
                <a:ea typeface="+mn-ea"/>
              </a:rPr>
              <a:t> no </a:t>
            </a:r>
            <a:r>
              <a:rPr lang="en-US" altLang="de-DE" sz="2000" b="0" dirty="0" err="1">
                <a:solidFill>
                  <a:srgbClr val="333333"/>
                </a:solidFill>
                <a:latin typeface="+mn-lt"/>
                <a:ea typeface="+mn-ea"/>
              </a:rPr>
              <a:t>troba</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batuta</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BE4E9D55-8C92-43E8-AC3B-3D98E281F8CE}" type="slidenum">
              <a:rPr lang="de-DE" altLang="es-ES" smtClean="0"/>
              <a:pPr/>
              <a:t>27</a:t>
            </a:fld>
            <a:endParaRPr lang="de-DE" altLang="es-E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tanca</a:t>
            </a:r>
            <a:r>
              <a:rPr lang="en-US" altLang="de-DE" sz="2000" b="0" dirty="0">
                <a:solidFill>
                  <a:srgbClr val="333333"/>
                </a:solidFill>
                <a:latin typeface="+mn-lt"/>
                <a:ea typeface="+mn-ea"/>
              </a:rPr>
              <a:t> per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comprant</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guardià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fugir</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bordant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veí</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28</a:t>
            </a:fld>
            <a:endParaRPr lang="de-DE" altLang="es-E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sp>
        <p:nvSpPr>
          <p:cNvPr id="60429"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tanca</a:t>
            </a:r>
            <a:r>
              <a:rPr lang="en-US" altLang="de-DE" sz="2000" b="0" dirty="0">
                <a:solidFill>
                  <a:srgbClr val="333333"/>
                </a:solidFill>
                <a:latin typeface="+mn-lt"/>
                <a:ea typeface="+mn-ea"/>
              </a:rPr>
              <a:t> per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comprant</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guardià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fugir</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bordant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veí</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29</a:t>
            </a:fld>
            <a:endParaRPr lang="de-DE" altLang="es-E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62480"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tanca</a:t>
            </a:r>
            <a:r>
              <a:rPr lang="en-US" altLang="de-DE" sz="2000" b="0" dirty="0">
                <a:solidFill>
                  <a:srgbClr val="333333"/>
                </a:solidFill>
                <a:latin typeface="+mn-lt"/>
                <a:ea typeface="+mn-ea"/>
              </a:rPr>
              <a:t> per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comprant</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guardià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fugir</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bordant</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veí</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30</a:t>
            </a:fld>
            <a:endParaRPr lang="de-DE" altLang="es-E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7" name="Text Box 5"/>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tanca</a:t>
            </a:r>
            <a:r>
              <a:rPr lang="en-US" altLang="de-DE" sz="2000" b="0" dirty="0">
                <a:solidFill>
                  <a:srgbClr val="333333"/>
                </a:solidFill>
                <a:latin typeface="+mn-lt"/>
                <a:ea typeface="+mn-ea"/>
              </a:rPr>
              <a:t> per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comprant</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guardià</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ea typeface="+mn-ea"/>
              </a:rPr>
              <a:t>L'home</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acaba</a:t>
            </a:r>
            <a:r>
              <a:rPr lang="en-US" altLang="de-DE" sz="2000" b="0" dirty="0">
                <a:solidFill>
                  <a:srgbClr val="004992"/>
                </a:solidFill>
                <a:latin typeface="+mn-lt"/>
                <a:ea typeface="+mn-ea"/>
              </a:rPr>
              <a:t> de </a:t>
            </a:r>
            <a:r>
              <a:rPr lang="en-US" altLang="de-DE" sz="2000" b="0" dirty="0" err="1">
                <a:solidFill>
                  <a:srgbClr val="004992"/>
                </a:solidFill>
                <a:latin typeface="+mn-lt"/>
                <a:ea typeface="+mn-ea"/>
              </a:rPr>
              <a:t>fugir</a:t>
            </a:r>
            <a:r>
              <a:rPr lang="en-US" altLang="de-DE" sz="2000" b="0" dirty="0">
                <a:solidFill>
                  <a:srgbClr val="004992"/>
                </a:solidFill>
                <a:latin typeface="+mn-lt"/>
                <a:ea typeface="+mn-ea"/>
              </a:rPr>
              <a:t> del </a:t>
            </a:r>
            <a:r>
              <a:rPr lang="en-US" altLang="de-DE" sz="2000" b="0" dirty="0" err="1">
                <a:solidFill>
                  <a:srgbClr val="004992"/>
                </a:solidFill>
                <a:latin typeface="+mn-lt"/>
                <a:ea typeface="+mn-ea"/>
              </a:rPr>
              <a:t>gos</a:t>
            </a:r>
            <a:r>
              <a:rPr lang="en-US" altLang="de-DE" sz="2000" b="0" dirty="0">
                <a:solidFill>
                  <a:srgbClr val="004992"/>
                </a:solidFill>
                <a:latin typeface="+mn-lt"/>
                <a:ea typeface="+mn-ea"/>
              </a:rPr>
              <a:t> que </a:t>
            </a:r>
            <a:r>
              <a:rPr lang="en-US" altLang="de-DE" sz="2000" b="0" dirty="0" err="1">
                <a:solidFill>
                  <a:srgbClr val="004992"/>
                </a:solidFill>
                <a:latin typeface="+mn-lt"/>
                <a:ea typeface="+mn-ea"/>
              </a:rPr>
              <a:t>està</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bordant</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gos</a:t>
            </a:r>
            <a:r>
              <a:rPr lang="en-US" altLang="de-DE" sz="2000" b="0" dirty="0">
                <a:solidFill>
                  <a:srgbClr val="333333"/>
                </a:solidFill>
                <a:latin typeface="+mn-lt"/>
                <a:ea typeface="+mn-ea"/>
              </a:rPr>
              <a:t> del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veí</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Calibri Light"/>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BE4E9D55-8C92-43E8-AC3B-3D98E281F8CE}" type="slidenum">
              <a:rPr lang="de-DE" altLang="es-ES" smtClean="0"/>
              <a:pPr/>
              <a:t>31</a:t>
            </a:fld>
            <a:endParaRPr lang="de-DE" altLang="es-E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6656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vendre</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botiga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segona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mà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passejant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agradable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dia</a:t>
            </a:r>
            <a:r>
              <a:rPr lang="en-US" altLang="de-DE" sz="2000" b="0" dirty="0">
                <a:solidFill>
                  <a:srgbClr val="333333"/>
                </a:solidFill>
                <a:latin typeface="+mn-lt"/>
                <a:ea typeface="+mn-ea"/>
              </a:rPr>
              <a:t> de primavera.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rentar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bugaderia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traient</a:t>
            </a:r>
            <a:r>
              <a:rPr lang="en-US" altLang="de-DE" sz="2000" b="0" dirty="0">
                <a:solidFill>
                  <a:srgbClr val="333333"/>
                </a:solidFill>
                <a:latin typeface="+mn-lt"/>
                <a:ea typeface="+mn-ea"/>
              </a:rPr>
              <a:t> les </a:t>
            </a:r>
            <a:r>
              <a:rPr lang="en-US" altLang="de-DE" sz="2000" b="0" dirty="0" err="1">
                <a:solidFill>
                  <a:srgbClr val="333333"/>
                </a:solidFill>
                <a:latin typeface="+mn-lt"/>
                <a:ea typeface="+mn-ea"/>
              </a:rPr>
              <a:t>escombraries</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32</a:t>
            </a:fld>
            <a:endParaRPr lang="de-DE" altLang="es-E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sp>
        <p:nvSpPr>
          <p:cNvPr id="68619"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vendre</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botiga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segona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mà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passejant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agradable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dia</a:t>
            </a:r>
            <a:r>
              <a:rPr lang="en-US" altLang="de-DE" sz="2000" b="0" dirty="0">
                <a:solidFill>
                  <a:srgbClr val="333333"/>
                </a:solidFill>
                <a:latin typeface="+mn-lt"/>
                <a:ea typeface="+mn-ea"/>
              </a:rPr>
              <a:t> de primavera.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rentar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bugaderia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traient</a:t>
            </a:r>
            <a:r>
              <a:rPr lang="en-US" altLang="de-DE" sz="2000" b="0" dirty="0">
                <a:solidFill>
                  <a:srgbClr val="333333"/>
                </a:solidFill>
                <a:latin typeface="+mn-lt"/>
                <a:ea typeface="+mn-ea"/>
              </a:rPr>
              <a:t> les </a:t>
            </a:r>
            <a:r>
              <a:rPr lang="en-US" altLang="de-DE" sz="2000" b="0" dirty="0" err="1">
                <a:solidFill>
                  <a:srgbClr val="333333"/>
                </a:solidFill>
                <a:latin typeface="+mn-lt"/>
                <a:ea typeface="+mn-ea"/>
              </a:rPr>
              <a:t>escombraries</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33</a:t>
            </a:fld>
            <a:endParaRPr lang="de-DE" altLang="es-E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7067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vendre</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botiga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segona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mà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passejant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agradable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dia</a:t>
            </a:r>
            <a:r>
              <a:rPr lang="en-US" altLang="de-DE" sz="2000" b="0" dirty="0">
                <a:solidFill>
                  <a:srgbClr val="333333"/>
                </a:solidFill>
                <a:latin typeface="+mn-lt"/>
                <a:ea typeface="+mn-ea"/>
              </a:rPr>
              <a:t> de primavera.</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rentar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bugaderia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traient</a:t>
            </a:r>
            <a:r>
              <a:rPr lang="en-US" altLang="de-DE" sz="2000" b="0" dirty="0">
                <a:solidFill>
                  <a:srgbClr val="333333"/>
                </a:solidFill>
                <a:latin typeface="+mn-lt"/>
                <a:ea typeface="+mn-ea"/>
              </a:rPr>
              <a:t> les </a:t>
            </a:r>
            <a:r>
              <a:rPr lang="en-US" altLang="de-DE" sz="2000" b="0" dirty="0" err="1">
                <a:solidFill>
                  <a:srgbClr val="333333"/>
                </a:solidFill>
                <a:latin typeface="+mn-lt"/>
                <a:ea typeface="+mn-ea"/>
              </a:rPr>
              <a:t>escombraries</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34</a:t>
            </a:fld>
            <a:endParaRPr lang="de-DE" altLang="es-E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vendre</a:t>
            </a:r>
            <a:r>
              <a:rPr lang="en-US" altLang="de-DE" sz="2000" b="0" dirty="0">
                <a:solidFill>
                  <a:srgbClr val="333333"/>
                </a:solidFill>
                <a:latin typeface="+mn-lt"/>
                <a:ea typeface="+mn-ea"/>
              </a:rPr>
              <a:t> la </a:t>
            </a:r>
            <a:r>
              <a:rPr lang="en-US" altLang="de-DE" sz="2000" b="0" dirty="0" err="1">
                <a:solidFill>
                  <a:srgbClr val="333333"/>
                </a:solidFill>
                <a:latin typeface="+mn-lt"/>
                <a:ea typeface="+mn-ea"/>
              </a:rPr>
              <a:t>seva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botiga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roba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segona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mà</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passejant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en</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agradable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dia</a:t>
            </a:r>
            <a:r>
              <a:rPr lang="en-US" altLang="de-DE" sz="2000" b="0" dirty="0">
                <a:solidFill>
                  <a:srgbClr val="333333"/>
                </a:solidFill>
                <a:latin typeface="+mn-lt"/>
                <a:ea typeface="+mn-ea"/>
              </a:rPr>
              <a:t> de primavera.</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mn-lt"/>
                <a:ea typeface="+mn-ea"/>
              </a:rPr>
              <a:t>La </a:t>
            </a:r>
            <a:r>
              <a:rPr lang="en-US" altLang="de-DE" sz="2000" b="0" dirty="0" err="1">
                <a:solidFill>
                  <a:srgbClr val="004992"/>
                </a:solidFill>
                <a:latin typeface="+mn-lt"/>
                <a:ea typeface="+mn-ea"/>
              </a:rPr>
              <a:t>dona</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acaba</a:t>
            </a:r>
            <a:r>
              <a:rPr lang="en-US" altLang="de-DE" sz="2000" b="0" dirty="0">
                <a:solidFill>
                  <a:srgbClr val="004992"/>
                </a:solidFill>
                <a:latin typeface="+mn-lt"/>
                <a:ea typeface="+mn-ea"/>
              </a:rPr>
              <a:t> de </a:t>
            </a:r>
            <a:r>
              <a:rPr lang="en-US" altLang="de-DE" sz="2000" b="0" dirty="0" err="1">
                <a:solidFill>
                  <a:srgbClr val="004992"/>
                </a:solidFill>
                <a:latin typeface="+mn-lt"/>
                <a:ea typeface="+mn-ea"/>
              </a:rPr>
              <a:t>rentar</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roba</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en</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una</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bugaderia</a:t>
            </a:r>
            <a:r>
              <a:rPr lang="en-US"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mn-lt"/>
                <a:ea typeface="+mn-ea"/>
              </a:rPr>
              <a:t>La </a:t>
            </a:r>
            <a:r>
              <a:rPr lang="en-US" altLang="de-DE" sz="2000" b="0" dirty="0" err="1">
                <a:solidFill>
                  <a:srgbClr val="333333"/>
                </a:solidFill>
                <a:latin typeface="+mn-lt"/>
                <a:ea typeface="+mn-ea"/>
              </a:rPr>
              <a:t>dona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traient</a:t>
            </a:r>
            <a:r>
              <a:rPr lang="en-US" altLang="de-DE" sz="2000" b="0" dirty="0">
                <a:solidFill>
                  <a:srgbClr val="333333"/>
                </a:solidFill>
                <a:latin typeface="+mn-lt"/>
                <a:ea typeface="+mn-ea"/>
              </a:rPr>
              <a:t> les </a:t>
            </a:r>
            <a:r>
              <a:rPr lang="en-US" altLang="de-DE" sz="2000" b="0" dirty="0" err="1">
                <a:solidFill>
                  <a:srgbClr val="333333"/>
                </a:solidFill>
                <a:latin typeface="+mn-lt"/>
                <a:ea typeface="+mn-ea"/>
              </a:rPr>
              <a:t>escombraries</a:t>
            </a:r>
            <a:r>
              <a:rPr lang="en-US" altLang="de-DE" sz="2000" b="0" dirty="0">
                <a:solidFill>
                  <a:srgbClr val="333333"/>
                </a:solidFill>
                <a:latin typeface="+mn-lt"/>
                <a:ea typeface="+mn-ea"/>
              </a:rPr>
              <a:t>.</a:t>
            </a:r>
            <a:endParaRPr lang="de-DE" altLang="de-DE" sz="2000" b="0" dirty="0">
              <a:solidFill>
                <a:srgbClr val="333333"/>
              </a:solidFill>
              <a:latin typeface="+mn-lt"/>
              <a:ea typeface="+mn-ea"/>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BE4E9D55-8C92-43E8-AC3B-3D98E281F8CE}" type="slidenum">
              <a:rPr lang="de-DE" altLang="es-ES" smtClean="0"/>
              <a:pPr/>
              <a:t>35</a:t>
            </a:fld>
            <a:endParaRPr lang="de-DE" altLang="es-E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atracant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donant</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xocolata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pregunta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 </a:t>
            </a:r>
            <a:r>
              <a:rPr lang="en-US" altLang="de-DE" sz="2000" b="0" dirty="0" err="1">
                <a:solidFill>
                  <a:srgbClr val="333333"/>
                </a:solidFill>
                <a:latin typeface="+mn-lt"/>
                <a:ea typeface="+mn-ea"/>
              </a:rPr>
              <a:t>si</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perdut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 “policies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lladres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36</a:t>
            </a:fld>
            <a:endParaRPr lang="de-DE" altLang="es-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atracant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donant</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xocolata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pregunta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 </a:t>
            </a:r>
            <a:r>
              <a:rPr lang="en-US" altLang="de-DE" sz="2000" b="0" dirty="0" err="1">
                <a:solidFill>
                  <a:srgbClr val="333333"/>
                </a:solidFill>
                <a:latin typeface="+mn-lt"/>
                <a:ea typeface="+mn-ea"/>
              </a:rPr>
              <a:t>si</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perdut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 “policies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lladres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el</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37</a:t>
            </a:fld>
            <a:endParaRPr lang="de-DE" altLang="es-E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atracant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donant</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xocolata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pregunta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 </a:t>
            </a:r>
            <a:r>
              <a:rPr lang="en-US" altLang="de-DE" sz="2000" b="0" dirty="0" err="1">
                <a:solidFill>
                  <a:srgbClr val="333333"/>
                </a:solidFill>
                <a:latin typeface="+mn-lt"/>
                <a:ea typeface="+mn-ea"/>
              </a:rPr>
              <a:t>si</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perdut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 “policies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lladres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1</a:t>
            </a: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38</a:t>
            </a:fld>
            <a:endParaRPr lang="de-DE" altLang="es-E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ea typeface="+mn-ea"/>
              </a:rPr>
              <a:t>L'home</a:t>
            </a:r>
            <a:r>
              <a:rPr lang="en-US" altLang="de-DE" sz="2000" b="0" dirty="0">
                <a:solidFill>
                  <a:srgbClr val="004992"/>
                </a:solidFill>
                <a:latin typeface="+mn-lt"/>
                <a:ea typeface="+mn-ea"/>
              </a:rPr>
              <a:t> de </a:t>
            </a:r>
            <a:r>
              <a:rPr lang="en-US" altLang="de-DE" sz="2000" b="0" dirty="0" err="1">
                <a:solidFill>
                  <a:srgbClr val="004992"/>
                </a:solidFill>
                <a:latin typeface="+mn-lt"/>
                <a:ea typeface="+mn-ea"/>
              </a:rPr>
              <a:t>l'esquerra</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està</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atracant</a:t>
            </a:r>
            <a:r>
              <a:rPr lang="en-US" altLang="de-DE" sz="2000" b="0" dirty="0">
                <a:solidFill>
                  <a:srgbClr val="004992"/>
                </a:solidFill>
                <a:latin typeface="+mn-lt"/>
                <a:ea typeface="+mn-ea"/>
              </a:rPr>
              <a:t> a </a:t>
            </a:r>
            <a:r>
              <a:rPr lang="en-US" altLang="de-DE" sz="2000" b="0" dirty="0" err="1">
                <a:solidFill>
                  <a:srgbClr val="004992"/>
                </a:solidFill>
                <a:latin typeface="+mn-lt"/>
                <a:ea typeface="+mn-ea"/>
              </a:rPr>
              <a:t>l'altre</a:t>
            </a:r>
            <a:r>
              <a:rPr lang="en-US" altLang="de-DE" sz="2000" b="0" dirty="0">
                <a:solidFill>
                  <a:srgbClr val="004992"/>
                </a:solidFill>
                <a:latin typeface="+mn-lt"/>
                <a:ea typeface="+mn-ea"/>
              </a:rPr>
              <a:t> home.</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donant</a:t>
            </a:r>
            <a:r>
              <a:rPr lang="en-US" altLang="de-DE" sz="2000" b="0" dirty="0">
                <a:solidFill>
                  <a:srgbClr val="333333"/>
                </a:solidFill>
                <a:latin typeface="+mn-lt"/>
                <a:ea typeface="+mn-ea"/>
              </a:rPr>
              <a:t> al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xocolata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li </a:t>
            </a:r>
            <a:r>
              <a:rPr lang="en-US" altLang="de-DE" sz="2000" b="0" dirty="0" err="1">
                <a:solidFill>
                  <a:srgbClr val="333333"/>
                </a:solidFill>
                <a:latin typeface="+mn-lt"/>
                <a:ea typeface="+mn-ea"/>
              </a:rPr>
              <a:t>pregunta</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l'altre</a:t>
            </a:r>
            <a:r>
              <a:rPr lang="en-US" altLang="de-DE" sz="2000" b="0" dirty="0">
                <a:solidFill>
                  <a:srgbClr val="333333"/>
                </a:solidFill>
                <a:latin typeface="+mn-lt"/>
                <a:ea typeface="+mn-ea"/>
              </a:rPr>
              <a:t> home </a:t>
            </a:r>
            <a:r>
              <a:rPr lang="en-US" altLang="de-DE" sz="2000" b="0" dirty="0" err="1">
                <a:solidFill>
                  <a:srgbClr val="333333"/>
                </a:solidFill>
                <a:latin typeface="+mn-lt"/>
                <a:ea typeface="+mn-ea"/>
              </a:rPr>
              <a:t>si</a:t>
            </a:r>
            <a:r>
              <a:rPr lang="en-US" altLang="de-DE" sz="2000" b="0" dirty="0">
                <a:solidFill>
                  <a:srgbClr val="333333"/>
                </a:solidFill>
                <a:latin typeface="+mn-lt"/>
                <a:ea typeface="+mn-ea"/>
              </a:rPr>
              <a:t> ha </a:t>
            </a:r>
            <a:r>
              <a:rPr lang="en-US" altLang="de-DE" sz="2000" b="0" dirty="0" err="1">
                <a:solidFill>
                  <a:srgbClr val="333333"/>
                </a:solidFill>
                <a:latin typeface="+mn-lt"/>
                <a:ea typeface="+mn-ea"/>
              </a:rPr>
              <a:t>perdut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pistola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l'esquerra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jugant</a:t>
            </a:r>
            <a:r>
              <a:rPr lang="en-US" altLang="de-DE" sz="2000" b="0" dirty="0">
                <a:solidFill>
                  <a:srgbClr val="333333"/>
                </a:solidFill>
                <a:latin typeface="+mn-lt"/>
                <a:ea typeface="+mn-ea"/>
              </a:rPr>
              <a:t> a “policies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lladres</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amb</a:t>
            </a:r>
            <a:r>
              <a:rPr lang="en-US" altLang="de-DE" sz="2000" b="0" dirty="0">
                <a:solidFill>
                  <a:srgbClr val="333333"/>
                </a:solidFill>
                <a:latin typeface="+mn-lt"/>
                <a:ea typeface="+mn-ea"/>
              </a:rPr>
              <a:t> el </a:t>
            </a:r>
            <a:r>
              <a:rPr lang="en-US" altLang="de-DE" sz="2000" b="0" dirty="0" err="1">
                <a:solidFill>
                  <a:srgbClr val="333333"/>
                </a:solidFill>
                <a:latin typeface="+mn-lt"/>
                <a:ea typeface="+mn-ea"/>
              </a:rPr>
              <a:t>seu</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amic</a:t>
            </a:r>
            <a:r>
              <a:rPr lang="en-US" altLang="de-DE" sz="2000" b="0" dirty="0">
                <a:solidFill>
                  <a:srgbClr val="333333"/>
                </a:solidFill>
                <a:latin typeface="+mn-lt"/>
                <a:ea typeface="+mn-ea"/>
              </a:rPr>
              <a:t>.</a:t>
            </a: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BE4E9D55-8C92-43E8-AC3B-3D98E281F8CE}" type="slidenum">
              <a:rPr lang="de-DE" altLang="es-ES" smtClean="0"/>
              <a:pPr/>
              <a:t>39</a:t>
            </a:fld>
            <a:endParaRPr lang="de-DE" altLang="es-E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en-US" altLang="ko-KR" b="0" i="1" spc="-5" dirty="0">
                <a:solidFill>
                  <a:srgbClr val="333333"/>
                </a:solidFill>
              </a:rPr>
              <a:t>Per </a:t>
            </a:r>
            <a:r>
              <a:rPr lang="en-US" altLang="ko-KR" b="0" i="1" spc="-5" dirty="0" err="1">
                <a:solidFill>
                  <a:srgbClr val="333333"/>
                </a:solidFill>
              </a:rPr>
              <a:t>als</a:t>
            </a:r>
            <a:r>
              <a:rPr lang="en-US" altLang="ko-KR" b="0" i="1" spc="-5" dirty="0">
                <a:solidFill>
                  <a:srgbClr val="333333"/>
                </a:solidFill>
              </a:rPr>
              <a:t> </a:t>
            </a:r>
            <a:r>
              <a:rPr lang="en-US" altLang="ko-KR" b="0" i="1" spc="-5" dirty="0" err="1">
                <a:solidFill>
                  <a:srgbClr val="333333"/>
                </a:solidFill>
              </a:rPr>
              <a:t>i</a:t>
            </a:r>
            <a:r>
              <a:rPr lang="en-US" altLang="ko-KR" b="0" i="1" spc="-5" dirty="0">
                <a:solidFill>
                  <a:srgbClr val="333333"/>
                </a:solidFill>
              </a:rPr>
              <a:t> les </a:t>
            </a:r>
            <a:r>
              <a:rPr lang="en-US" altLang="ko-KR" b="0" i="1" spc="-5" dirty="0" err="1">
                <a:solidFill>
                  <a:srgbClr val="333333"/>
                </a:solidFill>
              </a:rPr>
              <a:t>conductores</a:t>
            </a:r>
            <a:r>
              <a:rPr lang="en-US" altLang="ko-KR" b="0" i="1" spc="-5" dirty="0">
                <a:solidFill>
                  <a:srgbClr val="333333"/>
                </a:solidFill>
              </a:rPr>
              <a:t>:</a:t>
            </a:r>
            <a:endParaRPr b="0" dirty="0">
              <a:solidFill>
                <a:srgbClr val="333333"/>
              </a:solidFill>
            </a:endParaRPr>
          </a:p>
          <a:p>
            <a:pPr marL="12700" marR="5080" defTabSz="914400" eaLnBrk="0" fontAlgn="base" hangingPunct="0">
              <a:spcBef>
                <a:spcPts val="800"/>
              </a:spcBef>
              <a:spcAft>
                <a:spcPct val="0"/>
              </a:spcAft>
            </a:pPr>
            <a:r>
              <a:rPr lang="es-ES" altLang="ko-KR" b="0" dirty="0" err="1">
                <a:solidFill>
                  <a:srgbClr val="333333"/>
                </a:solidFill>
              </a:rPr>
              <a:t>alguns</a:t>
            </a:r>
            <a:r>
              <a:rPr lang="es-ES" altLang="ko-KR" b="0" dirty="0">
                <a:solidFill>
                  <a:srgbClr val="333333"/>
                </a:solidFill>
              </a:rPr>
              <a:t> vídeos poden </a:t>
            </a:r>
            <a:r>
              <a:rPr lang="es-ES" altLang="ko-KR" b="0" dirty="0" err="1">
                <a:solidFill>
                  <a:srgbClr val="333333"/>
                </a:solidFill>
              </a:rPr>
              <a:t>contenir</a:t>
            </a:r>
            <a:r>
              <a:rPr lang="es-ES" altLang="ko-KR" b="0" dirty="0">
                <a:solidFill>
                  <a:srgbClr val="333333"/>
                </a:solidFill>
              </a:rPr>
              <a:t> </a:t>
            </a:r>
            <a:r>
              <a:rPr lang="es-ES" altLang="ko-KR" b="0" dirty="0" err="1">
                <a:solidFill>
                  <a:srgbClr val="333333"/>
                </a:solidFill>
              </a:rPr>
              <a:t>llenguatge</a:t>
            </a:r>
            <a:r>
              <a:rPr lang="es-ES" altLang="ko-KR" b="0" dirty="0">
                <a:solidFill>
                  <a:srgbClr val="333333"/>
                </a:solidFill>
              </a:rPr>
              <a:t> no </a:t>
            </a:r>
            <a:r>
              <a:rPr lang="es-ES" altLang="ko-KR" b="0" dirty="0" err="1">
                <a:solidFill>
                  <a:srgbClr val="333333"/>
                </a:solidFill>
              </a:rPr>
              <a:t>apropiat</a:t>
            </a:r>
            <a:r>
              <a:rPr lang="es-ES" altLang="ko-KR" b="0" dirty="0">
                <a:solidFill>
                  <a:srgbClr val="333333"/>
                </a:solidFill>
              </a:rPr>
              <a:t> per a </a:t>
            </a:r>
            <a:r>
              <a:rPr lang="es-ES" altLang="ko-KR" b="0" dirty="0" err="1">
                <a:solidFill>
                  <a:srgbClr val="333333"/>
                </a:solidFill>
              </a:rPr>
              <a:t>tots</a:t>
            </a:r>
            <a:r>
              <a:rPr lang="es-ES" altLang="ko-KR" b="0" dirty="0">
                <a:solidFill>
                  <a:srgbClr val="333333"/>
                </a:solidFill>
              </a:rPr>
              <a:t> </a:t>
            </a:r>
            <a:r>
              <a:rPr lang="es-ES" altLang="ko-KR" b="0" dirty="0" err="1">
                <a:solidFill>
                  <a:srgbClr val="333333"/>
                </a:solidFill>
              </a:rPr>
              <a:t>els</a:t>
            </a:r>
            <a:r>
              <a:rPr lang="es-ES" altLang="ko-KR" b="0" dirty="0">
                <a:solidFill>
                  <a:srgbClr val="333333"/>
                </a:solidFill>
              </a:rPr>
              <a:t> </a:t>
            </a:r>
            <a:r>
              <a:rPr lang="es-ES" altLang="ko-KR" b="0" dirty="0" err="1">
                <a:solidFill>
                  <a:srgbClr val="333333"/>
                </a:solidFill>
              </a:rPr>
              <a:t>públics</a:t>
            </a:r>
            <a:r>
              <a:rPr lang="es-ES" altLang="ko-KR" b="0" dirty="0">
                <a:solidFill>
                  <a:srgbClr val="333333"/>
                </a:solidFill>
              </a:rPr>
              <a:t> o no ser </a:t>
            </a:r>
            <a:r>
              <a:rPr lang="es-ES" altLang="ko-KR" b="0" dirty="0" err="1">
                <a:solidFill>
                  <a:srgbClr val="333333"/>
                </a:solidFill>
              </a:rPr>
              <a:t>vàlids</a:t>
            </a:r>
            <a:r>
              <a:rPr lang="es-ES" altLang="ko-KR" b="0" dirty="0">
                <a:solidFill>
                  <a:srgbClr val="333333"/>
                </a:solidFill>
              </a:rPr>
              <a:t> en </a:t>
            </a:r>
            <a:r>
              <a:rPr lang="es-ES" altLang="ko-KR" b="0" dirty="0" err="1">
                <a:solidFill>
                  <a:srgbClr val="333333"/>
                </a:solidFill>
              </a:rPr>
              <a:t>diferents</a:t>
            </a:r>
            <a:r>
              <a:rPr lang="es-ES" altLang="ko-KR" b="0" dirty="0">
                <a:solidFill>
                  <a:srgbClr val="333333"/>
                </a:solidFill>
              </a:rPr>
              <a:t> cultures. Si </a:t>
            </a:r>
            <a:r>
              <a:rPr lang="es-ES" altLang="ko-KR" b="0" dirty="0" err="1">
                <a:solidFill>
                  <a:srgbClr val="333333"/>
                </a:solidFill>
              </a:rPr>
              <a:t>us</a:t>
            </a:r>
            <a:r>
              <a:rPr lang="es-ES" altLang="ko-KR" b="0" dirty="0">
                <a:solidFill>
                  <a:srgbClr val="333333"/>
                </a:solidFill>
              </a:rPr>
              <a:t> </a:t>
            </a:r>
            <a:r>
              <a:rPr lang="es-ES" altLang="ko-KR" b="0" dirty="0" err="1">
                <a:solidFill>
                  <a:srgbClr val="333333"/>
                </a:solidFill>
              </a:rPr>
              <a:t>plau</a:t>
            </a:r>
            <a:r>
              <a:rPr lang="es-ES" altLang="ko-KR" b="0" dirty="0">
                <a:solidFill>
                  <a:srgbClr val="333333"/>
                </a:solidFill>
              </a:rPr>
              <a:t>, </a:t>
            </a:r>
            <a:r>
              <a:rPr lang="es-ES" altLang="ko-KR" b="0" dirty="0" err="1">
                <a:solidFill>
                  <a:srgbClr val="333333"/>
                </a:solidFill>
              </a:rPr>
              <a:t>revisi</a:t>
            </a:r>
            <a:r>
              <a:rPr lang="es-ES" altLang="ko-KR" b="0" dirty="0">
                <a:solidFill>
                  <a:srgbClr val="333333"/>
                </a:solidFill>
              </a:rPr>
              <a:t> </a:t>
            </a:r>
            <a:r>
              <a:rPr lang="es-ES" altLang="ko-KR" b="0" dirty="0" err="1">
                <a:solidFill>
                  <a:srgbClr val="333333"/>
                </a:solidFill>
              </a:rPr>
              <a:t>amb</a:t>
            </a:r>
            <a:r>
              <a:rPr lang="es-ES" altLang="ko-KR" b="0" dirty="0">
                <a:solidFill>
                  <a:srgbClr val="333333"/>
                </a:solidFill>
              </a:rPr>
              <a:t> cura el vídeos </a:t>
            </a:r>
            <a:r>
              <a:rPr lang="es-ES" altLang="ko-KR" b="0" dirty="0" err="1">
                <a:solidFill>
                  <a:srgbClr val="333333"/>
                </a:solidFill>
              </a:rPr>
              <a:t>abans</a:t>
            </a:r>
            <a:r>
              <a:rPr lang="es-ES" altLang="ko-KR" b="0" dirty="0">
                <a:solidFill>
                  <a:srgbClr val="333333"/>
                </a:solidFill>
              </a:rPr>
              <a:t> de mostrar-los</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AABD9EF4-DA07-4AA3-B9D4-1466D0FCD7DE}" type="slidenum">
              <a:rPr lang="de-DE" altLang="es-ES" smtClean="0"/>
              <a:pPr/>
              <a:t>40</a:t>
            </a:fld>
            <a:endParaRPr lang="de-DE" altLang="es-ES"/>
          </a:p>
        </p:txBody>
      </p:sp>
    </p:spTree>
    <p:extLst>
      <p:ext uri="{BB962C8B-B14F-4D97-AF65-F5344CB8AC3E}">
        <p14:creationId xmlns:p14="http://schemas.microsoft.com/office/powerpoint/2010/main" val="4281879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1"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riu perquè la seva filla se'n va anar a nedar totalment vestida.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va castigar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filla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enviant-fora</a:t>
            </a:r>
            <a:r>
              <a:rPr lang="es-ES" altLang="de-DE" sz="2000" b="0" dirty="0">
                <a:solidFill>
                  <a:srgbClr val="333333"/>
                </a:solidFill>
                <a:latin typeface="+mn-lt"/>
                <a:ea typeface="+mn-ea"/>
              </a:rPr>
              <a:t> de la casa </a:t>
            </a:r>
            <a:r>
              <a:rPr lang="es-ES" altLang="de-DE" sz="2000" b="0" dirty="0" err="1">
                <a:solidFill>
                  <a:srgbClr val="333333"/>
                </a:solidFill>
                <a:latin typeface="+mn-lt"/>
                <a:ea typeface="+mn-ea"/>
              </a:rPr>
              <a:t>sense</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paraigua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suant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arribat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tard</a:t>
            </a:r>
            <a:r>
              <a:rPr lang="es-ES" altLang="de-DE" sz="2000" b="0" dirty="0">
                <a:solidFill>
                  <a:srgbClr val="333333"/>
                </a:solidFill>
                <a:latin typeface="+mn-lt"/>
                <a:ea typeface="+mn-ea"/>
              </a:rPr>
              <a:t> i li preocupa que la </a:t>
            </a:r>
            <a:r>
              <a:rPr lang="es-ES" altLang="de-DE" sz="2000" b="0" dirty="0" err="1">
                <a:solidFill>
                  <a:srgbClr val="333333"/>
                </a:solidFill>
                <a:latin typeface="+mn-lt"/>
                <a:ea typeface="+mn-ea"/>
              </a:rPr>
              <a:t>castiguin</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ea typeface="+mn-ea"/>
              </a:rPr>
              <a:t>Tot </a:t>
            </a:r>
            <a:r>
              <a:rPr lang="en-CA" altLang="de-DE" sz="2000" b="0" dirty="0" err="1">
                <a:solidFill>
                  <a:srgbClr val="333333"/>
                </a:solidFill>
                <a:latin typeface="+mn-lt"/>
                <a:ea typeface="+mn-ea"/>
              </a:rPr>
              <a:t>i</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l'advertència</a:t>
            </a:r>
            <a:r>
              <a:rPr lang="en-CA" altLang="de-DE" sz="2000" b="0" dirty="0">
                <a:solidFill>
                  <a:srgbClr val="333333"/>
                </a:solidFill>
                <a:latin typeface="+mn-lt"/>
                <a:ea typeface="+mn-ea"/>
              </a:rPr>
              <a:t> del pare, la </a:t>
            </a:r>
            <a:r>
              <a:rPr lang="en-CA" altLang="de-DE" sz="2000" b="0" dirty="0" err="1">
                <a:solidFill>
                  <a:srgbClr val="333333"/>
                </a:solidFill>
                <a:latin typeface="+mn-lt"/>
                <a:ea typeface="+mn-ea"/>
              </a:rPr>
              <a:t>nena</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va</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sortir</a:t>
            </a:r>
            <a:r>
              <a:rPr lang="en-CA" altLang="de-DE" sz="2000" b="0" dirty="0">
                <a:solidFill>
                  <a:srgbClr val="333333"/>
                </a:solidFill>
                <a:latin typeface="+mn-lt"/>
                <a:ea typeface="+mn-ea"/>
              </a:rPr>
              <a:t> de casa sense el </a:t>
            </a:r>
            <a:r>
              <a:rPr lang="en-CA" altLang="de-DE" sz="2000" b="0" dirty="0" err="1">
                <a:solidFill>
                  <a:srgbClr val="333333"/>
                </a:solidFill>
                <a:latin typeface="+mn-lt"/>
                <a:ea typeface="+mn-ea"/>
              </a:rPr>
              <a:t>paraigua</a:t>
            </a:r>
            <a:r>
              <a:rPr lang="en-CA"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41</a:t>
            </a:fld>
            <a:endParaRPr lang="de-DE" altLang="es-E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4"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riu perquè la seva filla se'n va anar a nedar totalment vestida.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va castigar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filla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enviant-fora</a:t>
            </a:r>
            <a:r>
              <a:rPr lang="es-ES" altLang="de-DE" sz="2000" b="0" dirty="0">
                <a:solidFill>
                  <a:srgbClr val="333333"/>
                </a:solidFill>
                <a:latin typeface="+mn-lt"/>
                <a:ea typeface="+mn-ea"/>
              </a:rPr>
              <a:t> de la casa </a:t>
            </a:r>
            <a:r>
              <a:rPr lang="es-ES" altLang="de-DE" sz="2000" b="0" dirty="0" err="1">
                <a:solidFill>
                  <a:srgbClr val="333333"/>
                </a:solidFill>
                <a:latin typeface="+mn-lt"/>
                <a:ea typeface="+mn-ea"/>
              </a:rPr>
              <a:t>sense</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paraigua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suant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arribat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tard</a:t>
            </a:r>
            <a:r>
              <a:rPr lang="es-ES" altLang="de-DE" sz="2000" b="0" dirty="0">
                <a:solidFill>
                  <a:srgbClr val="333333"/>
                </a:solidFill>
                <a:latin typeface="+mn-lt"/>
                <a:ea typeface="+mn-ea"/>
              </a:rPr>
              <a:t> i li preocupa que la </a:t>
            </a:r>
            <a:r>
              <a:rPr lang="es-ES" altLang="de-DE" sz="2000" b="0" dirty="0" err="1">
                <a:solidFill>
                  <a:srgbClr val="333333"/>
                </a:solidFill>
                <a:latin typeface="+mn-lt"/>
                <a:ea typeface="+mn-ea"/>
              </a:rPr>
              <a:t>castiguin</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ea typeface="+mn-ea"/>
              </a:rPr>
              <a:t>Tot </a:t>
            </a:r>
            <a:r>
              <a:rPr lang="en-CA" altLang="de-DE" sz="2000" b="0" dirty="0" err="1">
                <a:solidFill>
                  <a:srgbClr val="333333"/>
                </a:solidFill>
                <a:latin typeface="+mn-lt"/>
                <a:ea typeface="+mn-ea"/>
              </a:rPr>
              <a:t>i</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l'advertència</a:t>
            </a:r>
            <a:r>
              <a:rPr lang="en-CA" altLang="de-DE" sz="2000" b="0" dirty="0">
                <a:solidFill>
                  <a:srgbClr val="333333"/>
                </a:solidFill>
                <a:latin typeface="+mn-lt"/>
                <a:ea typeface="+mn-ea"/>
              </a:rPr>
              <a:t> del pare, la </a:t>
            </a:r>
            <a:r>
              <a:rPr lang="en-CA" altLang="de-DE" sz="2000" b="0" dirty="0" err="1">
                <a:solidFill>
                  <a:srgbClr val="333333"/>
                </a:solidFill>
                <a:latin typeface="+mn-lt"/>
                <a:ea typeface="+mn-ea"/>
              </a:rPr>
              <a:t>nena</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va</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sortir</a:t>
            </a:r>
            <a:r>
              <a:rPr lang="en-CA" altLang="de-DE" sz="2000" b="0" dirty="0">
                <a:solidFill>
                  <a:srgbClr val="333333"/>
                </a:solidFill>
                <a:latin typeface="+mn-lt"/>
                <a:ea typeface="+mn-ea"/>
              </a:rPr>
              <a:t> de casa sense el </a:t>
            </a:r>
            <a:r>
              <a:rPr lang="en-CA" altLang="de-DE" sz="2000" b="0" dirty="0" err="1">
                <a:solidFill>
                  <a:srgbClr val="333333"/>
                </a:solidFill>
                <a:latin typeface="+mn-lt"/>
                <a:ea typeface="+mn-ea"/>
              </a:rPr>
              <a:t>paraigua</a:t>
            </a:r>
            <a:r>
              <a:rPr lang="en-CA"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42</a:t>
            </a:fld>
            <a:endParaRPr lang="de-DE" altLang="es-E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6"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riu perquè la seva filla se'n va anar a nedar totalment vestida.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va castigar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filla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enviant-fora</a:t>
            </a:r>
            <a:r>
              <a:rPr lang="es-ES" altLang="de-DE" sz="2000" b="0" dirty="0">
                <a:solidFill>
                  <a:srgbClr val="333333"/>
                </a:solidFill>
                <a:latin typeface="+mn-lt"/>
                <a:ea typeface="+mn-ea"/>
              </a:rPr>
              <a:t> de la casa </a:t>
            </a:r>
            <a:r>
              <a:rPr lang="es-ES" altLang="de-DE" sz="2000" b="0" dirty="0" err="1">
                <a:solidFill>
                  <a:srgbClr val="333333"/>
                </a:solidFill>
                <a:latin typeface="+mn-lt"/>
                <a:ea typeface="+mn-ea"/>
              </a:rPr>
              <a:t>sense</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paraigua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suant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arribat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tard</a:t>
            </a:r>
            <a:r>
              <a:rPr lang="es-ES" altLang="de-DE" sz="2000" b="0" dirty="0">
                <a:solidFill>
                  <a:srgbClr val="333333"/>
                </a:solidFill>
                <a:latin typeface="+mn-lt"/>
                <a:ea typeface="+mn-ea"/>
              </a:rPr>
              <a:t> i li preocupa que la </a:t>
            </a:r>
            <a:r>
              <a:rPr lang="es-ES" altLang="de-DE" sz="2000" b="0" dirty="0" err="1">
                <a:solidFill>
                  <a:srgbClr val="333333"/>
                </a:solidFill>
                <a:latin typeface="+mn-lt"/>
                <a:ea typeface="+mn-ea"/>
              </a:rPr>
              <a:t>castiguin</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mn-lt"/>
                <a:ea typeface="+mn-ea"/>
              </a:rPr>
              <a:t>Tot </a:t>
            </a:r>
            <a:r>
              <a:rPr lang="en-CA" altLang="de-DE" sz="2000" b="0" dirty="0" err="1">
                <a:solidFill>
                  <a:srgbClr val="333333"/>
                </a:solidFill>
                <a:latin typeface="+mn-lt"/>
                <a:ea typeface="+mn-ea"/>
              </a:rPr>
              <a:t>i</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l'advertència</a:t>
            </a:r>
            <a:r>
              <a:rPr lang="en-CA" altLang="de-DE" sz="2000" b="0" dirty="0">
                <a:solidFill>
                  <a:srgbClr val="333333"/>
                </a:solidFill>
                <a:latin typeface="+mn-lt"/>
                <a:ea typeface="+mn-ea"/>
              </a:rPr>
              <a:t> del pare, la </a:t>
            </a:r>
            <a:r>
              <a:rPr lang="en-CA" altLang="de-DE" sz="2000" b="0" dirty="0" err="1">
                <a:solidFill>
                  <a:srgbClr val="333333"/>
                </a:solidFill>
                <a:latin typeface="+mn-lt"/>
                <a:ea typeface="+mn-ea"/>
              </a:rPr>
              <a:t>nena</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va</a:t>
            </a:r>
            <a:r>
              <a:rPr lang="en-CA" altLang="de-DE" sz="2000" b="0" dirty="0">
                <a:solidFill>
                  <a:srgbClr val="333333"/>
                </a:solidFill>
                <a:latin typeface="+mn-lt"/>
                <a:ea typeface="+mn-ea"/>
              </a:rPr>
              <a:t> </a:t>
            </a:r>
            <a:r>
              <a:rPr lang="en-CA" altLang="de-DE" sz="2000" b="0" dirty="0" err="1">
                <a:solidFill>
                  <a:srgbClr val="333333"/>
                </a:solidFill>
                <a:latin typeface="+mn-lt"/>
                <a:ea typeface="+mn-ea"/>
              </a:rPr>
              <a:t>sortir</a:t>
            </a:r>
            <a:r>
              <a:rPr lang="en-CA" altLang="de-DE" sz="2000" b="0" dirty="0">
                <a:solidFill>
                  <a:srgbClr val="333333"/>
                </a:solidFill>
                <a:latin typeface="+mn-lt"/>
                <a:ea typeface="+mn-ea"/>
              </a:rPr>
              <a:t> de casa sense el </a:t>
            </a:r>
            <a:r>
              <a:rPr lang="en-CA" altLang="de-DE" sz="2000" b="0" dirty="0" err="1">
                <a:solidFill>
                  <a:srgbClr val="333333"/>
                </a:solidFill>
                <a:latin typeface="+mn-lt"/>
                <a:ea typeface="+mn-ea"/>
              </a:rPr>
              <a:t>paraigua</a:t>
            </a:r>
            <a:r>
              <a:rPr lang="en-CA"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43</a:t>
            </a:fld>
            <a:endParaRPr lang="de-DE" altLang="es-E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3" name="Text Box 6"/>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riu perquè la seva filla se'n va anar a nedar totalment vestida.</a:t>
            </a:r>
            <a:endParaRPr lang="en-CA" altLang="de-DE" sz="20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pare va castigar a la </a:t>
            </a:r>
            <a:r>
              <a:rPr lang="es-ES" altLang="de-DE" sz="2000" b="0" dirty="0" err="1">
                <a:solidFill>
                  <a:srgbClr val="333333"/>
                </a:solidFill>
                <a:latin typeface="+mn-lt"/>
                <a:ea typeface="+mn-ea"/>
              </a:rPr>
              <a:t>seva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filla</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enviant-fora</a:t>
            </a:r>
            <a:r>
              <a:rPr lang="es-ES" altLang="de-DE" sz="2000" b="0" dirty="0">
                <a:solidFill>
                  <a:srgbClr val="333333"/>
                </a:solidFill>
                <a:latin typeface="+mn-lt"/>
                <a:ea typeface="+mn-ea"/>
              </a:rPr>
              <a:t> de la casa </a:t>
            </a:r>
            <a:r>
              <a:rPr lang="es-ES" altLang="de-DE" sz="2000" b="0" dirty="0" err="1">
                <a:solidFill>
                  <a:srgbClr val="333333"/>
                </a:solidFill>
                <a:latin typeface="+mn-lt"/>
                <a:ea typeface="+mn-ea"/>
              </a:rPr>
              <a:t>sense</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paraigua</a:t>
            </a:r>
            <a:r>
              <a:rPr lang="en-CA"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La nena </a:t>
            </a:r>
            <a:r>
              <a:rPr lang="es-ES" altLang="de-DE" sz="2000" b="0" dirty="0" err="1">
                <a:solidFill>
                  <a:srgbClr val="333333"/>
                </a:solidFill>
                <a:latin typeface="+mn-lt"/>
                <a:ea typeface="+mn-ea"/>
              </a:rPr>
              <a:t>està</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suant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perquè</a:t>
            </a:r>
            <a:r>
              <a:rPr lang="es-ES" altLang="de-DE" sz="2000" b="0" dirty="0">
                <a:solidFill>
                  <a:srgbClr val="333333"/>
                </a:solidFill>
                <a:latin typeface="+mn-lt"/>
                <a:ea typeface="+mn-ea"/>
              </a:rPr>
              <a:t> ha </a:t>
            </a:r>
            <a:r>
              <a:rPr lang="es-ES" altLang="de-DE" sz="2000" b="0" dirty="0" err="1">
                <a:solidFill>
                  <a:srgbClr val="333333"/>
                </a:solidFill>
                <a:latin typeface="+mn-lt"/>
                <a:ea typeface="+mn-ea"/>
              </a:rPr>
              <a:t>arribat</a:t>
            </a:r>
            <a:r>
              <a:rPr lang="es-ES" altLang="de-DE" sz="2000" b="0" dirty="0">
                <a:solidFill>
                  <a:srgbClr val="333333"/>
                </a:solidFill>
                <a:latin typeface="+mn-lt"/>
                <a:ea typeface="+mn-ea"/>
              </a:rPr>
              <a:t> </a:t>
            </a:r>
            <a:r>
              <a:rPr lang="es-ES" altLang="de-DE" sz="2000" b="0" dirty="0" err="1">
                <a:solidFill>
                  <a:srgbClr val="333333"/>
                </a:solidFill>
                <a:latin typeface="+mn-lt"/>
                <a:ea typeface="+mn-ea"/>
              </a:rPr>
              <a:t>tard</a:t>
            </a:r>
            <a:r>
              <a:rPr lang="es-ES" altLang="de-DE" sz="2000" b="0" dirty="0">
                <a:solidFill>
                  <a:srgbClr val="333333"/>
                </a:solidFill>
                <a:latin typeface="+mn-lt"/>
                <a:ea typeface="+mn-ea"/>
              </a:rPr>
              <a:t> i li preocupa que la </a:t>
            </a:r>
            <a:r>
              <a:rPr lang="es-ES" altLang="de-DE" sz="2000" b="0" dirty="0" err="1">
                <a:solidFill>
                  <a:srgbClr val="333333"/>
                </a:solidFill>
                <a:latin typeface="+mn-lt"/>
                <a:ea typeface="+mn-ea"/>
              </a:rPr>
              <a:t>castiguin</a:t>
            </a:r>
            <a:r>
              <a:rPr lang="en-CA"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mn-lt"/>
                <a:ea typeface="+mn-ea"/>
              </a:rPr>
              <a:t>Tot </a:t>
            </a:r>
            <a:r>
              <a:rPr lang="en-CA" altLang="de-DE" sz="2000" b="0" dirty="0" err="1">
                <a:solidFill>
                  <a:srgbClr val="004992"/>
                </a:solidFill>
                <a:latin typeface="+mn-lt"/>
                <a:ea typeface="+mn-ea"/>
              </a:rPr>
              <a:t>i</a:t>
            </a:r>
            <a:r>
              <a:rPr lang="en-CA" altLang="de-DE" sz="2000" b="0" dirty="0">
                <a:solidFill>
                  <a:srgbClr val="004992"/>
                </a:solidFill>
                <a:latin typeface="+mn-lt"/>
                <a:ea typeface="+mn-ea"/>
              </a:rPr>
              <a:t> </a:t>
            </a:r>
            <a:r>
              <a:rPr lang="en-CA" altLang="de-DE" sz="2000" b="0" dirty="0" err="1">
                <a:solidFill>
                  <a:srgbClr val="004992"/>
                </a:solidFill>
                <a:latin typeface="+mn-lt"/>
                <a:ea typeface="+mn-ea"/>
              </a:rPr>
              <a:t>l'advertència</a:t>
            </a:r>
            <a:r>
              <a:rPr lang="en-CA" altLang="de-DE" sz="2000" b="0" dirty="0">
                <a:solidFill>
                  <a:srgbClr val="004992"/>
                </a:solidFill>
                <a:latin typeface="+mn-lt"/>
                <a:ea typeface="+mn-ea"/>
              </a:rPr>
              <a:t> del pare, la </a:t>
            </a:r>
            <a:r>
              <a:rPr lang="en-CA" altLang="de-DE" sz="2000" b="0" dirty="0" err="1">
                <a:solidFill>
                  <a:srgbClr val="004992"/>
                </a:solidFill>
                <a:latin typeface="+mn-lt"/>
                <a:ea typeface="+mn-ea"/>
              </a:rPr>
              <a:t>nena</a:t>
            </a:r>
            <a:r>
              <a:rPr lang="en-CA" altLang="de-DE" sz="2000" b="0" dirty="0">
                <a:solidFill>
                  <a:srgbClr val="004992"/>
                </a:solidFill>
                <a:latin typeface="+mn-lt"/>
                <a:ea typeface="+mn-ea"/>
              </a:rPr>
              <a:t> </a:t>
            </a:r>
            <a:r>
              <a:rPr lang="en-CA" altLang="de-DE" sz="2000" b="0" dirty="0" err="1">
                <a:solidFill>
                  <a:srgbClr val="004992"/>
                </a:solidFill>
                <a:latin typeface="+mn-lt"/>
                <a:ea typeface="+mn-ea"/>
              </a:rPr>
              <a:t>va</a:t>
            </a:r>
            <a:r>
              <a:rPr lang="en-CA" altLang="de-DE" sz="2000" b="0" dirty="0">
                <a:solidFill>
                  <a:srgbClr val="004992"/>
                </a:solidFill>
                <a:latin typeface="+mn-lt"/>
                <a:ea typeface="+mn-ea"/>
              </a:rPr>
              <a:t> </a:t>
            </a:r>
            <a:r>
              <a:rPr lang="en-CA" altLang="de-DE" sz="2000" b="0" dirty="0" err="1">
                <a:solidFill>
                  <a:srgbClr val="004992"/>
                </a:solidFill>
                <a:latin typeface="+mn-lt"/>
                <a:ea typeface="+mn-ea"/>
              </a:rPr>
              <a:t>sortir</a:t>
            </a:r>
            <a:r>
              <a:rPr lang="en-CA" altLang="de-DE" sz="2000" b="0" dirty="0">
                <a:solidFill>
                  <a:srgbClr val="004992"/>
                </a:solidFill>
                <a:latin typeface="+mn-lt"/>
                <a:ea typeface="+mn-ea"/>
              </a:rPr>
              <a:t> de casa sense el </a:t>
            </a:r>
            <a:r>
              <a:rPr lang="en-CA" altLang="de-DE" sz="2000" b="0" dirty="0" err="1">
                <a:solidFill>
                  <a:srgbClr val="004992"/>
                </a:solidFill>
                <a:latin typeface="+mn-lt"/>
                <a:ea typeface="+mn-ea"/>
              </a:rPr>
              <a:t>paraigua</a:t>
            </a:r>
            <a:r>
              <a:rPr lang="en-CA" altLang="de-DE" sz="2000" b="0" dirty="0">
                <a:solidFill>
                  <a:srgbClr val="004992"/>
                </a:solidFill>
                <a:latin typeface="+mn-lt"/>
                <a:ea typeface="+mn-ea"/>
              </a:rPr>
              <a:t>.</a:t>
            </a: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BE4E9D55-8C92-43E8-AC3B-3D98E281F8CE}" type="slidenum">
              <a:rPr lang="de-DE" altLang="es-ES" smtClean="0"/>
              <a:pPr/>
              <a:t>44</a:t>
            </a:fld>
            <a:endParaRPr lang="de-DE" altLang="es-E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està buscant les joies que el rei ha llançat a l'aigua</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enganxa els peixos a la canya de pescar del rei perquè el rei gaudeixi pescant.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El rei crida el seu servent perquè li porti la cistella de peixos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rei supervisa l'expedició del bus al fons del mar</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45</a:t>
            </a:fld>
            <a:endParaRPr lang="de-DE" altLang="es-E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està buscant les joies que el rei ha llançat a l'aigua</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enganxa els peixos a la canya de pescar del rei perquè el rei gaudeixi pescant.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El rei crida el seu servent perquè li porti la cistella de peixos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rei supervisa l'expedició del bus al fons del mar</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46</a:t>
            </a:fld>
            <a:endParaRPr lang="de-DE" altLang="es-E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2"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està buscant les joies que el rei ha llançat a l'aigua</a:t>
            </a:r>
            <a:r>
              <a:rPr lang="de-DE" altLang="de-DE" sz="2000" b="0" dirty="0">
                <a:solidFill>
                  <a:srgbClr val="333333"/>
                </a:solidFill>
                <a:latin typeface="+mn-lt"/>
                <a:ea typeface="+mn-ea"/>
              </a:rPr>
              <a:t>. </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enganxa els peixos a la canya de pescar del rei perquè el rei gaudeixi pescant.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El rei crida el seu servent perquè li porti la cistella de peixos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rei supervisa l'expedició del bus al fons del mar</a:t>
            </a:r>
            <a:r>
              <a:rPr lang="de-DE" altLang="de-DE" sz="2000" b="0" dirty="0">
                <a:solidFill>
                  <a:srgbClr val="333333"/>
                </a:solidFill>
                <a:latin typeface="+mn-lt"/>
                <a:ea typeface="+mn-ea"/>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47</a:t>
            </a:fld>
            <a:endParaRPr lang="de-DE" altLang="es-E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9" name="Text Box 11"/>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bus està buscant les joies que el rei ha llançat a l'aigua</a:t>
            </a:r>
            <a:r>
              <a:rPr lang="de-DE" altLang="de-DE" sz="2000" b="0" dirty="0">
                <a:solidFill>
                  <a:srgbClr val="333333"/>
                </a:solidFill>
                <a:latin typeface="+mn-lt"/>
                <a:ea typeface="+mn-ea"/>
              </a:rPr>
              <a:t>. </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mn-lt"/>
                <a:ea typeface="+mn-ea"/>
              </a:rPr>
              <a:t>El bus enganxa els peixos a la canya de pescar del rei perquè el rei gaudeixi pescant.</a:t>
            </a:r>
          </a:p>
          <a:p>
            <a:pPr eaLnBrk="1" hangingPunct="1">
              <a:spcBef>
                <a:spcPts val="1200"/>
              </a:spcBef>
              <a:spcAft>
                <a:spcPts val="0"/>
              </a:spcAft>
              <a:buClr>
                <a:srgbClr val="333333"/>
              </a:buClr>
              <a:buFont typeface="WingDings"/>
              <a:buAutoNum type="arabicPeriod"/>
            </a:pPr>
            <a:r>
              <a:rPr lang="it-IT" altLang="de-DE" sz="2000" b="0" dirty="0">
                <a:solidFill>
                  <a:srgbClr val="333333"/>
                </a:solidFill>
                <a:latin typeface="+mn-lt"/>
                <a:ea typeface="+mn-ea"/>
              </a:rPr>
              <a:t>El rei crida el seu servent perquè li porti la cistella de peixos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mn-lt"/>
                <a:ea typeface="+mn-ea"/>
              </a:rPr>
              <a:t>El rei supervisa l'expedició del bus al fons del mar</a:t>
            </a:r>
            <a:r>
              <a:rPr lang="de-DE" altLang="de-DE" sz="2000" b="0" dirty="0">
                <a:solidFill>
                  <a:srgbClr val="333333"/>
                </a:solidFill>
                <a:latin typeface="+mn-lt"/>
                <a:ea typeface="+mn-ea"/>
              </a:rPr>
              <a:t>.</a:t>
            </a: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Calibri Light"/>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Calibri Light"/>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BE4E9D55-8C92-43E8-AC3B-3D98E281F8CE}" type="slidenum">
              <a:rPr lang="de-DE" altLang="es-ES" smtClean="0"/>
              <a:pPr/>
              <a:t>48</a:t>
            </a:fld>
            <a:endParaRPr lang="de-DE" altLang="es-E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9933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acaba de presentar el seu fill al nou veí.</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Els </a:t>
            </a:r>
            <a:r>
              <a:rPr lang="fr-FR" altLang="de-DE" sz="2000" b="0" dirty="0" err="1">
                <a:solidFill>
                  <a:srgbClr val="333333"/>
                </a:solidFill>
                <a:latin typeface="+mn-lt"/>
                <a:ea typeface="+mn-ea"/>
              </a:rPr>
              <a:t>amics</a:t>
            </a:r>
            <a:r>
              <a:rPr lang="fr-FR" altLang="de-DE" sz="2000" b="0" dirty="0">
                <a:solidFill>
                  <a:srgbClr val="333333"/>
                </a:solidFill>
                <a:latin typeface="+mn-lt"/>
                <a:ea typeface="+mn-ea"/>
              </a:rPr>
              <a:t> s'</a:t>
            </a:r>
            <a:r>
              <a:rPr lang="fr-FR" altLang="de-DE" sz="2000" b="0" dirty="0" err="1">
                <a:solidFill>
                  <a:srgbClr val="333333"/>
                </a:solidFill>
                <a:latin typeface="+mn-lt"/>
                <a:ea typeface="+mn-ea"/>
              </a:rPr>
              <a:t>acomiaden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d'un dia de camp </a:t>
            </a:r>
            <a:r>
              <a:rPr lang="fr-FR" altLang="de-DE" sz="2000" b="0" dirty="0" err="1">
                <a:solidFill>
                  <a:srgbClr val="333333"/>
                </a:solidFill>
                <a:latin typeface="+mn-lt"/>
                <a:ea typeface="+mn-ea"/>
              </a:rPr>
              <a:t>junts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L'home fa que els </a:t>
            </a:r>
            <a:r>
              <a:rPr lang="fr-FR" altLang="de-DE" sz="2000" b="0" dirty="0" err="1">
                <a:solidFill>
                  <a:srgbClr val="333333"/>
                </a:solidFill>
                <a:latin typeface="+mn-lt"/>
                <a:ea typeface="+mn-ea"/>
              </a:rPr>
              <a:t>nens</a:t>
            </a:r>
            <a:r>
              <a:rPr lang="fr-FR" altLang="de-DE" sz="2000" b="0" dirty="0">
                <a:solidFill>
                  <a:srgbClr val="333333"/>
                </a:solidFill>
                <a:latin typeface="+mn-lt"/>
                <a:ea typeface="+mn-ea"/>
              </a:rPr>
              <a:t> es </a:t>
            </a:r>
            <a:r>
              <a:rPr lang="fr-FR" altLang="de-DE" sz="2000" b="0" dirty="0" err="1">
                <a:solidFill>
                  <a:srgbClr val="333333"/>
                </a:solidFill>
                <a:latin typeface="+mn-lt"/>
                <a:ea typeface="+mn-ea"/>
              </a:rPr>
              <a:t>reconciliïn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d'una</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baralla</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vol caminar pel carrer però els nens li impedeixen el pas.</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49</a:t>
            </a:fld>
            <a:endParaRPr lang="de-DE" altLang="es-E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sp>
        <p:nvSpPr>
          <p:cNvPr id="10138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acaba de presentar el seu fill al nou veí.</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Els </a:t>
            </a:r>
            <a:r>
              <a:rPr lang="fr-FR" altLang="de-DE" sz="2000" b="0" dirty="0" err="1">
                <a:solidFill>
                  <a:srgbClr val="333333"/>
                </a:solidFill>
                <a:latin typeface="+mn-lt"/>
                <a:ea typeface="+mn-ea"/>
              </a:rPr>
              <a:t>amics</a:t>
            </a:r>
            <a:r>
              <a:rPr lang="fr-FR" altLang="de-DE" sz="2000" b="0" dirty="0">
                <a:solidFill>
                  <a:srgbClr val="333333"/>
                </a:solidFill>
                <a:latin typeface="+mn-lt"/>
                <a:ea typeface="+mn-ea"/>
              </a:rPr>
              <a:t> s'</a:t>
            </a:r>
            <a:r>
              <a:rPr lang="fr-FR" altLang="de-DE" sz="2000" b="0" dirty="0" err="1">
                <a:solidFill>
                  <a:srgbClr val="333333"/>
                </a:solidFill>
                <a:latin typeface="+mn-lt"/>
                <a:ea typeface="+mn-ea"/>
              </a:rPr>
              <a:t>acomiaden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d'un dia de camp </a:t>
            </a:r>
            <a:r>
              <a:rPr lang="fr-FR" altLang="de-DE" sz="2000" b="0" dirty="0" err="1">
                <a:solidFill>
                  <a:srgbClr val="333333"/>
                </a:solidFill>
                <a:latin typeface="+mn-lt"/>
                <a:ea typeface="+mn-ea"/>
              </a:rPr>
              <a:t>junts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L'home fa que els </a:t>
            </a:r>
            <a:r>
              <a:rPr lang="fr-FR" altLang="de-DE" sz="2000" b="0" dirty="0" err="1">
                <a:solidFill>
                  <a:srgbClr val="333333"/>
                </a:solidFill>
                <a:latin typeface="+mn-lt"/>
                <a:ea typeface="+mn-ea"/>
              </a:rPr>
              <a:t>nens</a:t>
            </a:r>
            <a:r>
              <a:rPr lang="fr-FR" altLang="de-DE" sz="2000" b="0" dirty="0">
                <a:solidFill>
                  <a:srgbClr val="333333"/>
                </a:solidFill>
                <a:latin typeface="+mn-lt"/>
                <a:ea typeface="+mn-ea"/>
              </a:rPr>
              <a:t> es </a:t>
            </a:r>
            <a:r>
              <a:rPr lang="fr-FR" altLang="de-DE" sz="2000" b="0" dirty="0" err="1">
                <a:solidFill>
                  <a:srgbClr val="333333"/>
                </a:solidFill>
                <a:latin typeface="+mn-lt"/>
                <a:ea typeface="+mn-ea"/>
              </a:rPr>
              <a:t>reconciliïn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d'una</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baralla</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vol caminar pel carrer però els nens li impedeixen el pas.</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50</a:t>
            </a:fld>
            <a:endParaRPr lang="de-DE" altLang="es-E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103434"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acaba de presentar el seu fill al nou veí.</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Els </a:t>
            </a:r>
            <a:r>
              <a:rPr lang="fr-FR" altLang="de-DE" sz="2000" b="0" dirty="0" err="1">
                <a:solidFill>
                  <a:srgbClr val="333333"/>
                </a:solidFill>
                <a:latin typeface="+mn-lt"/>
                <a:ea typeface="+mn-ea"/>
              </a:rPr>
              <a:t>amics</a:t>
            </a:r>
            <a:r>
              <a:rPr lang="fr-FR" altLang="de-DE" sz="2000" b="0" dirty="0">
                <a:solidFill>
                  <a:srgbClr val="333333"/>
                </a:solidFill>
                <a:latin typeface="+mn-lt"/>
                <a:ea typeface="+mn-ea"/>
              </a:rPr>
              <a:t> s'</a:t>
            </a:r>
            <a:r>
              <a:rPr lang="fr-FR" altLang="de-DE" sz="2000" b="0" dirty="0" err="1">
                <a:solidFill>
                  <a:srgbClr val="333333"/>
                </a:solidFill>
                <a:latin typeface="+mn-lt"/>
                <a:ea typeface="+mn-ea"/>
              </a:rPr>
              <a:t>acomiaden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d'un dia de camp </a:t>
            </a:r>
            <a:r>
              <a:rPr lang="fr-FR" altLang="de-DE" sz="2000" b="0" dirty="0" err="1">
                <a:solidFill>
                  <a:srgbClr val="333333"/>
                </a:solidFill>
                <a:latin typeface="+mn-lt"/>
                <a:ea typeface="+mn-ea"/>
              </a:rPr>
              <a:t>junts</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L'home fa que els </a:t>
            </a:r>
            <a:r>
              <a:rPr lang="fr-FR" altLang="de-DE" sz="2000" b="0" dirty="0" err="1">
                <a:solidFill>
                  <a:srgbClr val="333333"/>
                </a:solidFill>
                <a:latin typeface="+mn-lt"/>
                <a:ea typeface="+mn-ea"/>
              </a:rPr>
              <a:t>nens</a:t>
            </a:r>
            <a:r>
              <a:rPr lang="fr-FR" altLang="de-DE" sz="2000" b="0" dirty="0">
                <a:solidFill>
                  <a:srgbClr val="333333"/>
                </a:solidFill>
                <a:latin typeface="+mn-lt"/>
                <a:ea typeface="+mn-ea"/>
              </a:rPr>
              <a:t> es </a:t>
            </a:r>
            <a:r>
              <a:rPr lang="fr-FR" altLang="de-DE" sz="2000" b="0" dirty="0" err="1">
                <a:solidFill>
                  <a:srgbClr val="333333"/>
                </a:solidFill>
                <a:latin typeface="+mn-lt"/>
                <a:ea typeface="+mn-ea"/>
              </a:rPr>
              <a:t>reconciliïn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d'una</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baralla</a:t>
            </a:r>
            <a:r>
              <a:rPr lang="de-DE"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vol caminar pel carrer però els nens li impedeixen el pas.</a:t>
            </a: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51</a:t>
            </a:fld>
            <a:endParaRPr lang="de-DE" altLang="es-E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1"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acaba de presentar el seu fill al nou veí.</a:t>
            </a:r>
          </a:p>
          <a:p>
            <a:pPr eaLnBrk="1" hangingPunct="1">
              <a:spcBef>
                <a:spcPts val="1200"/>
              </a:spcBef>
              <a:spcAft>
                <a:spcPts val="0"/>
              </a:spcAft>
              <a:buClr>
                <a:srgbClr val="333333"/>
              </a:buClr>
              <a:buFont typeface="WingDings"/>
              <a:buAutoNum type="arabicPeriod"/>
            </a:pPr>
            <a:r>
              <a:rPr lang="fr-FR" altLang="de-DE" sz="2000" b="0" dirty="0">
                <a:solidFill>
                  <a:srgbClr val="333333"/>
                </a:solidFill>
                <a:latin typeface="+mn-lt"/>
                <a:ea typeface="+mn-ea"/>
              </a:rPr>
              <a:t>Els </a:t>
            </a:r>
            <a:r>
              <a:rPr lang="fr-FR" altLang="de-DE" sz="2000" b="0" dirty="0" err="1">
                <a:solidFill>
                  <a:srgbClr val="333333"/>
                </a:solidFill>
                <a:latin typeface="+mn-lt"/>
                <a:ea typeface="+mn-ea"/>
              </a:rPr>
              <a:t>amics</a:t>
            </a:r>
            <a:r>
              <a:rPr lang="fr-FR" altLang="de-DE" sz="2000" b="0" dirty="0">
                <a:solidFill>
                  <a:srgbClr val="333333"/>
                </a:solidFill>
                <a:latin typeface="+mn-lt"/>
                <a:ea typeface="+mn-ea"/>
              </a:rPr>
              <a:t> s'</a:t>
            </a:r>
            <a:r>
              <a:rPr lang="fr-FR" altLang="de-DE" sz="2000" b="0" dirty="0" err="1">
                <a:solidFill>
                  <a:srgbClr val="333333"/>
                </a:solidFill>
                <a:latin typeface="+mn-lt"/>
                <a:ea typeface="+mn-ea"/>
              </a:rPr>
              <a:t>acomiaden</a:t>
            </a:r>
            <a:r>
              <a:rPr lang="fr-FR" altLang="de-DE" sz="2000" b="0" dirty="0">
                <a:solidFill>
                  <a:srgbClr val="333333"/>
                </a:solidFill>
                <a:latin typeface="+mn-lt"/>
                <a:ea typeface="+mn-ea"/>
              </a:rPr>
              <a:t> </a:t>
            </a:r>
            <a:r>
              <a:rPr lang="fr-FR" altLang="de-DE" sz="2000" b="0" dirty="0" err="1">
                <a:solidFill>
                  <a:srgbClr val="333333"/>
                </a:solidFill>
                <a:latin typeface="+mn-lt"/>
                <a:ea typeface="+mn-ea"/>
              </a:rPr>
              <a:t>després</a:t>
            </a:r>
            <a:r>
              <a:rPr lang="fr-FR" altLang="de-DE" sz="2000" b="0" dirty="0">
                <a:solidFill>
                  <a:srgbClr val="333333"/>
                </a:solidFill>
                <a:latin typeface="+mn-lt"/>
                <a:ea typeface="+mn-ea"/>
              </a:rPr>
              <a:t> d'un dia de camp </a:t>
            </a:r>
            <a:r>
              <a:rPr lang="fr-FR" altLang="de-DE" sz="2000" b="0" dirty="0" err="1">
                <a:solidFill>
                  <a:srgbClr val="333333"/>
                </a:solidFill>
                <a:latin typeface="+mn-lt"/>
                <a:ea typeface="+mn-ea"/>
              </a:rPr>
              <a:t>junts</a:t>
            </a:r>
            <a:r>
              <a:rPr lang="de-DE"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fr-FR" altLang="de-DE" sz="2000" b="0" dirty="0">
                <a:solidFill>
                  <a:srgbClr val="004992"/>
                </a:solidFill>
                <a:latin typeface="+mn-lt"/>
                <a:ea typeface="+mn-ea"/>
              </a:rPr>
              <a:t>L'home fa que els </a:t>
            </a:r>
            <a:r>
              <a:rPr lang="fr-FR" altLang="de-DE" sz="2000" b="0" dirty="0" err="1">
                <a:solidFill>
                  <a:srgbClr val="004992"/>
                </a:solidFill>
                <a:latin typeface="+mn-lt"/>
                <a:ea typeface="+mn-ea"/>
              </a:rPr>
              <a:t>nens</a:t>
            </a:r>
            <a:r>
              <a:rPr lang="fr-FR" altLang="de-DE" sz="2000" b="0" dirty="0">
                <a:solidFill>
                  <a:srgbClr val="004992"/>
                </a:solidFill>
                <a:latin typeface="+mn-lt"/>
                <a:ea typeface="+mn-ea"/>
              </a:rPr>
              <a:t> es </a:t>
            </a:r>
            <a:r>
              <a:rPr lang="fr-FR" altLang="de-DE" sz="2000" b="0" dirty="0" err="1">
                <a:solidFill>
                  <a:srgbClr val="004992"/>
                </a:solidFill>
                <a:latin typeface="+mn-lt"/>
                <a:ea typeface="+mn-ea"/>
              </a:rPr>
              <a:t>reconciliïn</a:t>
            </a:r>
            <a:r>
              <a:rPr lang="fr-FR" altLang="de-DE" sz="2000" b="0" dirty="0">
                <a:solidFill>
                  <a:srgbClr val="004992"/>
                </a:solidFill>
                <a:latin typeface="+mn-lt"/>
                <a:ea typeface="+mn-ea"/>
              </a:rPr>
              <a:t> </a:t>
            </a:r>
            <a:r>
              <a:rPr lang="fr-FR" altLang="de-DE" sz="2000" b="0" dirty="0" err="1">
                <a:solidFill>
                  <a:srgbClr val="004992"/>
                </a:solidFill>
                <a:latin typeface="+mn-lt"/>
                <a:ea typeface="+mn-ea"/>
              </a:rPr>
              <a:t>després</a:t>
            </a:r>
            <a:r>
              <a:rPr lang="fr-FR" altLang="de-DE" sz="2000" b="0" dirty="0">
                <a:solidFill>
                  <a:srgbClr val="004992"/>
                </a:solidFill>
                <a:latin typeface="+mn-lt"/>
                <a:ea typeface="+mn-ea"/>
              </a:rPr>
              <a:t> </a:t>
            </a:r>
            <a:r>
              <a:rPr lang="fr-FR" altLang="de-DE" sz="2000" b="0" dirty="0" err="1">
                <a:solidFill>
                  <a:srgbClr val="004992"/>
                </a:solidFill>
                <a:latin typeface="+mn-lt"/>
                <a:ea typeface="+mn-ea"/>
              </a:rPr>
              <a:t>d'una</a:t>
            </a:r>
            <a:r>
              <a:rPr lang="fr-FR" altLang="de-DE" sz="2000" b="0" dirty="0">
                <a:solidFill>
                  <a:srgbClr val="004992"/>
                </a:solidFill>
                <a:latin typeface="+mn-lt"/>
                <a:ea typeface="+mn-ea"/>
              </a:rPr>
              <a:t> </a:t>
            </a:r>
            <a:r>
              <a:rPr lang="fr-FR" altLang="de-DE" sz="2000" b="0" dirty="0" err="1">
                <a:solidFill>
                  <a:srgbClr val="004992"/>
                </a:solidFill>
                <a:latin typeface="+mn-lt"/>
                <a:ea typeface="+mn-ea"/>
              </a:rPr>
              <a:t>baralla</a:t>
            </a:r>
            <a:r>
              <a:rPr lang="de-DE" altLang="de-DE" sz="2000" b="0" dirty="0">
                <a:solidFill>
                  <a:srgbClr val="004992"/>
                </a:solidFill>
                <a:latin typeface="+mn-lt"/>
                <a:ea typeface="+mn-ea"/>
              </a:rPr>
              <a:t>.</a:t>
            </a:r>
          </a:p>
          <a:p>
            <a:pPr eaLnBrk="1" hangingPunct="1">
              <a:spcBef>
                <a:spcPts val="1200"/>
              </a:spcBef>
              <a:spcAft>
                <a:spcPts val="0"/>
              </a:spcAft>
              <a:buClr>
                <a:srgbClr val="333333"/>
              </a:buClr>
              <a:buFont typeface="WingDings"/>
              <a:buAutoNum type="arabicPeriod"/>
            </a:pPr>
            <a:r>
              <a:rPr lang="de-DE" altLang="de-DE" sz="2000" b="0" dirty="0" err="1">
                <a:solidFill>
                  <a:srgbClr val="333333"/>
                </a:solidFill>
                <a:latin typeface="+mn-lt"/>
                <a:ea typeface="+mn-ea"/>
              </a:rPr>
              <a:t>L'home</a:t>
            </a:r>
            <a:r>
              <a:rPr lang="de-DE" altLang="de-DE" sz="2000" b="0" dirty="0">
                <a:solidFill>
                  <a:srgbClr val="333333"/>
                </a:solidFill>
                <a:latin typeface="+mn-lt"/>
                <a:ea typeface="+mn-ea"/>
              </a:rPr>
              <a:t> vol caminar pel carrer però els nens li impedeixen el pas.</a:t>
            </a: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BE4E9D55-8C92-43E8-AC3B-3D98E281F8CE}" type="slidenum">
              <a:rPr lang="de-DE" altLang="es-ES" smtClean="0"/>
              <a:pPr/>
              <a:t>52</a:t>
            </a:fld>
            <a:endParaRPr lang="de-DE" altLang="es-E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La serenata del noi ha molestat al pare de la seva nòvia.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va </a:t>
            </a:r>
            <a:r>
              <a:rPr lang="de-DE" altLang="de-DE" sz="2000" b="0" dirty="0" err="1">
                <a:solidFill>
                  <a:srgbClr val="333333"/>
                </a:solidFill>
                <a:latin typeface="+mn-lt"/>
                <a:ea typeface="+mn-ea"/>
              </a:rPr>
              <a:t>camí</a:t>
            </a:r>
            <a:r>
              <a:rPr lang="de-DE" altLang="de-DE" sz="2000" b="0" dirty="0">
                <a:solidFill>
                  <a:srgbClr val="333333"/>
                </a:solidFill>
                <a:latin typeface="+mn-lt"/>
                <a:ea typeface="+mn-ea"/>
              </a:rPr>
              <a:t> </a:t>
            </a:r>
            <a:r>
              <a:rPr lang="de-DE" altLang="de-DE" sz="2000" b="0" dirty="0" err="1">
                <a:solidFill>
                  <a:srgbClr val="333333"/>
                </a:solidFill>
                <a:latin typeface="+mn-lt"/>
                <a:ea typeface="+mn-ea"/>
              </a:rPr>
              <a:t>d'un</a:t>
            </a:r>
            <a:r>
              <a:rPr lang="de-DE" altLang="de-DE" sz="2000" b="0" dirty="0">
                <a:solidFill>
                  <a:srgbClr val="333333"/>
                </a:solidFill>
                <a:latin typeface="+mn-lt"/>
                <a:ea typeface="+mn-ea"/>
              </a:rPr>
              <a:t> assaig amb la seva banda.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acaba de tocar una cançó per </a:t>
            </a:r>
            <a:r>
              <a:rPr lang="de-DE" altLang="de-DE" sz="2000" b="0" dirty="0" err="1">
                <a:solidFill>
                  <a:srgbClr val="333333"/>
                </a:solidFill>
                <a:latin typeface="+mn-lt"/>
                <a:ea typeface="+mn-ea"/>
              </a:rPr>
              <a:t>l'aniversari</a:t>
            </a:r>
            <a:r>
              <a:rPr lang="de-DE" altLang="de-DE" sz="2000" b="0" dirty="0">
                <a:solidFill>
                  <a:srgbClr val="333333"/>
                </a:solidFill>
                <a:latin typeface="+mn-lt"/>
                <a:ea typeface="+mn-ea"/>
              </a:rPr>
              <a:t> del seu pare.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músic de carrer està enfadat perquè no va aconseguir diners amb la seva última cançó.</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53</a:t>
            </a:fld>
            <a:endParaRPr lang="de-DE" altLang="es-E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sp>
        <p:nvSpPr>
          <p:cNvPr id="109575"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La serenata del noi ha molestat al pare de la seva nòvia.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va </a:t>
            </a:r>
            <a:r>
              <a:rPr lang="de-DE" altLang="de-DE" sz="2000" b="0" dirty="0" err="1">
                <a:solidFill>
                  <a:srgbClr val="333333"/>
                </a:solidFill>
                <a:latin typeface="+mn-lt"/>
                <a:ea typeface="+mn-ea"/>
              </a:rPr>
              <a:t>camí</a:t>
            </a:r>
            <a:r>
              <a:rPr lang="de-DE" altLang="de-DE" sz="2000" b="0" dirty="0">
                <a:solidFill>
                  <a:srgbClr val="333333"/>
                </a:solidFill>
                <a:latin typeface="+mn-lt"/>
                <a:ea typeface="+mn-ea"/>
              </a:rPr>
              <a:t> </a:t>
            </a:r>
            <a:r>
              <a:rPr lang="de-DE" altLang="de-DE" sz="2000" b="0" dirty="0" err="1">
                <a:solidFill>
                  <a:srgbClr val="333333"/>
                </a:solidFill>
                <a:latin typeface="+mn-lt"/>
                <a:ea typeface="+mn-ea"/>
              </a:rPr>
              <a:t>d'un</a:t>
            </a:r>
            <a:r>
              <a:rPr lang="de-DE" altLang="de-DE" sz="2000" b="0" dirty="0">
                <a:solidFill>
                  <a:srgbClr val="333333"/>
                </a:solidFill>
                <a:latin typeface="+mn-lt"/>
                <a:ea typeface="+mn-ea"/>
              </a:rPr>
              <a:t> assaig amb la seva banda.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acaba de tocar una cançó per </a:t>
            </a:r>
            <a:r>
              <a:rPr lang="de-DE" altLang="de-DE" sz="2000" b="0" dirty="0" err="1">
                <a:solidFill>
                  <a:srgbClr val="333333"/>
                </a:solidFill>
                <a:latin typeface="+mn-lt"/>
                <a:ea typeface="+mn-ea"/>
              </a:rPr>
              <a:t>l'aniversari</a:t>
            </a:r>
            <a:r>
              <a:rPr lang="de-DE" altLang="de-DE" sz="2000" b="0" dirty="0">
                <a:solidFill>
                  <a:srgbClr val="333333"/>
                </a:solidFill>
                <a:latin typeface="+mn-lt"/>
                <a:ea typeface="+mn-ea"/>
              </a:rPr>
              <a:t> del seu pare.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músic de carrer està enfadat perquè no va aconseguir diners amb la seva última cançó.</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54</a:t>
            </a:fld>
            <a:endParaRPr lang="de-DE" altLang="es-E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La serenata del noi ha molestat al pare de la seva nòvia.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va </a:t>
            </a:r>
            <a:r>
              <a:rPr lang="de-DE" altLang="de-DE" sz="2000" b="0" dirty="0" err="1">
                <a:solidFill>
                  <a:srgbClr val="333333"/>
                </a:solidFill>
                <a:latin typeface="+mn-lt"/>
                <a:ea typeface="+mn-ea"/>
              </a:rPr>
              <a:t>camí</a:t>
            </a:r>
            <a:r>
              <a:rPr lang="de-DE" altLang="de-DE" sz="2000" b="0" dirty="0">
                <a:solidFill>
                  <a:srgbClr val="333333"/>
                </a:solidFill>
                <a:latin typeface="+mn-lt"/>
                <a:ea typeface="+mn-ea"/>
              </a:rPr>
              <a:t> </a:t>
            </a:r>
            <a:r>
              <a:rPr lang="de-DE" altLang="de-DE" sz="2000" b="0" dirty="0" err="1">
                <a:solidFill>
                  <a:srgbClr val="333333"/>
                </a:solidFill>
                <a:latin typeface="+mn-lt"/>
                <a:ea typeface="+mn-ea"/>
              </a:rPr>
              <a:t>d'un</a:t>
            </a:r>
            <a:r>
              <a:rPr lang="de-DE" altLang="de-DE" sz="2000" b="0" dirty="0">
                <a:solidFill>
                  <a:srgbClr val="333333"/>
                </a:solidFill>
                <a:latin typeface="+mn-lt"/>
                <a:ea typeface="+mn-ea"/>
              </a:rPr>
              <a:t> assaig amb la seva banda.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acaba de tocar una cançó per </a:t>
            </a:r>
            <a:r>
              <a:rPr lang="de-DE" altLang="de-DE" sz="2000" b="0" dirty="0" err="1">
                <a:solidFill>
                  <a:srgbClr val="333333"/>
                </a:solidFill>
                <a:latin typeface="+mn-lt"/>
                <a:ea typeface="+mn-ea"/>
              </a:rPr>
              <a:t>l'aniversari</a:t>
            </a:r>
            <a:r>
              <a:rPr lang="de-DE" altLang="de-DE" sz="2000" b="0" dirty="0">
                <a:solidFill>
                  <a:srgbClr val="333333"/>
                </a:solidFill>
                <a:latin typeface="+mn-lt"/>
                <a:ea typeface="+mn-ea"/>
              </a:rPr>
              <a:t> del seu pare.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músic de carrer està enfadat perquè no va aconseguir diners amb la seva última cançó.</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55</a:t>
            </a:fld>
            <a:endParaRPr lang="de-DE" altLang="es-E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mn-lt"/>
                <a:ea typeface="+mn-ea"/>
              </a:rPr>
              <a:t>La serenata del noi ha molestat al pare de la seva nòvia.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va </a:t>
            </a:r>
            <a:r>
              <a:rPr lang="de-DE" altLang="de-DE" sz="2000" b="0" dirty="0" err="1">
                <a:solidFill>
                  <a:srgbClr val="333333"/>
                </a:solidFill>
                <a:latin typeface="+mn-lt"/>
                <a:ea typeface="+mn-ea"/>
              </a:rPr>
              <a:t>camí</a:t>
            </a:r>
            <a:r>
              <a:rPr lang="de-DE" altLang="de-DE" sz="2000" b="0" dirty="0">
                <a:solidFill>
                  <a:srgbClr val="333333"/>
                </a:solidFill>
                <a:latin typeface="+mn-lt"/>
                <a:ea typeface="+mn-ea"/>
              </a:rPr>
              <a:t> </a:t>
            </a:r>
            <a:r>
              <a:rPr lang="de-DE" altLang="de-DE" sz="2000" b="0" dirty="0" err="1">
                <a:solidFill>
                  <a:srgbClr val="333333"/>
                </a:solidFill>
                <a:latin typeface="+mn-lt"/>
                <a:ea typeface="+mn-ea"/>
              </a:rPr>
              <a:t>d'un</a:t>
            </a:r>
            <a:r>
              <a:rPr lang="de-DE" altLang="de-DE" sz="2000" b="0" dirty="0">
                <a:solidFill>
                  <a:srgbClr val="333333"/>
                </a:solidFill>
                <a:latin typeface="+mn-lt"/>
                <a:ea typeface="+mn-ea"/>
              </a:rPr>
              <a:t> assaig amb la seva banda.</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noi acaba de tocar una cançó per </a:t>
            </a:r>
            <a:r>
              <a:rPr lang="de-DE" altLang="de-DE" sz="2000" b="0" dirty="0" err="1">
                <a:solidFill>
                  <a:srgbClr val="333333"/>
                </a:solidFill>
                <a:latin typeface="+mn-lt"/>
                <a:ea typeface="+mn-ea"/>
              </a:rPr>
              <a:t>l'aniversari</a:t>
            </a:r>
            <a:r>
              <a:rPr lang="de-DE" altLang="de-DE" sz="2000" b="0" dirty="0">
                <a:solidFill>
                  <a:srgbClr val="333333"/>
                </a:solidFill>
                <a:latin typeface="+mn-lt"/>
                <a:ea typeface="+mn-ea"/>
              </a:rPr>
              <a:t> del seu pare.</a:t>
            </a:r>
          </a:p>
          <a:p>
            <a:pPr eaLnBrk="1" hangingPunct="1">
              <a:spcBef>
                <a:spcPts val="1200"/>
              </a:spcBef>
              <a:spcAft>
                <a:spcPts val="0"/>
              </a:spcAft>
              <a:buClr>
                <a:srgbClr val="333333"/>
              </a:buClr>
              <a:buFont typeface="WingDings"/>
              <a:buAutoNum type="arabicPeriod"/>
            </a:pPr>
            <a:r>
              <a:rPr lang="de-DE" altLang="de-DE" sz="2000" b="0" dirty="0">
                <a:solidFill>
                  <a:srgbClr val="333333"/>
                </a:solidFill>
                <a:latin typeface="+mn-lt"/>
                <a:ea typeface="+mn-ea"/>
              </a:rPr>
              <a:t>El músic de carrer està enfadat perquè no va aconseguir diners amb la seva última cançó.</a:t>
            </a: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BE4E9D55-8C92-43E8-AC3B-3D98E281F8CE}" type="slidenum">
              <a:rPr lang="de-DE" altLang="es-ES" smtClean="0"/>
              <a:pPr/>
              <a:t>56</a:t>
            </a:fld>
            <a:endParaRPr lang="de-DE" altLang="es-E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Com de probable consideres cada opció?</a:t>
            </a:r>
          </a:p>
        </p:txBody>
      </p:sp>
      <p:sp>
        <p:nvSpPr>
          <p:cNvPr id="11571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policia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d'incògnit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espiant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algú</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través</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finestra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arreglant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esquerda</a:t>
            </a:r>
            <a:r>
              <a:rPr lang="en-US" altLang="de-DE" sz="2000" b="0" dirty="0">
                <a:solidFill>
                  <a:srgbClr val="333333"/>
                </a:solidFill>
                <a:latin typeface="+mn-lt"/>
                <a:ea typeface="+mn-ea"/>
              </a:rPr>
              <a:t> a la </a:t>
            </a:r>
            <a:r>
              <a:rPr lang="en-US" altLang="de-DE" sz="2000" b="0" dirty="0" err="1">
                <a:solidFill>
                  <a:srgbClr val="333333"/>
                </a:solidFill>
                <a:latin typeface="+mn-lt"/>
                <a:ea typeface="+mn-ea"/>
              </a:rPr>
              <a:t>façana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netejant</a:t>
            </a:r>
            <a:r>
              <a:rPr lang="en-US" altLang="de-DE" sz="2000" b="0" dirty="0">
                <a:solidFill>
                  <a:srgbClr val="333333"/>
                </a:solidFill>
                <a:latin typeface="+mn-lt"/>
                <a:ea typeface="+mn-ea"/>
              </a:rPr>
              <a:t> casa seva,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vella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bruta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casa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pintant</a:t>
            </a:r>
            <a:r>
              <a:rPr lang="en-US" altLang="de-DE" sz="2000" b="0" dirty="0">
                <a:solidFill>
                  <a:srgbClr val="333333"/>
                </a:solidFill>
                <a:latin typeface="+mn-lt"/>
                <a:ea typeface="+mn-ea"/>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57</a:t>
            </a:fld>
            <a:endParaRPr lang="de-DE" altLang="es-E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Ha canviat la teva decisió amb la nova imatge?</a:t>
            </a:r>
            <a:endParaRPr lang="en-US" sz="3600">
              <a:latin typeface="+mn-lt"/>
              <a:ea typeface="+mn-ea"/>
              <a:cs typeface="+mn-cs"/>
            </a:endParaRPr>
          </a:p>
        </p:txBody>
      </p:sp>
      <p:sp>
        <p:nvSpPr>
          <p:cNvPr id="117767"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policia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d'incògnit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espiant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algú</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través</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finestra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arreglant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esquerda</a:t>
            </a:r>
            <a:r>
              <a:rPr lang="en-US" altLang="de-DE" sz="2000" b="0" dirty="0">
                <a:solidFill>
                  <a:srgbClr val="333333"/>
                </a:solidFill>
                <a:latin typeface="+mn-lt"/>
                <a:ea typeface="+mn-ea"/>
              </a:rPr>
              <a:t> a la </a:t>
            </a:r>
            <a:r>
              <a:rPr lang="en-US" altLang="de-DE" sz="2000" b="0" dirty="0" err="1">
                <a:solidFill>
                  <a:srgbClr val="333333"/>
                </a:solidFill>
                <a:latin typeface="+mn-lt"/>
                <a:ea typeface="+mn-ea"/>
              </a:rPr>
              <a:t>façana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netejant</a:t>
            </a:r>
            <a:r>
              <a:rPr lang="en-US" altLang="de-DE" sz="2000" b="0" dirty="0">
                <a:solidFill>
                  <a:srgbClr val="333333"/>
                </a:solidFill>
                <a:latin typeface="+mn-lt"/>
                <a:ea typeface="+mn-ea"/>
              </a:rPr>
              <a:t> casa seva,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vella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bruta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casa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pintant</a:t>
            </a:r>
            <a:r>
              <a:rPr lang="en-US" altLang="de-DE" sz="2000" b="0" dirty="0">
                <a:solidFill>
                  <a:srgbClr val="333333"/>
                </a:solidFill>
                <a:latin typeface="+mn-lt"/>
                <a:ea typeface="+mn-ea"/>
              </a:rPr>
              <a:t>.</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58</a:t>
            </a:fld>
            <a:endParaRPr lang="de-DE" altLang="es-E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Sisplau, re-avalua la probabilitat!</a:t>
            </a:r>
          </a:p>
        </p:txBody>
      </p:sp>
      <p:sp>
        <p:nvSpPr>
          <p:cNvPr id="61449" name="Text Box 3"/>
          <p:cNvSpPr txBox="1">
            <a:spLocks noChangeArrowheads="1"/>
          </p:cNvSpPr>
          <p:nvPr/>
        </p:nvSpPr>
        <p:spPr bwMode="auto">
          <a:xfrm>
            <a:off x="408955" y="4937760"/>
            <a:ext cx="11376000" cy="1644904"/>
          </a:xfrm>
          <a:prstGeom prst="rect">
            <a:avLst/>
          </a:prstGeom>
          <a:noFill/>
          <a:ln>
            <a:noFill/>
          </a:ln>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itchFamily="34" charset="0"/>
                <a:ea typeface="MS PGothic"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spcBef>
                <a:spcPts val="1200"/>
              </a:spcBef>
              <a:spcAft>
                <a:spcPts val="0"/>
              </a:spcAft>
              <a:buClr>
                <a:srgbClr val="333333"/>
              </a:buClr>
              <a:buFont typeface="WingDings"/>
              <a:buAutoNum type="arabicPeriod"/>
              <a:defRPr/>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policia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d'incògnit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espiant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algú</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través</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finestra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arreglant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esquerda</a:t>
            </a:r>
            <a:r>
              <a:rPr lang="en-US" altLang="de-DE" sz="2000" b="0" dirty="0">
                <a:solidFill>
                  <a:srgbClr val="333333"/>
                </a:solidFill>
                <a:latin typeface="+mn-lt"/>
                <a:ea typeface="+mn-ea"/>
              </a:rPr>
              <a:t> a la </a:t>
            </a:r>
            <a:r>
              <a:rPr lang="en-US" altLang="de-DE" sz="2000" b="0" dirty="0" err="1">
                <a:solidFill>
                  <a:srgbClr val="333333"/>
                </a:solidFill>
                <a:latin typeface="+mn-lt"/>
                <a:ea typeface="+mn-ea"/>
              </a:rPr>
              <a:t>façana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netejant</a:t>
            </a:r>
            <a:r>
              <a:rPr lang="en-US" altLang="de-DE" sz="2000" b="0" dirty="0">
                <a:solidFill>
                  <a:srgbClr val="333333"/>
                </a:solidFill>
                <a:latin typeface="+mn-lt"/>
                <a:ea typeface="+mn-ea"/>
              </a:rPr>
              <a:t> casa seva,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vella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bruta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defRPr/>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acaba</a:t>
            </a:r>
            <a:r>
              <a:rPr lang="en-US" altLang="de-DE" sz="2000" b="0" dirty="0">
                <a:solidFill>
                  <a:srgbClr val="333333"/>
                </a:solidFill>
                <a:latin typeface="+mn-lt"/>
                <a:ea typeface="+mn-ea"/>
              </a:rPr>
              <a:t> de </a:t>
            </a:r>
            <a:r>
              <a:rPr lang="en-US" altLang="de-DE" sz="2000" b="0" dirty="0" err="1">
                <a:solidFill>
                  <a:srgbClr val="333333"/>
                </a:solidFill>
                <a:latin typeface="+mn-lt"/>
                <a:ea typeface="+mn-ea"/>
              </a:rPr>
              <a:t>construir</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casa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pintant</a:t>
            </a:r>
            <a:r>
              <a:rPr lang="en-US" altLang="de-DE" sz="2000" b="0" dirty="0">
                <a:solidFill>
                  <a:srgbClr val="333333"/>
                </a:solidFill>
                <a:latin typeface="+mn-lt"/>
                <a:ea typeface="+mn-ea"/>
              </a:rPr>
              <a:t>.</a:t>
            </a: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6" name="Slide Number Placeholder 5"/>
          <p:cNvSpPr>
            <a:spLocks noGrp="1"/>
          </p:cNvSpPr>
          <p:nvPr>
            <p:ph type="sldNum" sz="quarter" idx="12"/>
          </p:nvPr>
        </p:nvSpPr>
        <p:spPr/>
        <p:txBody>
          <a:bodyPr/>
          <a:lstStyle/>
          <a:p>
            <a:fld id="{83D6E6D5-8D3B-4BB4-B1D0-5096F4D02450}" type="slidenum">
              <a:rPr lang="de-DE" altLang="es-ES" smtClean="0"/>
              <a:pPr/>
              <a:t>59</a:t>
            </a:fld>
            <a:endParaRPr lang="de-DE" altLang="es-E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és</a:t>
            </a:r>
            <a:r>
              <a:rPr lang="en-US" altLang="de-DE" sz="2000" b="0" dirty="0">
                <a:solidFill>
                  <a:srgbClr val="333333"/>
                </a:solidFill>
                <a:latin typeface="+mn-lt"/>
                <a:ea typeface="+mn-ea"/>
              </a:rPr>
              <a:t> un </a:t>
            </a:r>
            <a:r>
              <a:rPr lang="en-US" altLang="de-DE" sz="2000" b="0" dirty="0" err="1">
                <a:solidFill>
                  <a:srgbClr val="333333"/>
                </a:solidFill>
                <a:latin typeface="+mn-lt"/>
                <a:ea typeface="+mn-ea"/>
              </a:rPr>
              <a:t>policia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d'incògnit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espiant</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algú</a:t>
            </a:r>
            <a:r>
              <a:rPr lang="en-US" altLang="de-DE" sz="2000" b="0" dirty="0">
                <a:solidFill>
                  <a:srgbClr val="333333"/>
                </a:solidFill>
                <a:latin typeface="+mn-lt"/>
                <a:ea typeface="+mn-ea"/>
              </a:rPr>
              <a:t> a </a:t>
            </a:r>
            <a:r>
              <a:rPr lang="en-US" altLang="de-DE" sz="2000" b="0" dirty="0" err="1">
                <a:solidFill>
                  <a:srgbClr val="333333"/>
                </a:solidFill>
                <a:latin typeface="+mn-lt"/>
                <a:ea typeface="+mn-ea"/>
              </a:rPr>
              <a:t>través</a:t>
            </a:r>
            <a:r>
              <a:rPr lang="en-US" altLang="de-DE" sz="2000" b="0" dirty="0">
                <a:solidFill>
                  <a:srgbClr val="333333"/>
                </a:solidFill>
                <a:latin typeface="+mn-lt"/>
                <a:ea typeface="+mn-ea"/>
              </a:rPr>
              <a:t> de la </a:t>
            </a:r>
            <a:r>
              <a:rPr lang="en-US" altLang="de-DE" sz="2000" b="0" dirty="0" err="1">
                <a:solidFill>
                  <a:srgbClr val="333333"/>
                </a:solidFill>
                <a:latin typeface="+mn-lt"/>
                <a:ea typeface="+mn-ea"/>
              </a:rPr>
              <a:t>finestra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arreglant</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una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esquerda</a:t>
            </a:r>
            <a:r>
              <a:rPr lang="en-US" altLang="de-DE" sz="2000" b="0" dirty="0">
                <a:solidFill>
                  <a:srgbClr val="333333"/>
                </a:solidFill>
                <a:latin typeface="+mn-lt"/>
                <a:ea typeface="+mn-ea"/>
              </a:rPr>
              <a:t> a la </a:t>
            </a:r>
            <a:r>
              <a:rPr lang="en-US" altLang="de-DE" sz="2000" b="0" dirty="0" err="1">
                <a:solidFill>
                  <a:srgbClr val="333333"/>
                </a:solidFill>
                <a:latin typeface="+mn-lt"/>
                <a:ea typeface="+mn-ea"/>
              </a:rPr>
              <a:t>façana</a:t>
            </a:r>
            <a:r>
              <a:rPr lang="en-US" altLang="de-DE" sz="2000" b="0" dirty="0">
                <a:solidFill>
                  <a:srgbClr val="333333"/>
                </a:solidFill>
                <a:latin typeface="+mn-lt"/>
                <a:ea typeface="+mn-ea"/>
              </a:rPr>
              <a:t>.</a:t>
            </a:r>
          </a:p>
          <a:p>
            <a:pPr eaLnBrk="1" hangingPunct="1">
              <a:spcBef>
                <a:spcPts val="1200"/>
              </a:spcBef>
              <a:spcAft>
                <a:spcPts val="0"/>
              </a:spcAft>
              <a:buClr>
                <a:srgbClr val="333333"/>
              </a:buClr>
              <a:buFont typeface="WingDings"/>
              <a:buAutoNum type="arabicPeriod"/>
            </a:pPr>
            <a:r>
              <a:rPr lang="en-US" altLang="de-DE" sz="2000" b="0" dirty="0" err="1">
                <a:solidFill>
                  <a:srgbClr val="333333"/>
                </a:solidFill>
                <a:latin typeface="+mn-lt"/>
                <a:ea typeface="+mn-ea"/>
              </a:rPr>
              <a:t>L'home</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netejant</a:t>
            </a:r>
            <a:r>
              <a:rPr lang="en-US" altLang="de-DE" sz="2000" b="0" dirty="0">
                <a:solidFill>
                  <a:srgbClr val="333333"/>
                </a:solidFill>
                <a:latin typeface="+mn-lt"/>
                <a:ea typeface="+mn-ea"/>
              </a:rPr>
              <a:t> casa seva, que </a:t>
            </a:r>
            <a:r>
              <a:rPr lang="en-US" altLang="de-DE" sz="2000" b="0" dirty="0" err="1">
                <a:solidFill>
                  <a:srgbClr val="333333"/>
                </a:solidFill>
                <a:latin typeface="+mn-lt"/>
                <a:ea typeface="+mn-ea"/>
              </a:rPr>
              <a:t>està</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vella</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i</a:t>
            </a:r>
            <a:r>
              <a:rPr lang="en-US" altLang="de-DE" sz="2000" b="0" dirty="0">
                <a:solidFill>
                  <a:srgbClr val="333333"/>
                </a:solidFill>
                <a:latin typeface="+mn-lt"/>
                <a:ea typeface="+mn-ea"/>
              </a:rPr>
              <a:t> </a:t>
            </a:r>
            <a:r>
              <a:rPr lang="en-US" altLang="de-DE" sz="2000" b="0" dirty="0" err="1">
                <a:solidFill>
                  <a:srgbClr val="333333"/>
                </a:solidFill>
                <a:latin typeface="+mn-lt"/>
                <a:ea typeface="+mn-ea"/>
              </a:rPr>
              <a:t>bruta</a:t>
            </a:r>
            <a:r>
              <a:rPr lang="en-US" altLang="de-DE" sz="2000" b="0" dirty="0">
                <a:solidFill>
                  <a:srgbClr val="333333"/>
                </a:solidFill>
                <a:latin typeface="+mn-lt"/>
                <a:ea typeface="+mn-ea"/>
              </a:rPr>
              <a:t>.</a:t>
            </a:r>
          </a:p>
          <a:p>
            <a:pPr eaLnBrk="1" hangingPunct="1">
              <a:spcBef>
                <a:spcPts val="1200"/>
              </a:spcBef>
              <a:spcAft>
                <a:spcPts val="0"/>
              </a:spcAft>
              <a:buClr>
                <a:srgbClr val="004992"/>
              </a:buClr>
              <a:buFont typeface="WingDings"/>
              <a:buAutoNum type="arabicPeriod"/>
            </a:pPr>
            <a:r>
              <a:rPr lang="en-US" altLang="de-DE" sz="2000" b="0" dirty="0" err="1">
                <a:solidFill>
                  <a:srgbClr val="004992"/>
                </a:solidFill>
                <a:latin typeface="+mn-lt"/>
                <a:ea typeface="+mn-ea"/>
              </a:rPr>
              <a:t>L'home</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acaba</a:t>
            </a:r>
            <a:r>
              <a:rPr lang="en-US" altLang="de-DE" sz="2000" b="0" dirty="0">
                <a:solidFill>
                  <a:srgbClr val="004992"/>
                </a:solidFill>
                <a:latin typeface="+mn-lt"/>
                <a:ea typeface="+mn-ea"/>
              </a:rPr>
              <a:t> de </a:t>
            </a:r>
            <a:r>
              <a:rPr lang="en-US" altLang="de-DE" sz="2000" b="0" dirty="0" err="1">
                <a:solidFill>
                  <a:srgbClr val="004992"/>
                </a:solidFill>
                <a:latin typeface="+mn-lt"/>
                <a:ea typeface="+mn-ea"/>
              </a:rPr>
              <a:t>construir</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una</a:t>
            </a:r>
            <a:r>
              <a:rPr lang="en-US" altLang="de-DE" sz="2000" b="0" dirty="0">
                <a:solidFill>
                  <a:srgbClr val="004992"/>
                </a:solidFill>
                <a:latin typeface="+mn-lt"/>
                <a:ea typeface="+mn-ea"/>
              </a:rPr>
              <a:t> casa </a:t>
            </a:r>
            <a:r>
              <a:rPr lang="en-US" altLang="de-DE" sz="2000" b="0" dirty="0" err="1">
                <a:solidFill>
                  <a:srgbClr val="004992"/>
                </a:solidFill>
                <a:latin typeface="+mn-lt"/>
                <a:ea typeface="+mn-ea"/>
              </a:rPr>
              <a:t>i</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ara</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està</a:t>
            </a:r>
            <a:r>
              <a:rPr lang="en-US" altLang="de-DE" sz="2000" b="0" dirty="0">
                <a:solidFill>
                  <a:srgbClr val="004992"/>
                </a:solidFill>
                <a:latin typeface="+mn-lt"/>
                <a:ea typeface="+mn-ea"/>
              </a:rPr>
              <a:t> </a:t>
            </a:r>
            <a:r>
              <a:rPr lang="en-US" altLang="de-DE" sz="2000" b="0" dirty="0" err="1">
                <a:solidFill>
                  <a:srgbClr val="004992"/>
                </a:solidFill>
                <a:latin typeface="+mn-lt"/>
                <a:ea typeface="+mn-ea"/>
              </a:rPr>
              <a:t>pintant</a:t>
            </a:r>
            <a:r>
              <a:rPr lang="en-US" altLang="de-DE" sz="2000" b="0" dirty="0">
                <a:solidFill>
                  <a:srgbClr val="004992"/>
                </a:solidFill>
                <a:latin typeface="+mn-lt"/>
                <a:ea typeface="+mn-ea"/>
              </a:rPr>
              <a:t>.</a:t>
            </a: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Calibri Light"/>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Calibri Light"/>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pt-BR"/>
              <a:t>Entrenament Metacognitiu 3 – Canviar Creences</a:t>
            </a:r>
            <a:endParaRPr lang="de-DE"/>
          </a:p>
        </p:txBody>
      </p:sp>
      <p:sp>
        <p:nvSpPr>
          <p:cNvPr id="5" name="Slide Number Placeholder 4"/>
          <p:cNvSpPr>
            <a:spLocks noGrp="1"/>
          </p:cNvSpPr>
          <p:nvPr>
            <p:ph type="sldNum" sz="quarter" idx="12"/>
          </p:nvPr>
        </p:nvSpPr>
        <p:spPr/>
        <p:txBody>
          <a:bodyPr/>
          <a:lstStyle/>
          <a:p>
            <a:fld id="{BE4E9D55-8C92-43E8-AC3B-3D98E281F8CE}" type="slidenum">
              <a:rPr lang="de-DE" altLang="es-ES" smtClean="0"/>
              <a:pPr/>
              <a:t>60</a:t>
            </a:fld>
            <a:endParaRPr lang="de-DE" altLang="es-E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A vegades, els esdeveniments resulten ser diferents a allò que s'espera: les decisions que s'adopten molt ràpid condueixen sovint a conclusions errònies.</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61</a:t>
            </a:fld>
            <a:endParaRPr lang="de-DE" altLang="es-E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A vegades, els esdeveniments resulten ser diferents a allò que s'espera: les decisions que s'adopten molt ràpid condueixen sovint a conclusions errònies.</a:t>
            </a:r>
          </a:p>
          <a:p>
            <a:pPr marL="342900" lvl="0" indent="-342900" defTabSz="914400" fontAlgn="base">
              <a:buClr>
                <a:srgbClr val="333333"/>
              </a:buClr>
              <a:buFont typeface="WingDings"/>
              <a:buChar char=""/>
            </a:pPr>
            <a:r>
              <a:rPr lang="es-ES" altLang="de-DE" sz="2400" dirty="0">
                <a:solidFill>
                  <a:srgbClr val="333333"/>
                </a:solidFill>
              </a:rPr>
              <a:t>Caldria tenir sempre en compte diferents interpretacions / ajustar hipòtesis i creences insostenibles.</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62</a:t>
            </a:fld>
            <a:endParaRPr lang="de-DE" altLang="es-ES"/>
          </a:p>
        </p:txBody>
      </p:sp>
    </p:spTree>
    <p:extLst>
      <p:ext uri="{BB962C8B-B14F-4D97-AF65-F5344CB8AC3E}">
        <p14:creationId xmlns:p14="http://schemas.microsoft.com/office/powerpoint/2010/main" val="24452391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Metes </a:t>
            </a:r>
            <a:r>
              <a:rPr lang="de-DE" altLang="de-DE" sz="2400" b="1" dirty="0" err="1">
                <a:solidFill>
                  <a:srgbClr val="333333"/>
                </a:solidFill>
              </a:rPr>
              <a:t>d'Aprenentatge</a:t>
            </a:r>
            <a:r>
              <a:rPr lang="de-DE" altLang="de-DE" sz="2400" b="1" dirty="0">
                <a:solidFill>
                  <a:srgbClr val="333333"/>
                </a:solidFill>
              </a:rPr>
              <a:t>:</a:t>
            </a:r>
          </a:p>
          <a:p>
            <a:pPr marL="342900" lvl="0" indent="-342900" defTabSz="914400" fontAlgn="base">
              <a:buClr>
                <a:srgbClr val="333333"/>
              </a:buClr>
              <a:buFont typeface="WingDings"/>
              <a:buChar char=""/>
            </a:pPr>
            <a:r>
              <a:rPr lang="es-ES" altLang="de-DE" sz="2400" dirty="0">
                <a:solidFill>
                  <a:srgbClr val="333333"/>
                </a:solidFill>
              </a:rPr>
              <a:t>A vegades, els esdeveniments resulten ser diferents a allò que s'espera: les decisions que s'adopten molt ràpid condueixen sovint a conclusions errònies.</a:t>
            </a:r>
          </a:p>
          <a:p>
            <a:pPr marL="342900" lvl="0" indent="-342900" defTabSz="914400" fontAlgn="base">
              <a:buClr>
                <a:srgbClr val="333333"/>
              </a:buClr>
              <a:buFont typeface="WingDings"/>
              <a:buChar char=""/>
            </a:pPr>
            <a:r>
              <a:rPr lang="es-ES" altLang="de-DE" sz="2400" dirty="0" err="1">
                <a:solidFill>
                  <a:srgbClr val="333333"/>
                </a:solidFill>
              </a:rPr>
              <a:t>Caldria</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sempre</a:t>
            </a:r>
            <a:r>
              <a:rPr lang="es-ES" altLang="de-DE" sz="2400" dirty="0">
                <a:solidFill>
                  <a:srgbClr val="333333"/>
                </a:solidFill>
              </a:rPr>
              <a:t> en </a:t>
            </a:r>
            <a:r>
              <a:rPr lang="es-ES" altLang="de-DE" sz="2400" dirty="0" err="1">
                <a:solidFill>
                  <a:srgbClr val="333333"/>
                </a:solidFill>
              </a:rPr>
              <a:t>compte</a:t>
            </a:r>
            <a:r>
              <a:rPr lang="es-ES" altLang="de-DE" sz="2400" dirty="0">
                <a:solidFill>
                  <a:srgbClr val="333333"/>
                </a:solidFill>
              </a:rPr>
              <a:t> </a:t>
            </a:r>
            <a:r>
              <a:rPr lang="es-ES" altLang="de-DE" sz="2400" dirty="0" err="1">
                <a:solidFill>
                  <a:srgbClr val="333333"/>
                </a:solidFill>
              </a:rPr>
              <a:t>diferents</a:t>
            </a:r>
            <a:r>
              <a:rPr lang="es-ES" altLang="de-DE" sz="2400" dirty="0">
                <a:solidFill>
                  <a:srgbClr val="333333"/>
                </a:solidFill>
              </a:rPr>
              <a:t> </a:t>
            </a:r>
            <a:r>
              <a:rPr lang="es-ES" altLang="de-DE" sz="2400" dirty="0" err="1">
                <a:solidFill>
                  <a:srgbClr val="333333"/>
                </a:solidFill>
              </a:rPr>
              <a:t>interpretacions</a:t>
            </a:r>
            <a:r>
              <a:rPr lang="es-ES" altLang="de-DE" sz="2400" dirty="0">
                <a:solidFill>
                  <a:srgbClr val="333333"/>
                </a:solidFill>
              </a:rPr>
              <a:t> / ajustar </a:t>
            </a:r>
            <a:r>
              <a:rPr lang="es-ES" altLang="de-DE" sz="2400" dirty="0" err="1">
                <a:solidFill>
                  <a:srgbClr val="333333"/>
                </a:solidFill>
              </a:rPr>
              <a:t>hipòtesis</a:t>
            </a:r>
            <a:r>
              <a:rPr lang="es-ES" altLang="de-DE" sz="2400" dirty="0">
                <a:solidFill>
                  <a:srgbClr val="333333"/>
                </a:solidFill>
              </a:rPr>
              <a:t> i </a:t>
            </a:r>
            <a:r>
              <a:rPr lang="es-ES" altLang="de-DE" sz="2400" dirty="0" err="1">
                <a:solidFill>
                  <a:srgbClr val="333333"/>
                </a:solidFill>
              </a:rPr>
              <a:t>creences</a:t>
            </a:r>
            <a:r>
              <a:rPr lang="es-ES" altLang="de-DE" sz="2400" dirty="0">
                <a:solidFill>
                  <a:srgbClr val="333333"/>
                </a:solidFill>
              </a:rPr>
              <a:t> insostenibles.</a:t>
            </a:r>
          </a:p>
          <a:p>
            <a:pPr marL="342900" lvl="0" indent="-342900" defTabSz="914400" fontAlgn="base">
              <a:buClr>
                <a:srgbClr val="333333"/>
              </a:buClr>
              <a:buFont typeface="WingDings"/>
              <a:buChar char=""/>
            </a:pPr>
            <a:r>
              <a:rPr lang="es-ES" altLang="de-DE" sz="2400" dirty="0">
                <a:solidFill>
                  <a:srgbClr val="333333"/>
                </a:solidFill>
              </a:rPr>
              <a:t>Sempre s'ha de buscar la màxima informació possible per a verificar el teu judici.</a:t>
            </a:r>
            <a:endParaRPr lang="en-US" sz="2400" dirty="0"/>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63</a:t>
            </a:fld>
            <a:endParaRPr lang="de-DE" altLang="es-ES"/>
          </a:p>
        </p:txBody>
      </p:sp>
    </p:spTree>
    <p:extLst>
      <p:ext uri="{BB962C8B-B14F-4D97-AF65-F5344CB8AC3E}">
        <p14:creationId xmlns:p14="http://schemas.microsoft.com/office/powerpoint/2010/main" val="3662703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Durant la psicosi, les persones poden mantenir falses creences i no fer cap cas d'evidències en contra. En </a:t>
            </a:r>
            <a:r>
              <a:rPr lang="es-ES" altLang="de-DE" sz="2400" dirty="0" err="1">
                <a:solidFill>
                  <a:srgbClr val="333333"/>
                </a:solidFill>
              </a:rPr>
              <a:t>alguns</a:t>
            </a:r>
            <a:r>
              <a:rPr lang="es-ES" altLang="de-DE" sz="2400" dirty="0">
                <a:solidFill>
                  <a:srgbClr val="333333"/>
                </a:solidFill>
              </a:rPr>
              <a:t> casos, </a:t>
            </a:r>
            <a:r>
              <a:rPr lang="es-ES" altLang="de-DE" sz="2400" dirty="0" err="1">
                <a:solidFill>
                  <a:srgbClr val="333333"/>
                </a:solidFill>
              </a:rPr>
              <a:t>això</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conseqüències</a:t>
            </a:r>
            <a:r>
              <a:rPr lang="es-ES" altLang="de-DE" sz="2400" dirty="0">
                <a:solidFill>
                  <a:srgbClr val="333333"/>
                </a:solidFill>
              </a:rPr>
              <a:t> </a:t>
            </a:r>
            <a:r>
              <a:rPr lang="es-ES" altLang="de-DE" sz="2400" dirty="0" err="1">
                <a:solidFill>
                  <a:srgbClr val="333333"/>
                </a:solidFill>
              </a:rPr>
              <a:t>dramàtiques</a:t>
            </a:r>
            <a:r>
              <a:rPr lang="es-E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64</a:t>
            </a:fld>
            <a:endParaRPr lang="de-DE" altLang="es-E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Durant la psicosi, les persones poden mantenir falses creences i no fer cap cas d'evidències en contra. En </a:t>
            </a:r>
            <a:r>
              <a:rPr lang="es-ES" altLang="de-DE" sz="2400" dirty="0" err="1">
                <a:solidFill>
                  <a:srgbClr val="333333"/>
                </a:solidFill>
              </a:rPr>
              <a:t>alguns</a:t>
            </a:r>
            <a:r>
              <a:rPr lang="es-ES" altLang="de-DE" sz="2400" dirty="0">
                <a:solidFill>
                  <a:srgbClr val="333333"/>
                </a:solidFill>
              </a:rPr>
              <a:t> casos, </a:t>
            </a:r>
            <a:r>
              <a:rPr lang="es-ES" altLang="de-DE" sz="2400" dirty="0" err="1">
                <a:solidFill>
                  <a:srgbClr val="333333"/>
                </a:solidFill>
              </a:rPr>
              <a:t>això</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conseqüències</a:t>
            </a:r>
            <a:r>
              <a:rPr lang="es-ES" altLang="de-DE" sz="2400" dirty="0">
                <a:solidFill>
                  <a:srgbClr val="333333"/>
                </a:solidFill>
              </a:rPr>
              <a:t> </a:t>
            </a:r>
            <a:r>
              <a:rPr lang="es-ES" altLang="de-DE" sz="2400" dirty="0" err="1">
                <a:solidFill>
                  <a:srgbClr val="333333"/>
                </a:solidFill>
              </a:rPr>
              <a:t>dramàtiques</a:t>
            </a:r>
            <a:r>
              <a:rPr lang="es-ES" altLang="de-DE" sz="2400" dirty="0">
                <a:solidFill>
                  <a:srgbClr val="333333"/>
                </a:solidFill>
              </a:rPr>
              <a:t>.</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Maria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punxar</a:t>
            </a:r>
            <a:r>
              <a:rPr lang="en-AU" altLang="de-DE" sz="2400" dirty="0">
                <a:solidFill>
                  <a:srgbClr val="333333"/>
                </a:solidFill>
              </a:rPr>
              <a:t>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pneumàtics</a:t>
            </a:r>
            <a:r>
              <a:rPr lang="en-AU" altLang="de-DE" sz="2400" dirty="0">
                <a:solidFill>
                  <a:srgbClr val="333333"/>
                </a:solidFill>
              </a:rPr>
              <a:t> </a:t>
            </a:r>
            <a:r>
              <a:rPr lang="en-AU" altLang="de-DE" sz="2400" dirty="0" err="1">
                <a:solidFill>
                  <a:srgbClr val="333333"/>
                </a:solidFill>
              </a:rPr>
              <a:t>dels</a:t>
            </a:r>
            <a:r>
              <a:rPr lang="en-AU" altLang="de-DE" sz="2400" dirty="0">
                <a:solidFill>
                  <a:srgbClr val="333333"/>
                </a:solidFill>
              </a:rPr>
              <a:t> </a:t>
            </a:r>
            <a:r>
              <a:rPr lang="en-AU" altLang="de-DE" sz="2400" dirty="0" err="1">
                <a:solidFill>
                  <a:srgbClr val="333333"/>
                </a:solidFill>
              </a:rPr>
              <a:t>seus</a:t>
            </a:r>
            <a:r>
              <a:rPr lang="en-AU" altLang="de-DE" sz="2400" dirty="0">
                <a:solidFill>
                  <a:srgbClr val="333333"/>
                </a:solidFill>
              </a:rPr>
              <a:t> </a:t>
            </a:r>
            <a:r>
              <a:rPr lang="en-AU" altLang="de-DE" sz="2400" dirty="0" err="1">
                <a:solidFill>
                  <a:srgbClr val="333333"/>
                </a:solidFill>
              </a:rPr>
              <a:t>companys</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companyes</a:t>
            </a:r>
            <a:r>
              <a:rPr lang="en-AU" altLang="de-DE" sz="2400" dirty="0">
                <a:solidFill>
                  <a:srgbClr val="333333"/>
                </a:solidFill>
              </a:rPr>
              <a:t> de </a:t>
            </a:r>
            <a:r>
              <a:rPr lang="en-AU" altLang="de-DE" sz="2400" dirty="0" err="1">
                <a:solidFill>
                  <a:srgbClr val="333333"/>
                </a:solidFill>
              </a:rPr>
              <a:t>feina</a:t>
            </a:r>
            <a:r>
              <a:rPr lang="en-AU" altLang="de-DE" sz="2400" dirty="0">
                <a:solidFill>
                  <a:srgbClr val="333333"/>
                </a:solidFill>
              </a:rPr>
              <a:t>.</a:t>
            </a:r>
            <a:br>
              <a:rPr lang="en-AU" altLang="de-DE" sz="2400" dirty="0">
                <a:solidFill>
                  <a:srgbClr val="333333"/>
                </a:solidFill>
              </a:rPr>
            </a:br>
            <a:r>
              <a:rPr lang="en-AU" altLang="de-DE" sz="2400" dirty="0">
                <a:solidFill>
                  <a:srgbClr val="333333"/>
                </a:solidFill>
              </a:rPr>
              <a:t>Antecedents: Maria se sent </a:t>
            </a:r>
            <a:r>
              <a:rPr lang="en-AU" altLang="de-DE" sz="2400" dirty="0" err="1">
                <a:solidFill>
                  <a:srgbClr val="333333"/>
                </a:solidFill>
              </a:rPr>
              <a:t>assetjada</a:t>
            </a:r>
            <a:r>
              <a:rPr lang="en-AU" altLang="de-DE" sz="2400" dirty="0">
                <a:solidFill>
                  <a:srgbClr val="333333"/>
                </a:solidFill>
              </a:rPr>
              <a:t>.</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err="1">
                <a:solidFill>
                  <a:srgbClr val="333333"/>
                </a:solidFill>
              </a:rPr>
              <a:t>Encara</a:t>
            </a:r>
            <a:r>
              <a:rPr lang="en-AU" altLang="de-DE" sz="2400" dirty="0">
                <a:solidFill>
                  <a:srgbClr val="333333"/>
                </a:solidFill>
              </a:rPr>
              <a:t> que </a:t>
            </a:r>
            <a:r>
              <a:rPr lang="en-AU" altLang="de-DE" sz="2400" dirty="0" err="1">
                <a:solidFill>
                  <a:srgbClr val="333333"/>
                </a:solidFill>
              </a:rPr>
              <a:t>alguns</a:t>
            </a:r>
            <a:r>
              <a:rPr lang="en-AU" altLang="de-DE" sz="2400" dirty="0">
                <a:solidFill>
                  <a:srgbClr val="333333"/>
                </a:solidFill>
              </a:rPr>
              <a:t> </a:t>
            </a:r>
            <a:r>
              <a:rPr lang="en-AU" altLang="de-DE" sz="2400" dirty="0" err="1">
                <a:solidFill>
                  <a:srgbClr val="333333"/>
                </a:solidFill>
              </a:rPr>
              <a:t>companys</a:t>
            </a:r>
            <a:r>
              <a:rPr lang="en-AU" altLang="de-DE" sz="2400" dirty="0">
                <a:solidFill>
                  <a:srgbClr val="333333"/>
                </a:solidFill>
              </a:rPr>
              <a:t>/</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havien</a:t>
            </a:r>
            <a:r>
              <a:rPr lang="en-AU" altLang="de-DE" sz="2400" dirty="0">
                <a:solidFill>
                  <a:srgbClr val="333333"/>
                </a:solidFill>
              </a:rPr>
              <a:t> </a:t>
            </a:r>
            <a:r>
              <a:rPr lang="en-AU" altLang="de-DE" sz="2400" dirty="0" err="1">
                <a:solidFill>
                  <a:srgbClr val="333333"/>
                </a:solidFill>
              </a:rPr>
              <a:t>fet</a:t>
            </a:r>
            <a:r>
              <a:rPr lang="en-AU" altLang="de-DE" sz="2400" dirty="0">
                <a:solidFill>
                  <a:srgbClr val="333333"/>
                </a:solidFill>
              </a:rPr>
              <a:t> </a:t>
            </a:r>
            <a:r>
              <a:rPr lang="en-AU" altLang="de-DE" sz="2400" dirty="0" err="1">
                <a:solidFill>
                  <a:srgbClr val="333333"/>
                </a:solidFill>
              </a:rPr>
              <a:t>comentaris</a:t>
            </a:r>
            <a:r>
              <a:rPr lang="en-AU" altLang="de-DE" sz="2400" dirty="0">
                <a:solidFill>
                  <a:srgbClr val="333333"/>
                </a:solidFill>
              </a:rPr>
              <a:t> </a:t>
            </a:r>
            <a:r>
              <a:rPr lang="en-AU" altLang="de-DE" sz="2400" dirty="0" err="1">
                <a:solidFill>
                  <a:srgbClr val="333333"/>
                </a:solidFill>
              </a:rPr>
              <a:t>sobre</a:t>
            </a:r>
            <a:r>
              <a:rPr lang="en-AU" altLang="de-DE" sz="2400" dirty="0">
                <a:solidFill>
                  <a:srgbClr val="333333"/>
                </a:solidFill>
              </a:rPr>
              <a:t> Maria, </a:t>
            </a:r>
            <a:r>
              <a:rPr lang="en-AU" altLang="de-DE" sz="2400" dirty="0" err="1">
                <a:solidFill>
                  <a:srgbClr val="333333"/>
                </a:solidFill>
              </a:rPr>
              <a:t>ella</a:t>
            </a:r>
            <a:r>
              <a:rPr lang="en-AU" altLang="de-DE" sz="2400" dirty="0">
                <a:solidFill>
                  <a:srgbClr val="333333"/>
                </a:solidFill>
              </a:rPr>
              <a:t>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havia</a:t>
            </a:r>
            <a:r>
              <a:rPr lang="en-AU" altLang="de-DE" sz="2400" dirty="0">
                <a:solidFill>
                  <a:srgbClr val="333333"/>
                </a:solidFill>
              </a:rPr>
              <a:t> </a:t>
            </a:r>
            <a:r>
              <a:rPr lang="en-AU" altLang="de-DE" sz="2400" dirty="0" err="1">
                <a:solidFill>
                  <a:srgbClr val="333333"/>
                </a:solidFill>
              </a:rPr>
              <a:t>agrupat</a:t>
            </a:r>
            <a:r>
              <a:rPr lang="en-AU" altLang="de-DE" sz="2400" dirty="0">
                <a:solidFill>
                  <a:srgbClr val="333333"/>
                </a:solidFill>
              </a:rPr>
              <a:t> a tots </a:t>
            </a:r>
            <a:r>
              <a:rPr lang="en-AU" altLang="de-DE" sz="2400" dirty="0" err="1">
                <a:solidFill>
                  <a:srgbClr val="333333"/>
                </a:solidFill>
              </a:rPr>
              <a:t>i</a:t>
            </a:r>
            <a:r>
              <a:rPr lang="en-AU" altLang="de-DE" sz="2400" dirty="0">
                <a:solidFill>
                  <a:srgbClr val="333333"/>
                </a:solidFill>
              </a:rPr>
              <a:t> totes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inclòs</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la </a:t>
            </a:r>
            <a:r>
              <a:rPr lang="en-AU" altLang="de-DE" sz="2400" dirty="0" err="1">
                <a:solidFill>
                  <a:srgbClr val="333333"/>
                </a:solidFill>
              </a:rPr>
              <a:t>seva</a:t>
            </a:r>
            <a:r>
              <a:rPr lang="en-AU" altLang="de-DE" sz="2400" dirty="0">
                <a:solidFill>
                  <a:srgbClr val="333333"/>
                </a:solidFill>
              </a:rPr>
              <a:t> </a:t>
            </a:r>
            <a:r>
              <a:rPr lang="en-AU" altLang="de-DE" sz="2400" dirty="0" err="1">
                <a:solidFill>
                  <a:srgbClr val="333333"/>
                </a:solidFill>
              </a:rPr>
              <a:t>teoria</a:t>
            </a:r>
            <a:r>
              <a:rPr lang="en-AU" altLang="de-DE" sz="2400" dirty="0">
                <a:solidFill>
                  <a:srgbClr val="333333"/>
                </a:solidFill>
              </a:rPr>
              <a:t> de </a:t>
            </a:r>
            <a:r>
              <a:rPr lang="en-AU" altLang="de-DE" sz="2400" dirty="0" err="1">
                <a:solidFill>
                  <a:srgbClr val="333333"/>
                </a:solidFill>
              </a:rPr>
              <a:t>conspiració</a:t>
            </a:r>
            <a:r>
              <a:rPr lang="en-AU" altLang="de-DE" sz="2400" dirty="0">
                <a:solidFill>
                  <a:srgbClr val="333333"/>
                </a:solidFill>
              </a:rPr>
              <a:t>. Ella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passar</a:t>
            </a:r>
            <a:r>
              <a:rPr lang="en-AU" altLang="de-DE" sz="2400" dirty="0">
                <a:solidFill>
                  <a:srgbClr val="333333"/>
                </a:solidFill>
              </a:rPr>
              <a:t> per alt que </a:t>
            </a:r>
            <a:r>
              <a:rPr lang="en-AU" altLang="de-DE" sz="2400" dirty="0" err="1">
                <a:solidFill>
                  <a:srgbClr val="333333"/>
                </a:solidFill>
              </a:rPr>
              <a:t>altres</a:t>
            </a:r>
            <a:r>
              <a:rPr lang="en-AU" altLang="de-DE" sz="2400" dirty="0">
                <a:solidFill>
                  <a:srgbClr val="333333"/>
                </a:solidFill>
              </a:rPr>
              <a:t> </a:t>
            </a:r>
            <a:r>
              <a:rPr lang="en-AU" altLang="de-DE" sz="2400" dirty="0" err="1">
                <a:solidFill>
                  <a:srgbClr val="333333"/>
                </a:solidFill>
              </a:rPr>
              <a:t>companys</a:t>
            </a:r>
            <a:r>
              <a:rPr lang="en-AU" altLang="de-DE" sz="2400" dirty="0">
                <a:solidFill>
                  <a:srgbClr val="333333"/>
                </a:solidFill>
              </a:rPr>
              <a:t>/es </a:t>
            </a:r>
            <a:r>
              <a:rPr lang="en-AU" altLang="de-DE" sz="2400" dirty="0" err="1">
                <a:solidFill>
                  <a:srgbClr val="333333"/>
                </a:solidFill>
              </a:rPr>
              <a:t>s'havien</a:t>
            </a:r>
            <a:r>
              <a:rPr lang="en-AU" altLang="de-DE" sz="2400" dirty="0">
                <a:solidFill>
                  <a:srgbClr val="333333"/>
                </a:solidFill>
              </a:rPr>
              <a:t> </a:t>
            </a:r>
            <a:r>
              <a:rPr lang="en-AU" altLang="de-DE" sz="2400" dirty="0" err="1">
                <a:solidFill>
                  <a:srgbClr val="333333"/>
                </a:solidFill>
              </a:rPr>
              <a:t>portat</a:t>
            </a:r>
            <a:r>
              <a:rPr lang="en-AU" altLang="de-DE" sz="2400" dirty="0">
                <a:solidFill>
                  <a:srgbClr val="333333"/>
                </a:solidFill>
              </a:rPr>
              <a:t> </a:t>
            </a:r>
            <a:r>
              <a:rPr lang="en-AU" altLang="de-DE" sz="2400" dirty="0" err="1">
                <a:solidFill>
                  <a:srgbClr val="333333"/>
                </a:solidFill>
              </a:rPr>
              <a:t>amablement</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65</a:t>
            </a:fld>
            <a:endParaRPr lang="de-DE" altLang="es-ES"/>
          </a:p>
        </p:txBody>
      </p:sp>
    </p:spTree>
    <p:extLst>
      <p:ext uri="{BB962C8B-B14F-4D97-AF65-F5344CB8AC3E}">
        <p14:creationId xmlns:p14="http://schemas.microsoft.com/office/powerpoint/2010/main" val="21132776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solidFill>
                  <a:srgbClr val="004992"/>
                </a:solidFill>
                <a:latin typeface="+mn-lt"/>
                <a:ea typeface="+mn-ea"/>
                <a:cs typeface="+mn-cs"/>
              </a:rPr>
              <a:t>Quina </a:t>
            </a:r>
            <a:r>
              <a:rPr lang="es-ES" sz="3600" dirty="0" err="1">
                <a:solidFill>
                  <a:srgbClr val="004992"/>
                </a:solidFill>
                <a:latin typeface="+mn-lt"/>
                <a:ea typeface="+mn-ea"/>
                <a:cs typeface="+mn-cs"/>
              </a:rPr>
              <a:t>relació</a:t>
            </a:r>
            <a:r>
              <a:rPr lang="es-ES" sz="3600" dirty="0">
                <a:solidFill>
                  <a:srgbClr val="004992"/>
                </a:solidFill>
                <a:latin typeface="+mn-lt"/>
                <a:ea typeface="+mn-ea"/>
                <a:cs typeface="+mn-cs"/>
              </a:rPr>
              <a:t> té </a:t>
            </a:r>
            <a:r>
              <a:rPr lang="es-ES" sz="3600" dirty="0" err="1">
                <a:solidFill>
                  <a:srgbClr val="004992"/>
                </a:solidFill>
                <a:latin typeface="+mn-lt"/>
                <a:ea typeface="+mn-ea"/>
                <a:cs typeface="+mn-cs"/>
              </a:rPr>
              <a:t>això</a:t>
            </a:r>
            <a:r>
              <a:rPr lang="es-ES" sz="3600" dirty="0">
                <a:solidFill>
                  <a:srgbClr val="004992"/>
                </a:solidFill>
                <a:latin typeface="+mn-lt"/>
                <a:ea typeface="+mn-ea"/>
                <a:cs typeface="+mn-cs"/>
              </a:rPr>
              <a:t> </a:t>
            </a:r>
            <a:r>
              <a:rPr lang="es-ES" sz="3600" dirty="0" err="1">
                <a:solidFill>
                  <a:srgbClr val="004992"/>
                </a:solidFill>
                <a:latin typeface="+mn-lt"/>
                <a:ea typeface="+mn-ea"/>
                <a:cs typeface="+mn-cs"/>
              </a:rPr>
              <a:t>amb</a:t>
            </a:r>
            <a:r>
              <a:rPr lang="es-ES" sz="3600" dirty="0">
                <a:solidFill>
                  <a:srgbClr val="004992"/>
                </a:solidFill>
                <a:latin typeface="+mn-lt"/>
                <a:ea typeface="+mn-ea"/>
                <a:cs typeface="+mn-cs"/>
              </a:rPr>
              <a:t> la </a:t>
            </a:r>
            <a:r>
              <a:rPr lang="es-ES" sz="3600" dirty="0" err="1">
                <a:solidFill>
                  <a:srgbClr val="004992"/>
                </a:solidFill>
                <a:latin typeface="+mn-lt"/>
                <a:ea typeface="+mn-ea"/>
                <a:cs typeface="+mn-cs"/>
              </a:rPr>
              <a:t>psicosi</a:t>
            </a:r>
            <a:r>
              <a:rPr lang="es-ES"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s-ES" altLang="de-DE" sz="2400" dirty="0">
                <a:solidFill>
                  <a:srgbClr val="333333"/>
                </a:solidFill>
              </a:rPr>
              <a:t>Durant la psicosi, les persones poden mantenir falses creences i no fer cap cas d'evidències en contra. En </a:t>
            </a:r>
            <a:r>
              <a:rPr lang="es-ES" altLang="de-DE" sz="2400" dirty="0" err="1">
                <a:solidFill>
                  <a:srgbClr val="333333"/>
                </a:solidFill>
              </a:rPr>
              <a:t>alguns</a:t>
            </a:r>
            <a:r>
              <a:rPr lang="es-ES" altLang="de-DE" sz="2400" dirty="0">
                <a:solidFill>
                  <a:srgbClr val="333333"/>
                </a:solidFill>
              </a:rPr>
              <a:t> casos, </a:t>
            </a:r>
            <a:r>
              <a:rPr lang="es-ES" altLang="de-DE" sz="2400" dirty="0" err="1">
                <a:solidFill>
                  <a:srgbClr val="333333"/>
                </a:solidFill>
              </a:rPr>
              <a:t>això</a:t>
            </a:r>
            <a:r>
              <a:rPr lang="es-ES" altLang="de-DE" sz="2400" dirty="0">
                <a:solidFill>
                  <a:srgbClr val="333333"/>
                </a:solidFill>
              </a:rPr>
              <a:t> </a:t>
            </a:r>
            <a:r>
              <a:rPr lang="es-ES" altLang="de-DE" sz="2400" dirty="0" err="1">
                <a:solidFill>
                  <a:srgbClr val="333333"/>
                </a:solidFill>
              </a:rPr>
              <a:t>pot</a:t>
            </a:r>
            <a:r>
              <a:rPr lang="es-ES" altLang="de-DE" sz="2400" dirty="0">
                <a:solidFill>
                  <a:srgbClr val="333333"/>
                </a:solidFill>
              </a:rPr>
              <a:t> </a:t>
            </a:r>
            <a:r>
              <a:rPr lang="es-ES" altLang="de-DE" sz="2400" dirty="0" err="1">
                <a:solidFill>
                  <a:srgbClr val="333333"/>
                </a:solidFill>
              </a:rPr>
              <a:t>tenir</a:t>
            </a:r>
            <a:r>
              <a:rPr lang="es-ES" altLang="de-DE" sz="2400" dirty="0">
                <a:solidFill>
                  <a:srgbClr val="333333"/>
                </a:solidFill>
              </a:rPr>
              <a:t> </a:t>
            </a:r>
            <a:r>
              <a:rPr lang="es-ES" altLang="de-DE" sz="2400" dirty="0" err="1">
                <a:solidFill>
                  <a:srgbClr val="333333"/>
                </a:solidFill>
              </a:rPr>
              <a:t>conseqüències</a:t>
            </a:r>
            <a:r>
              <a:rPr lang="es-ES" altLang="de-DE" sz="2400" dirty="0">
                <a:solidFill>
                  <a:srgbClr val="333333"/>
                </a:solidFill>
              </a:rPr>
              <a:t> </a:t>
            </a:r>
            <a:r>
              <a:rPr lang="es-ES" altLang="de-DE" sz="2400" dirty="0" err="1">
                <a:solidFill>
                  <a:srgbClr val="333333"/>
                </a:solidFill>
              </a:rPr>
              <a:t>dramàtiques</a:t>
            </a:r>
            <a:r>
              <a:rPr lang="es-ES" altLang="de-DE" sz="2400" dirty="0">
                <a:solidFill>
                  <a:srgbClr val="333333"/>
                </a:solidFill>
              </a:rPr>
              <a:t>.</a:t>
            </a:r>
          </a:p>
          <a:p>
            <a:pPr lvl="0" defTabSz="914400" fontAlgn="base"/>
            <a:r>
              <a:rPr lang="en-AU" altLang="de-DE" sz="2400" dirty="0" err="1">
                <a:solidFill>
                  <a:srgbClr val="004992"/>
                </a:solidFill>
              </a:rPr>
              <a:t>Exemple</a:t>
            </a:r>
            <a:r>
              <a:rPr lang="en-AU" altLang="de-DE" sz="2400" dirty="0">
                <a:solidFill>
                  <a:srgbClr val="004992"/>
                </a:solidFill>
              </a:rPr>
              <a:t>: </a:t>
            </a:r>
            <a:r>
              <a:rPr lang="en-AU" altLang="de-DE" sz="2400" dirty="0">
                <a:solidFill>
                  <a:srgbClr val="333333"/>
                </a:solidFill>
              </a:rPr>
              <a:t>Maria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punxar</a:t>
            </a:r>
            <a:r>
              <a:rPr lang="en-AU" altLang="de-DE" sz="2400" dirty="0">
                <a:solidFill>
                  <a:srgbClr val="333333"/>
                </a:solidFill>
              </a:rPr>
              <a:t>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pneumàtics</a:t>
            </a:r>
            <a:r>
              <a:rPr lang="en-AU" altLang="de-DE" sz="2400" dirty="0">
                <a:solidFill>
                  <a:srgbClr val="333333"/>
                </a:solidFill>
              </a:rPr>
              <a:t> </a:t>
            </a:r>
            <a:r>
              <a:rPr lang="en-AU" altLang="de-DE" sz="2400" dirty="0" err="1">
                <a:solidFill>
                  <a:srgbClr val="333333"/>
                </a:solidFill>
              </a:rPr>
              <a:t>dels</a:t>
            </a:r>
            <a:r>
              <a:rPr lang="en-AU" altLang="de-DE" sz="2400" dirty="0">
                <a:solidFill>
                  <a:srgbClr val="333333"/>
                </a:solidFill>
              </a:rPr>
              <a:t> </a:t>
            </a:r>
            <a:r>
              <a:rPr lang="en-AU" altLang="de-DE" sz="2400" dirty="0" err="1">
                <a:solidFill>
                  <a:srgbClr val="333333"/>
                </a:solidFill>
              </a:rPr>
              <a:t>seus</a:t>
            </a:r>
            <a:r>
              <a:rPr lang="en-AU" altLang="de-DE" sz="2400" dirty="0">
                <a:solidFill>
                  <a:srgbClr val="333333"/>
                </a:solidFill>
              </a:rPr>
              <a:t> </a:t>
            </a:r>
            <a:r>
              <a:rPr lang="en-AU" altLang="de-DE" sz="2400" dirty="0" err="1">
                <a:solidFill>
                  <a:srgbClr val="333333"/>
                </a:solidFill>
              </a:rPr>
              <a:t>companys</a:t>
            </a:r>
            <a:r>
              <a:rPr lang="en-AU" altLang="de-DE" sz="2400" dirty="0">
                <a:solidFill>
                  <a:srgbClr val="333333"/>
                </a:solidFill>
              </a:rPr>
              <a:t>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companyes</a:t>
            </a:r>
            <a:r>
              <a:rPr lang="en-AU" altLang="de-DE" sz="2400" dirty="0">
                <a:solidFill>
                  <a:srgbClr val="333333"/>
                </a:solidFill>
              </a:rPr>
              <a:t> de </a:t>
            </a:r>
            <a:r>
              <a:rPr lang="en-AU" altLang="de-DE" sz="2400" dirty="0" err="1">
                <a:solidFill>
                  <a:srgbClr val="333333"/>
                </a:solidFill>
              </a:rPr>
              <a:t>feina</a:t>
            </a:r>
            <a:r>
              <a:rPr lang="en-AU" altLang="de-DE" sz="2400" dirty="0">
                <a:solidFill>
                  <a:srgbClr val="333333"/>
                </a:solidFill>
              </a:rPr>
              <a:t>.</a:t>
            </a:r>
            <a:br>
              <a:rPr lang="en-AU" altLang="de-DE" sz="2400" dirty="0">
                <a:solidFill>
                  <a:srgbClr val="333333"/>
                </a:solidFill>
              </a:rPr>
            </a:br>
            <a:r>
              <a:rPr lang="en-AU" altLang="de-DE" sz="2400" dirty="0">
                <a:solidFill>
                  <a:srgbClr val="333333"/>
                </a:solidFill>
              </a:rPr>
              <a:t>Antecedents: Maria se sent </a:t>
            </a:r>
            <a:r>
              <a:rPr lang="en-AU" altLang="de-DE" sz="2400" dirty="0" err="1">
                <a:solidFill>
                  <a:srgbClr val="333333"/>
                </a:solidFill>
              </a:rPr>
              <a:t>assetjada</a:t>
            </a:r>
            <a:r>
              <a:rPr lang="en-AU" altLang="de-DE" sz="2400" dirty="0">
                <a:solidFill>
                  <a:srgbClr val="333333"/>
                </a:solidFill>
              </a:rPr>
              <a:t>.</a:t>
            </a:r>
          </a:p>
          <a:p>
            <a:pPr lvl="0" defTabSz="914400" fontAlgn="base"/>
            <a:r>
              <a:rPr lang="en-AU" altLang="de-DE" sz="2400" dirty="0" err="1">
                <a:solidFill>
                  <a:srgbClr val="004992"/>
                </a:solidFill>
              </a:rPr>
              <a:t>Però</a:t>
            </a:r>
            <a:r>
              <a:rPr lang="en-AU" altLang="de-DE" sz="2400" dirty="0">
                <a:solidFill>
                  <a:srgbClr val="004992"/>
                </a:solidFill>
              </a:rPr>
              <a:t>: </a:t>
            </a:r>
            <a:r>
              <a:rPr lang="en-AU" altLang="de-DE" sz="2400" dirty="0" err="1">
                <a:solidFill>
                  <a:srgbClr val="333333"/>
                </a:solidFill>
              </a:rPr>
              <a:t>Encara</a:t>
            </a:r>
            <a:r>
              <a:rPr lang="en-AU" altLang="de-DE" sz="2400" dirty="0">
                <a:solidFill>
                  <a:srgbClr val="333333"/>
                </a:solidFill>
              </a:rPr>
              <a:t> que </a:t>
            </a:r>
            <a:r>
              <a:rPr lang="en-AU" altLang="de-DE" sz="2400" dirty="0" err="1">
                <a:solidFill>
                  <a:srgbClr val="333333"/>
                </a:solidFill>
              </a:rPr>
              <a:t>alguns</a:t>
            </a:r>
            <a:r>
              <a:rPr lang="en-AU" altLang="de-DE" sz="2400" dirty="0">
                <a:solidFill>
                  <a:srgbClr val="333333"/>
                </a:solidFill>
              </a:rPr>
              <a:t> </a:t>
            </a:r>
            <a:r>
              <a:rPr lang="en-AU" altLang="de-DE" sz="2400" dirty="0" err="1">
                <a:solidFill>
                  <a:srgbClr val="333333"/>
                </a:solidFill>
              </a:rPr>
              <a:t>companys</a:t>
            </a:r>
            <a:r>
              <a:rPr lang="en-AU" altLang="de-DE" sz="2400" dirty="0">
                <a:solidFill>
                  <a:srgbClr val="333333"/>
                </a:solidFill>
              </a:rPr>
              <a:t>/</a:t>
            </a:r>
            <a:r>
              <a:rPr lang="en-AU" altLang="de-DE" sz="2400" dirty="0" err="1">
                <a:solidFill>
                  <a:srgbClr val="333333"/>
                </a:solidFill>
              </a:rPr>
              <a:t>es</a:t>
            </a:r>
            <a:r>
              <a:rPr lang="en-AU" altLang="de-DE" sz="2400" dirty="0">
                <a:solidFill>
                  <a:srgbClr val="333333"/>
                </a:solidFill>
              </a:rPr>
              <a:t> </a:t>
            </a:r>
            <a:r>
              <a:rPr lang="en-AU" altLang="de-DE" sz="2400" dirty="0" err="1">
                <a:solidFill>
                  <a:srgbClr val="333333"/>
                </a:solidFill>
              </a:rPr>
              <a:t>havien</a:t>
            </a:r>
            <a:r>
              <a:rPr lang="en-AU" altLang="de-DE" sz="2400" dirty="0">
                <a:solidFill>
                  <a:srgbClr val="333333"/>
                </a:solidFill>
              </a:rPr>
              <a:t> </a:t>
            </a:r>
            <a:r>
              <a:rPr lang="en-AU" altLang="de-DE" sz="2400" dirty="0" err="1">
                <a:solidFill>
                  <a:srgbClr val="333333"/>
                </a:solidFill>
              </a:rPr>
              <a:t>fet</a:t>
            </a:r>
            <a:r>
              <a:rPr lang="en-AU" altLang="de-DE" sz="2400" dirty="0">
                <a:solidFill>
                  <a:srgbClr val="333333"/>
                </a:solidFill>
              </a:rPr>
              <a:t> </a:t>
            </a:r>
            <a:r>
              <a:rPr lang="en-AU" altLang="de-DE" sz="2400" dirty="0" err="1">
                <a:solidFill>
                  <a:srgbClr val="333333"/>
                </a:solidFill>
              </a:rPr>
              <a:t>comentaris</a:t>
            </a:r>
            <a:r>
              <a:rPr lang="en-AU" altLang="de-DE" sz="2400" dirty="0">
                <a:solidFill>
                  <a:srgbClr val="333333"/>
                </a:solidFill>
              </a:rPr>
              <a:t> </a:t>
            </a:r>
            <a:r>
              <a:rPr lang="en-AU" altLang="de-DE" sz="2400" dirty="0" err="1">
                <a:solidFill>
                  <a:srgbClr val="333333"/>
                </a:solidFill>
              </a:rPr>
              <a:t>sobre</a:t>
            </a:r>
            <a:r>
              <a:rPr lang="en-AU" altLang="de-DE" sz="2400" dirty="0">
                <a:solidFill>
                  <a:srgbClr val="333333"/>
                </a:solidFill>
              </a:rPr>
              <a:t> Maria, </a:t>
            </a:r>
            <a:r>
              <a:rPr lang="en-AU" altLang="de-DE" sz="2400" dirty="0" err="1">
                <a:solidFill>
                  <a:srgbClr val="333333"/>
                </a:solidFill>
              </a:rPr>
              <a:t>ella</a:t>
            </a:r>
            <a:r>
              <a:rPr lang="en-AU" altLang="de-DE" sz="2400" dirty="0">
                <a:solidFill>
                  <a:srgbClr val="333333"/>
                </a:solidFill>
              </a:rPr>
              <a:t> </a:t>
            </a:r>
            <a:r>
              <a:rPr lang="en-AU" altLang="de-DE" sz="2400" dirty="0" err="1">
                <a:solidFill>
                  <a:srgbClr val="333333"/>
                </a:solidFill>
              </a:rPr>
              <a:t>els</a:t>
            </a:r>
            <a:r>
              <a:rPr lang="en-AU" altLang="de-DE" sz="2400" dirty="0">
                <a:solidFill>
                  <a:srgbClr val="333333"/>
                </a:solidFill>
              </a:rPr>
              <a:t> </a:t>
            </a:r>
            <a:r>
              <a:rPr lang="en-AU" altLang="de-DE" sz="2400" dirty="0" err="1">
                <a:solidFill>
                  <a:srgbClr val="333333"/>
                </a:solidFill>
              </a:rPr>
              <a:t>havia</a:t>
            </a:r>
            <a:r>
              <a:rPr lang="en-AU" altLang="de-DE" sz="2400" dirty="0">
                <a:solidFill>
                  <a:srgbClr val="333333"/>
                </a:solidFill>
              </a:rPr>
              <a:t> </a:t>
            </a:r>
            <a:r>
              <a:rPr lang="en-AU" altLang="de-DE" sz="2400" dirty="0" err="1">
                <a:solidFill>
                  <a:srgbClr val="333333"/>
                </a:solidFill>
              </a:rPr>
              <a:t>agrupat</a:t>
            </a:r>
            <a:r>
              <a:rPr lang="en-AU" altLang="de-DE" sz="2400" dirty="0">
                <a:solidFill>
                  <a:srgbClr val="333333"/>
                </a:solidFill>
              </a:rPr>
              <a:t> a tots </a:t>
            </a:r>
            <a:r>
              <a:rPr lang="en-AU" altLang="de-DE" sz="2400" dirty="0" err="1">
                <a:solidFill>
                  <a:srgbClr val="333333"/>
                </a:solidFill>
              </a:rPr>
              <a:t>i</a:t>
            </a:r>
            <a:r>
              <a:rPr lang="en-AU" altLang="de-DE" sz="2400" dirty="0">
                <a:solidFill>
                  <a:srgbClr val="333333"/>
                </a:solidFill>
              </a:rPr>
              <a:t> totes </a:t>
            </a:r>
            <a:r>
              <a:rPr lang="en-AU" altLang="de-DE" sz="2400" dirty="0" err="1">
                <a:solidFill>
                  <a:srgbClr val="333333"/>
                </a:solidFill>
              </a:rPr>
              <a:t>i</a:t>
            </a:r>
            <a:r>
              <a:rPr lang="en-AU" altLang="de-DE" sz="2400" dirty="0">
                <a:solidFill>
                  <a:srgbClr val="333333"/>
                </a:solidFill>
              </a:rPr>
              <a:t> </a:t>
            </a:r>
            <a:r>
              <a:rPr lang="en-AU" altLang="de-DE" sz="2400" dirty="0" err="1">
                <a:solidFill>
                  <a:srgbClr val="333333"/>
                </a:solidFill>
              </a:rPr>
              <a:t>inclòs</a:t>
            </a:r>
            <a:r>
              <a:rPr lang="en-AU" altLang="de-DE" sz="2400" dirty="0">
                <a:solidFill>
                  <a:srgbClr val="333333"/>
                </a:solidFill>
              </a:rPr>
              <a:t> </a:t>
            </a:r>
            <a:r>
              <a:rPr lang="en-AU" altLang="de-DE" sz="2400" dirty="0" err="1">
                <a:solidFill>
                  <a:srgbClr val="333333"/>
                </a:solidFill>
              </a:rPr>
              <a:t>en</a:t>
            </a:r>
            <a:r>
              <a:rPr lang="en-AU" altLang="de-DE" sz="2400" dirty="0">
                <a:solidFill>
                  <a:srgbClr val="333333"/>
                </a:solidFill>
              </a:rPr>
              <a:t> la </a:t>
            </a:r>
            <a:r>
              <a:rPr lang="en-AU" altLang="de-DE" sz="2400" dirty="0" err="1">
                <a:solidFill>
                  <a:srgbClr val="333333"/>
                </a:solidFill>
              </a:rPr>
              <a:t>seva</a:t>
            </a:r>
            <a:r>
              <a:rPr lang="en-AU" altLang="de-DE" sz="2400" dirty="0">
                <a:solidFill>
                  <a:srgbClr val="333333"/>
                </a:solidFill>
              </a:rPr>
              <a:t> </a:t>
            </a:r>
            <a:r>
              <a:rPr lang="en-AU" altLang="de-DE" sz="2400" dirty="0" err="1">
                <a:solidFill>
                  <a:srgbClr val="333333"/>
                </a:solidFill>
              </a:rPr>
              <a:t>teoria</a:t>
            </a:r>
            <a:r>
              <a:rPr lang="en-AU" altLang="de-DE" sz="2400" dirty="0">
                <a:solidFill>
                  <a:srgbClr val="333333"/>
                </a:solidFill>
              </a:rPr>
              <a:t> de </a:t>
            </a:r>
            <a:r>
              <a:rPr lang="en-AU" altLang="de-DE" sz="2400" dirty="0" err="1">
                <a:solidFill>
                  <a:srgbClr val="333333"/>
                </a:solidFill>
              </a:rPr>
              <a:t>conspiració</a:t>
            </a:r>
            <a:r>
              <a:rPr lang="en-AU" altLang="de-DE" sz="2400" dirty="0">
                <a:solidFill>
                  <a:srgbClr val="333333"/>
                </a:solidFill>
              </a:rPr>
              <a:t>. Ella </a:t>
            </a:r>
            <a:r>
              <a:rPr lang="en-AU" altLang="de-DE" sz="2400" dirty="0" err="1">
                <a:solidFill>
                  <a:srgbClr val="333333"/>
                </a:solidFill>
              </a:rPr>
              <a:t>va</a:t>
            </a:r>
            <a:r>
              <a:rPr lang="en-AU" altLang="de-DE" sz="2400" dirty="0">
                <a:solidFill>
                  <a:srgbClr val="333333"/>
                </a:solidFill>
              </a:rPr>
              <a:t> </a:t>
            </a:r>
            <a:r>
              <a:rPr lang="en-AU" altLang="de-DE" sz="2400" dirty="0" err="1">
                <a:solidFill>
                  <a:srgbClr val="333333"/>
                </a:solidFill>
              </a:rPr>
              <a:t>passar</a:t>
            </a:r>
            <a:r>
              <a:rPr lang="en-AU" altLang="de-DE" sz="2400" dirty="0">
                <a:solidFill>
                  <a:srgbClr val="333333"/>
                </a:solidFill>
              </a:rPr>
              <a:t> per alt que </a:t>
            </a:r>
            <a:r>
              <a:rPr lang="en-AU" altLang="de-DE" sz="2400" dirty="0" err="1">
                <a:solidFill>
                  <a:srgbClr val="333333"/>
                </a:solidFill>
              </a:rPr>
              <a:t>altres</a:t>
            </a:r>
            <a:r>
              <a:rPr lang="en-AU" altLang="de-DE" sz="2400" dirty="0">
                <a:solidFill>
                  <a:srgbClr val="333333"/>
                </a:solidFill>
              </a:rPr>
              <a:t> </a:t>
            </a:r>
            <a:r>
              <a:rPr lang="en-AU" altLang="de-DE" sz="2400" dirty="0" err="1">
                <a:solidFill>
                  <a:srgbClr val="333333"/>
                </a:solidFill>
              </a:rPr>
              <a:t>companys</a:t>
            </a:r>
            <a:r>
              <a:rPr lang="en-AU" altLang="de-DE" sz="2400" dirty="0">
                <a:solidFill>
                  <a:srgbClr val="333333"/>
                </a:solidFill>
              </a:rPr>
              <a:t>/es </a:t>
            </a:r>
            <a:r>
              <a:rPr lang="en-AU" altLang="de-DE" sz="2400" dirty="0" err="1">
                <a:solidFill>
                  <a:srgbClr val="333333"/>
                </a:solidFill>
              </a:rPr>
              <a:t>s'havien</a:t>
            </a:r>
            <a:r>
              <a:rPr lang="en-AU" altLang="de-DE" sz="2400" dirty="0">
                <a:solidFill>
                  <a:srgbClr val="333333"/>
                </a:solidFill>
              </a:rPr>
              <a:t> </a:t>
            </a:r>
            <a:r>
              <a:rPr lang="en-AU" altLang="de-DE" sz="2400" dirty="0" err="1">
                <a:solidFill>
                  <a:srgbClr val="333333"/>
                </a:solidFill>
              </a:rPr>
              <a:t>portat</a:t>
            </a:r>
            <a:r>
              <a:rPr lang="en-AU" altLang="de-DE" sz="2400" dirty="0">
                <a:solidFill>
                  <a:srgbClr val="333333"/>
                </a:solidFill>
              </a:rPr>
              <a:t> </a:t>
            </a:r>
            <a:r>
              <a:rPr lang="en-AU" altLang="de-DE" sz="2400" dirty="0" err="1">
                <a:solidFill>
                  <a:srgbClr val="333333"/>
                </a:solidFill>
              </a:rPr>
              <a:t>amablement</a:t>
            </a:r>
            <a:r>
              <a:rPr lang="en-AU" altLang="de-DE" sz="2400" dirty="0">
                <a:solidFill>
                  <a:srgbClr val="333333"/>
                </a:solidFill>
              </a:rPr>
              <a:t>.</a:t>
            </a:r>
          </a:p>
          <a:p>
            <a:pPr lvl="0" defTabSz="914400" fontAlgn="base"/>
            <a:r>
              <a:rPr lang="es-ES" altLang="de-DE" sz="2400" dirty="0">
                <a:solidFill>
                  <a:srgbClr val="333333"/>
                </a:solidFill>
              </a:rPr>
              <a:t>Es difícil </a:t>
            </a:r>
            <a:r>
              <a:rPr lang="es-ES" altLang="de-DE" sz="2400" dirty="0" err="1">
                <a:solidFill>
                  <a:srgbClr val="333333"/>
                </a:solidFill>
              </a:rPr>
              <a:t>mantenir</a:t>
            </a:r>
            <a:r>
              <a:rPr lang="es-ES" altLang="de-DE" sz="2400" dirty="0">
                <a:solidFill>
                  <a:srgbClr val="333333"/>
                </a:solidFill>
              </a:rPr>
              <a:t> la </a:t>
            </a:r>
            <a:r>
              <a:rPr lang="es-ES" altLang="de-DE" sz="2400" dirty="0" err="1">
                <a:solidFill>
                  <a:srgbClr val="333333"/>
                </a:solidFill>
              </a:rPr>
              <a:t>ment</a:t>
            </a:r>
            <a:r>
              <a:rPr lang="es-ES" altLang="de-DE" sz="2400" dirty="0">
                <a:solidFill>
                  <a:srgbClr val="333333"/>
                </a:solidFill>
              </a:rPr>
              <a:t> clara </a:t>
            </a:r>
            <a:r>
              <a:rPr lang="es-ES" altLang="de-DE" sz="2400" dirty="0" err="1">
                <a:solidFill>
                  <a:srgbClr val="333333"/>
                </a:solidFill>
              </a:rPr>
              <a:t>quan</a:t>
            </a:r>
            <a:r>
              <a:rPr lang="es-ES" altLang="de-DE" sz="2400" dirty="0">
                <a:solidFill>
                  <a:srgbClr val="333333"/>
                </a:solidFill>
              </a:rPr>
              <a:t> una persona es </a:t>
            </a:r>
            <a:r>
              <a:rPr lang="es-ES" altLang="de-DE" sz="2400" dirty="0" err="1">
                <a:solidFill>
                  <a:srgbClr val="333333"/>
                </a:solidFill>
              </a:rPr>
              <a:t>sent</a:t>
            </a:r>
            <a:r>
              <a:rPr lang="es-ES" altLang="de-DE" sz="2400" dirty="0">
                <a:solidFill>
                  <a:srgbClr val="333333"/>
                </a:solidFill>
              </a:rPr>
              <a:t> </a:t>
            </a:r>
            <a:r>
              <a:rPr lang="es-ES" altLang="de-DE" sz="2400" dirty="0" err="1">
                <a:solidFill>
                  <a:srgbClr val="333333"/>
                </a:solidFill>
              </a:rPr>
              <a:t>amenaçada</a:t>
            </a:r>
            <a:r>
              <a:rPr lang="es-ES" altLang="de-DE" sz="2400" dirty="0">
                <a:solidFill>
                  <a:srgbClr val="333333"/>
                </a:solidFill>
              </a:rPr>
              <a:t>. Per </a:t>
            </a:r>
            <a:r>
              <a:rPr lang="es-ES" altLang="de-DE" sz="2400" dirty="0" err="1">
                <a:solidFill>
                  <a:srgbClr val="333333"/>
                </a:solidFill>
              </a:rPr>
              <a:t>tant</a:t>
            </a:r>
            <a:r>
              <a:rPr lang="es-ES" altLang="de-DE" sz="2400" dirty="0">
                <a:solidFill>
                  <a:srgbClr val="333333"/>
                </a:solidFill>
              </a:rPr>
              <a:t>, ha de </a:t>
            </a:r>
            <a:r>
              <a:rPr lang="es-ES" altLang="de-DE" sz="2400" dirty="0" err="1">
                <a:solidFill>
                  <a:srgbClr val="333333"/>
                </a:solidFill>
              </a:rPr>
              <a:t>tenir</a:t>
            </a:r>
            <a:r>
              <a:rPr lang="es-ES" altLang="de-DE" sz="2400" dirty="0">
                <a:solidFill>
                  <a:srgbClr val="333333"/>
                </a:solidFill>
              </a:rPr>
              <a:t> cautela </a:t>
            </a:r>
            <a:r>
              <a:rPr lang="es-ES" altLang="de-DE" sz="2400" dirty="0" err="1">
                <a:solidFill>
                  <a:srgbClr val="333333"/>
                </a:solidFill>
              </a:rPr>
              <a:t>amb</a:t>
            </a:r>
            <a:r>
              <a:rPr lang="es-ES" altLang="de-DE" sz="2400" dirty="0">
                <a:solidFill>
                  <a:srgbClr val="333333"/>
                </a:solidFill>
              </a:rPr>
              <a:t> </a:t>
            </a:r>
            <a:r>
              <a:rPr lang="es-ES" altLang="de-DE" sz="2400" dirty="0" err="1">
                <a:solidFill>
                  <a:srgbClr val="333333"/>
                </a:solidFill>
              </a:rPr>
              <a:t>els</a:t>
            </a:r>
            <a:r>
              <a:rPr lang="es-ES" altLang="de-DE" sz="2400" dirty="0">
                <a:solidFill>
                  <a:srgbClr val="333333"/>
                </a:solidFill>
              </a:rPr>
              <a:t> </a:t>
            </a:r>
            <a:r>
              <a:rPr lang="es-ES" altLang="de-DE" sz="2400" dirty="0" err="1">
                <a:solidFill>
                  <a:srgbClr val="333333"/>
                </a:solidFill>
              </a:rPr>
              <a:t>seus</a:t>
            </a:r>
            <a:r>
              <a:rPr lang="es-ES" altLang="de-DE" sz="2400" dirty="0">
                <a:solidFill>
                  <a:srgbClr val="333333"/>
                </a:solidFill>
              </a:rPr>
              <a:t> </a:t>
            </a:r>
            <a:r>
              <a:rPr lang="es-ES" altLang="de-DE" sz="2400" dirty="0" err="1">
                <a:solidFill>
                  <a:srgbClr val="333333"/>
                </a:solidFill>
              </a:rPr>
              <a:t>judicis</a:t>
            </a:r>
            <a:r>
              <a:rPr lang="es-ES" altLang="de-DE" sz="2400" dirty="0">
                <a:solidFill>
                  <a:srgbClr val="333333"/>
                </a:solidFill>
              </a:rPr>
              <a:t> i no </a:t>
            </a:r>
            <a:r>
              <a:rPr lang="es-ES" altLang="de-DE" sz="2400" dirty="0" err="1">
                <a:solidFill>
                  <a:srgbClr val="333333"/>
                </a:solidFill>
              </a:rPr>
              <a:t>dubtar</a:t>
            </a:r>
            <a:r>
              <a:rPr lang="es-ES" altLang="de-DE" sz="2400" dirty="0">
                <a:solidFill>
                  <a:srgbClr val="333333"/>
                </a:solidFill>
              </a:rPr>
              <a:t> en </a:t>
            </a:r>
            <a:r>
              <a:rPr lang="es-ES" altLang="de-DE" sz="2400" dirty="0" err="1">
                <a:solidFill>
                  <a:srgbClr val="333333"/>
                </a:solidFill>
              </a:rPr>
              <a:t>demanar</a:t>
            </a:r>
            <a:r>
              <a:rPr lang="es-ES" altLang="de-DE" sz="2400" dirty="0">
                <a:solidFill>
                  <a:srgbClr val="333333"/>
                </a:solidFill>
              </a:rPr>
              <a:t> el </a:t>
            </a:r>
            <a:r>
              <a:rPr lang="es-ES" altLang="de-DE" sz="2400" dirty="0" err="1">
                <a:solidFill>
                  <a:srgbClr val="333333"/>
                </a:solidFill>
              </a:rPr>
              <a:t>consell</a:t>
            </a:r>
            <a:r>
              <a:rPr lang="es-ES" altLang="de-DE" sz="2400" dirty="0">
                <a:solidFill>
                  <a:srgbClr val="333333"/>
                </a:solidFill>
              </a:rPr>
              <a:t> de la </a:t>
            </a:r>
            <a:r>
              <a:rPr lang="es-ES" altLang="de-DE" sz="2400" dirty="0" err="1">
                <a:solidFill>
                  <a:srgbClr val="333333"/>
                </a:solidFill>
              </a:rPr>
              <a:t>gent</a:t>
            </a:r>
            <a:r>
              <a:rPr lang="es-ES" altLang="de-DE" sz="2400" dirty="0">
                <a:solidFill>
                  <a:srgbClr val="333333"/>
                </a:solidFill>
              </a:rPr>
              <a:t> en la que </a:t>
            </a:r>
            <a:r>
              <a:rPr lang="es-ES" altLang="de-DE" sz="2400" dirty="0" err="1">
                <a:solidFill>
                  <a:srgbClr val="333333"/>
                </a:solidFill>
              </a:rPr>
              <a:t>confia</a:t>
            </a:r>
            <a:r>
              <a:rPr lang="es-ES"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AABD9EF4-DA07-4AA3-B9D4-1466D0FCD7DE}" type="slidenum">
              <a:rPr lang="de-DE" altLang="es-ES" smtClean="0"/>
              <a:pPr/>
              <a:t>66</a:t>
            </a:fld>
            <a:endParaRPr lang="de-DE" altLang="es-ES"/>
          </a:p>
        </p:txBody>
      </p:sp>
    </p:spTree>
    <p:extLst>
      <p:ext uri="{BB962C8B-B14F-4D97-AF65-F5344CB8AC3E}">
        <p14:creationId xmlns:p14="http://schemas.microsoft.com/office/powerpoint/2010/main" val="11611380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pt-BR"/>
              <a:t>Entrenament Metacognitiu 3 – Canviar Creences</a:t>
            </a:r>
            <a:endParaRPr lang="de-DE"/>
          </a:p>
        </p:txBody>
      </p:sp>
      <p:sp>
        <p:nvSpPr>
          <p:cNvPr id="8" name="Slide Number Placeholder 7"/>
          <p:cNvSpPr>
            <a:spLocks noGrp="1"/>
          </p:cNvSpPr>
          <p:nvPr>
            <p:ph type="sldNum" sz="quarter" idx="12"/>
          </p:nvPr>
        </p:nvSpPr>
        <p:spPr/>
        <p:txBody>
          <a:bodyPr/>
          <a:lstStyle/>
          <a:p>
            <a:fld id="{AABD9EF4-DA07-4AA3-B9D4-1466D0FCD7DE}" type="slidenum">
              <a:rPr lang="de-DE" altLang="es-ES" smtClean="0"/>
              <a:pPr/>
              <a:t>67</a:t>
            </a:fld>
            <a:endParaRPr lang="de-DE" altLang="es-ES"/>
          </a:p>
        </p:txBody>
      </p:sp>
    </p:spTree>
    <p:extLst>
      <p:ext uri="{BB962C8B-B14F-4D97-AF65-F5344CB8AC3E}">
        <p14:creationId xmlns:p14="http://schemas.microsoft.com/office/powerpoint/2010/main" val="20644585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189829908"/>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after the flowers, the fruits - I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sz="1000" b="0" i="0" u="none" strike="noStrike" cap="none" normalizeH="0" baseline="0" dirty="0">
                          <a:ln>
                            <a:noFill/>
                          </a:ln>
                          <a:solidFill>
                            <a:srgbClr val="333333"/>
                          </a:solidFill>
                          <a:effectLst/>
                          <a:latin typeface="Calibri Light"/>
                          <a:ea typeface="ＭＳ Ｐゴシック" pitchFamily="34" charset="-128"/>
                        </a:rPr>
                        <a:t> sequence neighbour´s dog is adapted from the </a:t>
                      </a:r>
                      <a:r>
                        <a:rPr kumimoji="0" lang="en-GB"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Nachbar´s</a:t>
                      </a:r>
                      <a:r>
                        <a:rPr kumimoji="0" lang="en-GB" sz="1000" b="0" i="0" u="none" strike="noStrike" cap="none" normalizeH="0" baseline="0" dirty="0">
                          <a:ln>
                            <a:noFill/>
                          </a:ln>
                          <a:solidFill>
                            <a:srgbClr val="333333"/>
                          </a:solidFill>
                          <a:effectLst/>
                          <a:latin typeface="Calibri Light"/>
                          <a:ea typeface="ＭＳ Ｐゴシック" pitchFamily="34" charset="-128"/>
                        </a:rPr>
                        <a:t> Hund, </a:t>
                      </a:r>
                      <a:r>
                        <a:rPr kumimoji="0" lang="en-GB" sz="1000" b="0" i="0" u="none" strike="noStrike" cap="none" normalizeH="0" baseline="0" dirty="0" err="1">
                          <a:ln>
                            <a:noFill/>
                          </a:ln>
                          <a:solidFill>
                            <a:srgbClr val="333333"/>
                          </a:solidFill>
                          <a:effectLst/>
                          <a:latin typeface="Calibri Light"/>
                          <a:ea typeface="ＭＳ Ｐゴシック" pitchFamily="34" charset="-128"/>
                        </a:rPr>
                        <a:t>Motiv</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ist</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sz="1000" b="0" i="0" u="none" strike="noStrike" cap="none" normalizeH="0" baseline="0" dirty="0">
                          <a:ln>
                            <a:noFill/>
                          </a:ln>
                          <a:solidFill>
                            <a:srgbClr val="333333"/>
                          </a:solidFill>
                          <a:effectLst/>
                          <a:latin typeface="Calibri Light"/>
                          <a:ea typeface="ＭＳ Ｐゴシック" pitchFamily="34" charset="-128"/>
                        </a:rPr>
                        <a:t> an </a:t>
                      </a:r>
                      <a:r>
                        <a:rPr kumimoji="0" lang="en-GB"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5" name="Footer Placeholder 4"/>
          <p:cNvSpPr>
            <a:spLocks noGrp="1"/>
          </p:cNvSpPr>
          <p:nvPr>
            <p:ph type="ftr" sz="quarter" idx="11"/>
          </p:nvPr>
        </p:nvSpPr>
        <p:spPr/>
        <p:txBody>
          <a:bodyPr/>
          <a:lstStyle/>
          <a:p>
            <a:pPr>
              <a:defRPr/>
            </a:pPr>
            <a:r>
              <a:rPr lang="pt-BR"/>
              <a:t>Entrenament Metacognitiu 3 – Canviar Creences</a:t>
            </a:r>
            <a:endParaRPr lang="de-DE"/>
          </a:p>
        </p:txBody>
      </p:sp>
      <p:sp>
        <p:nvSpPr>
          <p:cNvPr id="7" name="Slide Number Placeholder 6"/>
          <p:cNvSpPr>
            <a:spLocks noGrp="1"/>
          </p:cNvSpPr>
          <p:nvPr>
            <p:ph type="sldNum" sz="quarter" idx="12"/>
          </p:nvPr>
        </p:nvSpPr>
        <p:spPr/>
        <p:txBody>
          <a:bodyPr/>
          <a:lstStyle/>
          <a:p>
            <a:fld id="{BE4E9D55-8C92-43E8-AC3B-3D98E281F8CE}" type="slidenum">
              <a:rPr lang="de-DE" altLang="es-ES" smtClean="0"/>
              <a:pPr/>
              <a:t>68</a:t>
            </a:fld>
            <a:endParaRPr lang="de-DE" altLang="es-E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5329</Words>
  <Application>Microsoft Office PowerPoint</Application>
  <PresentationFormat>Benutzerdefiniert</PresentationFormat>
  <Paragraphs>674</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68</vt:i4>
      </vt:variant>
    </vt:vector>
  </HeadingPairs>
  <TitlesOfParts>
    <vt:vector size="74" baseType="lpstr">
      <vt:lpstr>Arial</vt:lpstr>
      <vt:lpstr>Calibri Light</vt:lpstr>
      <vt:lpstr>Symbol</vt:lpstr>
      <vt:lpstr>WingDings</vt:lpstr>
      <vt:lpstr>Calibri</vt:lpstr>
      <vt:lpstr>UKE_PPT-Vorlage_16zu9</vt:lpstr>
      <vt:lpstr>EMC 3 B – Canviar Creences</vt:lpstr>
      <vt:lpstr>Canviar Creences</vt:lpstr>
      <vt:lpstr>Canviar Creences</vt:lpstr>
      <vt:lpstr>Canviar Creences</vt:lpstr>
      <vt:lpstr>Canviar Creences</vt:lpstr>
      <vt:lpstr>Citacions de persones que van fer prediccions incorrectes</vt:lpstr>
      <vt:lpstr>Citacions de persones que van fer prediccions incorrectes</vt:lpstr>
      <vt:lpstr>Exemples de limitacions en l'autocorrecció  (“No veu perquè no vol veure”)</vt:lpstr>
      <vt:lpstr>Exemples de limitacions en l'autocorrecció  (“No veu perquè no vol veure”)</vt:lpstr>
      <vt:lpstr>Exemples de limitacions en l'autocorrecció  (“No veu perquè no vol veure”)</vt:lpstr>
      <vt:lpstr>Exemples de limitacions en l'autocorrecció  (“No veu perquè no vol veure”)</vt:lpstr>
      <vt:lpstr>Quina rellevància té això?</vt:lpstr>
      <vt:lpstr>Formes en què la persistència sobre creences condueix a les malinterpretacions durant la psicosi. Exemples</vt:lpstr>
      <vt:lpstr>Les següents tres imatges pertanyen a la mateixa categoria. De quina categoria es tracta?</vt:lpstr>
      <vt:lpstr>Categoria: Aliments!</vt:lpstr>
      <vt:lpstr>Exercici</vt:lpstr>
      <vt:lpstr>Exercici</vt:lpstr>
      <vt:lpstr>Exercici</vt:lpstr>
      <vt:lpstr>Exercici</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Opcional: Videoclip</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Com de probable consideres cada opció?</vt:lpstr>
      <vt:lpstr>Ha canviat la teva decisió amb la nova imatge?</vt:lpstr>
      <vt:lpstr>Sisplau, re-avalua la probabilitat!</vt:lpstr>
      <vt:lpstr>PowerPoint-Präsentation</vt:lpstr>
      <vt:lpstr>Traducció a la vida diària</vt:lpstr>
      <vt:lpstr>Traducció a la vida diària</vt:lpstr>
      <vt:lpstr>Traducció a la vida diària</vt:lpstr>
      <vt:lpstr>Quina relació té això amb la psicosi?</vt:lpstr>
      <vt:lpstr>Quina relació té això amb la psicosi?</vt:lpstr>
      <vt:lpstr>Quina relació té això amb la psicosi?</vt:lpstr>
      <vt:lpstr>Gràcies Per La Vostra Atenció!</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358</cp:revision>
  <dcterms:created xsi:type="dcterms:W3CDTF">2004-06-30T16:15:23Z</dcterms:created>
  <dcterms:modified xsi:type="dcterms:W3CDTF">2023-01-30T12:23:48Z</dcterms:modified>
</cp:coreProperties>
</file>