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4150" r:id="rId1"/>
  </p:sldMasterIdLst>
  <p:notesMasterIdLst>
    <p:notesMasterId r:id="rId90"/>
  </p:notesMasterIdLst>
  <p:handoutMasterIdLst>
    <p:handoutMasterId r:id="rId91"/>
  </p:handoutMasterIdLst>
  <p:sldIdLst>
    <p:sldId id="963" r:id="rId2"/>
    <p:sldId id="917" r:id="rId3"/>
    <p:sldId id="943" r:id="rId4"/>
    <p:sldId id="942" r:id="rId5"/>
    <p:sldId id="941" r:id="rId6"/>
    <p:sldId id="940" r:id="rId7"/>
    <p:sldId id="847" r:id="rId8"/>
    <p:sldId id="851" r:id="rId9"/>
    <p:sldId id="946" r:id="rId10"/>
    <p:sldId id="945" r:id="rId11"/>
    <p:sldId id="944" r:id="rId12"/>
    <p:sldId id="899" r:id="rId13"/>
    <p:sldId id="887" r:id="rId14"/>
    <p:sldId id="888" r:id="rId15"/>
    <p:sldId id="889" r:id="rId16"/>
    <p:sldId id="890" r:id="rId17"/>
    <p:sldId id="891" r:id="rId18"/>
    <p:sldId id="922" r:id="rId19"/>
    <p:sldId id="948" r:id="rId20"/>
    <p:sldId id="947" r:id="rId21"/>
    <p:sldId id="793" r:id="rId22"/>
    <p:sldId id="794" r:id="rId23"/>
    <p:sldId id="795" r:id="rId24"/>
    <p:sldId id="796" r:id="rId25"/>
    <p:sldId id="797" r:id="rId26"/>
    <p:sldId id="798" r:id="rId27"/>
    <p:sldId id="871" r:id="rId28"/>
    <p:sldId id="950" r:id="rId29"/>
    <p:sldId id="949" r:id="rId30"/>
    <p:sldId id="913" r:id="rId31"/>
    <p:sldId id="936" r:id="rId32"/>
    <p:sldId id="952" r:id="rId33"/>
    <p:sldId id="951" r:id="rId34"/>
    <p:sldId id="803" r:id="rId35"/>
    <p:sldId id="955" r:id="rId36"/>
    <p:sldId id="954" r:id="rId37"/>
    <p:sldId id="953" r:id="rId38"/>
    <p:sldId id="926" r:id="rId39"/>
    <p:sldId id="957" r:id="rId40"/>
    <p:sldId id="956" r:id="rId41"/>
    <p:sldId id="884" r:id="rId42"/>
    <p:sldId id="857" r:id="rId43"/>
    <p:sldId id="958" r:id="rId44"/>
    <p:sldId id="818" r:id="rId45"/>
    <p:sldId id="819" r:id="rId46"/>
    <p:sldId id="820" r:id="rId47"/>
    <p:sldId id="821" r:id="rId48"/>
    <p:sldId id="822" r:id="rId49"/>
    <p:sldId id="823" r:id="rId50"/>
    <p:sldId id="938" r:id="rId51"/>
    <p:sldId id="844" r:id="rId52"/>
    <p:sldId id="845" r:id="rId53"/>
    <p:sldId id="846" r:id="rId54"/>
    <p:sldId id="804" r:id="rId55"/>
    <p:sldId id="807" r:id="rId56"/>
    <p:sldId id="805" r:id="rId57"/>
    <p:sldId id="806" r:id="rId58"/>
    <p:sldId id="808" r:id="rId59"/>
    <p:sldId id="811" r:id="rId60"/>
    <p:sldId id="809" r:id="rId61"/>
    <p:sldId id="810" r:id="rId62"/>
    <p:sldId id="815" r:id="rId63"/>
    <p:sldId id="816" r:id="rId64"/>
    <p:sldId id="817" r:id="rId65"/>
    <p:sldId id="827" r:id="rId66"/>
    <p:sldId id="828" r:id="rId67"/>
    <p:sldId id="829" r:id="rId68"/>
    <p:sldId id="830" r:id="rId69"/>
    <p:sldId id="836" r:id="rId70"/>
    <p:sldId id="831" r:id="rId71"/>
    <p:sldId id="832" r:id="rId72"/>
    <p:sldId id="833" r:id="rId73"/>
    <p:sldId id="837" r:id="rId74"/>
    <p:sldId id="834" r:id="rId75"/>
    <p:sldId id="835" r:id="rId76"/>
    <p:sldId id="927" r:id="rId77"/>
    <p:sldId id="960" r:id="rId78"/>
    <p:sldId id="959" r:id="rId79"/>
    <p:sldId id="792" r:id="rId80"/>
    <p:sldId id="962" r:id="rId81"/>
    <p:sldId id="961" r:id="rId82"/>
    <p:sldId id="939" r:id="rId83"/>
    <p:sldId id="910" r:id="rId84"/>
    <p:sldId id="930" r:id="rId85"/>
    <p:sldId id="931" r:id="rId86"/>
    <p:sldId id="932" r:id="rId87"/>
    <p:sldId id="933" r:id="rId88"/>
    <p:sldId id="934" r:id="rId89"/>
  </p:sldIdLst>
  <p:sldSz cx="12195175" cy="6858000"/>
  <p:notesSz cx="6797675" cy="9926638"/>
  <p:embeddedFontLst>
    <p:embeddedFont>
      <p:font typeface="Calibri" panose="020F0502020204030204" pitchFamily="34" charset="0"/>
      <p:regular r:id="rId92"/>
      <p:bold r:id="rId93"/>
      <p:italic r:id="rId94"/>
      <p:boldItalic r:id="rId95"/>
    </p:embeddedFont>
    <p:embeddedFont>
      <p:font typeface="Calibri Light" panose="020F0302020204030204" pitchFamily="34" charset="0"/>
      <p:regular r:id="rId96"/>
      <p:italic r:id="rId97"/>
    </p:embeddedFont>
  </p:embeddedFontLst>
  <p:defaultTextStyle>
    <a:defPPr>
      <a:defRPr lang="de-DE"/>
    </a:defPPr>
    <a:lvl1pPr algn="l" rtl="0" eaLnBrk="0" fontAlgn="base" hangingPunct="0">
      <a:spcBef>
        <a:spcPct val="0"/>
      </a:spcBef>
      <a:spcAft>
        <a:spcPct val="0"/>
      </a:spcAft>
      <a:defRPr lang="en-US" sz="2800" kern="1200">
        <a:solidFill>
          <a:schemeClr val="tx1"/>
        </a:solidFill>
        <a:latin typeface="+mn-lt"/>
        <a:ea typeface="MS PGothic" pitchFamily="34" charset="-128"/>
        <a:cs typeface="+mn-cs"/>
      </a:defRPr>
    </a:lvl1pPr>
    <a:lvl2pPr marL="457200" algn="l" rtl="0" eaLnBrk="0" fontAlgn="base" hangingPunct="0">
      <a:spcBef>
        <a:spcPct val="0"/>
      </a:spcBef>
      <a:spcAft>
        <a:spcPct val="0"/>
      </a:spcAft>
      <a:defRPr lang="en-US" sz="2800" kern="1200">
        <a:solidFill>
          <a:schemeClr val="tx1"/>
        </a:solidFill>
        <a:latin typeface="+mn-lt"/>
        <a:ea typeface="MS PGothic" pitchFamily="34" charset="-128"/>
        <a:cs typeface="+mn-cs"/>
      </a:defRPr>
    </a:lvl2pPr>
    <a:lvl3pPr marL="914400" algn="l" rtl="0" eaLnBrk="0" fontAlgn="base" hangingPunct="0">
      <a:spcBef>
        <a:spcPct val="0"/>
      </a:spcBef>
      <a:spcAft>
        <a:spcPct val="0"/>
      </a:spcAft>
      <a:defRPr lang="en-US" sz="2800" kern="1200">
        <a:solidFill>
          <a:schemeClr val="tx1"/>
        </a:solidFill>
        <a:latin typeface="+mn-lt"/>
        <a:ea typeface="MS PGothic" pitchFamily="34" charset="-128"/>
        <a:cs typeface="+mn-cs"/>
      </a:defRPr>
    </a:lvl3pPr>
    <a:lvl4pPr marL="1371600" algn="l" rtl="0" eaLnBrk="0" fontAlgn="base" hangingPunct="0">
      <a:spcBef>
        <a:spcPct val="0"/>
      </a:spcBef>
      <a:spcAft>
        <a:spcPct val="0"/>
      </a:spcAft>
      <a:defRPr lang="en-US" sz="2800" kern="1200">
        <a:solidFill>
          <a:schemeClr val="tx1"/>
        </a:solidFill>
        <a:latin typeface="+mn-lt"/>
        <a:ea typeface="MS PGothic" pitchFamily="34" charset="-128"/>
        <a:cs typeface="+mn-cs"/>
      </a:defRPr>
    </a:lvl4pPr>
    <a:lvl5pPr marL="1828800" algn="l" rtl="0" eaLnBrk="0" fontAlgn="base" hangingPunct="0">
      <a:spcBef>
        <a:spcPct val="0"/>
      </a:spcBef>
      <a:spcAft>
        <a:spcPct val="0"/>
      </a:spcAft>
      <a:defRPr lang="en-US" sz="2800" kern="1200">
        <a:solidFill>
          <a:schemeClr val="tx1"/>
        </a:solidFill>
        <a:latin typeface="+mn-lt"/>
        <a:ea typeface="MS PGothic" pitchFamily="34" charset="-128"/>
        <a:cs typeface="+mn-cs"/>
      </a:defRPr>
    </a:lvl5pPr>
    <a:lvl6pPr marL="2286000" algn="l" defTabSz="914400" rtl="0" eaLnBrk="1" latinLnBrk="0" hangingPunct="1">
      <a:defRPr sz="2800" kern="1200">
        <a:solidFill>
          <a:schemeClr val="tx1"/>
        </a:solidFill>
        <a:latin typeface="Arial" charset="0"/>
        <a:ea typeface="MS PGothic" pitchFamily="34" charset="-128"/>
        <a:cs typeface="+mn-cs"/>
      </a:defRPr>
    </a:lvl6pPr>
    <a:lvl7pPr marL="2743200" algn="l" defTabSz="914400" rtl="0" eaLnBrk="1" latinLnBrk="0" hangingPunct="1">
      <a:defRPr sz="2800" kern="1200">
        <a:solidFill>
          <a:schemeClr val="tx1"/>
        </a:solidFill>
        <a:latin typeface="Arial" charset="0"/>
        <a:ea typeface="MS PGothic" pitchFamily="34" charset="-128"/>
        <a:cs typeface="+mn-cs"/>
      </a:defRPr>
    </a:lvl7pPr>
    <a:lvl8pPr marL="3200400" algn="l" defTabSz="914400" rtl="0" eaLnBrk="1" latinLnBrk="0" hangingPunct="1">
      <a:defRPr sz="2800" kern="1200">
        <a:solidFill>
          <a:schemeClr val="tx1"/>
        </a:solidFill>
        <a:latin typeface="Arial" charset="0"/>
        <a:ea typeface="MS PGothic" pitchFamily="34" charset="-128"/>
        <a:cs typeface="+mn-cs"/>
      </a:defRPr>
    </a:lvl8pPr>
    <a:lvl9pPr marL="3657600" algn="l" defTabSz="914400" rtl="0" eaLnBrk="1" latinLnBrk="0" hangingPunct="1">
      <a:defRPr sz="2800" kern="1200">
        <a:solidFill>
          <a:schemeClr val="tx1"/>
        </a:solidFill>
        <a:latin typeface="Arial" charset="0"/>
        <a:ea typeface="MS PGothic" pitchFamily="34" charset="-128"/>
        <a:cs typeface="+mn-cs"/>
      </a:defRPr>
    </a:lvl9pPr>
  </p:defaultTextStyle>
  <p:extLst>
    <p:ext uri="{EFAFB233-063F-42B5-8137-9DF3F51BA10A}">
      <p15:sldGuideLst xmlns:p15="http://schemas.microsoft.com/office/powerpoint/2012/main">
        <p15:guide id="1" orient="horz" pos="1480">
          <p15:clr>
            <a:srgbClr val="A4A3A4"/>
          </p15:clr>
        </p15:guide>
        <p15:guide id="2" pos="2517">
          <p15:clr>
            <a:srgbClr val="A4A3A4"/>
          </p15:clr>
        </p15:guide>
        <p15:guide id="3" pos="335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2568A9"/>
    <a:srgbClr val="2C77C0"/>
    <a:srgbClr val="FF0066"/>
    <a:srgbClr val="66FF33"/>
    <a:srgbClr val="FFFF00"/>
    <a:srgbClr val="FF0000"/>
    <a:srgbClr val="ADC0C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956" autoAdjust="0"/>
    <p:restoredTop sz="94660"/>
  </p:normalViewPr>
  <p:slideViewPr>
    <p:cSldViewPr>
      <p:cViewPr varScale="1">
        <p:scale>
          <a:sx n="98" d="100"/>
          <a:sy n="98" d="100"/>
        </p:scale>
        <p:origin x="152" y="52"/>
      </p:cViewPr>
      <p:guideLst>
        <p:guide orient="horz" pos="1480"/>
        <p:guide pos="2517"/>
        <p:guide pos="3357"/>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6534"/>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notesMaster" Target="notesMasters/notesMaster1.xml"/><Relationship Id="rId95" Type="http://schemas.openxmlformats.org/officeDocument/2006/relationships/font" Target="fonts/font4.fntdata"/><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handoutMaster" Target="handoutMasters/handoutMaster1.xml"/><Relationship Id="rId96"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font" Target="fonts/font3.fntdata"/><Relationship Id="rId99" Type="http://schemas.openxmlformats.org/officeDocument/2006/relationships/viewProps" Target="viewProps.xml"/><Relationship Id="rId10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font" Target="fonts/font6.fntdata"/><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font" Target="fonts/font1.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font" Target="fonts/font2.fntdata"/><Relationship Id="rId98" Type="http://schemas.openxmlformats.org/officeDocument/2006/relationships/presProps" Target="presProps.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5154" name="Rectangle 2"/>
          <p:cNvSpPr>
            <a:spLocks noGrp="1" noChangeArrowheads="1"/>
          </p:cNvSpPr>
          <p:nvPr>
            <p:ph type="hdr" sz="quarter"/>
          </p:nvPr>
        </p:nvSpPr>
        <p:spPr bwMode="auto">
          <a:xfrm>
            <a:off x="0"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defTabSz="955675" eaLnBrk="1" hangingPunct="1">
              <a:defRPr sz="1300" b="1">
                <a:latin typeface="Arial" charset="0"/>
                <a:ea typeface="+mn-ea"/>
                <a:cs typeface="+mn-cs"/>
              </a:defRPr>
            </a:lvl1pPr>
          </a:lstStyle>
          <a:p>
            <a:pPr>
              <a:defRPr/>
            </a:pPr>
            <a:endParaRPr lang="en-GB"/>
          </a:p>
        </p:txBody>
      </p:sp>
      <p:sp>
        <p:nvSpPr>
          <p:cNvPr id="305155" name="Rectangle 3"/>
          <p:cNvSpPr>
            <a:spLocks noGrp="1" noChangeArrowheads="1"/>
          </p:cNvSpPr>
          <p:nvPr>
            <p:ph type="dt" sz="quarter" idx="1"/>
          </p:nvPr>
        </p:nvSpPr>
        <p:spPr bwMode="auto">
          <a:xfrm>
            <a:off x="3851275"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algn="r" defTabSz="955675" eaLnBrk="1" hangingPunct="1">
              <a:defRPr sz="1300" b="1">
                <a:latin typeface="Arial" charset="0"/>
                <a:ea typeface="+mn-ea"/>
                <a:cs typeface="+mn-cs"/>
              </a:defRPr>
            </a:lvl1pPr>
          </a:lstStyle>
          <a:p>
            <a:pPr>
              <a:defRPr/>
            </a:pPr>
            <a:endParaRPr lang="en-GB"/>
          </a:p>
        </p:txBody>
      </p:sp>
      <p:sp>
        <p:nvSpPr>
          <p:cNvPr id="305156" name="Rectangle 4"/>
          <p:cNvSpPr>
            <a:spLocks noGrp="1" noChangeArrowheads="1"/>
          </p:cNvSpPr>
          <p:nvPr>
            <p:ph type="ftr" sz="quarter" idx="2"/>
          </p:nvPr>
        </p:nvSpPr>
        <p:spPr bwMode="auto">
          <a:xfrm>
            <a:off x="0" y="9431338"/>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defTabSz="955675" eaLnBrk="1" hangingPunct="1">
              <a:defRPr sz="1300" b="1">
                <a:latin typeface="Arial" charset="0"/>
                <a:ea typeface="+mn-ea"/>
                <a:cs typeface="+mn-cs"/>
              </a:defRPr>
            </a:lvl1pPr>
          </a:lstStyle>
          <a:p>
            <a:pPr>
              <a:defRPr/>
            </a:pPr>
            <a:endParaRPr lang="en-GB"/>
          </a:p>
        </p:txBody>
      </p:sp>
      <p:sp>
        <p:nvSpPr>
          <p:cNvPr id="305157" name="Rectangle 5"/>
          <p:cNvSpPr>
            <a:spLocks noGrp="1" noChangeArrowheads="1"/>
          </p:cNvSpPr>
          <p:nvPr>
            <p:ph type="sldNum" sz="quarter" idx="3"/>
          </p:nvPr>
        </p:nvSpPr>
        <p:spPr bwMode="auto">
          <a:xfrm>
            <a:off x="3851275" y="9431338"/>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algn="r" defTabSz="955675" eaLnBrk="1" hangingPunct="1">
              <a:defRPr sz="1300" b="1"/>
            </a:lvl1pPr>
          </a:lstStyle>
          <a:p>
            <a:fld id="{4905E7B1-37CB-40BC-A079-4B0EE58B8084}" type="slidenum">
              <a:rPr lang="en-GB" altLang="es-ES"/>
              <a:pPr/>
              <a:t>‹Nr.›</a:t>
            </a:fld>
            <a:endParaRPr lang="en-GB" altLang="es-ES"/>
          </a:p>
        </p:txBody>
      </p:sp>
    </p:spTree>
    <p:extLst>
      <p:ext uri="{BB962C8B-B14F-4D97-AF65-F5344CB8AC3E}">
        <p14:creationId xmlns:p14="http://schemas.microsoft.com/office/powerpoint/2010/main" val="40542763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8658" name="Rectangle 2"/>
          <p:cNvSpPr>
            <a:spLocks noGrp="1" noChangeArrowheads="1"/>
          </p:cNvSpPr>
          <p:nvPr>
            <p:ph type="hdr" sz="quarter"/>
          </p:nvPr>
        </p:nvSpPr>
        <p:spPr bwMode="auto">
          <a:xfrm>
            <a:off x="0"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defTabSz="955675" eaLnBrk="1" hangingPunct="1">
              <a:defRPr sz="1300" b="1">
                <a:latin typeface="Arial" charset="0"/>
                <a:ea typeface="+mn-ea"/>
                <a:cs typeface="+mn-cs"/>
              </a:defRPr>
            </a:lvl1pPr>
          </a:lstStyle>
          <a:p>
            <a:pPr>
              <a:defRPr/>
            </a:pPr>
            <a:endParaRPr lang="en-US"/>
          </a:p>
        </p:txBody>
      </p:sp>
      <p:sp>
        <p:nvSpPr>
          <p:cNvPr id="198659" name="Rectangle 3"/>
          <p:cNvSpPr>
            <a:spLocks noGrp="1" noChangeArrowheads="1"/>
          </p:cNvSpPr>
          <p:nvPr>
            <p:ph type="dt" idx="1"/>
          </p:nvPr>
        </p:nvSpPr>
        <p:spPr bwMode="auto">
          <a:xfrm>
            <a:off x="3851275"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algn="r" defTabSz="955675" eaLnBrk="1" hangingPunct="1">
              <a:defRPr sz="1300" b="1">
                <a:latin typeface="Arial" charset="0"/>
                <a:ea typeface="+mn-ea"/>
                <a:cs typeface="+mn-cs"/>
              </a:defRPr>
            </a:lvl1pPr>
          </a:lstStyle>
          <a:p>
            <a:pPr>
              <a:defRPr/>
            </a:pPr>
            <a:endParaRPr lang="en-US"/>
          </a:p>
        </p:txBody>
      </p:sp>
      <p:sp>
        <p:nvSpPr>
          <p:cNvPr id="16388" name="Rectangle 4"/>
          <p:cNvSpPr>
            <a:spLocks noGrp="1" noRot="1" noChangeAspect="1" noChangeArrowheads="1" noTextEdit="1"/>
          </p:cNvSpPr>
          <p:nvPr>
            <p:ph type="sldImg" idx="2"/>
          </p:nvPr>
        </p:nvSpPr>
        <p:spPr bwMode="auto">
          <a:xfrm>
            <a:off x="90488" y="744538"/>
            <a:ext cx="6618287"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61" name="Rectangle 5"/>
          <p:cNvSpPr>
            <a:spLocks noGrp="1" noChangeArrowheads="1"/>
          </p:cNvSpPr>
          <p:nvPr>
            <p:ph type="body" sz="quarter" idx="3"/>
          </p:nvPr>
        </p:nvSpPr>
        <p:spPr bwMode="auto">
          <a:xfrm>
            <a:off x="906463" y="4714875"/>
            <a:ext cx="4984750" cy="4467225"/>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98662" name="Rectangle 6"/>
          <p:cNvSpPr>
            <a:spLocks noGrp="1" noChangeArrowheads="1"/>
          </p:cNvSpPr>
          <p:nvPr>
            <p:ph type="ftr" sz="quarter" idx="4"/>
          </p:nvPr>
        </p:nvSpPr>
        <p:spPr bwMode="auto">
          <a:xfrm>
            <a:off x="0" y="9431338"/>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defTabSz="955675" eaLnBrk="1" hangingPunct="1">
              <a:defRPr sz="1300" b="1">
                <a:latin typeface="Arial" charset="0"/>
                <a:ea typeface="+mn-ea"/>
                <a:cs typeface="+mn-cs"/>
              </a:defRPr>
            </a:lvl1pPr>
          </a:lstStyle>
          <a:p>
            <a:pPr>
              <a:defRPr/>
            </a:pPr>
            <a:endParaRPr lang="en-US"/>
          </a:p>
        </p:txBody>
      </p:sp>
      <p:sp>
        <p:nvSpPr>
          <p:cNvPr id="198663" name="Rectangle 7"/>
          <p:cNvSpPr>
            <a:spLocks noGrp="1" noChangeArrowheads="1"/>
          </p:cNvSpPr>
          <p:nvPr>
            <p:ph type="sldNum" sz="quarter" idx="5"/>
          </p:nvPr>
        </p:nvSpPr>
        <p:spPr bwMode="auto">
          <a:xfrm>
            <a:off x="3851275" y="9431338"/>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algn="r" defTabSz="955675" eaLnBrk="1" hangingPunct="1">
              <a:defRPr sz="1300" b="1"/>
            </a:lvl1pPr>
          </a:lstStyle>
          <a:p>
            <a:fld id="{BE8A1F20-1CC4-4BFD-BE4B-816652ECAA80}" type="slidenum">
              <a:rPr lang="en-US" altLang="es-ES"/>
              <a:pPr/>
              <a:t>‹Nr.›</a:t>
            </a:fld>
            <a:endParaRPr lang="en-US" altLang="es-ES"/>
          </a:p>
        </p:txBody>
      </p:sp>
    </p:spTree>
    <p:extLst>
      <p:ext uri="{BB962C8B-B14F-4D97-AF65-F5344CB8AC3E}">
        <p14:creationId xmlns:p14="http://schemas.microsoft.com/office/powerpoint/2010/main" val="379792428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3213" y="585788"/>
            <a:ext cx="5557837"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800">
                <a:solidFill>
                  <a:schemeClr val="tx1"/>
                </a:solidFill>
                <a:latin typeface="Arial" charset="0"/>
                <a:ea typeface="MS PGothic" pitchFamily="34" charset="-128"/>
              </a:defRPr>
            </a:lvl1pPr>
            <a:lvl2pPr marL="742950" indent="-285750" defTabSz="955675">
              <a:defRPr sz="2800">
                <a:solidFill>
                  <a:schemeClr val="tx1"/>
                </a:solidFill>
                <a:latin typeface="Arial" charset="0"/>
                <a:ea typeface="MS PGothic" pitchFamily="34" charset="-128"/>
              </a:defRPr>
            </a:lvl2pPr>
            <a:lvl3pPr marL="1143000" indent="-228600" defTabSz="955675">
              <a:defRPr sz="2800">
                <a:solidFill>
                  <a:schemeClr val="tx1"/>
                </a:solidFill>
                <a:latin typeface="Arial" charset="0"/>
                <a:ea typeface="MS PGothic" pitchFamily="34" charset="-128"/>
              </a:defRPr>
            </a:lvl3pPr>
            <a:lvl4pPr marL="1600200" indent="-228600" defTabSz="955675">
              <a:defRPr sz="2800">
                <a:solidFill>
                  <a:schemeClr val="tx1"/>
                </a:solidFill>
                <a:latin typeface="Arial" charset="0"/>
                <a:ea typeface="MS PGothic" pitchFamily="34" charset="-128"/>
              </a:defRPr>
            </a:lvl4pPr>
            <a:lvl5pPr marL="2057400" indent="-228600" defTabSz="955675">
              <a:defRPr sz="2800">
                <a:solidFill>
                  <a:schemeClr val="tx1"/>
                </a:solidFill>
                <a:latin typeface="Arial" charset="0"/>
                <a:ea typeface="MS PGothic" pitchFamily="34" charset="-128"/>
              </a:defRPr>
            </a:lvl5pPr>
            <a:lvl6pPr marL="2514600" indent="-228600" defTabSz="955675" eaLnBrk="0" fontAlgn="base" hangingPunct="0">
              <a:spcBef>
                <a:spcPct val="0"/>
              </a:spcBef>
              <a:spcAft>
                <a:spcPct val="0"/>
              </a:spcAft>
              <a:defRPr sz="2800">
                <a:solidFill>
                  <a:schemeClr val="tx1"/>
                </a:solidFill>
                <a:latin typeface="Arial" charset="0"/>
                <a:ea typeface="MS PGothic" pitchFamily="34" charset="-128"/>
              </a:defRPr>
            </a:lvl6pPr>
            <a:lvl7pPr marL="2971800" indent="-228600" defTabSz="955675" eaLnBrk="0" fontAlgn="base" hangingPunct="0">
              <a:spcBef>
                <a:spcPct val="0"/>
              </a:spcBef>
              <a:spcAft>
                <a:spcPct val="0"/>
              </a:spcAft>
              <a:defRPr sz="2800">
                <a:solidFill>
                  <a:schemeClr val="tx1"/>
                </a:solidFill>
                <a:latin typeface="Arial" charset="0"/>
                <a:ea typeface="MS PGothic" pitchFamily="34" charset="-128"/>
              </a:defRPr>
            </a:lvl7pPr>
            <a:lvl8pPr marL="3429000" indent="-228600" defTabSz="955675" eaLnBrk="0" fontAlgn="base" hangingPunct="0">
              <a:spcBef>
                <a:spcPct val="0"/>
              </a:spcBef>
              <a:spcAft>
                <a:spcPct val="0"/>
              </a:spcAft>
              <a:defRPr sz="2800">
                <a:solidFill>
                  <a:schemeClr val="tx1"/>
                </a:solidFill>
                <a:latin typeface="Arial" charset="0"/>
                <a:ea typeface="MS PGothic" pitchFamily="34" charset="-128"/>
              </a:defRPr>
            </a:lvl8pPr>
            <a:lvl9pPr marL="3886200" indent="-228600" defTabSz="955675" eaLnBrk="0" fontAlgn="base" hangingPunct="0">
              <a:spcBef>
                <a:spcPct val="0"/>
              </a:spcBef>
              <a:spcAft>
                <a:spcPct val="0"/>
              </a:spcAft>
              <a:defRPr sz="2800">
                <a:solidFill>
                  <a:schemeClr val="tx1"/>
                </a:solidFill>
                <a:latin typeface="Arial" charset="0"/>
                <a:ea typeface="MS PGothic" pitchFamily="34" charset="-128"/>
              </a:defRPr>
            </a:lvl9pPr>
          </a:lstStyle>
          <a:p>
            <a:fld id="{43BB7189-D9C8-4553-8C2A-0A5C240B2250}" type="slidenum">
              <a:rPr lang="en-US" altLang="de-DE" sz="1300"/>
              <a:pPr/>
              <a:t>2</a:t>
            </a:fld>
            <a:endParaRPr lang="en-US" altLang="de-DE" sz="1300"/>
          </a:p>
        </p:txBody>
      </p:sp>
      <p:sp>
        <p:nvSpPr>
          <p:cNvPr id="29699"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62" tIns="47781" rIns="95562" bIns="47781" anchor="b"/>
          <a:lstStyle>
            <a:lvl1pPr defTabSz="955675">
              <a:defRPr sz="2800">
                <a:solidFill>
                  <a:schemeClr val="tx1"/>
                </a:solidFill>
                <a:latin typeface="Arial" charset="0"/>
                <a:ea typeface="MS PGothic" pitchFamily="34" charset="-128"/>
              </a:defRPr>
            </a:lvl1pPr>
            <a:lvl2pPr marL="742950" indent="-285750" defTabSz="955675">
              <a:defRPr sz="2800">
                <a:solidFill>
                  <a:schemeClr val="tx1"/>
                </a:solidFill>
                <a:latin typeface="Arial" charset="0"/>
                <a:ea typeface="MS PGothic" pitchFamily="34" charset="-128"/>
              </a:defRPr>
            </a:lvl2pPr>
            <a:lvl3pPr marL="1143000" indent="-228600" defTabSz="955675">
              <a:defRPr sz="2800">
                <a:solidFill>
                  <a:schemeClr val="tx1"/>
                </a:solidFill>
                <a:latin typeface="Arial" charset="0"/>
                <a:ea typeface="MS PGothic" pitchFamily="34" charset="-128"/>
              </a:defRPr>
            </a:lvl3pPr>
            <a:lvl4pPr marL="1600200" indent="-228600" defTabSz="955675">
              <a:defRPr sz="2800">
                <a:solidFill>
                  <a:schemeClr val="tx1"/>
                </a:solidFill>
                <a:latin typeface="Arial" charset="0"/>
                <a:ea typeface="MS PGothic" pitchFamily="34" charset="-128"/>
              </a:defRPr>
            </a:lvl4pPr>
            <a:lvl5pPr marL="2057400" indent="-228600" defTabSz="955675">
              <a:defRPr sz="2800">
                <a:solidFill>
                  <a:schemeClr val="tx1"/>
                </a:solidFill>
                <a:latin typeface="Arial" charset="0"/>
                <a:ea typeface="MS PGothic" pitchFamily="34" charset="-128"/>
              </a:defRPr>
            </a:lvl5pPr>
            <a:lvl6pPr marL="2514600" indent="-228600" defTabSz="955675" eaLnBrk="0" fontAlgn="base" hangingPunct="0">
              <a:spcBef>
                <a:spcPct val="0"/>
              </a:spcBef>
              <a:spcAft>
                <a:spcPct val="0"/>
              </a:spcAft>
              <a:defRPr sz="2800">
                <a:solidFill>
                  <a:schemeClr val="tx1"/>
                </a:solidFill>
                <a:latin typeface="Arial" charset="0"/>
                <a:ea typeface="MS PGothic" pitchFamily="34" charset="-128"/>
              </a:defRPr>
            </a:lvl6pPr>
            <a:lvl7pPr marL="2971800" indent="-228600" defTabSz="955675" eaLnBrk="0" fontAlgn="base" hangingPunct="0">
              <a:spcBef>
                <a:spcPct val="0"/>
              </a:spcBef>
              <a:spcAft>
                <a:spcPct val="0"/>
              </a:spcAft>
              <a:defRPr sz="2800">
                <a:solidFill>
                  <a:schemeClr val="tx1"/>
                </a:solidFill>
                <a:latin typeface="Arial" charset="0"/>
                <a:ea typeface="MS PGothic" pitchFamily="34" charset="-128"/>
              </a:defRPr>
            </a:lvl7pPr>
            <a:lvl8pPr marL="3429000" indent="-228600" defTabSz="955675" eaLnBrk="0" fontAlgn="base" hangingPunct="0">
              <a:spcBef>
                <a:spcPct val="0"/>
              </a:spcBef>
              <a:spcAft>
                <a:spcPct val="0"/>
              </a:spcAft>
              <a:defRPr sz="2800">
                <a:solidFill>
                  <a:schemeClr val="tx1"/>
                </a:solidFill>
                <a:latin typeface="Arial" charset="0"/>
                <a:ea typeface="MS PGothic" pitchFamily="34" charset="-128"/>
              </a:defRPr>
            </a:lvl8pPr>
            <a:lvl9pPr marL="3886200" indent="-228600" defTabSz="955675" eaLnBrk="0" fontAlgn="base" hangingPunct="0">
              <a:spcBef>
                <a:spcPct val="0"/>
              </a:spcBef>
              <a:spcAft>
                <a:spcPct val="0"/>
              </a:spcAft>
              <a:defRPr sz="2800">
                <a:solidFill>
                  <a:schemeClr val="tx1"/>
                </a:solidFill>
                <a:latin typeface="Arial" charset="0"/>
                <a:ea typeface="MS PGothic" pitchFamily="34" charset="-128"/>
              </a:defRPr>
            </a:lvl9pPr>
          </a:lstStyle>
          <a:p>
            <a:pPr algn="r" eaLnBrk="1" hangingPunct="1"/>
            <a:fld id="{3D684D61-23C0-4B8D-A9C8-DADDA1CDD615}" type="slidenum">
              <a:rPr lang="en-US" altLang="de-DE" sz="1300" b="1"/>
              <a:pPr algn="r" eaLnBrk="1" hangingPunct="1"/>
              <a:t>2</a:t>
            </a:fld>
            <a:endParaRPr lang="en-US" altLang="de-DE" sz="1300" b="1"/>
          </a:p>
        </p:txBody>
      </p:sp>
      <p:sp>
        <p:nvSpPr>
          <p:cNvPr id="29700"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29701"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800">
                <a:solidFill>
                  <a:schemeClr val="tx1"/>
                </a:solidFill>
                <a:latin typeface="Arial" charset="0"/>
                <a:ea typeface="MS PGothic" pitchFamily="34" charset="-128"/>
              </a:defRPr>
            </a:lvl1pPr>
            <a:lvl2pPr marL="742950" indent="-285750" defTabSz="955675">
              <a:defRPr sz="2800">
                <a:solidFill>
                  <a:schemeClr val="tx1"/>
                </a:solidFill>
                <a:latin typeface="Arial" charset="0"/>
                <a:ea typeface="MS PGothic" pitchFamily="34" charset="-128"/>
              </a:defRPr>
            </a:lvl2pPr>
            <a:lvl3pPr marL="1143000" indent="-228600" defTabSz="955675">
              <a:defRPr sz="2800">
                <a:solidFill>
                  <a:schemeClr val="tx1"/>
                </a:solidFill>
                <a:latin typeface="Arial" charset="0"/>
                <a:ea typeface="MS PGothic" pitchFamily="34" charset="-128"/>
              </a:defRPr>
            </a:lvl3pPr>
            <a:lvl4pPr marL="1600200" indent="-228600" defTabSz="955675">
              <a:defRPr sz="2800">
                <a:solidFill>
                  <a:schemeClr val="tx1"/>
                </a:solidFill>
                <a:latin typeface="Arial" charset="0"/>
                <a:ea typeface="MS PGothic" pitchFamily="34" charset="-128"/>
              </a:defRPr>
            </a:lvl4pPr>
            <a:lvl5pPr marL="2057400" indent="-228600" defTabSz="955675">
              <a:defRPr sz="2800">
                <a:solidFill>
                  <a:schemeClr val="tx1"/>
                </a:solidFill>
                <a:latin typeface="Arial" charset="0"/>
                <a:ea typeface="MS PGothic" pitchFamily="34" charset="-128"/>
              </a:defRPr>
            </a:lvl5pPr>
            <a:lvl6pPr marL="2514600" indent="-228600" defTabSz="955675" eaLnBrk="0" fontAlgn="base" hangingPunct="0">
              <a:spcBef>
                <a:spcPct val="0"/>
              </a:spcBef>
              <a:spcAft>
                <a:spcPct val="0"/>
              </a:spcAft>
              <a:defRPr sz="2800">
                <a:solidFill>
                  <a:schemeClr val="tx1"/>
                </a:solidFill>
                <a:latin typeface="Arial" charset="0"/>
                <a:ea typeface="MS PGothic" pitchFamily="34" charset="-128"/>
              </a:defRPr>
            </a:lvl6pPr>
            <a:lvl7pPr marL="2971800" indent="-228600" defTabSz="955675" eaLnBrk="0" fontAlgn="base" hangingPunct="0">
              <a:spcBef>
                <a:spcPct val="0"/>
              </a:spcBef>
              <a:spcAft>
                <a:spcPct val="0"/>
              </a:spcAft>
              <a:defRPr sz="2800">
                <a:solidFill>
                  <a:schemeClr val="tx1"/>
                </a:solidFill>
                <a:latin typeface="Arial" charset="0"/>
                <a:ea typeface="MS PGothic" pitchFamily="34" charset="-128"/>
              </a:defRPr>
            </a:lvl7pPr>
            <a:lvl8pPr marL="3429000" indent="-228600" defTabSz="955675" eaLnBrk="0" fontAlgn="base" hangingPunct="0">
              <a:spcBef>
                <a:spcPct val="0"/>
              </a:spcBef>
              <a:spcAft>
                <a:spcPct val="0"/>
              </a:spcAft>
              <a:defRPr sz="2800">
                <a:solidFill>
                  <a:schemeClr val="tx1"/>
                </a:solidFill>
                <a:latin typeface="Arial" charset="0"/>
                <a:ea typeface="MS PGothic" pitchFamily="34" charset="-128"/>
              </a:defRPr>
            </a:lvl8pPr>
            <a:lvl9pPr marL="3886200" indent="-228600" defTabSz="955675" eaLnBrk="0" fontAlgn="base" hangingPunct="0">
              <a:spcBef>
                <a:spcPct val="0"/>
              </a:spcBef>
              <a:spcAft>
                <a:spcPct val="0"/>
              </a:spcAft>
              <a:defRPr sz="2800">
                <a:solidFill>
                  <a:schemeClr val="tx1"/>
                </a:solidFill>
                <a:latin typeface="Arial" charset="0"/>
                <a:ea typeface="MS PGothic" pitchFamily="34" charset="-128"/>
              </a:defRPr>
            </a:lvl9pPr>
          </a:lstStyle>
          <a:p>
            <a:fld id="{43BB7189-D9C8-4553-8C2A-0A5C240B2250}" type="slidenum">
              <a:rPr lang="en-US" altLang="de-DE" sz="1300"/>
              <a:pPr/>
              <a:t>3</a:t>
            </a:fld>
            <a:endParaRPr lang="en-US" altLang="de-DE" sz="1300"/>
          </a:p>
        </p:txBody>
      </p:sp>
      <p:sp>
        <p:nvSpPr>
          <p:cNvPr id="29699"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62" tIns="47781" rIns="95562" bIns="47781" anchor="b"/>
          <a:lstStyle>
            <a:lvl1pPr defTabSz="955675">
              <a:defRPr sz="2800">
                <a:solidFill>
                  <a:schemeClr val="tx1"/>
                </a:solidFill>
                <a:latin typeface="Arial" charset="0"/>
                <a:ea typeface="MS PGothic" pitchFamily="34" charset="-128"/>
              </a:defRPr>
            </a:lvl1pPr>
            <a:lvl2pPr marL="742950" indent="-285750" defTabSz="955675">
              <a:defRPr sz="2800">
                <a:solidFill>
                  <a:schemeClr val="tx1"/>
                </a:solidFill>
                <a:latin typeface="Arial" charset="0"/>
                <a:ea typeface="MS PGothic" pitchFamily="34" charset="-128"/>
              </a:defRPr>
            </a:lvl2pPr>
            <a:lvl3pPr marL="1143000" indent="-228600" defTabSz="955675">
              <a:defRPr sz="2800">
                <a:solidFill>
                  <a:schemeClr val="tx1"/>
                </a:solidFill>
                <a:latin typeface="Arial" charset="0"/>
                <a:ea typeface="MS PGothic" pitchFamily="34" charset="-128"/>
              </a:defRPr>
            </a:lvl3pPr>
            <a:lvl4pPr marL="1600200" indent="-228600" defTabSz="955675">
              <a:defRPr sz="2800">
                <a:solidFill>
                  <a:schemeClr val="tx1"/>
                </a:solidFill>
                <a:latin typeface="Arial" charset="0"/>
                <a:ea typeface="MS PGothic" pitchFamily="34" charset="-128"/>
              </a:defRPr>
            </a:lvl4pPr>
            <a:lvl5pPr marL="2057400" indent="-228600" defTabSz="955675">
              <a:defRPr sz="2800">
                <a:solidFill>
                  <a:schemeClr val="tx1"/>
                </a:solidFill>
                <a:latin typeface="Arial" charset="0"/>
                <a:ea typeface="MS PGothic" pitchFamily="34" charset="-128"/>
              </a:defRPr>
            </a:lvl5pPr>
            <a:lvl6pPr marL="2514600" indent="-228600" defTabSz="955675" eaLnBrk="0" fontAlgn="base" hangingPunct="0">
              <a:spcBef>
                <a:spcPct val="0"/>
              </a:spcBef>
              <a:spcAft>
                <a:spcPct val="0"/>
              </a:spcAft>
              <a:defRPr sz="2800">
                <a:solidFill>
                  <a:schemeClr val="tx1"/>
                </a:solidFill>
                <a:latin typeface="Arial" charset="0"/>
                <a:ea typeface="MS PGothic" pitchFamily="34" charset="-128"/>
              </a:defRPr>
            </a:lvl6pPr>
            <a:lvl7pPr marL="2971800" indent="-228600" defTabSz="955675" eaLnBrk="0" fontAlgn="base" hangingPunct="0">
              <a:spcBef>
                <a:spcPct val="0"/>
              </a:spcBef>
              <a:spcAft>
                <a:spcPct val="0"/>
              </a:spcAft>
              <a:defRPr sz="2800">
                <a:solidFill>
                  <a:schemeClr val="tx1"/>
                </a:solidFill>
                <a:latin typeface="Arial" charset="0"/>
                <a:ea typeface="MS PGothic" pitchFamily="34" charset="-128"/>
              </a:defRPr>
            </a:lvl7pPr>
            <a:lvl8pPr marL="3429000" indent="-228600" defTabSz="955675" eaLnBrk="0" fontAlgn="base" hangingPunct="0">
              <a:spcBef>
                <a:spcPct val="0"/>
              </a:spcBef>
              <a:spcAft>
                <a:spcPct val="0"/>
              </a:spcAft>
              <a:defRPr sz="2800">
                <a:solidFill>
                  <a:schemeClr val="tx1"/>
                </a:solidFill>
                <a:latin typeface="Arial" charset="0"/>
                <a:ea typeface="MS PGothic" pitchFamily="34" charset="-128"/>
              </a:defRPr>
            </a:lvl8pPr>
            <a:lvl9pPr marL="3886200" indent="-228600" defTabSz="955675" eaLnBrk="0" fontAlgn="base" hangingPunct="0">
              <a:spcBef>
                <a:spcPct val="0"/>
              </a:spcBef>
              <a:spcAft>
                <a:spcPct val="0"/>
              </a:spcAft>
              <a:defRPr sz="2800">
                <a:solidFill>
                  <a:schemeClr val="tx1"/>
                </a:solidFill>
                <a:latin typeface="Arial" charset="0"/>
                <a:ea typeface="MS PGothic" pitchFamily="34" charset="-128"/>
              </a:defRPr>
            </a:lvl9pPr>
          </a:lstStyle>
          <a:p>
            <a:pPr algn="r" eaLnBrk="1" hangingPunct="1"/>
            <a:fld id="{3D684D61-23C0-4B8D-A9C8-DADDA1CDD615}" type="slidenum">
              <a:rPr lang="en-US" altLang="de-DE" sz="1300" b="1"/>
              <a:pPr algn="r" eaLnBrk="1" hangingPunct="1"/>
              <a:t>3</a:t>
            </a:fld>
            <a:endParaRPr lang="en-US" altLang="de-DE" sz="1300" b="1"/>
          </a:p>
        </p:txBody>
      </p:sp>
      <p:sp>
        <p:nvSpPr>
          <p:cNvPr id="29700"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29701"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800">
                <a:solidFill>
                  <a:schemeClr val="tx1"/>
                </a:solidFill>
                <a:latin typeface="Arial" charset="0"/>
                <a:ea typeface="MS PGothic" pitchFamily="34" charset="-128"/>
              </a:defRPr>
            </a:lvl1pPr>
            <a:lvl2pPr marL="742950" indent="-285750" defTabSz="955675">
              <a:defRPr sz="2800">
                <a:solidFill>
                  <a:schemeClr val="tx1"/>
                </a:solidFill>
                <a:latin typeface="Arial" charset="0"/>
                <a:ea typeface="MS PGothic" pitchFamily="34" charset="-128"/>
              </a:defRPr>
            </a:lvl2pPr>
            <a:lvl3pPr marL="1143000" indent="-228600" defTabSz="955675">
              <a:defRPr sz="2800">
                <a:solidFill>
                  <a:schemeClr val="tx1"/>
                </a:solidFill>
                <a:latin typeface="Arial" charset="0"/>
                <a:ea typeface="MS PGothic" pitchFamily="34" charset="-128"/>
              </a:defRPr>
            </a:lvl3pPr>
            <a:lvl4pPr marL="1600200" indent="-228600" defTabSz="955675">
              <a:defRPr sz="2800">
                <a:solidFill>
                  <a:schemeClr val="tx1"/>
                </a:solidFill>
                <a:latin typeface="Arial" charset="0"/>
                <a:ea typeface="MS PGothic" pitchFamily="34" charset="-128"/>
              </a:defRPr>
            </a:lvl4pPr>
            <a:lvl5pPr marL="2057400" indent="-228600" defTabSz="955675">
              <a:defRPr sz="2800">
                <a:solidFill>
                  <a:schemeClr val="tx1"/>
                </a:solidFill>
                <a:latin typeface="Arial" charset="0"/>
                <a:ea typeface="MS PGothic" pitchFamily="34" charset="-128"/>
              </a:defRPr>
            </a:lvl5pPr>
            <a:lvl6pPr marL="2514600" indent="-228600" defTabSz="955675" eaLnBrk="0" fontAlgn="base" hangingPunct="0">
              <a:spcBef>
                <a:spcPct val="0"/>
              </a:spcBef>
              <a:spcAft>
                <a:spcPct val="0"/>
              </a:spcAft>
              <a:defRPr sz="2800">
                <a:solidFill>
                  <a:schemeClr val="tx1"/>
                </a:solidFill>
                <a:latin typeface="Arial" charset="0"/>
                <a:ea typeface="MS PGothic" pitchFamily="34" charset="-128"/>
              </a:defRPr>
            </a:lvl6pPr>
            <a:lvl7pPr marL="2971800" indent="-228600" defTabSz="955675" eaLnBrk="0" fontAlgn="base" hangingPunct="0">
              <a:spcBef>
                <a:spcPct val="0"/>
              </a:spcBef>
              <a:spcAft>
                <a:spcPct val="0"/>
              </a:spcAft>
              <a:defRPr sz="2800">
                <a:solidFill>
                  <a:schemeClr val="tx1"/>
                </a:solidFill>
                <a:latin typeface="Arial" charset="0"/>
                <a:ea typeface="MS PGothic" pitchFamily="34" charset="-128"/>
              </a:defRPr>
            </a:lvl7pPr>
            <a:lvl8pPr marL="3429000" indent="-228600" defTabSz="955675" eaLnBrk="0" fontAlgn="base" hangingPunct="0">
              <a:spcBef>
                <a:spcPct val="0"/>
              </a:spcBef>
              <a:spcAft>
                <a:spcPct val="0"/>
              </a:spcAft>
              <a:defRPr sz="2800">
                <a:solidFill>
                  <a:schemeClr val="tx1"/>
                </a:solidFill>
                <a:latin typeface="Arial" charset="0"/>
                <a:ea typeface="MS PGothic" pitchFamily="34" charset="-128"/>
              </a:defRPr>
            </a:lvl8pPr>
            <a:lvl9pPr marL="3886200" indent="-228600" defTabSz="955675" eaLnBrk="0" fontAlgn="base" hangingPunct="0">
              <a:spcBef>
                <a:spcPct val="0"/>
              </a:spcBef>
              <a:spcAft>
                <a:spcPct val="0"/>
              </a:spcAft>
              <a:defRPr sz="2800">
                <a:solidFill>
                  <a:schemeClr val="tx1"/>
                </a:solidFill>
                <a:latin typeface="Arial" charset="0"/>
                <a:ea typeface="MS PGothic" pitchFamily="34" charset="-128"/>
              </a:defRPr>
            </a:lvl9pPr>
          </a:lstStyle>
          <a:p>
            <a:fld id="{43BB7189-D9C8-4553-8C2A-0A5C240B2250}" type="slidenum">
              <a:rPr lang="en-US" altLang="de-DE" sz="1300"/>
              <a:pPr/>
              <a:t>4</a:t>
            </a:fld>
            <a:endParaRPr lang="en-US" altLang="de-DE" sz="1300"/>
          </a:p>
        </p:txBody>
      </p:sp>
      <p:sp>
        <p:nvSpPr>
          <p:cNvPr id="29699"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62" tIns="47781" rIns="95562" bIns="47781" anchor="b"/>
          <a:lstStyle>
            <a:lvl1pPr defTabSz="955675">
              <a:defRPr sz="2800">
                <a:solidFill>
                  <a:schemeClr val="tx1"/>
                </a:solidFill>
                <a:latin typeface="Arial" charset="0"/>
                <a:ea typeface="MS PGothic" pitchFamily="34" charset="-128"/>
              </a:defRPr>
            </a:lvl1pPr>
            <a:lvl2pPr marL="742950" indent="-285750" defTabSz="955675">
              <a:defRPr sz="2800">
                <a:solidFill>
                  <a:schemeClr val="tx1"/>
                </a:solidFill>
                <a:latin typeface="Arial" charset="0"/>
                <a:ea typeface="MS PGothic" pitchFamily="34" charset="-128"/>
              </a:defRPr>
            </a:lvl2pPr>
            <a:lvl3pPr marL="1143000" indent="-228600" defTabSz="955675">
              <a:defRPr sz="2800">
                <a:solidFill>
                  <a:schemeClr val="tx1"/>
                </a:solidFill>
                <a:latin typeface="Arial" charset="0"/>
                <a:ea typeface="MS PGothic" pitchFamily="34" charset="-128"/>
              </a:defRPr>
            </a:lvl3pPr>
            <a:lvl4pPr marL="1600200" indent="-228600" defTabSz="955675">
              <a:defRPr sz="2800">
                <a:solidFill>
                  <a:schemeClr val="tx1"/>
                </a:solidFill>
                <a:latin typeface="Arial" charset="0"/>
                <a:ea typeface="MS PGothic" pitchFamily="34" charset="-128"/>
              </a:defRPr>
            </a:lvl4pPr>
            <a:lvl5pPr marL="2057400" indent="-228600" defTabSz="955675">
              <a:defRPr sz="2800">
                <a:solidFill>
                  <a:schemeClr val="tx1"/>
                </a:solidFill>
                <a:latin typeface="Arial" charset="0"/>
                <a:ea typeface="MS PGothic" pitchFamily="34" charset="-128"/>
              </a:defRPr>
            </a:lvl5pPr>
            <a:lvl6pPr marL="2514600" indent="-228600" defTabSz="955675" eaLnBrk="0" fontAlgn="base" hangingPunct="0">
              <a:spcBef>
                <a:spcPct val="0"/>
              </a:spcBef>
              <a:spcAft>
                <a:spcPct val="0"/>
              </a:spcAft>
              <a:defRPr sz="2800">
                <a:solidFill>
                  <a:schemeClr val="tx1"/>
                </a:solidFill>
                <a:latin typeface="Arial" charset="0"/>
                <a:ea typeface="MS PGothic" pitchFamily="34" charset="-128"/>
              </a:defRPr>
            </a:lvl6pPr>
            <a:lvl7pPr marL="2971800" indent="-228600" defTabSz="955675" eaLnBrk="0" fontAlgn="base" hangingPunct="0">
              <a:spcBef>
                <a:spcPct val="0"/>
              </a:spcBef>
              <a:spcAft>
                <a:spcPct val="0"/>
              </a:spcAft>
              <a:defRPr sz="2800">
                <a:solidFill>
                  <a:schemeClr val="tx1"/>
                </a:solidFill>
                <a:latin typeface="Arial" charset="0"/>
                <a:ea typeface="MS PGothic" pitchFamily="34" charset="-128"/>
              </a:defRPr>
            </a:lvl7pPr>
            <a:lvl8pPr marL="3429000" indent="-228600" defTabSz="955675" eaLnBrk="0" fontAlgn="base" hangingPunct="0">
              <a:spcBef>
                <a:spcPct val="0"/>
              </a:spcBef>
              <a:spcAft>
                <a:spcPct val="0"/>
              </a:spcAft>
              <a:defRPr sz="2800">
                <a:solidFill>
                  <a:schemeClr val="tx1"/>
                </a:solidFill>
                <a:latin typeface="Arial" charset="0"/>
                <a:ea typeface="MS PGothic" pitchFamily="34" charset="-128"/>
              </a:defRPr>
            </a:lvl8pPr>
            <a:lvl9pPr marL="3886200" indent="-228600" defTabSz="955675" eaLnBrk="0" fontAlgn="base" hangingPunct="0">
              <a:spcBef>
                <a:spcPct val="0"/>
              </a:spcBef>
              <a:spcAft>
                <a:spcPct val="0"/>
              </a:spcAft>
              <a:defRPr sz="2800">
                <a:solidFill>
                  <a:schemeClr val="tx1"/>
                </a:solidFill>
                <a:latin typeface="Arial" charset="0"/>
                <a:ea typeface="MS PGothic" pitchFamily="34" charset="-128"/>
              </a:defRPr>
            </a:lvl9pPr>
          </a:lstStyle>
          <a:p>
            <a:pPr algn="r" eaLnBrk="1" hangingPunct="1"/>
            <a:fld id="{3D684D61-23C0-4B8D-A9C8-DADDA1CDD615}" type="slidenum">
              <a:rPr lang="en-US" altLang="de-DE" sz="1300" b="1"/>
              <a:pPr algn="r" eaLnBrk="1" hangingPunct="1"/>
              <a:t>4</a:t>
            </a:fld>
            <a:endParaRPr lang="en-US" altLang="de-DE" sz="1300" b="1"/>
          </a:p>
        </p:txBody>
      </p:sp>
      <p:sp>
        <p:nvSpPr>
          <p:cNvPr id="29700"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29701"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800">
                <a:solidFill>
                  <a:schemeClr val="tx1"/>
                </a:solidFill>
                <a:latin typeface="Arial" charset="0"/>
                <a:ea typeface="MS PGothic" pitchFamily="34" charset="-128"/>
              </a:defRPr>
            </a:lvl1pPr>
            <a:lvl2pPr marL="742950" indent="-285750" defTabSz="955675">
              <a:defRPr sz="2800">
                <a:solidFill>
                  <a:schemeClr val="tx1"/>
                </a:solidFill>
                <a:latin typeface="Arial" charset="0"/>
                <a:ea typeface="MS PGothic" pitchFamily="34" charset="-128"/>
              </a:defRPr>
            </a:lvl2pPr>
            <a:lvl3pPr marL="1143000" indent="-228600" defTabSz="955675">
              <a:defRPr sz="2800">
                <a:solidFill>
                  <a:schemeClr val="tx1"/>
                </a:solidFill>
                <a:latin typeface="Arial" charset="0"/>
                <a:ea typeface="MS PGothic" pitchFamily="34" charset="-128"/>
              </a:defRPr>
            </a:lvl3pPr>
            <a:lvl4pPr marL="1600200" indent="-228600" defTabSz="955675">
              <a:defRPr sz="2800">
                <a:solidFill>
                  <a:schemeClr val="tx1"/>
                </a:solidFill>
                <a:latin typeface="Arial" charset="0"/>
                <a:ea typeface="MS PGothic" pitchFamily="34" charset="-128"/>
              </a:defRPr>
            </a:lvl4pPr>
            <a:lvl5pPr marL="2057400" indent="-228600" defTabSz="955675">
              <a:defRPr sz="2800">
                <a:solidFill>
                  <a:schemeClr val="tx1"/>
                </a:solidFill>
                <a:latin typeface="Arial" charset="0"/>
                <a:ea typeface="MS PGothic" pitchFamily="34" charset="-128"/>
              </a:defRPr>
            </a:lvl5pPr>
            <a:lvl6pPr marL="2514600" indent="-228600" defTabSz="955675" eaLnBrk="0" fontAlgn="base" hangingPunct="0">
              <a:spcBef>
                <a:spcPct val="0"/>
              </a:spcBef>
              <a:spcAft>
                <a:spcPct val="0"/>
              </a:spcAft>
              <a:defRPr sz="2800">
                <a:solidFill>
                  <a:schemeClr val="tx1"/>
                </a:solidFill>
                <a:latin typeface="Arial" charset="0"/>
                <a:ea typeface="MS PGothic" pitchFamily="34" charset="-128"/>
              </a:defRPr>
            </a:lvl6pPr>
            <a:lvl7pPr marL="2971800" indent="-228600" defTabSz="955675" eaLnBrk="0" fontAlgn="base" hangingPunct="0">
              <a:spcBef>
                <a:spcPct val="0"/>
              </a:spcBef>
              <a:spcAft>
                <a:spcPct val="0"/>
              </a:spcAft>
              <a:defRPr sz="2800">
                <a:solidFill>
                  <a:schemeClr val="tx1"/>
                </a:solidFill>
                <a:latin typeface="Arial" charset="0"/>
                <a:ea typeface="MS PGothic" pitchFamily="34" charset="-128"/>
              </a:defRPr>
            </a:lvl7pPr>
            <a:lvl8pPr marL="3429000" indent="-228600" defTabSz="955675" eaLnBrk="0" fontAlgn="base" hangingPunct="0">
              <a:spcBef>
                <a:spcPct val="0"/>
              </a:spcBef>
              <a:spcAft>
                <a:spcPct val="0"/>
              </a:spcAft>
              <a:defRPr sz="2800">
                <a:solidFill>
                  <a:schemeClr val="tx1"/>
                </a:solidFill>
                <a:latin typeface="Arial" charset="0"/>
                <a:ea typeface="MS PGothic" pitchFamily="34" charset="-128"/>
              </a:defRPr>
            </a:lvl8pPr>
            <a:lvl9pPr marL="3886200" indent="-228600" defTabSz="955675" eaLnBrk="0" fontAlgn="base" hangingPunct="0">
              <a:spcBef>
                <a:spcPct val="0"/>
              </a:spcBef>
              <a:spcAft>
                <a:spcPct val="0"/>
              </a:spcAft>
              <a:defRPr sz="2800">
                <a:solidFill>
                  <a:schemeClr val="tx1"/>
                </a:solidFill>
                <a:latin typeface="Arial" charset="0"/>
                <a:ea typeface="MS PGothic" pitchFamily="34" charset="-128"/>
              </a:defRPr>
            </a:lvl9pPr>
          </a:lstStyle>
          <a:p>
            <a:fld id="{43BB7189-D9C8-4553-8C2A-0A5C240B2250}" type="slidenum">
              <a:rPr lang="en-US" altLang="de-DE" sz="1300"/>
              <a:pPr/>
              <a:t>5</a:t>
            </a:fld>
            <a:endParaRPr lang="en-US" altLang="de-DE" sz="1300"/>
          </a:p>
        </p:txBody>
      </p:sp>
      <p:sp>
        <p:nvSpPr>
          <p:cNvPr id="29699"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62" tIns="47781" rIns="95562" bIns="47781" anchor="b"/>
          <a:lstStyle>
            <a:lvl1pPr defTabSz="955675">
              <a:defRPr sz="2800">
                <a:solidFill>
                  <a:schemeClr val="tx1"/>
                </a:solidFill>
                <a:latin typeface="Arial" charset="0"/>
                <a:ea typeface="MS PGothic" pitchFamily="34" charset="-128"/>
              </a:defRPr>
            </a:lvl1pPr>
            <a:lvl2pPr marL="742950" indent="-285750" defTabSz="955675">
              <a:defRPr sz="2800">
                <a:solidFill>
                  <a:schemeClr val="tx1"/>
                </a:solidFill>
                <a:latin typeface="Arial" charset="0"/>
                <a:ea typeface="MS PGothic" pitchFamily="34" charset="-128"/>
              </a:defRPr>
            </a:lvl2pPr>
            <a:lvl3pPr marL="1143000" indent="-228600" defTabSz="955675">
              <a:defRPr sz="2800">
                <a:solidFill>
                  <a:schemeClr val="tx1"/>
                </a:solidFill>
                <a:latin typeface="Arial" charset="0"/>
                <a:ea typeface="MS PGothic" pitchFamily="34" charset="-128"/>
              </a:defRPr>
            </a:lvl3pPr>
            <a:lvl4pPr marL="1600200" indent="-228600" defTabSz="955675">
              <a:defRPr sz="2800">
                <a:solidFill>
                  <a:schemeClr val="tx1"/>
                </a:solidFill>
                <a:latin typeface="Arial" charset="0"/>
                <a:ea typeface="MS PGothic" pitchFamily="34" charset="-128"/>
              </a:defRPr>
            </a:lvl4pPr>
            <a:lvl5pPr marL="2057400" indent="-228600" defTabSz="955675">
              <a:defRPr sz="2800">
                <a:solidFill>
                  <a:schemeClr val="tx1"/>
                </a:solidFill>
                <a:latin typeface="Arial" charset="0"/>
                <a:ea typeface="MS PGothic" pitchFamily="34" charset="-128"/>
              </a:defRPr>
            </a:lvl5pPr>
            <a:lvl6pPr marL="2514600" indent="-228600" defTabSz="955675" eaLnBrk="0" fontAlgn="base" hangingPunct="0">
              <a:spcBef>
                <a:spcPct val="0"/>
              </a:spcBef>
              <a:spcAft>
                <a:spcPct val="0"/>
              </a:spcAft>
              <a:defRPr sz="2800">
                <a:solidFill>
                  <a:schemeClr val="tx1"/>
                </a:solidFill>
                <a:latin typeface="Arial" charset="0"/>
                <a:ea typeface="MS PGothic" pitchFamily="34" charset="-128"/>
              </a:defRPr>
            </a:lvl6pPr>
            <a:lvl7pPr marL="2971800" indent="-228600" defTabSz="955675" eaLnBrk="0" fontAlgn="base" hangingPunct="0">
              <a:spcBef>
                <a:spcPct val="0"/>
              </a:spcBef>
              <a:spcAft>
                <a:spcPct val="0"/>
              </a:spcAft>
              <a:defRPr sz="2800">
                <a:solidFill>
                  <a:schemeClr val="tx1"/>
                </a:solidFill>
                <a:latin typeface="Arial" charset="0"/>
                <a:ea typeface="MS PGothic" pitchFamily="34" charset="-128"/>
              </a:defRPr>
            </a:lvl7pPr>
            <a:lvl8pPr marL="3429000" indent="-228600" defTabSz="955675" eaLnBrk="0" fontAlgn="base" hangingPunct="0">
              <a:spcBef>
                <a:spcPct val="0"/>
              </a:spcBef>
              <a:spcAft>
                <a:spcPct val="0"/>
              </a:spcAft>
              <a:defRPr sz="2800">
                <a:solidFill>
                  <a:schemeClr val="tx1"/>
                </a:solidFill>
                <a:latin typeface="Arial" charset="0"/>
                <a:ea typeface="MS PGothic" pitchFamily="34" charset="-128"/>
              </a:defRPr>
            </a:lvl8pPr>
            <a:lvl9pPr marL="3886200" indent="-228600" defTabSz="955675" eaLnBrk="0" fontAlgn="base" hangingPunct="0">
              <a:spcBef>
                <a:spcPct val="0"/>
              </a:spcBef>
              <a:spcAft>
                <a:spcPct val="0"/>
              </a:spcAft>
              <a:defRPr sz="2800">
                <a:solidFill>
                  <a:schemeClr val="tx1"/>
                </a:solidFill>
                <a:latin typeface="Arial" charset="0"/>
                <a:ea typeface="MS PGothic" pitchFamily="34" charset="-128"/>
              </a:defRPr>
            </a:lvl9pPr>
          </a:lstStyle>
          <a:p>
            <a:pPr algn="r" eaLnBrk="1" hangingPunct="1"/>
            <a:fld id="{3D684D61-23C0-4B8D-A9C8-DADDA1CDD615}" type="slidenum">
              <a:rPr lang="en-US" altLang="de-DE" sz="1300" b="1"/>
              <a:pPr algn="r" eaLnBrk="1" hangingPunct="1"/>
              <a:t>5</a:t>
            </a:fld>
            <a:endParaRPr lang="en-US" altLang="de-DE" sz="1300" b="1"/>
          </a:p>
        </p:txBody>
      </p:sp>
      <p:sp>
        <p:nvSpPr>
          <p:cNvPr id="29700"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29701"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800">
                <a:solidFill>
                  <a:schemeClr val="tx1"/>
                </a:solidFill>
                <a:latin typeface="Arial" charset="0"/>
                <a:ea typeface="MS PGothic" pitchFamily="34" charset="-128"/>
              </a:defRPr>
            </a:lvl1pPr>
            <a:lvl2pPr marL="742950" indent="-285750" defTabSz="955675">
              <a:defRPr sz="2800">
                <a:solidFill>
                  <a:schemeClr val="tx1"/>
                </a:solidFill>
                <a:latin typeface="Arial" charset="0"/>
                <a:ea typeface="MS PGothic" pitchFamily="34" charset="-128"/>
              </a:defRPr>
            </a:lvl2pPr>
            <a:lvl3pPr marL="1143000" indent="-228600" defTabSz="955675">
              <a:defRPr sz="2800">
                <a:solidFill>
                  <a:schemeClr val="tx1"/>
                </a:solidFill>
                <a:latin typeface="Arial" charset="0"/>
                <a:ea typeface="MS PGothic" pitchFamily="34" charset="-128"/>
              </a:defRPr>
            </a:lvl3pPr>
            <a:lvl4pPr marL="1600200" indent="-228600" defTabSz="955675">
              <a:defRPr sz="2800">
                <a:solidFill>
                  <a:schemeClr val="tx1"/>
                </a:solidFill>
                <a:latin typeface="Arial" charset="0"/>
                <a:ea typeface="MS PGothic" pitchFamily="34" charset="-128"/>
              </a:defRPr>
            </a:lvl4pPr>
            <a:lvl5pPr marL="2057400" indent="-228600" defTabSz="955675">
              <a:defRPr sz="2800">
                <a:solidFill>
                  <a:schemeClr val="tx1"/>
                </a:solidFill>
                <a:latin typeface="Arial" charset="0"/>
                <a:ea typeface="MS PGothic" pitchFamily="34" charset="-128"/>
              </a:defRPr>
            </a:lvl5pPr>
            <a:lvl6pPr marL="2514600" indent="-228600" defTabSz="955675" eaLnBrk="0" fontAlgn="base" hangingPunct="0">
              <a:spcBef>
                <a:spcPct val="0"/>
              </a:spcBef>
              <a:spcAft>
                <a:spcPct val="0"/>
              </a:spcAft>
              <a:defRPr sz="2800">
                <a:solidFill>
                  <a:schemeClr val="tx1"/>
                </a:solidFill>
                <a:latin typeface="Arial" charset="0"/>
                <a:ea typeface="MS PGothic" pitchFamily="34" charset="-128"/>
              </a:defRPr>
            </a:lvl6pPr>
            <a:lvl7pPr marL="2971800" indent="-228600" defTabSz="955675" eaLnBrk="0" fontAlgn="base" hangingPunct="0">
              <a:spcBef>
                <a:spcPct val="0"/>
              </a:spcBef>
              <a:spcAft>
                <a:spcPct val="0"/>
              </a:spcAft>
              <a:defRPr sz="2800">
                <a:solidFill>
                  <a:schemeClr val="tx1"/>
                </a:solidFill>
                <a:latin typeface="Arial" charset="0"/>
                <a:ea typeface="MS PGothic" pitchFamily="34" charset="-128"/>
              </a:defRPr>
            </a:lvl7pPr>
            <a:lvl8pPr marL="3429000" indent="-228600" defTabSz="955675" eaLnBrk="0" fontAlgn="base" hangingPunct="0">
              <a:spcBef>
                <a:spcPct val="0"/>
              </a:spcBef>
              <a:spcAft>
                <a:spcPct val="0"/>
              </a:spcAft>
              <a:defRPr sz="2800">
                <a:solidFill>
                  <a:schemeClr val="tx1"/>
                </a:solidFill>
                <a:latin typeface="Arial" charset="0"/>
                <a:ea typeface="MS PGothic" pitchFamily="34" charset="-128"/>
              </a:defRPr>
            </a:lvl8pPr>
            <a:lvl9pPr marL="3886200" indent="-228600" defTabSz="955675" eaLnBrk="0" fontAlgn="base" hangingPunct="0">
              <a:spcBef>
                <a:spcPct val="0"/>
              </a:spcBef>
              <a:spcAft>
                <a:spcPct val="0"/>
              </a:spcAft>
              <a:defRPr sz="2800">
                <a:solidFill>
                  <a:schemeClr val="tx1"/>
                </a:solidFill>
                <a:latin typeface="Arial" charset="0"/>
                <a:ea typeface="MS PGothic" pitchFamily="34" charset="-128"/>
              </a:defRPr>
            </a:lvl9pPr>
          </a:lstStyle>
          <a:p>
            <a:fld id="{43BB7189-D9C8-4553-8C2A-0A5C240B2250}" type="slidenum">
              <a:rPr lang="en-US" altLang="de-DE" sz="1300"/>
              <a:pPr/>
              <a:t>6</a:t>
            </a:fld>
            <a:endParaRPr lang="en-US" altLang="de-DE" sz="1300"/>
          </a:p>
        </p:txBody>
      </p:sp>
      <p:sp>
        <p:nvSpPr>
          <p:cNvPr id="29699"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62" tIns="47781" rIns="95562" bIns="47781" anchor="b"/>
          <a:lstStyle>
            <a:lvl1pPr defTabSz="955675">
              <a:defRPr sz="2800">
                <a:solidFill>
                  <a:schemeClr val="tx1"/>
                </a:solidFill>
                <a:latin typeface="Arial" charset="0"/>
                <a:ea typeface="MS PGothic" pitchFamily="34" charset="-128"/>
              </a:defRPr>
            </a:lvl1pPr>
            <a:lvl2pPr marL="742950" indent="-285750" defTabSz="955675">
              <a:defRPr sz="2800">
                <a:solidFill>
                  <a:schemeClr val="tx1"/>
                </a:solidFill>
                <a:latin typeface="Arial" charset="0"/>
                <a:ea typeface="MS PGothic" pitchFamily="34" charset="-128"/>
              </a:defRPr>
            </a:lvl2pPr>
            <a:lvl3pPr marL="1143000" indent="-228600" defTabSz="955675">
              <a:defRPr sz="2800">
                <a:solidFill>
                  <a:schemeClr val="tx1"/>
                </a:solidFill>
                <a:latin typeface="Arial" charset="0"/>
                <a:ea typeface="MS PGothic" pitchFamily="34" charset="-128"/>
              </a:defRPr>
            </a:lvl3pPr>
            <a:lvl4pPr marL="1600200" indent="-228600" defTabSz="955675">
              <a:defRPr sz="2800">
                <a:solidFill>
                  <a:schemeClr val="tx1"/>
                </a:solidFill>
                <a:latin typeface="Arial" charset="0"/>
                <a:ea typeface="MS PGothic" pitchFamily="34" charset="-128"/>
              </a:defRPr>
            </a:lvl4pPr>
            <a:lvl5pPr marL="2057400" indent="-228600" defTabSz="955675">
              <a:defRPr sz="2800">
                <a:solidFill>
                  <a:schemeClr val="tx1"/>
                </a:solidFill>
                <a:latin typeface="Arial" charset="0"/>
                <a:ea typeface="MS PGothic" pitchFamily="34" charset="-128"/>
              </a:defRPr>
            </a:lvl5pPr>
            <a:lvl6pPr marL="2514600" indent="-228600" defTabSz="955675" eaLnBrk="0" fontAlgn="base" hangingPunct="0">
              <a:spcBef>
                <a:spcPct val="0"/>
              </a:spcBef>
              <a:spcAft>
                <a:spcPct val="0"/>
              </a:spcAft>
              <a:defRPr sz="2800">
                <a:solidFill>
                  <a:schemeClr val="tx1"/>
                </a:solidFill>
                <a:latin typeface="Arial" charset="0"/>
                <a:ea typeface="MS PGothic" pitchFamily="34" charset="-128"/>
              </a:defRPr>
            </a:lvl6pPr>
            <a:lvl7pPr marL="2971800" indent="-228600" defTabSz="955675" eaLnBrk="0" fontAlgn="base" hangingPunct="0">
              <a:spcBef>
                <a:spcPct val="0"/>
              </a:spcBef>
              <a:spcAft>
                <a:spcPct val="0"/>
              </a:spcAft>
              <a:defRPr sz="2800">
                <a:solidFill>
                  <a:schemeClr val="tx1"/>
                </a:solidFill>
                <a:latin typeface="Arial" charset="0"/>
                <a:ea typeface="MS PGothic" pitchFamily="34" charset="-128"/>
              </a:defRPr>
            </a:lvl7pPr>
            <a:lvl8pPr marL="3429000" indent="-228600" defTabSz="955675" eaLnBrk="0" fontAlgn="base" hangingPunct="0">
              <a:spcBef>
                <a:spcPct val="0"/>
              </a:spcBef>
              <a:spcAft>
                <a:spcPct val="0"/>
              </a:spcAft>
              <a:defRPr sz="2800">
                <a:solidFill>
                  <a:schemeClr val="tx1"/>
                </a:solidFill>
                <a:latin typeface="Arial" charset="0"/>
                <a:ea typeface="MS PGothic" pitchFamily="34" charset="-128"/>
              </a:defRPr>
            </a:lvl8pPr>
            <a:lvl9pPr marL="3886200" indent="-228600" defTabSz="955675" eaLnBrk="0" fontAlgn="base" hangingPunct="0">
              <a:spcBef>
                <a:spcPct val="0"/>
              </a:spcBef>
              <a:spcAft>
                <a:spcPct val="0"/>
              </a:spcAft>
              <a:defRPr sz="2800">
                <a:solidFill>
                  <a:schemeClr val="tx1"/>
                </a:solidFill>
                <a:latin typeface="Arial" charset="0"/>
                <a:ea typeface="MS PGothic" pitchFamily="34" charset="-128"/>
              </a:defRPr>
            </a:lvl9pPr>
          </a:lstStyle>
          <a:p>
            <a:pPr algn="r" eaLnBrk="1" hangingPunct="1"/>
            <a:fld id="{3D684D61-23C0-4B8D-A9C8-DADDA1CDD615}" type="slidenum">
              <a:rPr lang="en-US" altLang="de-DE" sz="1300" b="1"/>
              <a:pPr algn="r" eaLnBrk="1" hangingPunct="1"/>
              <a:t>6</a:t>
            </a:fld>
            <a:endParaRPr lang="en-US" altLang="de-DE" sz="1300" b="1"/>
          </a:p>
        </p:txBody>
      </p:sp>
      <p:sp>
        <p:nvSpPr>
          <p:cNvPr id="29700"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29701"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800">
                <a:solidFill>
                  <a:schemeClr val="tx1"/>
                </a:solidFill>
                <a:latin typeface="Arial" charset="0"/>
                <a:ea typeface="MS PGothic" pitchFamily="34" charset="-128"/>
              </a:defRPr>
            </a:lvl1pPr>
            <a:lvl2pPr marL="742950" indent="-285750" defTabSz="955675">
              <a:defRPr sz="2800">
                <a:solidFill>
                  <a:schemeClr val="tx1"/>
                </a:solidFill>
                <a:latin typeface="Arial" charset="0"/>
                <a:ea typeface="MS PGothic" pitchFamily="34" charset="-128"/>
              </a:defRPr>
            </a:lvl2pPr>
            <a:lvl3pPr marL="1143000" indent="-228600" defTabSz="955675">
              <a:defRPr sz="2800">
                <a:solidFill>
                  <a:schemeClr val="tx1"/>
                </a:solidFill>
                <a:latin typeface="Arial" charset="0"/>
                <a:ea typeface="MS PGothic" pitchFamily="34" charset="-128"/>
              </a:defRPr>
            </a:lvl3pPr>
            <a:lvl4pPr marL="1600200" indent="-228600" defTabSz="955675">
              <a:defRPr sz="2800">
                <a:solidFill>
                  <a:schemeClr val="tx1"/>
                </a:solidFill>
                <a:latin typeface="Arial" charset="0"/>
                <a:ea typeface="MS PGothic" pitchFamily="34" charset="-128"/>
              </a:defRPr>
            </a:lvl4pPr>
            <a:lvl5pPr marL="2057400" indent="-228600" defTabSz="955675">
              <a:defRPr sz="2800">
                <a:solidFill>
                  <a:schemeClr val="tx1"/>
                </a:solidFill>
                <a:latin typeface="Arial" charset="0"/>
                <a:ea typeface="MS PGothic" pitchFamily="34" charset="-128"/>
              </a:defRPr>
            </a:lvl5pPr>
            <a:lvl6pPr marL="2514600" indent="-228600" defTabSz="955675" eaLnBrk="0" fontAlgn="base" hangingPunct="0">
              <a:spcBef>
                <a:spcPct val="0"/>
              </a:spcBef>
              <a:spcAft>
                <a:spcPct val="0"/>
              </a:spcAft>
              <a:defRPr sz="2800">
                <a:solidFill>
                  <a:schemeClr val="tx1"/>
                </a:solidFill>
                <a:latin typeface="Arial" charset="0"/>
                <a:ea typeface="MS PGothic" pitchFamily="34" charset="-128"/>
              </a:defRPr>
            </a:lvl6pPr>
            <a:lvl7pPr marL="2971800" indent="-228600" defTabSz="955675" eaLnBrk="0" fontAlgn="base" hangingPunct="0">
              <a:spcBef>
                <a:spcPct val="0"/>
              </a:spcBef>
              <a:spcAft>
                <a:spcPct val="0"/>
              </a:spcAft>
              <a:defRPr sz="2800">
                <a:solidFill>
                  <a:schemeClr val="tx1"/>
                </a:solidFill>
                <a:latin typeface="Arial" charset="0"/>
                <a:ea typeface="MS PGothic" pitchFamily="34" charset="-128"/>
              </a:defRPr>
            </a:lvl7pPr>
            <a:lvl8pPr marL="3429000" indent="-228600" defTabSz="955675" eaLnBrk="0" fontAlgn="base" hangingPunct="0">
              <a:spcBef>
                <a:spcPct val="0"/>
              </a:spcBef>
              <a:spcAft>
                <a:spcPct val="0"/>
              </a:spcAft>
              <a:defRPr sz="2800">
                <a:solidFill>
                  <a:schemeClr val="tx1"/>
                </a:solidFill>
                <a:latin typeface="Arial" charset="0"/>
                <a:ea typeface="MS PGothic" pitchFamily="34" charset="-128"/>
              </a:defRPr>
            </a:lvl8pPr>
            <a:lvl9pPr marL="3886200" indent="-228600" defTabSz="955675" eaLnBrk="0" fontAlgn="base" hangingPunct="0">
              <a:spcBef>
                <a:spcPct val="0"/>
              </a:spcBef>
              <a:spcAft>
                <a:spcPct val="0"/>
              </a:spcAft>
              <a:defRPr sz="2800">
                <a:solidFill>
                  <a:schemeClr val="tx1"/>
                </a:solidFill>
                <a:latin typeface="Arial" charset="0"/>
                <a:ea typeface="MS PGothic" pitchFamily="34" charset="-128"/>
              </a:defRPr>
            </a:lvl9pPr>
          </a:lstStyle>
          <a:p>
            <a:fld id="{36644C83-8C0F-43A0-9EBC-34632FF53C3E}" type="slidenum">
              <a:rPr lang="en-US" altLang="de-DE" sz="1300"/>
              <a:pPr/>
              <a:t>7</a:t>
            </a:fld>
            <a:endParaRPr lang="en-US" altLang="de-DE" sz="1300"/>
          </a:p>
        </p:txBody>
      </p:sp>
      <p:sp>
        <p:nvSpPr>
          <p:cNvPr id="31747" name="Rectangle 2"/>
          <p:cNvSpPr>
            <a:spLocks noGrp="1" noRot="1" noChangeAspect="1" noChangeArrowheads="1" noTextEdit="1"/>
          </p:cNvSpPr>
          <p:nvPr>
            <p:ph type="sldImg"/>
          </p:nvPr>
        </p:nvSpPr>
        <p:spPr>
          <a:xfrm>
            <a:off x="90488" y="744538"/>
            <a:ext cx="6618287" cy="3722687"/>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800">
                <a:solidFill>
                  <a:schemeClr val="tx1"/>
                </a:solidFill>
                <a:latin typeface="Arial" charset="0"/>
                <a:ea typeface="MS PGothic" pitchFamily="34" charset="-128"/>
              </a:defRPr>
            </a:lvl1pPr>
            <a:lvl2pPr marL="742950" indent="-285750" defTabSz="955675">
              <a:defRPr sz="2800">
                <a:solidFill>
                  <a:schemeClr val="tx1"/>
                </a:solidFill>
                <a:latin typeface="Arial" charset="0"/>
                <a:ea typeface="MS PGothic" pitchFamily="34" charset="-128"/>
              </a:defRPr>
            </a:lvl2pPr>
            <a:lvl3pPr marL="1143000" indent="-228600" defTabSz="955675">
              <a:defRPr sz="2800">
                <a:solidFill>
                  <a:schemeClr val="tx1"/>
                </a:solidFill>
                <a:latin typeface="Arial" charset="0"/>
                <a:ea typeface="MS PGothic" pitchFamily="34" charset="-128"/>
              </a:defRPr>
            </a:lvl3pPr>
            <a:lvl4pPr marL="1600200" indent="-228600" defTabSz="955675">
              <a:defRPr sz="2800">
                <a:solidFill>
                  <a:schemeClr val="tx1"/>
                </a:solidFill>
                <a:latin typeface="Arial" charset="0"/>
                <a:ea typeface="MS PGothic" pitchFamily="34" charset="-128"/>
              </a:defRPr>
            </a:lvl4pPr>
            <a:lvl5pPr marL="2057400" indent="-228600" defTabSz="955675">
              <a:defRPr sz="2800">
                <a:solidFill>
                  <a:schemeClr val="tx1"/>
                </a:solidFill>
                <a:latin typeface="Arial" charset="0"/>
                <a:ea typeface="MS PGothic" pitchFamily="34" charset="-128"/>
              </a:defRPr>
            </a:lvl5pPr>
            <a:lvl6pPr marL="2514600" indent="-228600" defTabSz="955675" eaLnBrk="0" fontAlgn="base" hangingPunct="0">
              <a:spcBef>
                <a:spcPct val="0"/>
              </a:spcBef>
              <a:spcAft>
                <a:spcPct val="0"/>
              </a:spcAft>
              <a:defRPr sz="2800">
                <a:solidFill>
                  <a:schemeClr val="tx1"/>
                </a:solidFill>
                <a:latin typeface="Arial" charset="0"/>
                <a:ea typeface="MS PGothic" pitchFamily="34" charset="-128"/>
              </a:defRPr>
            </a:lvl6pPr>
            <a:lvl7pPr marL="2971800" indent="-228600" defTabSz="955675" eaLnBrk="0" fontAlgn="base" hangingPunct="0">
              <a:spcBef>
                <a:spcPct val="0"/>
              </a:spcBef>
              <a:spcAft>
                <a:spcPct val="0"/>
              </a:spcAft>
              <a:defRPr sz="2800">
                <a:solidFill>
                  <a:schemeClr val="tx1"/>
                </a:solidFill>
                <a:latin typeface="Arial" charset="0"/>
                <a:ea typeface="MS PGothic" pitchFamily="34" charset="-128"/>
              </a:defRPr>
            </a:lvl7pPr>
            <a:lvl8pPr marL="3429000" indent="-228600" defTabSz="955675" eaLnBrk="0" fontAlgn="base" hangingPunct="0">
              <a:spcBef>
                <a:spcPct val="0"/>
              </a:spcBef>
              <a:spcAft>
                <a:spcPct val="0"/>
              </a:spcAft>
              <a:defRPr sz="2800">
                <a:solidFill>
                  <a:schemeClr val="tx1"/>
                </a:solidFill>
                <a:latin typeface="Arial" charset="0"/>
                <a:ea typeface="MS PGothic" pitchFamily="34" charset="-128"/>
              </a:defRPr>
            </a:lvl8pPr>
            <a:lvl9pPr marL="3886200" indent="-228600" defTabSz="955675" eaLnBrk="0" fontAlgn="base" hangingPunct="0">
              <a:spcBef>
                <a:spcPct val="0"/>
              </a:spcBef>
              <a:spcAft>
                <a:spcPct val="0"/>
              </a:spcAft>
              <a:defRPr sz="2800">
                <a:solidFill>
                  <a:schemeClr val="tx1"/>
                </a:solidFill>
                <a:latin typeface="Arial" charset="0"/>
                <a:ea typeface="MS PGothic" pitchFamily="34" charset="-128"/>
              </a:defRPr>
            </a:lvl9pPr>
          </a:lstStyle>
          <a:p>
            <a:fld id="{6EF3534C-1422-41C8-9314-7266CF528744}" type="slidenum">
              <a:rPr lang="en-US" altLang="de-DE" sz="1300"/>
              <a:pPr/>
              <a:t>8</a:t>
            </a:fld>
            <a:endParaRPr lang="en-US" altLang="de-DE" sz="1300"/>
          </a:p>
        </p:txBody>
      </p:sp>
      <p:sp>
        <p:nvSpPr>
          <p:cNvPr id="39939" name="Rectangle 2"/>
          <p:cNvSpPr>
            <a:spLocks noGrp="1" noRot="1" noChangeAspect="1" noChangeArrowheads="1" noTextEdit="1"/>
          </p:cNvSpPr>
          <p:nvPr>
            <p:ph type="sldImg"/>
          </p:nvPr>
        </p:nvSpPr>
        <p:spPr>
          <a:xfrm>
            <a:off x="90488" y="744538"/>
            <a:ext cx="6618287" cy="3722687"/>
          </a:xfrm>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800">
                <a:solidFill>
                  <a:schemeClr val="tx1"/>
                </a:solidFill>
                <a:latin typeface="Arial" charset="0"/>
                <a:ea typeface="MS PGothic" pitchFamily="34" charset="-128"/>
              </a:defRPr>
            </a:lvl1pPr>
            <a:lvl2pPr marL="742950" indent="-285750" defTabSz="955675">
              <a:defRPr sz="2800">
                <a:solidFill>
                  <a:schemeClr val="tx1"/>
                </a:solidFill>
                <a:latin typeface="Arial" charset="0"/>
                <a:ea typeface="MS PGothic" pitchFamily="34" charset="-128"/>
              </a:defRPr>
            </a:lvl2pPr>
            <a:lvl3pPr marL="1143000" indent="-228600" defTabSz="955675">
              <a:defRPr sz="2800">
                <a:solidFill>
                  <a:schemeClr val="tx1"/>
                </a:solidFill>
                <a:latin typeface="Arial" charset="0"/>
                <a:ea typeface="MS PGothic" pitchFamily="34" charset="-128"/>
              </a:defRPr>
            </a:lvl3pPr>
            <a:lvl4pPr marL="1600200" indent="-228600" defTabSz="955675">
              <a:defRPr sz="2800">
                <a:solidFill>
                  <a:schemeClr val="tx1"/>
                </a:solidFill>
                <a:latin typeface="Arial" charset="0"/>
                <a:ea typeface="MS PGothic" pitchFamily="34" charset="-128"/>
              </a:defRPr>
            </a:lvl4pPr>
            <a:lvl5pPr marL="2057400" indent="-228600" defTabSz="955675">
              <a:defRPr sz="2800">
                <a:solidFill>
                  <a:schemeClr val="tx1"/>
                </a:solidFill>
                <a:latin typeface="Arial" charset="0"/>
                <a:ea typeface="MS PGothic" pitchFamily="34" charset="-128"/>
              </a:defRPr>
            </a:lvl5pPr>
            <a:lvl6pPr marL="2514600" indent="-228600" defTabSz="955675" eaLnBrk="0" fontAlgn="base" hangingPunct="0">
              <a:spcBef>
                <a:spcPct val="0"/>
              </a:spcBef>
              <a:spcAft>
                <a:spcPct val="0"/>
              </a:spcAft>
              <a:defRPr sz="2800">
                <a:solidFill>
                  <a:schemeClr val="tx1"/>
                </a:solidFill>
                <a:latin typeface="Arial" charset="0"/>
                <a:ea typeface="MS PGothic" pitchFamily="34" charset="-128"/>
              </a:defRPr>
            </a:lvl6pPr>
            <a:lvl7pPr marL="2971800" indent="-228600" defTabSz="955675" eaLnBrk="0" fontAlgn="base" hangingPunct="0">
              <a:spcBef>
                <a:spcPct val="0"/>
              </a:spcBef>
              <a:spcAft>
                <a:spcPct val="0"/>
              </a:spcAft>
              <a:defRPr sz="2800">
                <a:solidFill>
                  <a:schemeClr val="tx1"/>
                </a:solidFill>
                <a:latin typeface="Arial" charset="0"/>
                <a:ea typeface="MS PGothic" pitchFamily="34" charset="-128"/>
              </a:defRPr>
            </a:lvl7pPr>
            <a:lvl8pPr marL="3429000" indent="-228600" defTabSz="955675" eaLnBrk="0" fontAlgn="base" hangingPunct="0">
              <a:spcBef>
                <a:spcPct val="0"/>
              </a:spcBef>
              <a:spcAft>
                <a:spcPct val="0"/>
              </a:spcAft>
              <a:defRPr sz="2800">
                <a:solidFill>
                  <a:schemeClr val="tx1"/>
                </a:solidFill>
                <a:latin typeface="Arial" charset="0"/>
                <a:ea typeface="MS PGothic" pitchFamily="34" charset="-128"/>
              </a:defRPr>
            </a:lvl8pPr>
            <a:lvl9pPr marL="3886200" indent="-228600" defTabSz="955675" eaLnBrk="0" fontAlgn="base" hangingPunct="0">
              <a:spcBef>
                <a:spcPct val="0"/>
              </a:spcBef>
              <a:spcAft>
                <a:spcPct val="0"/>
              </a:spcAft>
              <a:defRPr sz="2800">
                <a:solidFill>
                  <a:schemeClr val="tx1"/>
                </a:solidFill>
                <a:latin typeface="Arial" charset="0"/>
                <a:ea typeface="MS PGothic" pitchFamily="34" charset="-128"/>
              </a:defRPr>
            </a:lvl9pPr>
          </a:lstStyle>
          <a:p>
            <a:fld id="{6EF3534C-1422-41C8-9314-7266CF528744}" type="slidenum">
              <a:rPr lang="en-US" altLang="de-DE" sz="1300"/>
              <a:pPr/>
              <a:t>9</a:t>
            </a:fld>
            <a:endParaRPr lang="en-US" altLang="de-DE" sz="1300"/>
          </a:p>
        </p:txBody>
      </p:sp>
      <p:sp>
        <p:nvSpPr>
          <p:cNvPr id="39939" name="Rectangle 2"/>
          <p:cNvSpPr>
            <a:spLocks noGrp="1" noRot="1" noChangeAspect="1" noChangeArrowheads="1" noTextEdit="1"/>
          </p:cNvSpPr>
          <p:nvPr>
            <p:ph type="sldImg"/>
          </p:nvPr>
        </p:nvSpPr>
        <p:spPr>
          <a:xfrm>
            <a:off x="90488" y="744538"/>
            <a:ext cx="6618287" cy="3722687"/>
          </a:xfrm>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800">
                <a:solidFill>
                  <a:schemeClr val="tx1"/>
                </a:solidFill>
                <a:latin typeface="Arial" charset="0"/>
                <a:ea typeface="MS PGothic" pitchFamily="34" charset="-128"/>
              </a:defRPr>
            </a:lvl1pPr>
            <a:lvl2pPr marL="742950" indent="-285750" defTabSz="955675">
              <a:defRPr sz="2800">
                <a:solidFill>
                  <a:schemeClr val="tx1"/>
                </a:solidFill>
                <a:latin typeface="Arial" charset="0"/>
                <a:ea typeface="MS PGothic" pitchFamily="34" charset="-128"/>
              </a:defRPr>
            </a:lvl2pPr>
            <a:lvl3pPr marL="1143000" indent="-228600" defTabSz="955675">
              <a:defRPr sz="2800">
                <a:solidFill>
                  <a:schemeClr val="tx1"/>
                </a:solidFill>
                <a:latin typeface="Arial" charset="0"/>
                <a:ea typeface="MS PGothic" pitchFamily="34" charset="-128"/>
              </a:defRPr>
            </a:lvl3pPr>
            <a:lvl4pPr marL="1600200" indent="-228600" defTabSz="955675">
              <a:defRPr sz="2800">
                <a:solidFill>
                  <a:schemeClr val="tx1"/>
                </a:solidFill>
                <a:latin typeface="Arial" charset="0"/>
                <a:ea typeface="MS PGothic" pitchFamily="34" charset="-128"/>
              </a:defRPr>
            </a:lvl4pPr>
            <a:lvl5pPr marL="2057400" indent="-228600" defTabSz="955675">
              <a:defRPr sz="2800">
                <a:solidFill>
                  <a:schemeClr val="tx1"/>
                </a:solidFill>
                <a:latin typeface="Arial" charset="0"/>
                <a:ea typeface="MS PGothic" pitchFamily="34" charset="-128"/>
              </a:defRPr>
            </a:lvl5pPr>
            <a:lvl6pPr marL="2514600" indent="-228600" defTabSz="955675" eaLnBrk="0" fontAlgn="base" hangingPunct="0">
              <a:spcBef>
                <a:spcPct val="0"/>
              </a:spcBef>
              <a:spcAft>
                <a:spcPct val="0"/>
              </a:spcAft>
              <a:defRPr sz="2800">
                <a:solidFill>
                  <a:schemeClr val="tx1"/>
                </a:solidFill>
                <a:latin typeface="Arial" charset="0"/>
                <a:ea typeface="MS PGothic" pitchFamily="34" charset="-128"/>
              </a:defRPr>
            </a:lvl6pPr>
            <a:lvl7pPr marL="2971800" indent="-228600" defTabSz="955675" eaLnBrk="0" fontAlgn="base" hangingPunct="0">
              <a:spcBef>
                <a:spcPct val="0"/>
              </a:spcBef>
              <a:spcAft>
                <a:spcPct val="0"/>
              </a:spcAft>
              <a:defRPr sz="2800">
                <a:solidFill>
                  <a:schemeClr val="tx1"/>
                </a:solidFill>
                <a:latin typeface="Arial" charset="0"/>
                <a:ea typeface="MS PGothic" pitchFamily="34" charset="-128"/>
              </a:defRPr>
            </a:lvl7pPr>
            <a:lvl8pPr marL="3429000" indent="-228600" defTabSz="955675" eaLnBrk="0" fontAlgn="base" hangingPunct="0">
              <a:spcBef>
                <a:spcPct val="0"/>
              </a:spcBef>
              <a:spcAft>
                <a:spcPct val="0"/>
              </a:spcAft>
              <a:defRPr sz="2800">
                <a:solidFill>
                  <a:schemeClr val="tx1"/>
                </a:solidFill>
                <a:latin typeface="Arial" charset="0"/>
                <a:ea typeface="MS PGothic" pitchFamily="34" charset="-128"/>
              </a:defRPr>
            </a:lvl8pPr>
            <a:lvl9pPr marL="3886200" indent="-228600" defTabSz="955675" eaLnBrk="0" fontAlgn="base" hangingPunct="0">
              <a:spcBef>
                <a:spcPct val="0"/>
              </a:spcBef>
              <a:spcAft>
                <a:spcPct val="0"/>
              </a:spcAft>
              <a:defRPr sz="2800">
                <a:solidFill>
                  <a:schemeClr val="tx1"/>
                </a:solidFill>
                <a:latin typeface="Arial" charset="0"/>
                <a:ea typeface="MS PGothic" pitchFamily="34" charset="-128"/>
              </a:defRPr>
            </a:lvl9pPr>
          </a:lstStyle>
          <a:p>
            <a:fld id="{6EF3534C-1422-41C8-9314-7266CF528744}" type="slidenum">
              <a:rPr lang="en-US" altLang="de-DE" sz="1300"/>
              <a:pPr/>
              <a:t>10</a:t>
            </a:fld>
            <a:endParaRPr lang="en-US" altLang="de-DE" sz="1300"/>
          </a:p>
        </p:txBody>
      </p:sp>
      <p:sp>
        <p:nvSpPr>
          <p:cNvPr id="39939" name="Rectangle 2"/>
          <p:cNvSpPr>
            <a:spLocks noGrp="1" noRot="1" noChangeAspect="1" noChangeArrowheads="1" noTextEdit="1"/>
          </p:cNvSpPr>
          <p:nvPr>
            <p:ph type="sldImg"/>
          </p:nvPr>
        </p:nvSpPr>
        <p:spPr>
          <a:xfrm>
            <a:off x="90488" y="744538"/>
            <a:ext cx="6618287" cy="3722687"/>
          </a:xfrm>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800">
                <a:solidFill>
                  <a:schemeClr val="tx1"/>
                </a:solidFill>
                <a:latin typeface="Arial" charset="0"/>
                <a:ea typeface="MS PGothic" pitchFamily="34" charset="-128"/>
              </a:defRPr>
            </a:lvl1pPr>
            <a:lvl2pPr marL="742950" indent="-285750" defTabSz="955675">
              <a:defRPr sz="2800">
                <a:solidFill>
                  <a:schemeClr val="tx1"/>
                </a:solidFill>
                <a:latin typeface="Arial" charset="0"/>
                <a:ea typeface="MS PGothic" pitchFamily="34" charset="-128"/>
              </a:defRPr>
            </a:lvl2pPr>
            <a:lvl3pPr marL="1143000" indent="-228600" defTabSz="955675">
              <a:defRPr sz="2800">
                <a:solidFill>
                  <a:schemeClr val="tx1"/>
                </a:solidFill>
                <a:latin typeface="Arial" charset="0"/>
                <a:ea typeface="MS PGothic" pitchFamily="34" charset="-128"/>
              </a:defRPr>
            </a:lvl3pPr>
            <a:lvl4pPr marL="1600200" indent="-228600" defTabSz="955675">
              <a:defRPr sz="2800">
                <a:solidFill>
                  <a:schemeClr val="tx1"/>
                </a:solidFill>
                <a:latin typeface="Arial" charset="0"/>
                <a:ea typeface="MS PGothic" pitchFamily="34" charset="-128"/>
              </a:defRPr>
            </a:lvl4pPr>
            <a:lvl5pPr marL="2057400" indent="-228600" defTabSz="955675">
              <a:defRPr sz="2800">
                <a:solidFill>
                  <a:schemeClr val="tx1"/>
                </a:solidFill>
                <a:latin typeface="Arial" charset="0"/>
                <a:ea typeface="MS PGothic" pitchFamily="34" charset="-128"/>
              </a:defRPr>
            </a:lvl5pPr>
            <a:lvl6pPr marL="2514600" indent="-228600" defTabSz="955675" eaLnBrk="0" fontAlgn="base" hangingPunct="0">
              <a:spcBef>
                <a:spcPct val="0"/>
              </a:spcBef>
              <a:spcAft>
                <a:spcPct val="0"/>
              </a:spcAft>
              <a:defRPr sz="2800">
                <a:solidFill>
                  <a:schemeClr val="tx1"/>
                </a:solidFill>
                <a:latin typeface="Arial" charset="0"/>
                <a:ea typeface="MS PGothic" pitchFamily="34" charset="-128"/>
              </a:defRPr>
            </a:lvl6pPr>
            <a:lvl7pPr marL="2971800" indent="-228600" defTabSz="955675" eaLnBrk="0" fontAlgn="base" hangingPunct="0">
              <a:spcBef>
                <a:spcPct val="0"/>
              </a:spcBef>
              <a:spcAft>
                <a:spcPct val="0"/>
              </a:spcAft>
              <a:defRPr sz="2800">
                <a:solidFill>
                  <a:schemeClr val="tx1"/>
                </a:solidFill>
                <a:latin typeface="Arial" charset="0"/>
                <a:ea typeface="MS PGothic" pitchFamily="34" charset="-128"/>
              </a:defRPr>
            </a:lvl7pPr>
            <a:lvl8pPr marL="3429000" indent="-228600" defTabSz="955675" eaLnBrk="0" fontAlgn="base" hangingPunct="0">
              <a:spcBef>
                <a:spcPct val="0"/>
              </a:spcBef>
              <a:spcAft>
                <a:spcPct val="0"/>
              </a:spcAft>
              <a:defRPr sz="2800">
                <a:solidFill>
                  <a:schemeClr val="tx1"/>
                </a:solidFill>
                <a:latin typeface="Arial" charset="0"/>
                <a:ea typeface="MS PGothic" pitchFamily="34" charset="-128"/>
              </a:defRPr>
            </a:lvl8pPr>
            <a:lvl9pPr marL="3886200" indent="-228600" defTabSz="955675" eaLnBrk="0" fontAlgn="base" hangingPunct="0">
              <a:spcBef>
                <a:spcPct val="0"/>
              </a:spcBef>
              <a:spcAft>
                <a:spcPct val="0"/>
              </a:spcAft>
              <a:defRPr sz="2800">
                <a:solidFill>
                  <a:schemeClr val="tx1"/>
                </a:solidFill>
                <a:latin typeface="Arial" charset="0"/>
                <a:ea typeface="MS PGothic" pitchFamily="34" charset="-128"/>
              </a:defRPr>
            </a:lvl9pPr>
          </a:lstStyle>
          <a:p>
            <a:fld id="{6EF3534C-1422-41C8-9314-7266CF528744}" type="slidenum">
              <a:rPr lang="en-US" altLang="de-DE" sz="1300"/>
              <a:pPr/>
              <a:t>11</a:t>
            </a:fld>
            <a:endParaRPr lang="en-US" altLang="de-DE" sz="1300"/>
          </a:p>
        </p:txBody>
      </p:sp>
      <p:sp>
        <p:nvSpPr>
          <p:cNvPr id="39939" name="Rectangle 2"/>
          <p:cNvSpPr>
            <a:spLocks noGrp="1" noRot="1" noChangeAspect="1" noChangeArrowheads="1" noTextEdit="1"/>
          </p:cNvSpPr>
          <p:nvPr>
            <p:ph type="sldImg"/>
          </p:nvPr>
        </p:nvSpPr>
        <p:spPr>
          <a:xfrm>
            <a:off x="90488" y="744538"/>
            <a:ext cx="6618287" cy="3722687"/>
          </a:xfrm>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800">
                <a:solidFill>
                  <a:schemeClr val="tx1"/>
                </a:solidFill>
                <a:latin typeface="Arial" charset="0"/>
                <a:ea typeface="MS PGothic" pitchFamily="34" charset="-128"/>
              </a:defRPr>
            </a:lvl1pPr>
            <a:lvl2pPr marL="742950" indent="-285750" defTabSz="955675">
              <a:defRPr sz="2800">
                <a:solidFill>
                  <a:schemeClr val="tx1"/>
                </a:solidFill>
                <a:latin typeface="Arial" charset="0"/>
                <a:ea typeface="MS PGothic" pitchFamily="34" charset="-128"/>
              </a:defRPr>
            </a:lvl2pPr>
            <a:lvl3pPr marL="1143000" indent="-228600" defTabSz="955675">
              <a:defRPr sz="2800">
                <a:solidFill>
                  <a:schemeClr val="tx1"/>
                </a:solidFill>
                <a:latin typeface="Arial" charset="0"/>
                <a:ea typeface="MS PGothic" pitchFamily="34" charset="-128"/>
              </a:defRPr>
            </a:lvl3pPr>
            <a:lvl4pPr marL="1600200" indent="-228600" defTabSz="955675">
              <a:defRPr sz="2800">
                <a:solidFill>
                  <a:schemeClr val="tx1"/>
                </a:solidFill>
                <a:latin typeface="Arial" charset="0"/>
                <a:ea typeface="MS PGothic" pitchFamily="34" charset="-128"/>
              </a:defRPr>
            </a:lvl4pPr>
            <a:lvl5pPr marL="2057400" indent="-228600" defTabSz="955675">
              <a:defRPr sz="2800">
                <a:solidFill>
                  <a:schemeClr val="tx1"/>
                </a:solidFill>
                <a:latin typeface="Arial" charset="0"/>
                <a:ea typeface="MS PGothic" pitchFamily="34" charset="-128"/>
              </a:defRPr>
            </a:lvl5pPr>
            <a:lvl6pPr marL="2514600" indent="-228600" defTabSz="955675" eaLnBrk="0" fontAlgn="base" hangingPunct="0">
              <a:spcBef>
                <a:spcPct val="0"/>
              </a:spcBef>
              <a:spcAft>
                <a:spcPct val="0"/>
              </a:spcAft>
              <a:defRPr sz="2800">
                <a:solidFill>
                  <a:schemeClr val="tx1"/>
                </a:solidFill>
                <a:latin typeface="Arial" charset="0"/>
                <a:ea typeface="MS PGothic" pitchFamily="34" charset="-128"/>
              </a:defRPr>
            </a:lvl6pPr>
            <a:lvl7pPr marL="2971800" indent="-228600" defTabSz="955675" eaLnBrk="0" fontAlgn="base" hangingPunct="0">
              <a:spcBef>
                <a:spcPct val="0"/>
              </a:spcBef>
              <a:spcAft>
                <a:spcPct val="0"/>
              </a:spcAft>
              <a:defRPr sz="2800">
                <a:solidFill>
                  <a:schemeClr val="tx1"/>
                </a:solidFill>
                <a:latin typeface="Arial" charset="0"/>
                <a:ea typeface="MS PGothic" pitchFamily="34" charset="-128"/>
              </a:defRPr>
            </a:lvl7pPr>
            <a:lvl8pPr marL="3429000" indent="-228600" defTabSz="955675" eaLnBrk="0" fontAlgn="base" hangingPunct="0">
              <a:spcBef>
                <a:spcPct val="0"/>
              </a:spcBef>
              <a:spcAft>
                <a:spcPct val="0"/>
              </a:spcAft>
              <a:defRPr sz="2800">
                <a:solidFill>
                  <a:schemeClr val="tx1"/>
                </a:solidFill>
                <a:latin typeface="Arial" charset="0"/>
                <a:ea typeface="MS PGothic" pitchFamily="34" charset="-128"/>
              </a:defRPr>
            </a:lvl8pPr>
            <a:lvl9pPr marL="3886200" indent="-228600" defTabSz="955675" eaLnBrk="0" fontAlgn="base" hangingPunct="0">
              <a:spcBef>
                <a:spcPct val="0"/>
              </a:spcBef>
              <a:spcAft>
                <a:spcPct val="0"/>
              </a:spcAft>
              <a:defRPr sz="2800">
                <a:solidFill>
                  <a:schemeClr val="tx1"/>
                </a:solidFill>
                <a:latin typeface="Arial" charset="0"/>
                <a:ea typeface="MS PGothic" pitchFamily="34" charset="-128"/>
              </a:defRPr>
            </a:lvl9pPr>
          </a:lstStyle>
          <a:p>
            <a:fld id="{CC921CD7-F70E-41E3-9CF0-5B4C8293820E}" type="slidenum">
              <a:rPr lang="en-US" altLang="de-DE" sz="1300"/>
              <a:pPr/>
              <a:t>12</a:t>
            </a:fld>
            <a:endParaRPr lang="en-US" altLang="de-DE" sz="1300"/>
          </a:p>
        </p:txBody>
      </p:sp>
      <p:sp>
        <p:nvSpPr>
          <p:cNvPr id="41987"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62" tIns="47781" rIns="95562" bIns="47781" anchor="b"/>
          <a:lstStyle>
            <a:lvl1pPr defTabSz="955675">
              <a:defRPr sz="2800">
                <a:solidFill>
                  <a:schemeClr val="tx1"/>
                </a:solidFill>
                <a:latin typeface="Arial" charset="0"/>
                <a:ea typeface="MS PGothic" pitchFamily="34" charset="-128"/>
              </a:defRPr>
            </a:lvl1pPr>
            <a:lvl2pPr marL="742950" indent="-285750" defTabSz="955675">
              <a:defRPr sz="2800">
                <a:solidFill>
                  <a:schemeClr val="tx1"/>
                </a:solidFill>
                <a:latin typeface="Arial" charset="0"/>
                <a:ea typeface="MS PGothic" pitchFamily="34" charset="-128"/>
              </a:defRPr>
            </a:lvl2pPr>
            <a:lvl3pPr marL="1143000" indent="-228600" defTabSz="955675">
              <a:defRPr sz="2800">
                <a:solidFill>
                  <a:schemeClr val="tx1"/>
                </a:solidFill>
                <a:latin typeface="Arial" charset="0"/>
                <a:ea typeface="MS PGothic" pitchFamily="34" charset="-128"/>
              </a:defRPr>
            </a:lvl3pPr>
            <a:lvl4pPr marL="1600200" indent="-228600" defTabSz="955675">
              <a:defRPr sz="2800">
                <a:solidFill>
                  <a:schemeClr val="tx1"/>
                </a:solidFill>
                <a:latin typeface="Arial" charset="0"/>
                <a:ea typeface="MS PGothic" pitchFamily="34" charset="-128"/>
              </a:defRPr>
            </a:lvl4pPr>
            <a:lvl5pPr marL="2057400" indent="-228600" defTabSz="955675">
              <a:defRPr sz="2800">
                <a:solidFill>
                  <a:schemeClr val="tx1"/>
                </a:solidFill>
                <a:latin typeface="Arial" charset="0"/>
                <a:ea typeface="MS PGothic" pitchFamily="34" charset="-128"/>
              </a:defRPr>
            </a:lvl5pPr>
            <a:lvl6pPr marL="2514600" indent="-228600" defTabSz="955675" eaLnBrk="0" fontAlgn="base" hangingPunct="0">
              <a:spcBef>
                <a:spcPct val="0"/>
              </a:spcBef>
              <a:spcAft>
                <a:spcPct val="0"/>
              </a:spcAft>
              <a:defRPr sz="2800">
                <a:solidFill>
                  <a:schemeClr val="tx1"/>
                </a:solidFill>
                <a:latin typeface="Arial" charset="0"/>
                <a:ea typeface="MS PGothic" pitchFamily="34" charset="-128"/>
              </a:defRPr>
            </a:lvl6pPr>
            <a:lvl7pPr marL="2971800" indent="-228600" defTabSz="955675" eaLnBrk="0" fontAlgn="base" hangingPunct="0">
              <a:spcBef>
                <a:spcPct val="0"/>
              </a:spcBef>
              <a:spcAft>
                <a:spcPct val="0"/>
              </a:spcAft>
              <a:defRPr sz="2800">
                <a:solidFill>
                  <a:schemeClr val="tx1"/>
                </a:solidFill>
                <a:latin typeface="Arial" charset="0"/>
                <a:ea typeface="MS PGothic" pitchFamily="34" charset="-128"/>
              </a:defRPr>
            </a:lvl7pPr>
            <a:lvl8pPr marL="3429000" indent="-228600" defTabSz="955675" eaLnBrk="0" fontAlgn="base" hangingPunct="0">
              <a:spcBef>
                <a:spcPct val="0"/>
              </a:spcBef>
              <a:spcAft>
                <a:spcPct val="0"/>
              </a:spcAft>
              <a:defRPr sz="2800">
                <a:solidFill>
                  <a:schemeClr val="tx1"/>
                </a:solidFill>
                <a:latin typeface="Arial" charset="0"/>
                <a:ea typeface="MS PGothic" pitchFamily="34" charset="-128"/>
              </a:defRPr>
            </a:lvl8pPr>
            <a:lvl9pPr marL="3886200" indent="-228600" defTabSz="955675" eaLnBrk="0" fontAlgn="base" hangingPunct="0">
              <a:spcBef>
                <a:spcPct val="0"/>
              </a:spcBef>
              <a:spcAft>
                <a:spcPct val="0"/>
              </a:spcAft>
              <a:defRPr sz="2800">
                <a:solidFill>
                  <a:schemeClr val="tx1"/>
                </a:solidFill>
                <a:latin typeface="Arial" charset="0"/>
                <a:ea typeface="MS PGothic" pitchFamily="34" charset="-128"/>
              </a:defRPr>
            </a:lvl9pPr>
          </a:lstStyle>
          <a:p>
            <a:pPr algn="r" eaLnBrk="1" hangingPunct="1"/>
            <a:fld id="{1A9CD038-DA0C-4C0B-B84E-EB0E5781E3A1}" type="slidenum">
              <a:rPr lang="en-US" altLang="de-DE" sz="1300" b="1"/>
              <a:pPr algn="r" eaLnBrk="1" hangingPunct="1"/>
              <a:t>12</a:t>
            </a:fld>
            <a:endParaRPr lang="en-US" altLang="de-DE" sz="1300" b="1"/>
          </a:p>
        </p:txBody>
      </p:sp>
      <p:sp>
        <p:nvSpPr>
          <p:cNvPr id="41988" name="Rectangle 2"/>
          <p:cNvSpPr>
            <a:spLocks noGrp="1" noRot="1" noChangeAspect="1" noChangeArrowheads="1" noTextEdit="1"/>
          </p:cNvSpPr>
          <p:nvPr>
            <p:ph type="sldImg"/>
          </p:nvPr>
        </p:nvSpPr>
        <p:spPr>
          <a:xfrm>
            <a:off x="90488" y="744538"/>
            <a:ext cx="6618287" cy="3722687"/>
          </a:xfrm>
          <a:ln/>
        </p:spPr>
      </p:sp>
      <p:sp>
        <p:nvSpPr>
          <p:cNvPr id="4198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800">
                <a:solidFill>
                  <a:schemeClr val="tx1"/>
                </a:solidFill>
                <a:latin typeface="Arial" charset="0"/>
                <a:ea typeface="MS PGothic" pitchFamily="34" charset="-128"/>
              </a:defRPr>
            </a:lvl1pPr>
            <a:lvl2pPr marL="742950" indent="-285750" defTabSz="955675">
              <a:defRPr sz="2800">
                <a:solidFill>
                  <a:schemeClr val="tx1"/>
                </a:solidFill>
                <a:latin typeface="Arial" charset="0"/>
                <a:ea typeface="MS PGothic" pitchFamily="34" charset="-128"/>
              </a:defRPr>
            </a:lvl2pPr>
            <a:lvl3pPr marL="1143000" indent="-228600" defTabSz="955675">
              <a:defRPr sz="2800">
                <a:solidFill>
                  <a:schemeClr val="tx1"/>
                </a:solidFill>
                <a:latin typeface="Arial" charset="0"/>
                <a:ea typeface="MS PGothic" pitchFamily="34" charset="-128"/>
              </a:defRPr>
            </a:lvl3pPr>
            <a:lvl4pPr marL="1600200" indent="-228600" defTabSz="955675">
              <a:defRPr sz="2800">
                <a:solidFill>
                  <a:schemeClr val="tx1"/>
                </a:solidFill>
                <a:latin typeface="Arial" charset="0"/>
                <a:ea typeface="MS PGothic" pitchFamily="34" charset="-128"/>
              </a:defRPr>
            </a:lvl4pPr>
            <a:lvl5pPr marL="2057400" indent="-228600" defTabSz="955675">
              <a:defRPr sz="2800">
                <a:solidFill>
                  <a:schemeClr val="tx1"/>
                </a:solidFill>
                <a:latin typeface="Arial" charset="0"/>
                <a:ea typeface="MS PGothic" pitchFamily="34" charset="-128"/>
              </a:defRPr>
            </a:lvl5pPr>
            <a:lvl6pPr marL="2514600" indent="-228600" defTabSz="955675" eaLnBrk="0" fontAlgn="base" hangingPunct="0">
              <a:spcBef>
                <a:spcPct val="0"/>
              </a:spcBef>
              <a:spcAft>
                <a:spcPct val="0"/>
              </a:spcAft>
              <a:defRPr sz="2800">
                <a:solidFill>
                  <a:schemeClr val="tx1"/>
                </a:solidFill>
                <a:latin typeface="Arial" charset="0"/>
                <a:ea typeface="MS PGothic" pitchFamily="34" charset="-128"/>
              </a:defRPr>
            </a:lvl6pPr>
            <a:lvl7pPr marL="2971800" indent="-228600" defTabSz="955675" eaLnBrk="0" fontAlgn="base" hangingPunct="0">
              <a:spcBef>
                <a:spcPct val="0"/>
              </a:spcBef>
              <a:spcAft>
                <a:spcPct val="0"/>
              </a:spcAft>
              <a:defRPr sz="2800">
                <a:solidFill>
                  <a:schemeClr val="tx1"/>
                </a:solidFill>
                <a:latin typeface="Arial" charset="0"/>
                <a:ea typeface="MS PGothic" pitchFamily="34" charset="-128"/>
              </a:defRPr>
            </a:lvl7pPr>
            <a:lvl8pPr marL="3429000" indent="-228600" defTabSz="955675" eaLnBrk="0" fontAlgn="base" hangingPunct="0">
              <a:spcBef>
                <a:spcPct val="0"/>
              </a:spcBef>
              <a:spcAft>
                <a:spcPct val="0"/>
              </a:spcAft>
              <a:defRPr sz="2800">
                <a:solidFill>
                  <a:schemeClr val="tx1"/>
                </a:solidFill>
                <a:latin typeface="Arial" charset="0"/>
                <a:ea typeface="MS PGothic" pitchFamily="34" charset="-128"/>
              </a:defRPr>
            </a:lvl8pPr>
            <a:lvl9pPr marL="3886200" indent="-228600" defTabSz="955675" eaLnBrk="0" fontAlgn="base" hangingPunct="0">
              <a:spcBef>
                <a:spcPct val="0"/>
              </a:spcBef>
              <a:spcAft>
                <a:spcPct val="0"/>
              </a:spcAft>
              <a:defRPr sz="2800">
                <a:solidFill>
                  <a:schemeClr val="tx1"/>
                </a:solidFill>
                <a:latin typeface="Arial" charset="0"/>
                <a:ea typeface="MS PGothic" pitchFamily="34" charset="-128"/>
              </a:defRPr>
            </a:lvl9pPr>
          </a:lstStyle>
          <a:p>
            <a:fld id="{A23F14A4-33AE-4A82-8A54-776DF8740CF7}" type="slidenum">
              <a:rPr lang="en-US" altLang="de-DE" sz="1300"/>
              <a:pPr/>
              <a:t>13</a:t>
            </a:fld>
            <a:endParaRPr lang="en-US" altLang="de-DE" sz="1300"/>
          </a:p>
        </p:txBody>
      </p:sp>
      <p:sp>
        <p:nvSpPr>
          <p:cNvPr id="44035" name="Rectangle 2"/>
          <p:cNvSpPr>
            <a:spLocks noGrp="1" noRot="1" noChangeAspect="1" noChangeArrowheads="1" noTextEdit="1"/>
          </p:cNvSpPr>
          <p:nvPr>
            <p:ph type="sldImg"/>
          </p:nvPr>
        </p:nvSpPr>
        <p:spPr>
          <a:xfrm>
            <a:off x="90488" y="744538"/>
            <a:ext cx="6618287" cy="3722687"/>
          </a:xfrm>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Char char="-"/>
            </a:pPr>
            <a:endParaRPr lang="es-ES" altLang="de-DE"/>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800">
                <a:solidFill>
                  <a:schemeClr val="tx1"/>
                </a:solidFill>
                <a:latin typeface="Arial" charset="0"/>
                <a:ea typeface="MS PGothic" pitchFamily="34" charset="-128"/>
              </a:defRPr>
            </a:lvl1pPr>
            <a:lvl2pPr marL="742950" indent="-285750" defTabSz="955675">
              <a:defRPr sz="2800">
                <a:solidFill>
                  <a:schemeClr val="tx1"/>
                </a:solidFill>
                <a:latin typeface="Arial" charset="0"/>
                <a:ea typeface="MS PGothic" pitchFamily="34" charset="-128"/>
              </a:defRPr>
            </a:lvl2pPr>
            <a:lvl3pPr marL="1143000" indent="-228600" defTabSz="955675">
              <a:defRPr sz="2800">
                <a:solidFill>
                  <a:schemeClr val="tx1"/>
                </a:solidFill>
                <a:latin typeface="Arial" charset="0"/>
                <a:ea typeface="MS PGothic" pitchFamily="34" charset="-128"/>
              </a:defRPr>
            </a:lvl3pPr>
            <a:lvl4pPr marL="1600200" indent="-228600" defTabSz="955675">
              <a:defRPr sz="2800">
                <a:solidFill>
                  <a:schemeClr val="tx1"/>
                </a:solidFill>
                <a:latin typeface="Arial" charset="0"/>
                <a:ea typeface="MS PGothic" pitchFamily="34" charset="-128"/>
              </a:defRPr>
            </a:lvl4pPr>
            <a:lvl5pPr marL="2057400" indent="-228600" defTabSz="955675">
              <a:defRPr sz="2800">
                <a:solidFill>
                  <a:schemeClr val="tx1"/>
                </a:solidFill>
                <a:latin typeface="Arial" charset="0"/>
                <a:ea typeface="MS PGothic" pitchFamily="34" charset="-128"/>
              </a:defRPr>
            </a:lvl5pPr>
            <a:lvl6pPr marL="2514600" indent="-228600" defTabSz="955675" eaLnBrk="0" fontAlgn="base" hangingPunct="0">
              <a:spcBef>
                <a:spcPct val="0"/>
              </a:spcBef>
              <a:spcAft>
                <a:spcPct val="0"/>
              </a:spcAft>
              <a:defRPr sz="2800">
                <a:solidFill>
                  <a:schemeClr val="tx1"/>
                </a:solidFill>
                <a:latin typeface="Arial" charset="0"/>
                <a:ea typeface="MS PGothic" pitchFamily="34" charset="-128"/>
              </a:defRPr>
            </a:lvl6pPr>
            <a:lvl7pPr marL="2971800" indent="-228600" defTabSz="955675" eaLnBrk="0" fontAlgn="base" hangingPunct="0">
              <a:spcBef>
                <a:spcPct val="0"/>
              </a:spcBef>
              <a:spcAft>
                <a:spcPct val="0"/>
              </a:spcAft>
              <a:defRPr sz="2800">
                <a:solidFill>
                  <a:schemeClr val="tx1"/>
                </a:solidFill>
                <a:latin typeface="Arial" charset="0"/>
                <a:ea typeface="MS PGothic" pitchFamily="34" charset="-128"/>
              </a:defRPr>
            </a:lvl7pPr>
            <a:lvl8pPr marL="3429000" indent="-228600" defTabSz="955675" eaLnBrk="0" fontAlgn="base" hangingPunct="0">
              <a:spcBef>
                <a:spcPct val="0"/>
              </a:spcBef>
              <a:spcAft>
                <a:spcPct val="0"/>
              </a:spcAft>
              <a:defRPr sz="2800">
                <a:solidFill>
                  <a:schemeClr val="tx1"/>
                </a:solidFill>
                <a:latin typeface="Arial" charset="0"/>
                <a:ea typeface="MS PGothic" pitchFamily="34" charset="-128"/>
              </a:defRPr>
            </a:lvl8pPr>
            <a:lvl9pPr marL="3886200" indent="-228600" defTabSz="955675" eaLnBrk="0" fontAlgn="base" hangingPunct="0">
              <a:spcBef>
                <a:spcPct val="0"/>
              </a:spcBef>
              <a:spcAft>
                <a:spcPct val="0"/>
              </a:spcAft>
              <a:defRPr sz="2800">
                <a:solidFill>
                  <a:schemeClr val="tx1"/>
                </a:solidFill>
                <a:latin typeface="Arial" charset="0"/>
                <a:ea typeface="MS PGothic" pitchFamily="34" charset="-128"/>
              </a:defRPr>
            </a:lvl9pPr>
          </a:lstStyle>
          <a:p>
            <a:fld id="{DA316106-2F6F-4BAA-B51B-4E799397E76F}" type="slidenum">
              <a:rPr lang="en-US" altLang="de-DE" sz="1300"/>
              <a:pPr/>
              <a:t>14</a:t>
            </a:fld>
            <a:endParaRPr lang="en-US" altLang="de-DE" sz="1300"/>
          </a:p>
        </p:txBody>
      </p:sp>
      <p:sp>
        <p:nvSpPr>
          <p:cNvPr id="46083" name="Rectangle 2"/>
          <p:cNvSpPr>
            <a:spLocks noGrp="1" noRot="1" noChangeAspect="1" noChangeArrowheads="1" noTextEdit="1"/>
          </p:cNvSpPr>
          <p:nvPr>
            <p:ph type="sldImg"/>
          </p:nvPr>
        </p:nvSpPr>
        <p:spPr>
          <a:xfrm>
            <a:off x="90488" y="744538"/>
            <a:ext cx="6618287" cy="3722687"/>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800">
                <a:solidFill>
                  <a:schemeClr val="tx1"/>
                </a:solidFill>
                <a:latin typeface="Arial" charset="0"/>
                <a:ea typeface="MS PGothic" pitchFamily="34" charset="-128"/>
              </a:defRPr>
            </a:lvl1pPr>
            <a:lvl2pPr marL="742950" indent="-285750" defTabSz="955675">
              <a:defRPr sz="2800">
                <a:solidFill>
                  <a:schemeClr val="tx1"/>
                </a:solidFill>
                <a:latin typeface="Arial" charset="0"/>
                <a:ea typeface="MS PGothic" pitchFamily="34" charset="-128"/>
              </a:defRPr>
            </a:lvl2pPr>
            <a:lvl3pPr marL="1143000" indent="-228600" defTabSz="955675">
              <a:defRPr sz="2800">
                <a:solidFill>
                  <a:schemeClr val="tx1"/>
                </a:solidFill>
                <a:latin typeface="Arial" charset="0"/>
                <a:ea typeface="MS PGothic" pitchFamily="34" charset="-128"/>
              </a:defRPr>
            </a:lvl3pPr>
            <a:lvl4pPr marL="1600200" indent="-228600" defTabSz="955675">
              <a:defRPr sz="2800">
                <a:solidFill>
                  <a:schemeClr val="tx1"/>
                </a:solidFill>
                <a:latin typeface="Arial" charset="0"/>
                <a:ea typeface="MS PGothic" pitchFamily="34" charset="-128"/>
              </a:defRPr>
            </a:lvl4pPr>
            <a:lvl5pPr marL="2057400" indent="-228600" defTabSz="955675">
              <a:defRPr sz="2800">
                <a:solidFill>
                  <a:schemeClr val="tx1"/>
                </a:solidFill>
                <a:latin typeface="Arial" charset="0"/>
                <a:ea typeface="MS PGothic" pitchFamily="34" charset="-128"/>
              </a:defRPr>
            </a:lvl5pPr>
            <a:lvl6pPr marL="2514600" indent="-228600" defTabSz="955675" eaLnBrk="0" fontAlgn="base" hangingPunct="0">
              <a:spcBef>
                <a:spcPct val="0"/>
              </a:spcBef>
              <a:spcAft>
                <a:spcPct val="0"/>
              </a:spcAft>
              <a:defRPr sz="2800">
                <a:solidFill>
                  <a:schemeClr val="tx1"/>
                </a:solidFill>
                <a:latin typeface="Arial" charset="0"/>
                <a:ea typeface="MS PGothic" pitchFamily="34" charset="-128"/>
              </a:defRPr>
            </a:lvl6pPr>
            <a:lvl7pPr marL="2971800" indent="-228600" defTabSz="955675" eaLnBrk="0" fontAlgn="base" hangingPunct="0">
              <a:spcBef>
                <a:spcPct val="0"/>
              </a:spcBef>
              <a:spcAft>
                <a:spcPct val="0"/>
              </a:spcAft>
              <a:defRPr sz="2800">
                <a:solidFill>
                  <a:schemeClr val="tx1"/>
                </a:solidFill>
                <a:latin typeface="Arial" charset="0"/>
                <a:ea typeface="MS PGothic" pitchFamily="34" charset="-128"/>
              </a:defRPr>
            </a:lvl7pPr>
            <a:lvl8pPr marL="3429000" indent="-228600" defTabSz="955675" eaLnBrk="0" fontAlgn="base" hangingPunct="0">
              <a:spcBef>
                <a:spcPct val="0"/>
              </a:spcBef>
              <a:spcAft>
                <a:spcPct val="0"/>
              </a:spcAft>
              <a:defRPr sz="2800">
                <a:solidFill>
                  <a:schemeClr val="tx1"/>
                </a:solidFill>
                <a:latin typeface="Arial" charset="0"/>
                <a:ea typeface="MS PGothic" pitchFamily="34" charset="-128"/>
              </a:defRPr>
            </a:lvl8pPr>
            <a:lvl9pPr marL="3886200" indent="-228600" defTabSz="955675" eaLnBrk="0" fontAlgn="base" hangingPunct="0">
              <a:spcBef>
                <a:spcPct val="0"/>
              </a:spcBef>
              <a:spcAft>
                <a:spcPct val="0"/>
              </a:spcAft>
              <a:defRPr sz="2800">
                <a:solidFill>
                  <a:schemeClr val="tx1"/>
                </a:solidFill>
                <a:latin typeface="Arial" charset="0"/>
                <a:ea typeface="MS PGothic" pitchFamily="34" charset="-128"/>
              </a:defRPr>
            </a:lvl9pPr>
          </a:lstStyle>
          <a:p>
            <a:fld id="{68F51549-C064-4408-8B24-B75269BB235A}" type="slidenum">
              <a:rPr lang="en-US" altLang="de-DE" sz="1300"/>
              <a:pPr/>
              <a:t>15</a:t>
            </a:fld>
            <a:endParaRPr lang="en-US" altLang="de-DE" sz="1300"/>
          </a:p>
        </p:txBody>
      </p:sp>
      <p:sp>
        <p:nvSpPr>
          <p:cNvPr id="48131" name="Rectangle 2"/>
          <p:cNvSpPr>
            <a:spLocks noGrp="1" noRot="1" noChangeAspect="1" noChangeArrowheads="1" noTextEdit="1"/>
          </p:cNvSpPr>
          <p:nvPr>
            <p:ph type="sldImg"/>
          </p:nvPr>
        </p:nvSpPr>
        <p:spPr>
          <a:xfrm>
            <a:off x="90488" y="744538"/>
            <a:ext cx="6618287" cy="3722687"/>
          </a:xfrm>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Char char="-"/>
            </a:pPr>
            <a:endParaRPr lang="es-ES" altLang="de-DE"/>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800">
                <a:solidFill>
                  <a:schemeClr val="tx1"/>
                </a:solidFill>
                <a:latin typeface="Arial" charset="0"/>
                <a:ea typeface="MS PGothic" pitchFamily="34" charset="-128"/>
              </a:defRPr>
            </a:lvl1pPr>
            <a:lvl2pPr marL="742950" indent="-285750" defTabSz="955675">
              <a:defRPr sz="2800">
                <a:solidFill>
                  <a:schemeClr val="tx1"/>
                </a:solidFill>
                <a:latin typeface="Arial" charset="0"/>
                <a:ea typeface="MS PGothic" pitchFamily="34" charset="-128"/>
              </a:defRPr>
            </a:lvl2pPr>
            <a:lvl3pPr marL="1143000" indent="-228600" defTabSz="955675">
              <a:defRPr sz="2800">
                <a:solidFill>
                  <a:schemeClr val="tx1"/>
                </a:solidFill>
                <a:latin typeface="Arial" charset="0"/>
                <a:ea typeface="MS PGothic" pitchFamily="34" charset="-128"/>
              </a:defRPr>
            </a:lvl3pPr>
            <a:lvl4pPr marL="1600200" indent="-228600" defTabSz="955675">
              <a:defRPr sz="2800">
                <a:solidFill>
                  <a:schemeClr val="tx1"/>
                </a:solidFill>
                <a:latin typeface="Arial" charset="0"/>
                <a:ea typeface="MS PGothic" pitchFamily="34" charset="-128"/>
              </a:defRPr>
            </a:lvl4pPr>
            <a:lvl5pPr marL="2057400" indent="-228600" defTabSz="955675">
              <a:defRPr sz="2800">
                <a:solidFill>
                  <a:schemeClr val="tx1"/>
                </a:solidFill>
                <a:latin typeface="Arial" charset="0"/>
                <a:ea typeface="MS PGothic" pitchFamily="34" charset="-128"/>
              </a:defRPr>
            </a:lvl5pPr>
            <a:lvl6pPr marL="2514600" indent="-228600" defTabSz="955675" eaLnBrk="0" fontAlgn="base" hangingPunct="0">
              <a:spcBef>
                <a:spcPct val="0"/>
              </a:spcBef>
              <a:spcAft>
                <a:spcPct val="0"/>
              </a:spcAft>
              <a:defRPr sz="2800">
                <a:solidFill>
                  <a:schemeClr val="tx1"/>
                </a:solidFill>
                <a:latin typeface="Arial" charset="0"/>
                <a:ea typeface="MS PGothic" pitchFamily="34" charset="-128"/>
              </a:defRPr>
            </a:lvl6pPr>
            <a:lvl7pPr marL="2971800" indent="-228600" defTabSz="955675" eaLnBrk="0" fontAlgn="base" hangingPunct="0">
              <a:spcBef>
                <a:spcPct val="0"/>
              </a:spcBef>
              <a:spcAft>
                <a:spcPct val="0"/>
              </a:spcAft>
              <a:defRPr sz="2800">
                <a:solidFill>
                  <a:schemeClr val="tx1"/>
                </a:solidFill>
                <a:latin typeface="Arial" charset="0"/>
                <a:ea typeface="MS PGothic" pitchFamily="34" charset="-128"/>
              </a:defRPr>
            </a:lvl7pPr>
            <a:lvl8pPr marL="3429000" indent="-228600" defTabSz="955675" eaLnBrk="0" fontAlgn="base" hangingPunct="0">
              <a:spcBef>
                <a:spcPct val="0"/>
              </a:spcBef>
              <a:spcAft>
                <a:spcPct val="0"/>
              </a:spcAft>
              <a:defRPr sz="2800">
                <a:solidFill>
                  <a:schemeClr val="tx1"/>
                </a:solidFill>
                <a:latin typeface="Arial" charset="0"/>
                <a:ea typeface="MS PGothic" pitchFamily="34" charset="-128"/>
              </a:defRPr>
            </a:lvl8pPr>
            <a:lvl9pPr marL="3886200" indent="-228600" defTabSz="955675" eaLnBrk="0" fontAlgn="base" hangingPunct="0">
              <a:spcBef>
                <a:spcPct val="0"/>
              </a:spcBef>
              <a:spcAft>
                <a:spcPct val="0"/>
              </a:spcAft>
              <a:defRPr sz="2800">
                <a:solidFill>
                  <a:schemeClr val="tx1"/>
                </a:solidFill>
                <a:latin typeface="Arial" charset="0"/>
                <a:ea typeface="MS PGothic" pitchFamily="34" charset="-128"/>
              </a:defRPr>
            </a:lvl9pPr>
          </a:lstStyle>
          <a:p>
            <a:fld id="{3EDC8A83-9AEC-4F8C-B83B-06D30D30BA86}" type="slidenum">
              <a:rPr lang="en-US" altLang="de-DE" sz="1300"/>
              <a:pPr/>
              <a:t>16</a:t>
            </a:fld>
            <a:endParaRPr lang="en-US" altLang="de-DE" sz="1300"/>
          </a:p>
        </p:txBody>
      </p:sp>
      <p:sp>
        <p:nvSpPr>
          <p:cNvPr id="50179" name="Rectangle 2"/>
          <p:cNvSpPr>
            <a:spLocks noGrp="1" noRot="1" noChangeAspect="1" noChangeArrowheads="1" noTextEdit="1"/>
          </p:cNvSpPr>
          <p:nvPr>
            <p:ph type="sldImg"/>
          </p:nvPr>
        </p:nvSpPr>
        <p:spPr>
          <a:xfrm>
            <a:off x="90488" y="744538"/>
            <a:ext cx="6618287" cy="3722687"/>
          </a:xfrm>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Char char="-"/>
            </a:pPr>
            <a:endParaRPr lang="es-ES" altLang="de-DE"/>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800">
                <a:solidFill>
                  <a:schemeClr val="tx1"/>
                </a:solidFill>
                <a:latin typeface="Arial" charset="0"/>
                <a:ea typeface="MS PGothic" pitchFamily="34" charset="-128"/>
              </a:defRPr>
            </a:lvl1pPr>
            <a:lvl2pPr marL="742950" indent="-285750" defTabSz="955675">
              <a:defRPr sz="2800">
                <a:solidFill>
                  <a:schemeClr val="tx1"/>
                </a:solidFill>
                <a:latin typeface="Arial" charset="0"/>
                <a:ea typeface="MS PGothic" pitchFamily="34" charset="-128"/>
              </a:defRPr>
            </a:lvl2pPr>
            <a:lvl3pPr marL="1143000" indent="-228600" defTabSz="955675">
              <a:defRPr sz="2800">
                <a:solidFill>
                  <a:schemeClr val="tx1"/>
                </a:solidFill>
                <a:latin typeface="Arial" charset="0"/>
                <a:ea typeface="MS PGothic" pitchFamily="34" charset="-128"/>
              </a:defRPr>
            </a:lvl3pPr>
            <a:lvl4pPr marL="1600200" indent="-228600" defTabSz="955675">
              <a:defRPr sz="2800">
                <a:solidFill>
                  <a:schemeClr val="tx1"/>
                </a:solidFill>
                <a:latin typeface="Arial" charset="0"/>
                <a:ea typeface="MS PGothic" pitchFamily="34" charset="-128"/>
              </a:defRPr>
            </a:lvl4pPr>
            <a:lvl5pPr marL="2057400" indent="-228600" defTabSz="955675">
              <a:defRPr sz="2800">
                <a:solidFill>
                  <a:schemeClr val="tx1"/>
                </a:solidFill>
                <a:latin typeface="Arial" charset="0"/>
                <a:ea typeface="MS PGothic" pitchFamily="34" charset="-128"/>
              </a:defRPr>
            </a:lvl5pPr>
            <a:lvl6pPr marL="2514600" indent="-228600" defTabSz="955675" eaLnBrk="0" fontAlgn="base" hangingPunct="0">
              <a:spcBef>
                <a:spcPct val="0"/>
              </a:spcBef>
              <a:spcAft>
                <a:spcPct val="0"/>
              </a:spcAft>
              <a:defRPr sz="2800">
                <a:solidFill>
                  <a:schemeClr val="tx1"/>
                </a:solidFill>
                <a:latin typeface="Arial" charset="0"/>
                <a:ea typeface="MS PGothic" pitchFamily="34" charset="-128"/>
              </a:defRPr>
            </a:lvl6pPr>
            <a:lvl7pPr marL="2971800" indent="-228600" defTabSz="955675" eaLnBrk="0" fontAlgn="base" hangingPunct="0">
              <a:spcBef>
                <a:spcPct val="0"/>
              </a:spcBef>
              <a:spcAft>
                <a:spcPct val="0"/>
              </a:spcAft>
              <a:defRPr sz="2800">
                <a:solidFill>
                  <a:schemeClr val="tx1"/>
                </a:solidFill>
                <a:latin typeface="Arial" charset="0"/>
                <a:ea typeface="MS PGothic" pitchFamily="34" charset="-128"/>
              </a:defRPr>
            </a:lvl7pPr>
            <a:lvl8pPr marL="3429000" indent="-228600" defTabSz="955675" eaLnBrk="0" fontAlgn="base" hangingPunct="0">
              <a:spcBef>
                <a:spcPct val="0"/>
              </a:spcBef>
              <a:spcAft>
                <a:spcPct val="0"/>
              </a:spcAft>
              <a:defRPr sz="2800">
                <a:solidFill>
                  <a:schemeClr val="tx1"/>
                </a:solidFill>
                <a:latin typeface="Arial" charset="0"/>
                <a:ea typeface="MS PGothic" pitchFamily="34" charset="-128"/>
              </a:defRPr>
            </a:lvl8pPr>
            <a:lvl9pPr marL="3886200" indent="-228600" defTabSz="955675" eaLnBrk="0" fontAlgn="base" hangingPunct="0">
              <a:spcBef>
                <a:spcPct val="0"/>
              </a:spcBef>
              <a:spcAft>
                <a:spcPct val="0"/>
              </a:spcAft>
              <a:defRPr sz="2800">
                <a:solidFill>
                  <a:schemeClr val="tx1"/>
                </a:solidFill>
                <a:latin typeface="Arial" charset="0"/>
                <a:ea typeface="MS PGothic" pitchFamily="34" charset="-128"/>
              </a:defRPr>
            </a:lvl9pPr>
          </a:lstStyle>
          <a:p>
            <a:fld id="{0FCE6126-9591-4CF6-B017-CB49B04D0D3C}" type="slidenum">
              <a:rPr lang="en-US" altLang="de-DE" sz="1300"/>
              <a:pPr/>
              <a:t>17</a:t>
            </a:fld>
            <a:endParaRPr lang="en-US" altLang="de-DE" sz="1300"/>
          </a:p>
        </p:txBody>
      </p:sp>
      <p:sp>
        <p:nvSpPr>
          <p:cNvPr id="52227" name="Rectangle 2"/>
          <p:cNvSpPr>
            <a:spLocks noGrp="1" noRot="1" noChangeAspect="1" noChangeArrowheads="1" noTextEdit="1"/>
          </p:cNvSpPr>
          <p:nvPr>
            <p:ph type="sldImg"/>
          </p:nvPr>
        </p:nvSpPr>
        <p:spPr>
          <a:xfrm>
            <a:off x="90488" y="744538"/>
            <a:ext cx="6618287" cy="3722687"/>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de-DE"/>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800">
                <a:solidFill>
                  <a:schemeClr val="tx1"/>
                </a:solidFill>
                <a:latin typeface="Arial" charset="0"/>
                <a:ea typeface="MS PGothic" pitchFamily="34" charset="-128"/>
              </a:defRPr>
            </a:lvl1pPr>
            <a:lvl2pPr marL="742950" indent="-285750" defTabSz="955675">
              <a:defRPr sz="2800">
                <a:solidFill>
                  <a:schemeClr val="tx1"/>
                </a:solidFill>
                <a:latin typeface="Arial" charset="0"/>
                <a:ea typeface="MS PGothic" pitchFamily="34" charset="-128"/>
              </a:defRPr>
            </a:lvl2pPr>
            <a:lvl3pPr marL="1143000" indent="-228600" defTabSz="955675">
              <a:defRPr sz="2800">
                <a:solidFill>
                  <a:schemeClr val="tx1"/>
                </a:solidFill>
                <a:latin typeface="Arial" charset="0"/>
                <a:ea typeface="MS PGothic" pitchFamily="34" charset="-128"/>
              </a:defRPr>
            </a:lvl3pPr>
            <a:lvl4pPr marL="1600200" indent="-228600" defTabSz="955675">
              <a:defRPr sz="2800">
                <a:solidFill>
                  <a:schemeClr val="tx1"/>
                </a:solidFill>
                <a:latin typeface="Arial" charset="0"/>
                <a:ea typeface="MS PGothic" pitchFamily="34" charset="-128"/>
              </a:defRPr>
            </a:lvl4pPr>
            <a:lvl5pPr marL="2057400" indent="-228600" defTabSz="955675">
              <a:defRPr sz="2800">
                <a:solidFill>
                  <a:schemeClr val="tx1"/>
                </a:solidFill>
                <a:latin typeface="Arial" charset="0"/>
                <a:ea typeface="MS PGothic" pitchFamily="34" charset="-128"/>
              </a:defRPr>
            </a:lvl5pPr>
            <a:lvl6pPr marL="2514600" indent="-228600" defTabSz="955675" eaLnBrk="0" fontAlgn="base" hangingPunct="0">
              <a:spcBef>
                <a:spcPct val="0"/>
              </a:spcBef>
              <a:spcAft>
                <a:spcPct val="0"/>
              </a:spcAft>
              <a:defRPr sz="2800">
                <a:solidFill>
                  <a:schemeClr val="tx1"/>
                </a:solidFill>
                <a:latin typeface="Arial" charset="0"/>
                <a:ea typeface="MS PGothic" pitchFamily="34" charset="-128"/>
              </a:defRPr>
            </a:lvl6pPr>
            <a:lvl7pPr marL="2971800" indent="-228600" defTabSz="955675" eaLnBrk="0" fontAlgn="base" hangingPunct="0">
              <a:spcBef>
                <a:spcPct val="0"/>
              </a:spcBef>
              <a:spcAft>
                <a:spcPct val="0"/>
              </a:spcAft>
              <a:defRPr sz="2800">
                <a:solidFill>
                  <a:schemeClr val="tx1"/>
                </a:solidFill>
                <a:latin typeface="Arial" charset="0"/>
                <a:ea typeface="MS PGothic" pitchFamily="34" charset="-128"/>
              </a:defRPr>
            </a:lvl7pPr>
            <a:lvl8pPr marL="3429000" indent="-228600" defTabSz="955675" eaLnBrk="0" fontAlgn="base" hangingPunct="0">
              <a:spcBef>
                <a:spcPct val="0"/>
              </a:spcBef>
              <a:spcAft>
                <a:spcPct val="0"/>
              </a:spcAft>
              <a:defRPr sz="2800">
                <a:solidFill>
                  <a:schemeClr val="tx1"/>
                </a:solidFill>
                <a:latin typeface="Arial" charset="0"/>
                <a:ea typeface="MS PGothic" pitchFamily="34" charset="-128"/>
              </a:defRPr>
            </a:lvl8pPr>
            <a:lvl9pPr marL="3886200" indent="-228600" defTabSz="955675" eaLnBrk="0" fontAlgn="base" hangingPunct="0">
              <a:spcBef>
                <a:spcPct val="0"/>
              </a:spcBef>
              <a:spcAft>
                <a:spcPct val="0"/>
              </a:spcAft>
              <a:defRPr sz="2800">
                <a:solidFill>
                  <a:schemeClr val="tx1"/>
                </a:solidFill>
                <a:latin typeface="Arial" charset="0"/>
                <a:ea typeface="MS PGothic" pitchFamily="34" charset="-128"/>
              </a:defRPr>
            </a:lvl9pPr>
          </a:lstStyle>
          <a:p>
            <a:fld id="{D9867DE6-7AC1-434E-B329-F5B8517E9B3D}" type="slidenum">
              <a:rPr lang="en-US" altLang="de-DE" sz="1300"/>
              <a:pPr/>
              <a:t>18</a:t>
            </a:fld>
            <a:endParaRPr lang="en-US" altLang="de-DE" sz="1300"/>
          </a:p>
        </p:txBody>
      </p:sp>
      <p:sp>
        <p:nvSpPr>
          <p:cNvPr id="58371" name="Rectangle 2"/>
          <p:cNvSpPr>
            <a:spLocks noGrp="1" noRot="1" noChangeAspect="1" noChangeArrowheads="1" noTextEdit="1"/>
          </p:cNvSpPr>
          <p:nvPr>
            <p:ph type="sldImg"/>
          </p:nvPr>
        </p:nvSpPr>
        <p:spPr>
          <a:xfrm>
            <a:off x="90488" y="744538"/>
            <a:ext cx="6618287" cy="3722687"/>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800">
                <a:solidFill>
                  <a:schemeClr val="tx1"/>
                </a:solidFill>
                <a:latin typeface="Arial" charset="0"/>
                <a:ea typeface="MS PGothic" pitchFamily="34" charset="-128"/>
              </a:defRPr>
            </a:lvl1pPr>
            <a:lvl2pPr marL="742950" indent="-285750" defTabSz="955675">
              <a:defRPr sz="2800">
                <a:solidFill>
                  <a:schemeClr val="tx1"/>
                </a:solidFill>
                <a:latin typeface="Arial" charset="0"/>
                <a:ea typeface="MS PGothic" pitchFamily="34" charset="-128"/>
              </a:defRPr>
            </a:lvl2pPr>
            <a:lvl3pPr marL="1143000" indent="-228600" defTabSz="955675">
              <a:defRPr sz="2800">
                <a:solidFill>
                  <a:schemeClr val="tx1"/>
                </a:solidFill>
                <a:latin typeface="Arial" charset="0"/>
                <a:ea typeface="MS PGothic" pitchFamily="34" charset="-128"/>
              </a:defRPr>
            </a:lvl3pPr>
            <a:lvl4pPr marL="1600200" indent="-228600" defTabSz="955675">
              <a:defRPr sz="2800">
                <a:solidFill>
                  <a:schemeClr val="tx1"/>
                </a:solidFill>
                <a:latin typeface="Arial" charset="0"/>
                <a:ea typeface="MS PGothic" pitchFamily="34" charset="-128"/>
              </a:defRPr>
            </a:lvl4pPr>
            <a:lvl5pPr marL="2057400" indent="-228600" defTabSz="955675">
              <a:defRPr sz="2800">
                <a:solidFill>
                  <a:schemeClr val="tx1"/>
                </a:solidFill>
                <a:latin typeface="Arial" charset="0"/>
                <a:ea typeface="MS PGothic" pitchFamily="34" charset="-128"/>
              </a:defRPr>
            </a:lvl5pPr>
            <a:lvl6pPr marL="2514600" indent="-228600" defTabSz="955675" eaLnBrk="0" fontAlgn="base" hangingPunct="0">
              <a:spcBef>
                <a:spcPct val="0"/>
              </a:spcBef>
              <a:spcAft>
                <a:spcPct val="0"/>
              </a:spcAft>
              <a:defRPr sz="2800">
                <a:solidFill>
                  <a:schemeClr val="tx1"/>
                </a:solidFill>
                <a:latin typeface="Arial" charset="0"/>
                <a:ea typeface="MS PGothic" pitchFamily="34" charset="-128"/>
              </a:defRPr>
            </a:lvl6pPr>
            <a:lvl7pPr marL="2971800" indent="-228600" defTabSz="955675" eaLnBrk="0" fontAlgn="base" hangingPunct="0">
              <a:spcBef>
                <a:spcPct val="0"/>
              </a:spcBef>
              <a:spcAft>
                <a:spcPct val="0"/>
              </a:spcAft>
              <a:defRPr sz="2800">
                <a:solidFill>
                  <a:schemeClr val="tx1"/>
                </a:solidFill>
                <a:latin typeface="Arial" charset="0"/>
                <a:ea typeface="MS PGothic" pitchFamily="34" charset="-128"/>
              </a:defRPr>
            </a:lvl7pPr>
            <a:lvl8pPr marL="3429000" indent="-228600" defTabSz="955675" eaLnBrk="0" fontAlgn="base" hangingPunct="0">
              <a:spcBef>
                <a:spcPct val="0"/>
              </a:spcBef>
              <a:spcAft>
                <a:spcPct val="0"/>
              </a:spcAft>
              <a:defRPr sz="2800">
                <a:solidFill>
                  <a:schemeClr val="tx1"/>
                </a:solidFill>
                <a:latin typeface="Arial" charset="0"/>
                <a:ea typeface="MS PGothic" pitchFamily="34" charset="-128"/>
              </a:defRPr>
            </a:lvl8pPr>
            <a:lvl9pPr marL="3886200" indent="-228600" defTabSz="955675" eaLnBrk="0" fontAlgn="base" hangingPunct="0">
              <a:spcBef>
                <a:spcPct val="0"/>
              </a:spcBef>
              <a:spcAft>
                <a:spcPct val="0"/>
              </a:spcAft>
              <a:defRPr sz="2800">
                <a:solidFill>
                  <a:schemeClr val="tx1"/>
                </a:solidFill>
                <a:latin typeface="Arial" charset="0"/>
                <a:ea typeface="MS PGothic" pitchFamily="34" charset="-128"/>
              </a:defRPr>
            </a:lvl9pPr>
          </a:lstStyle>
          <a:p>
            <a:fld id="{D9867DE6-7AC1-434E-B329-F5B8517E9B3D}" type="slidenum">
              <a:rPr lang="en-US" altLang="de-DE" sz="1300"/>
              <a:pPr/>
              <a:t>19</a:t>
            </a:fld>
            <a:endParaRPr lang="en-US" altLang="de-DE" sz="1300"/>
          </a:p>
        </p:txBody>
      </p:sp>
      <p:sp>
        <p:nvSpPr>
          <p:cNvPr id="58371" name="Rectangle 2"/>
          <p:cNvSpPr>
            <a:spLocks noGrp="1" noRot="1" noChangeAspect="1" noChangeArrowheads="1" noTextEdit="1"/>
          </p:cNvSpPr>
          <p:nvPr>
            <p:ph type="sldImg"/>
          </p:nvPr>
        </p:nvSpPr>
        <p:spPr>
          <a:xfrm>
            <a:off x="90488" y="744538"/>
            <a:ext cx="6618287" cy="3722687"/>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800">
                <a:solidFill>
                  <a:schemeClr val="tx1"/>
                </a:solidFill>
                <a:latin typeface="Arial" charset="0"/>
                <a:ea typeface="MS PGothic" pitchFamily="34" charset="-128"/>
              </a:defRPr>
            </a:lvl1pPr>
            <a:lvl2pPr marL="742950" indent="-285750" defTabSz="955675">
              <a:defRPr sz="2800">
                <a:solidFill>
                  <a:schemeClr val="tx1"/>
                </a:solidFill>
                <a:latin typeface="Arial" charset="0"/>
                <a:ea typeface="MS PGothic" pitchFamily="34" charset="-128"/>
              </a:defRPr>
            </a:lvl2pPr>
            <a:lvl3pPr marL="1143000" indent="-228600" defTabSz="955675">
              <a:defRPr sz="2800">
                <a:solidFill>
                  <a:schemeClr val="tx1"/>
                </a:solidFill>
                <a:latin typeface="Arial" charset="0"/>
                <a:ea typeface="MS PGothic" pitchFamily="34" charset="-128"/>
              </a:defRPr>
            </a:lvl3pPr>
            <a:lvl4pPr marL="1600200" indent="-228600" defTabSz="955675">
              <a:defRPr sz="2800">
                <a:solidFill>
                  <a:schemeClr val="tx1"/>
                </a:solidFill>
                <a:latin typeface="Arial" charset="0"/>
                <a:ea typeface="MS PGothic" pitchFamily="34" charset="-128"/>
              </a:defRPr>
            </a:lvl4pPr>
            <a:lvl5pPr marL="2057400" indent="-228600" defTabSz="955675">
              <a:defRPr sz="2800">
                <a:solidFill>
                  <a:schemeClr val="tx1"/>
                </a:solidFill>
                <a:latin typeface="Arial" charset="0"/>
                <a:ea typeface="MS PGothic" pitchFamily="34" charset="-128"/>
              </a:defRPr>
            </a:lvl5pPr>
            <a:lvl6pPr marL="2514600" indent="-228600" defTabSz="955675" eaLnBrk="0" fontAlgn="base" hangingPunct="0">
              <a:spcBef>
                <a:spcPct val="0"/>
              </a:spcBef>
              <a:spcAft>
                <a:spcPct val="0"/>
              </a:spcAft>
              <a:defRPr sz="2800">
                <a:solidFill>
                  <a:schemeClr val="tx1"/>
                </a:solidFill>
                <a:latin typeface="Arial" charset="0"/>
                <a:ea typeface="MS PGothic" pitchFamily="34" charset="-128"/>
              </a:defRPr>
            </a:lvl6pPr>
            <a:lvl7pPr marL="2971800" indent="-228600" defTabSz="955675" eaLnBrk="0" fontAlgn="base" hangingPunct="0">
              <a:spcBef>
                <a:spcPct val="0"/>
              </a:spcBef>
              <a:spcAft>
                <a:spcPct val="0"/>
              </a:spcAft>
              <a:defRPr sz="2800">
                <a:solidFill>
                  <a:schemeClr val="tx1"/>
                </a:solidFill>
                <a:latin typeface="Arial" charset="0"/>
                <a:ea typeface="MS PGothic" pitchFamily="34" charset="-128"/>
              </a:defRPr>
            </a:lvl7pPr>
            <a:lvl8pPr marL="3429000" indent="-228600" defTabSz="955675" eaLnBrk="0" fontAlgn="base" hangingPunct="0">
              <a:spcBef>
                <a:spcPct val="0"/>
              </a:spcBef>
              <a:spcAft>
                <a:spcPct val="0"/>
              </a:spcAft>
              <a:defRPr sz="2800">
                <a:solidFill>
                  <a:schemeClr val="tx1"/>
                </a:solidFill>
                <a:latin typeface="Arial" charset="0"/>
                <a:ea typeface="MS PGothic" pitchFamily="34" charset="-128"/>
              </a:defRPr>
            </a:lvl8pPr>
            <a:lvl9pPr marL="3886200" indent="-228600" defTabSz="955675" eaLnBrk="0" fontAlgn="base" hangingPunct="0">
              <a:spcBef>
                <a:spcPct val="0"/>
              </a:spcBef>
              <a:spcAft>
                <a:spcPct val="0"/>
              </a:spcAft>
              <a:defRPr sz="2800">
                <a:solidFill>
                  <a:schemeClr val="tx1"/>
                </a:solidFill>
                <a:latin typeface="Arial" charset="0"/>
                <a:ea typeface="MS PGothic" pitchFamily="34" charset="-128"/>
              </a:defRPr>
            </a:lvl9pPr>
          </a:lstStyle>
          <a:p>
            <a:fld id="{D9867DE6-7AC1-434E-B329-F5B8517E9B3D}" type="slidenum">
              <a:rPr lang="en-US" altLang="de-DE" sz="1300"/>
              <a:pPr/>
              <a:t>20</a:t>
            </a:fld>
            <a:endParaRPr lang="en-US" altLang="de-DE" sz="1300"/>
          </a:p>
        </p:txBody>
      </p:sp>
      <p:sp>
        <p:nvSpPr>
          <p:cNvPr id="58371" name="Rectangle 2"/>
          <p:cNvSpPr>
            <a:spLocks noGrp="1" noRot="1" noChangeAspect="1" noChangeArrowheads="1" noTextEdit="1"/>
          </p:cNvSpPr>
          <p:nvPr>
            <p:ph type="sldImg"/>
          </p:nvPr>
        </p:nvSpPr>
        <p:spPr>
          <a:xfrm>
            <a:off x="90488" y="744538"/>
            <a:ext cx="6618287" cy="3722687"/>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800">
                <a:solidFill>
                  <a:schemeClr val="tx1"/>
                </a:solidFill>
                <a:latin typeface="Arial" charset="0"/>
                <a:ea typeface="MS PGothic" pitchFamily="34" charset="-128"/>
              </a:defRPr>
            </a:lvl1pPr>
            <a:lvl2pPr marL="742950" indent="-285750" defTabSz="955675">
              <a:defRPr sz="2800">
                <a:solidFill>
                  <a:schemeClr val="tx1"/>
                </a:solidFill>
                <a:latin typeface="Arial" charset="0"/>
                <a:ea typeface="MS PGothic" pitchFamily="34" charset="-128"/>
              </a:defRPr>
            </a:lvl2pPr>
            <a:lvl3pPr marL="1143000" indent="-228600" defTabSz="955675">
              <a:defRPr sz="2800">
                <a:solidFill>
                  <a:schemeClr val="tx1"/>
                </a:solidFill>
                <a:latin typeface="Arial" charset="0"/>
                <a:ea typeface="MS PGothic" pitchFamily="34" charset="-128"/>
              </a:defRPr>
            </a:lvl3pPr>
            <a:lvl4pPr marL="1600200" indent="-228600" defTabSz="955675">
              <a:defRPr sz="2800">
                <a:solidFill>
                  <a:schemeClr val="tx1"/>
                </a:solidFill>
                <a:latin typeface="Arial" charset="0"/>
                <a:ea typeface="MS PGothic" pitchFamily="34" charset="-128"/>
              </a:defRPr>
            </a:lvl4pPr>
            <a:lvl5pPr marL="2057400" indent="-228600" defTabSz="955675">
              <a:defRPr sz="2800">
                <a:solidFill>
                  <a:schemeClr val="tx1"/>
                </a:solidFill>
                <a:latin typeface="Arial" charset="0"/>
                <a:ea typeface="MS PGothic" pitchFamily="34" charset="-128"/>
              </a:defRPr>
            </a:lvl5pPr>
            <a:lvl6pPr marL="2514600" indent="-228600" defTabSz="955675" eaLnBrk="0" fontAlgn="base" hangingPunct="0">
              <a:spcBef>
                <a:spcPct val="0"/>
              </a:spcBef>
              <a:spcAft>
                <a:spcPct val="0"/>
              </a:spcAft>
              <a:defRPr sz="2800">
                <a:solidFill>
                  <a:schemeClr val="tx1"/>
                </a:solidFill>
                <a:latin typeface="Arial" charset="0"/>
                <a:ea typeface="MS PGothic" pitchFamily="34" charset="-128"/>
              </a:defRPr>
            </a:lvl6pPr>
            <a:lvl7pPr marL="2971800" indent="-228600" defTabSz="955675" eaLnBrk="0" fontAlgn="base" hangingPunct="0">
              <a:spcBef>
                <a:spcPct val="0"/>
              </a:spcBef>
              <a:spcAft>
                <a:spcPct val="0"/>
              </a:spcAft>
              <a:defRPr sz="2800">
                <a:solidFill>
                  <a:schemeClr val="tx1"/>
                </a:solidFill>
                <a:latin typeface="Arial" charset="0"/>
                <a:ea typeface="MS PGothic" pitchFamily="34" charset="-128"/>
              </a:defRPr>
            </a:lvl7pPr>
            <a:lvl8pPr marL="3429000" indent="-228600" defTabSz="955675" eaLnBrk="0" fontAlgn="base" hangingPunct="0">
              <a:spcBef>
                <a:spcPct val="0"/>
              </a:spcBef>
              <a:spcAft>
                <a:spcPct val="0"/>
              </a:spcAft>
              <a:defRPr sz="2800">
                <a:solidFill>
                  <a:schemeClr val="tx1"/>
                </a:solidFill>
                <a:latin typeface="Arial" charset="0"/>
                <a:ea typeface="MS PGothic" pitchFamily="34" charset="-128"/>
              </a:defRPr>
            </a:lvl8pPr>
            <a:lvl9pPr marL="3886200" indent="-228600" defTabSz="955675" eaLnBrk="0" fontAlgn="base" hangingPunct="0">
              <a:spcBef>
                <a:spcPct val="0"/>
              </a:spcBef>
              <a:spcAft>
                <a:spcPct val="0"/>
              </a:spcAft>
              <a:defRPr sz="2800">
                <a:solidFill>
                  <a:schemeClr val="tx1"/>
                </a:solidFill>
                <a:latin typeface="Arial" charset="0"/>
                <a:ea typeface="MS PGothic" pitchFamily="34" charset="-128"/>
              </a:defRPr>
            </a:lvl9pPr>
          </a:lstStyle>
          <a:p>
            <a:fld id="{77F928B4-24EE-40AC-ACC5-0E8C0FED2DE6}" type="slidenum">
              <a:rPr lang="en-US" altLang="de-DE" sz="1300"/>
              <a:pPr/>
              <a:t>21</a:t>
            </a:fld>
            <a:endParaRPr lang="en-US" altLang="de-DE" sz="1300"/>
          </a:p>
        </p:txBody>
      </p:sp>
      <p:sp>
        <p:nvSpPr>
          <p:cNvPr id="60419"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60420"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800">
                <a:solidFill>
                  <a:schemeClr val="tx1"/>
                </a:solidFill>
                <a:latin typeface="Arial" charset="0"/>
                <a:ea typeface="MS PGothic" pitchFamily="34" charset="-128"/>
              </a:defRPr>
            </a:lvl1pPr>
            <a:lvl2pPr marL="742950" indent="-285750" defTabSz="955675">
              <a:defRPr sz="2800">
                <a:solidFill>
                  <a:schemeClr val="tx1"/>
                </a:solidFill>
                <a:latin typeface="Arial" charset="0"/>
                <a:ea typeface="MS PGothic" pitchFamily="34" charset="-128"/>
              </a:defRPr>
            </a:lvl2pPr>
            <a:lvl3pPr marL="1143000" indent="-228600" defTabSz="955675">
              <a:defRPr sz="2800">
                <a:solidFill>
                  <a:schemeClr val="tx1"/>
                </a:solidFill>
                <a:latin typeface="Arial" charset="0"/>
                <a:ea typeface="MS PGothic" pitchFamily="34" charset="-128"/>
              </a:defRPr>
            </a:lvl3pPr>
            <a:lvl4pPr marL="1600200" indent="-228600" defTabSz="955675">
              <a:defRPr sz="2800">
                <a:solidFill>
                  <a:schemeClr val="tx1"/>
                </a:solidFill>
                <a:latin typeface="Arial" charset="0"/>
                <a:ea typeface="MS PGothic" pitchFamily="34" charset="-128"/>
              </a:defRPr>
            </a:lvl4pPr>
            <a:lvl5pPr marL="2057400" indent="-228600" defTabSz="955675">
              <a:defRPr sz="2800">
                <a:solidFill>
                  <a:schemeClr val="tx1"/>
                </a:solidFill>
                <a:latin typeface="Arial" charset="0"/>
                <a:ea typeface="MS PGothic" pitchFamily="34" charset="-128"/>
              </a:defRPr>
            </a:lvl5pPr>
            <a:lvl6pPr marL="2514600" indent="-228600" defTabSz="955675" eaLnBrk="0" fontAlgn="base" hangingPunct="0">
              <a:spcBef>
                <a:spcPct val="0"/>
              </a:spcBef>
              <a:spcAft>
                <a:spcPct val="0"/>
              </a:spcAft>
              <a:defRPr sz="2800">
                <a:solidFill>
                  <a:schemeClr val="tx1"/>
                </a:solidFill>
                <a:latin typeface="Arial" charset="0"/>
                <a:ea typeface="MS PGothic" pitchFamily="34" charset="-128"/>
              </a:defRPr>
            </a:lvl6pPr>
            <a:lvl7pPr marL="2971800" indent="-228600" defTabSz="955675" eaLnBrk="0" fontAlgn="base" hangingPunct="0">
              <a:spcBef>
                <a:spcPct val="0"/>
              </a:spcBef>
              <a:spcAft>
                <a:spcPct val="0"/>
              </a:spcAft>
              <a:defRPr sz="2800">
                <a:solidFill>
                  <a:schemeClr val="tx1"/>
                </a:solidFill>
                <a:latin typeface="Arial" charset="0"/>
                <a:ea typeface="MS PGothic" pitchFamily="34" charset="-128"/>
              </a:defRPr>
            </a:lvl7pPr>
            <a:lvl8pPr marL="3429000" indent="-228600" defTabSz="955675" eaLnBrk="0" fontAlgn="base" hangingPunct="0">
              <a:spcBef>
                <a:spcPct val="0"/>
              </a:spcBef>
              <a:spcAft>
                <a:spcPct val="0"/>
              </a:spcAft>
              <a:defRPr sz="2800">
                <a:solidFill>
                  <a:schemeClr val="tx1"/>
                </a:solidFill>
                <a:latin typeface="Arial" charset="0"/>
                <a:ea typeface="MS PGothic" pitchFamily="34" charset="-128"/>
              </a:defRPr>
            </a:lvl8pPr>
            <a:lvl9pPr marL="3886200" indent="-228600" defTabSz="955675" eaLnBrk="0" fontAlgn="base" hangingPunct="0">
              <a:spcBef>
                <a:spcPct val="0"/>
              </a:spcBef>
              <a:spcAft>
                <a:spcPct val="0"/>
              </a:spcAft>
              <a:defRPr sz="2800">
                <a:solidFill>
                  <a:schemeClr val="tx1"/>
                </a:solidFill>
                <a:latin typeface="Arial" charset="0"/>
                <a:ea typeface="MS PGothic" pitchFamily="34" charset="-128"/>
              </a:defRPr>
            </a:lvl9pPr>
          </a:lstStyle>
          <a:p>
            <a:fld id="{CF76D556-46DA-4985-8AE9-800B0E3B8412}" type="slidenum">
              <a:rPr lang="en-US" altLang="de-DE" sz="1300"/>
              <a:pPr/>
              <a:t>22</a:t>
            </a:fld>
            <a:endParaRPr lang="en-US" altLang="de-DE" sz="1300"/>
          </a:p>
        </p:txBody>
      </p:sp>
      <p:sp>
        <p:nvSpPr>
          <p:cNvPr id="62467"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62468"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800">
                <a:solidFill>
                  <a:schemeClr val="tx1"/>
                </a:solidFill>
                <a:latin typeface="Arial" charset="0"/>
                <a:ea typeface="MS PGothic" pitchFamily="34" charset="-128"/>
              </a:defRPr>
            </a:lvl1pPr>
            <a:lvl2pPr marL="742950" indent="-285750" defTabSz="955675">
              <a:defRPr sz="2800">
                <a:solidFill>
                  <a:schemeClr val="tx1"/>
                </a:solidFill>
                <a:latin typeface="Arial" charset="0"/>
                <a:ea typeface="MS PGothic" pitchFamily="34" charset="-128"/>
              </a:defRPr>
            </a:lvl2pPr>
            <a:lvl3pPr marL="1143000" indent="-228600" defTabSz="955675">
              <a:defRPr sz="2800">
                <a:solidFill>
                  <a:schemeClr val="tx1"/>
                </a:solidFill>
                <a:latin typeface="Arial" charset="0"/>
                <a:ea typeface="MS PGothic" pitchFamily="34" charset="-128"/>
              </a:defRPr>
            </a:lvl3pPr>
            <a:lvl4pPr marL="1600200" indent="-228600" defTabSz="955675">
              <a:defRPr sz="2800">
                <a:solidFill>
                  <a:schemeClr val="tx1"/>
                </a:solidFill>
                <a:latin typeface="Arial" charset="0"/>
                <a:ea typeface="MS PGothic" pitchFamily="34" charset="-128"/>
              </a:defRPr>
            </a:lvl4pPr>
            <a:lvl5pPr marL="2057400" indent="-228600" defTabSz="955675">
              <a:defRPr sz="2800">
                <a:solidFill>
                  <a:schemeClr val="tx1"/>
                </a:solidFill>
                <a:latin typeface="Arial" charset="0"/>
                <a:ea typeface="MS PGothic" pitchFamily="34" charset="-128"/>
              </a:defRPr>
            </a:lvl5pPr>
            <a:lvl6pPr marL="2514600" indent="-228600" defTabSz="955675" eaLnBrk="0" fontAlgn="base" hangingPunct="0">
              <a:spcBef>
                <a:spcPct val="0"/>
              </a:spcBef>
              <a:spcAft>
                <a:spcPct val="0"/>
              </a:spcAft>
              <a:defRPr sz="2800">
                <a:solidFill>
                  <a:schemeClr val="tx1"/>
                </a:solidFill>
                <a:latin typeface="Arial" charset="0"/>
                <a:ea typeface="MS PGothic" pitchFamily="34" charset="-128"/>
              </a:defRPr>
            </a:lvl6pPr>
            <a:lvl7pPr marL="2971800" indent="-228600" defTabSz="955675" eaLnBrk="0" fontAlgn="base" hangingPunct="0">
              <a:spcBef>
                <a:spcPct val="0"/>
              </a:spcBef>
              <a:spcAft>
                <a:spcPct val="0"/>
              </a:spcAft>
              <a:defRPr sz="2800">
                <a:solidFill>
                  <a:schemeClr val="tx1"/>
                </a:solidFill>
                <a:latin typeface="Arial" charset="0"/>
                <a:ea typeface="MS PGothic" pitchFamily="34" charset="-128"/>
              </a:defRPr>
            </a:lvl7pPr>
            <a:lvl8pPr marL="3429000" indent="-228600" defTabSz="955675" eaLnBrk="0" fontAlgn="base" hangingPunct="0">
              <a:spcBef>
                <a:spcPct val="0"/>
              </a:spcBef>
              <a:spcAft>
                <a:spcPct val="0"/>
              </a:spcAft>
              <a:defRPr sz="2800">
                <a:solidFill>
                  <a:schemeClr val="tx1"/>
                </a:solidFill>
                <a:latin typeface="Arial" charset="0"/>
                <a:ea typeface="MS PGothic" pitchFamily="34" charset="-128"/>
              </a:defRPr>
            </a:lvl8pPr>
            <a:lvl9pPr marL="3886200" indent="-228600" defTabSz="955675" eaLnBrk="0" fontAlgn="base" hangingPunct="0">
              <a:spcBef>
                <a:spcPct val="0"/>
              </a:spcBef>
              <a:spcAft>
                <a:spcPct val="0"/>
              </a:spcAft>
              <a:defRPr sz="2800">
                <a:solidFill>
                  <a:schemeClr val="tx1"/>
                </a:solidFill>
                <a:latin typeface="Arial" charset="0"/>
                <a:ea typeface="MS PGothic" pitchFamily="34" charset="-128"/>
              </a:defRPr>
            </a:lvl9pPr>
          </a:lstStyle>
          <a:p>
            <a:fld id="{D6B48287-0839-4347-8C9B-8062A48066DA}" type="slidenum">
              <a:rPr lang="en-US" altLang="de-DE" sz="1300"/>
              <a:pPr/>
              <a:t>23</a:t>
            </a:fld>
            <a:endParaRPr lang="en-US" altLang="de-DE" sz="1300"/>
          </a:p>
        </p:txBody>
      </p:sp>
      <p:sp>
        <p:nvSpPr>
          <p:cNvPr id="64515"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64516"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800">
                <a:solidFill>
                  <a:schemeClr val="tx1"/>
                </a:solidFill>
                <a:latin typeface="Arial" charset="0"/>
                <a:ea typeface="MS PGothic" pitchFamily="34" charset="-128"/>
              </a:defRPr>
            </a:lvl1pPr>
            <a:lvl2pPr marL="742950" indent="-285750" defTabSz="955675">
              <a:defRPr sz="2800">
                <a:solidFill>
                  <a:schemeClr val="tx1"/>
                </a:solidFill>
                <a:latin typeface="Arial" charset="0"/>
                <a:ea typeface="MS PGothic" pitchFamily="34" charset="-128"/>
              </a:defRPr>
            </a:lvl2pPr>
            <a:lvl3pPr marL="1143000" indent="-228600" defTabSz="955675">
              <a:defRPr sz="2800">
                <a:solidFill>
                  <a:schemeClr val="tx1"/>
                </a:solidFill>
                <a:latin typeface="Arial" charset="0"/>
                <a:ea typeface="MS PGothic" pitchFamily="34" charset="-128"/>
              </a:defRPr>
            </a:lvl3pPr>
            <a:lvl4pPr marL="1600200" indent="-228600" defTabSz="955675">
              <a:defRPr sz="2800">
                <a:solidFill>
                  <a:schemeClr val="tx1"/>
                </a:solidFill>
                <a:latin typeface="Arial" charset="0"/>
                <a:ea typeface="MS PGothic" pitchFamily="34" charset="-128"/>
              </a:defRPr>
            </a:lvl4pPr>
            <a:lvl5pPr marL="2057400" indent="-228600" defTabSz="955675">
              <a:defRPr sz="2800">
                <a:solidFill>
                  <a:schemeClr val="tx1"/>
                </a:solidFill>
                <a:latin typeface="Arial" charset="0"/>
                <a:ea typeface="MS PGothic" pitchFamily="34" charset="-128"/>
              </a:defRPr>
            </a:lvl5pPr>
            <a:lvl6pPr marL="2514600" indent="-228600" defTabSz="955675" eaLnBrk="0" fontAlgn="base" hangingPunct="0">
              <a:spcBef>
                <a:spcPct val="0"/>
              </a:spcBef>
              <a:spcAft>
                <a:spcPct val="0"/>
              </a:spcAft>
              <a:defRPr sz="2800">
                <a:solidFill>
                  <a:schemeClr val="tx1"/>
                </a:solidFill>
                <a:latin typeface="Arial" charset="0"/>
                <a:ea typeface="MS PGothic" pitchFamily="34" charset="-128"/>
              </a:defRPr>
            </a:lvl6pPr>
            <a:lvl7pPr marL="2971800" indent="-228600" defTabSz="955675" eaLnBrk="0" fontAlgn="base" hangingPunct="0">
              <a:spcBef>
                <a:spcPct val="0"/>
              </a:spcBef>
              <a:spcAft>
                <a:spcPct val="0"/>
              </a:spcAft>
              <a:defRPr sz="2800">
                <a:solidFill>
                  <a:schemeClr val="tx1"/>
                </a:solidFill>
                <a:latin typeface="Arial" charset="0"/>
                <a:ea typeface="MS PGothic" pitchFamily="34" charset="-128"/>
              </a:defRPr>
            </a:lvl7pPr>
            <a:lvl8pPr marL="3429000" indent="-228600" defTabSz="955675" eaLnBrk="0" fontAlgn="base" hangingPunct="0">
              <a:spcBef>
                <a:spcPct val="0"/>
              </a:spcBef>
              <a:spcAft>
                <a:spcPct val="0"/>
              </a:spcAft>
              <a:defRPr sz="2800">
                <a:solidFill>
                  <a:schemeClr val="tx1"/>
                </a:solidFill>
                <a:latin typeface="Arial" charset="0"/>
                <a:ea typeface="MS PGothic" pitchFamily="34" charset="-128"/>
              </a:defRPr>
            </a:lvl8pPr>
            <a:lvl9pPr marL="3886200" indent="-228600" defTabSz="955675" eaLnBrk="0" fontAlgn="base" hangingPunct="0">
              <a:spcBef>
                <a:spcPct val="0"/>
              </a:spcBef>
              <a:spcAft>
                <a:spcPct val="0"/>
              </a:spcAft>
              <a:defRPr sz="2800">
                <a:solidFill>
                  <a:schemeClr val="tx1"/>
                </a:solidFill>
                <a:latin typeface="Arial" charset="0"/>
                <a:ea typeface="MS PGothic" pitchFamily="34" charset="-128"/>
              </a:defRPr>
            </a:lvl9pPr>
          </a:lstStyle>
          <a:p>
            <a:fld id="{13200BFA-3624-4465-BFBF-0B17117CCE47}" type="slidenum">
              <a:rPr lang="en-US" altLang="de-DE" sz="1300"/>
              <a:pPr/>
              <a:t>24</a:t>
            </a:fld>
            <a:endParaRPr lang="en-US" altLang="de-DE" sz="1300"/>
          </a:p>
        </p:txBody>
      </p:sp>
      <p:sp>
        <p:nvSpPr>
          <p:cNvPr id="66563"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66564"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800">
                <a:solidFill>
                  <a:schemeClr val="tx1"/>
                </a:solidFill>
                <a:latin typeface="Arial" charset="0"/>
                <a:ea typeface="MS PGothic" pitchFamily="34" charset="-128"/>
              </a:defRPr>
            </a:lvl1pPr>
            <a:lvl2pPr marL="742950" indent="-285750" defTabSz="955675">
              <a:defRPr sz="2800">
                <a:solidFill>
                  <a:schemeClr val="tx1"/>
                </a:solidFill>
                <a:latin typeface="Arial" charset="0"/>
                <a:ea typeface="MS PGothic" pitchFamily="34" charset="-128"/>
              </a:defRPr>
            </a:lvl2pPr>
            <a:lvl3pPr marL="1143000" indent="-228600" defTabSz="955675">
              <a:defRPr sz="2800">
                <a:solidFill>
                  <a:schemeClr val="tx1"/>
                </a:solidFill>
                <a:latin typeface="Arial" charset="0"/>
                <a:ea typeface="MS PGothic" pitchFamily="34" charset="-128"/>
              </a:defRPr>
            </a:lvl3pPr>
            <a:lvl4pPr marL="1600200" indent="-228600" defTabSz="955675">
              <a:defRPr sz="2800">
                <a:solidFill>
                  <a:schemeClr val="tx1"/>
                </a:solidFill>
                <a:latin typeface="Arial" charset="0"/>
                <a:ea typeface="MS PGothic" pitchFamily="34" charset="-128"/>
              </a:defRPr>
            </a:lvl4pPr>
            <a:lvl5pPr marL="2057400" indent="-228600" defTabSz="955675">
              <a:defRPr sz="2800">
                <a:solidFill>
                  <a:schemeClr val="tx1"/>
                </a:solidFill>
                <a:latin typeface="Arial" charset="0"/>
                <a:ea typeface="MS PGothic" pitchFamily="34" charset="-128"/>
              </a:defRPr>
            </a:lvl5pPr>
            <a:lvl6pPr marL="2514600" indent="-228600" defTabSz="955675" eaLnBrk="0" fontAlgn="base" hangingPunct="0">
              <a:spcBef>
                <a:spcPct val="0"/>
              </a:spcBef>
              <a:spcAft>
                <a:spcPct val="0"/>
              </a:spcAft>
              <a:defRPr sz="2800">
                <a:solidFill>
                  <a:schemeClr val="tx1"/>
                </a:solidFill>
                <a:latin typeface="Arial" charset="0"/>
                <a:ea typeface="MS PGothic" pitchFamily="34" charset="-128"/>
              </a:defRPr>
            </a:lvl6pPr>
            <a:lvl7pPr marL="2971800" indent="-228600" defTabSz="955675" eaLnBrk="0" fontAlgn="base" hangingPunct="0">
              <a:spcBef>
                <a:spcPct val="0"/>
              </a:spcBef>
              <a:spcAft>
                <a:spcPct val="0"/>
              </a:spcAft>
              <a:defRPr sz="2800">
                <a:solidFill>
                  <a:schemeClr val="tx1"/>
                </a:solidFill>
                <a:latin typeface="Arial" charset="0"/>
                <a:ea typeface="MS PGothic" pitchFamily="34" charset="-128"/>
              </a:defRPr>
            </a:lvl7pPr>
            <a:lvl8pPr marL="3429000" indent="-228600" defTabSz="955675" eaLnBrk="0" fontAlgn="base" hangingPunct="0">
              <a:spcBef>
                <a:spcPct val="0"/>
              </a:spcBef>
              <a:spcAft>
                <a:spcPct val="0"/>
              </a:spcAft>
              <a:defRPr sz="2800">
                <a:solidFill>
                  <a:schemeClr val="tx1"/>
                </a:solidFill>
                <a:latin typeface="Arial" charset="0"/>
                <a:ea typeface="MS PGothic" pitchFamily="34" charset="-128"/>
              </a:defRPr>
            </a:lvl8pPr>
            <a:lvl9pPr marL="3886200" indent="-228600" defTabSz="955675" eaLnBrk="0" fontAlgn="base" hangingPunct="0">
              <a:spcBef>
                <a:spcPct val="0"/>
              </a:spcBef>
              <a:spcAft>
                <a:spcPct val="0"/>
              </a:spcAft>
              <a:defRPr sz="2800">
                <a:solidFill>
                  <a:schemeClr val="tx1"/>
                </a:solidFill>
                <a:latin typeface="Arial" charset="0"/>
                <a:ea typeface="MS PGothic" pitchFamily="34" charset="-128"/>
              </a:defRPr>
            </a:lvl9pPr>
          </a:lstStyle>
          <a:p>
            <a:fld id="{20CB44A0-C846-410B-A7D8-CFC7EB25E217}" type="slidenum">
              <a:rPr lang="en-US" altLang="de-DE" sz="1300"/>
              <a:pPr/>
              <a:t>25</a:t>
            </a:fld>
            <a:endParaRPr lang="en-US" altLang="de-DE" sz="1300"/>
          </a:p>
        </p:txBody>
      </p:sp>
      <p:sp>
        <p:nvSpPr>
          <p:cNvPr id="68611"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68612"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800">
                <a:solidFill>
                  <a:schemeClr val="tx1"/>
                </a:solidFill>
                <a:latin typeface="Arial" charset="0"/>
                <a:ea typeface="MS PGothic" pitchFamily="34" charset="-128"/>
              </a:defRPr>
            </a:lvl1pPr>
            <a:lvl2pPr marL="742950" indent="-285750" defTabSz="955675">
              <a:defRPr sz="2800">
                <a:solidFill>
                  <a:schemeClr val="tx1"/>
                </a:solidFill>
                <a:latin typeface="Arial" charset="0"/>
                <a:ea typeface="MS PGothic" pitchFamily="34" charset="-128"/>
              </a:defRPr>
            </a:lvl2pPr>
            <a:lvl3pPr marL="1143000" indent="-228600" defTabSz="955675">
              <a:defRPr sz="2800">
                <a:solidFill>
                  <a:schemeClr val="tx1"/>
                </a:solidFill>
                <a:latin typeface="Arial" charset="0"/>
                <a:ea typeface="MS PGothic" pitchFamily="34" charset="-128"/>
              </a:defRPr>
            </a:lvl3pPr>
            <a:lvl4pPr marL="1600200" indent="-228600" defTabSz="955675">
              <a:defRPr sz="2800">
                <a:solidFill>
                  <a:schemeClr val="tx1"/>
                </a:solidFill>
                <a:latin typeface="Arial" charset="0"/>
                <a:ea typeface="MS PGothic" pitchFamily="34" charset="-128"/>
              </a:defRPr>
            </a:lvl4pPr>
            <a:lvl5pPr marL="2057400" indent="-228600" defTabSz="955675">
              <a:defRPr sz="2800">
                <a:solidFill>
                  <a:schemeClr val="tx1"/>
                </a:solidFill>
                <a:latin typeface="Arial" charset="0"/>
                <a:ea typeface="MS PGothic" pitchFamily="34" charset="-128"/>
              </a:defRPr>
            </a:lvl5pPr>
            <a:lvl6pPr marL="2514600" indent="-228600" defTabSz="955675" eaLnBrk="0" fontAlgn="base" hangingPunct="0">
              <a:spcBef>
                <a:spcPct val="0"/>
              </a:spcBef>
              <a:spcAft>
                <a:spcPct val="0"/>
              </a:spcAft>
              <a:defRPr sz="2800">
                <a:solidFill>
                  <a:schemeClr val="tx1"/>
                </a:solidFill>
                <a:latin typeface="Arial" charset="0"/>
                <a:ea typeface="MS PGothic" pitchFamily="34" charset="-128"/>
              </a:defRPr>
            </a:lvl6pPr>
            <a:lvl7pPr marL="2971800" indent="-228600" defTabSz="955675" eaLnBrk="0" fontAlgn="base" hangingPunct="0">
              <a:spcBef>
                <a:spcPct val="0"/>
              </a:spcBef>
              <a:spcAft>
                <a:spcPct val="0"/>
              </a:spcAft>
              <a:defRPr sz="2800">
                <a:solidFill>
                  <a:schemeClr val="tx1"/>
                </a:solidFill>
                <a:latin typeface="Arial" charset="0"/>
                <a:ea typeface="MS PGothic" pitchFamily="34" charset="-128"/>
              </a:defRPr>
            </a:lvl7pPr>
            <a:lvl8pPr marL="3429000" indent="-228600" defTabSz="955675" eaLnBrk="0" fontAlgn="base" hangingPunct="0">
              <a:spcBef>
                <a:spcPct val="0"/>
              </a:spcBef>
              <a:spcAft>
                <a:spcPct val="0"/>
              </a:spcAft>
              <a:defRPr sz="2800">
                <a:solidFill>
                  <a:schemeClr val="tx1"/>
                </a:solidFill>
                <a:latin typeface="Arial" charset="0"/>
                <a:ea typeface="MS PGothic" pitchFamily="34" charset="-128"/>
              </a:defRPr>
            </a:lvl8pPr>
            <a:lvl9pPr marL="3886200" indent="-228600" defTabSz="955675" eaLnBrk="0" fontAlgn="base" hangingPunct="0">
              <a:spcBef>
                <a:spcPct val="0"/>
              </a:spcBef>
              <a:spcAft>
                <a:spcPct val="0"/>
              </a:spcAft>
              <a:defRPr sz="2800">
                <a:solidFill>
                  <a:schemeClr val="tx1"/>
                </a:solidFill>
                <a:latin typeface="Arial" charset="0"/>
                <a:ea typeface="MS PGothic" pitchFamily="34" charset="-128"/>
              </a:defRPr>
            </a:lvl9pPr>
          </a:lstStyle>
          <a:p>
            <a:fld id="{FD6EF88F-12B9-4BFC-8B68-735725113825}" type="slidenum">
              <a:rPr lang="en-US" altLang="de-DE" sz="1300"/>
              <a:pPr/>
              <a:t>26</a:t>
            </a:fld>
            <a:endParaRPr lang="en-US" altLang="de-DE" sz="1300"/>
          </a:p>
        </p:txBody>
      </p:sp>
      <p:sp>
        <p:nvSpPr>
          <p:cNvPr id="70659"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70660"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800">
                <a:solidFill>
                  <a:schemeClr val="tx1"/>
                </a:solidFill>
                <a:latin typeface="Arial" charset="0"/>
                <a:ea typeface="MS PGothic" pitchFamily="34" charset="-128"/>
              </a:defRPr>
            </a:lvl1pPr>
            <a:lvl2pPr marL="742950" indent="-285750" defTabSz="955675">
              <a:defRPr sz="2800">
                <a:solidFill>
                  <a:schemeClr val="tx1"/>
                </a:solidFill>
                <a:latin typeface="Arial" charset="0"/>
                <a:ea typeface="MS PGothic" pitchFamily="34" charset="-128"/>
              </a:defRPr>
            </a:lvl2pPr>
            <a:lvl3pPr marL="1143000" indent="-228600" defTabSz="955675">
              <a:defRPr sz="2800">
                <a:solidFill>
                  <a:schemeClr val="tx1"/>
                </a:solidFill>
                <a:latin typeface="Arial" charset="0"/>
                <a:ea typeface="MS PGothic" pitchFamily="34" charset="-128"/>
              </a:defRPr>
            </a:lvl3pPr>
            <a:lvl4pPr marL="1600200" indent="-228600" defTabSz="955675">
              <a:defRPr sz="2800">
                <a:solidFill>
                  <a:schemeClr val="tx1"/>
                </a:solidFill>
                <a:latin typeface="Arial" charset="0"/>
                <a:ea typeface="MS PGothic" pitchFamily="34" charset="-128"/>
              </a:defRPr>
            </a:lvl4pPr>
            <a:lvl5pPr marL="2057400" indent="-228600" defTabSz="955675">
              <a:defRPr sz="2800">
                <a:solidFill>
                  <a:schemeClr val="tx1"/>
                </a:solidFill>
                <a:latin typeface="Arial" charset="0"/>
                <a:ea typeface="MS PGothic" pitchFamily="34" charset="-128"/>
              </a:defRPr>
            </a:lvl5pPr>
            <a:lvl6pPr marL="2514600" indent="-228600" defTabSz="955675" eaLnBrk="0" fontAlgn="base" hangingPunct="0">
              <a:spcBef>
                <a:spcPct val="0"/>
              </a:spcBef>
              <a:spcAft>
                <a:spcPct val="0"/>
              </a:spcAft>
              <a:defRPr sz="2800">
                <a:solidFill>
                  <a:schemeClr val="tx1"/>
                </a:solidFill>
                <a:latin typeface="Arial" charset="0"/>
                <a:ea typeface="MS PGothic" pitchFamily="34" charset="-128"/>
              </a:defRPr>
            </a:lvl6pPr>
            <a:lvl7pPr marL="2971800" indent="-228600" defTabSz="955675" eaLnBrk="0" fontAlgn="base" hangingPunct="0">
              <a:spcBef>
                <a:spcPct val="0"/>
              </a:spcBef>
              <a:spcAft>
                <a:spcPct val="0"/>
              </a:spcAft>
              <a:defRPr sz="2800">
                <a:solidFill>
                  <a:schemeClr val="tx1"/>
                </a:solidFill>
                <a:latin typeface="Arial" charset="0"/>
                <a:ea typeface="MS PGothic" pitchFamily="34" charset="-128"/>
              </a:defRPr>
            </a:lvl7pPr>
            <a:lvl8pPr marL="3429000" indent="-228600" defTabSz="955675" eaLnBrk="0" fontAlgn="base" hangingPunct="0">
              <a:spcBef>
                <a:spcPct val="0"/>
              </a:spcBef>
              <a:spcAft>
                <a:spcPct val="0"/>
              </a:spcAft>
              <a:defRPr sz="2800">
                <a:solidFill>
                  <a:schemeClr val="tx1"/>
                </a:solidFill>
                <a:latin typeface="Arial" charset="0"/>
                <a:ea typeface="MS PGothic" pitchFamily="34" charset="-128"/>
              </a:defRPr>
            </a:lvl8pPr>
            <a:lvl9pPr marL="3886200" indent="-228600" defTabSz="955675" eaLnBrk="0" fontAlgn="base" hangingPunct="0">
              <a:spcBef>
                <a:spcPct val="0"/>
              </a:spcBef>
              <a:spcAft>
                <a:spcPct val="0"/>
              </a:spcAft>
              <a:defRPr sz="2800">
                <a:solidFill>
                  <a:schemeClr val="tx1"/>
                </a:solidFill>
                <a:latin typeface="Arial" charset="0"/>
                <a:ea typeface="MS PGothic" pitchFamily="34" charset="-128"/>
              </a:defRPr>
            </a:lvl9pPr>
          </a:lstStyle>
          <a:p>
            <a:fld id="{0347ED2D-A346-4A03-BB39-F658324530FD}" type="slidenum">
              <a:rPr lang="en-US" altLang="de-DE" sz="1300"/>
              <a:pPr/>
              <a:t>27</a:t>
            </a:fld>
            <a:endParaRPr lang="en-US" altLang="de-DE" sz="1300"/>
          </a:p>
        </p:txBody>
      </p:sp>
      <p:sp>
        <p:nvSpPr>
          <p:cNvPr id="76803" name="Rectangle 2"/>
          <p:cNvSpPr>
            <a:spLocks noGrp="1" noRot="1" noChangeAspect="1" noChangeArrowheads="1" noTextEdit="1"/>
          </p:cNvSpPr>
          <p:nvPr>
            <p:ph type="sldImg"/>
          </p:nvPr>
        </p:nvSpPr>
        <p:spPr>
          <a:xfrm>
            <a:off x="90488" y="744538"/>
            <a:ext cx="6618287" cy="3722687"/>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800">
                <a:solidFill>
                  <a:schemeClr val="tx1"/>
                </a:solidFill>
                <a:latin typeface="Arial" charset="0"/>
                <a:ea typeface="MS PGothic" pitchFamily="34" charset="-128"/>
              </a:defRPr>
            </a:lvl1pPr>
            <a:lvl2pPr marL="742950" indent="-285750" defTabSz="955675">
              <a:defRPr sz="2800">
                <a:solidFill>
                  <a:schemeClr val="tx1"/>
                </a:solidFill>
                <a:latin typeface="Arial" charset="0"/>
                <a:ea typeface="MS PGothic" pitchFamily="34" charset="-128"/>
              </a:defRPr>
            </a:lvl2pPr>
            <a:lvl3pPr marL="1143000" indent="-228600" defTabSz="955675">
              <a:defRPr sz="2800">
                <a:solidFill>
                  <a:schemeClr val="tx1"/>
                </a:solidFill>
                <a:latin typeface="Arial" charset="0"/>
                <a:ea typeface="MS PGothic" pitchFamily="34" charset="-128"/>
              </a:defRPr>
            </a:lvl3pPr>
            <a:lvl4pPr marL="1600200" indent="-228600" defTabSz="955675">
              <a:defRPr sz="2800">
                <a:solidFill>
                  <a:schemeClr val="tx1"/>
                </a:solidFill>
                <a:latin typeface="Arial" charset="0"/>
                <a:ea typeface="MS PGothic" pitchFamily="34" charset="-128"/>
              </a:defRPr>
            </a:lvl4pPr>
            <a:lvl5pPr marL="2057400" indent="-228600" defTabSz="955675">
              <a:defRPr sz="2800">
                <a:solidFill>
                  <a:schemeClr val="tx1"/>
                </a:solidFill>
                <a:latin typeface="Arial" charset="0"/>
                <a:ea typeface="MS PGothic" pitchFamily="34" charset="-128"/>
              </a:defRPr>
            </a:lvl5pPr>
            <a:lvl6pPr marL="2514600" indent="-228600" defTabSz="955675" eaLnBrk="0" fontAlgn="base" hangingPunct="0">
              <a:spcBef>
                <a:spcPct val="0"/>
              </a:spcBef>
              <a:spcAft>
                <a:spcPct val="0"/>
              </a:spcAft>
              <a:defRPr sz="2800">
                <a:solidFill>
                  <a:schemeClr val="tx1"/>
                </a:solidFill>
                <a:latin typeface="Arial" charset="0"/>
                <a:ea typeface="MS PGothic" pitchFamily="34" charset="-128"/>
              </a:defRPr>
            </a:lvl6pPr>
            <a:lvl7pPr marL="2971800" indent="-228600" defTabSz="955675" eaLnBrk="0" fontAlgn="base" hangingPunct="0">
              <a:spcBef>
                <a:spcPct val="0"/>
              </a:spcBef>
              <a:spcAft>
                <a:spcPct val="0"/>
              </a:spcAft>
              <a:defRPr sz="2800">
                <a:solidFill>
                  <a:schemeClr val="tx1"/>
                </a:solidFill>
                <a:latin typeface="Arial" charset="0"/>
                <a:ea typeface="MS PGothic" pitchFamily="34" charset="-128"/>
              </a:defRPr>
            </a:lvl7pPr>
            <a:lvl8pPr marL="3429000" indent="-228600" defTabSz="955675" eaLnBrk="0" fontAlgn="base" hangingPunct="0">
              <a:spcBef>
                <a:spcPct val="0"/>
              </a:spcBef>
              <a:spcAft>
                <a:spcPct val="0"/>
              </a:spcAft>
              <a:defRPr sz="2800">
                <a:solidFill>
                  <a:schemeClr val="tx1"/>
                </a:solidFill>
                <a:latin typeface="Arial" charset="0"/>
                <a:ea typeface="MS PGothic" pitchFamily="34" charset="-128"/>
              </a:defRPr>
            </a:lvl8pPr>
            <a:lvl9pPr marL="3886200" indent="-228600" defTabSz="955675" eaLnBrk="0" fontAlgn="base" hangingPunct="0">
              <a:spcBef>
                <a:spcPct val="0"/>
              </a:spcBef>
              <a:spcAft>
                <a:spcPct val="0"/>
              </a:spcAft>
              <a:defRPr sz="2800">
                <a:solidFill>
                  <a:schemeClr val="tx1"/>
                </a:solidFill>
                <a:latin typeface="Arial" charset="0"/>
                <a:ea typeface="MS PGothic" pitchFamily="34" charset="-128"/>
              </a:defRPr>
            </a:lvl9pPr>
          </a:lstStyle>
          <a:p>
            <a:fld id="{0347ED2D-A346-4A03-BB39-F658324530FD}" type="slidenum">
              <a:rPr lang="en-US" altLang="de-DE" sz="1300"/>
              <a:pPr/>
              <a:t>28</a:t>
            </a:fld>
            <a:endParaRPr lang="en-US" altLang="de-DE" sz="1300"/>
          </a:p>
        </p:txBody>
      </p:sp>
      <p:sp>
        <p:nvSpPr>
          <p:cNvPr id="76803" name="Rectangle 2"/>
          <p:cNvSpPr>
            <a:spLocks noGrp="1" noRot="1" noChangeAspect="1" noChangeArrowheads="1" noTextEdit="1"/>
          </p:cNvSpPr>
          <p:nvPr>
            <p:ph type="sldImg"/>
          </p:nvPr>
        </p:nvSpPr>
        <p:spPr>
          <a:xfrm>
            <a:off x="90488" y="744538"/>
            <a:ext cx="6618287" cy="3722687"/>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800">
                <a:solidFill>
                  <a:schemeClr val="tx1"/>
                </a:solidFill>
                <a:latin typeface="Arial" charset="0"/>
                <a:ea typeface="MS PGothic" pitchFamily="34" charset="-128"/>
              </a:defRPr>
            </a:lvl1pPr>
            <a:lvl2pPr marL="742950" indent="-285750" defTabSz="955675">
              <a:defRPr sz="2800">
                <a:solidFill>
                  <a:schemeClr val="tx1"/>
                </a:solidFill>
                <a:latin typeface="Arial" charset="0"/>
                <a:ea typeface="MS PGothic" pitchFamily="34" charset="-128"/>
              </a:defRPr>
            </a:lvl2pPr>
            <a:lvl3pPr marL="1143000" indent="-228600" defTabSz="955675">
              <a:defRPr sz="2800">
                <a:solidFill>
                  <a:schemeClr val="tx1"/>
                </a:solidFill>
                <a:latin typeface="Arial" charset="0"/>
                <a:ea typeface="MS PGothic" pitchFamily="34" charset="-128"/>
              </a:defRPr>
            </a:lvl3pPr>
            <a:lvl4pPr marL="1600200" indent="-228600" defTabSz="955675">
              <a:defRPr sz="2800">
                <a:solidFill>
                  <a:schemeClr val="tx1"/>
                </a:solidFill>
                <a:latin typeface="Arial" charset="0"/>
                <a:ea typeface="MS PGothic" pitchFamily="34" charset="-128"/>
              </a:defRPr>
            </a:lvl4pPr>
            <a:lvl5pPr marL="2057400" indent="-228600" defTabSz="955675">
              <a:defRPr sz="2800">
                <a:solidFill>
                  <a:schemeClr val="tx1"/>
                </a:solidFill>
                <a:latin typeface="Arial" charset="0"/>
                <a:ea typeface="MS PGothic" pitchFamily="34" charset="-128"/>
              </a:defRPr>
            </a:lvl5pPr>
            <a:lvl6pPr marL="2514600" indent="-228600" defTabSz="955675" eaLnBrk="0" fontAlgn="base" hangingPunct="0">
              <a:spcBef>
                <a:spcPct val="0"/>
              </a:spcBef>
              <a:spcAft>
                <a:spcPct val="0"/>
              </a:spcAft>
              <a:defRPr sz="2800">
                <a:solidFill>
                  <a:schemeClr val="tx1"/>
                </a:solidFill>
                <a:latin typeface="Arial" charset="0"/>
                <a:ea typeface="MS PGothic" pitchFamily="34" charset="-128"/>
              </a:defRPr>
            </a:lvl6pPr>
            <a:lvl7pPr marL="2971800" indent="-228600" defTabSz="955675" eaLnBrk="0" fontAlgn="base" hangingPunct="0">
              <a:spcBef>
                <a:spcPct val="0"/>
              </a:spcBef>
              <a:spcAft>
                <a:spcPct val="0"/>
              </a:spcAft>
              <a:defRPr sz="2800">
                <a:solidFill>
                  <a:schemeClr val="tx1"/>
                </a:solidFill>
                <a:latin typeface="Arial" charset="0"/>
                <a:ea typeface="MS PGothic" pitchFamily="34" charset="-128"/>
              </a:defRPr>
            </a:lvl7pPr>
            <a:lvl8pPr marL="3429000" indent="-228600" defTabSz="955675" eaLnBrk="0" fontAlgn="base" hangingPunct="0">
              <a:spcBef>
                <a:spcPct val="0"/>
              </a:spcBef>
              <a:spcAft>
                <a:spcPct val="0"/>
              </a:spcAft>
              <a:defRPr sz="2800">
                <a:solidFill>
                  <a:schemeClr val="tx1"/>
                </a:solidFill>
                <a:latin typeface="Arial" charset="0"/>
                <a:ea typeface="MS PGothic" pitchFamily="34" charset="-128"/>
              </a:defRPr>
            </a:lvl8pPr>
            <a:lvl9pPr marL="3886200" indent="-228600" defTabSz="955675" eaLnBrk="0" fontAlgn="base" hangingPunct="0">
              <a:spcBef>
                <a:spcPct val="0"/>
              </a:spcBef>
              <a:spcAft>
                <a:spcPct val="0"/>
              </a:spcAft>
              <a:defRPr sz="2800">
                <a:solidFill>
                  <a:schemeClr val="tx1"/>
                </a:solidFill>
                <a:latin typeface="Arial" charset="0"/>
                <a:ea typeface="MS PGothic" pitchFamily="34" charset="-128"/>
              </a:defRPr>
            </a:lvl9pPr>
          </a:lstStyle>
          <a:p>
            <a:fld id="{0347ED2D-A346-4A03-BB39-F658324530FD}" type="slidenum">
              <a:rPr lang="en-US" altLang="de-DE" sz="1300"/>
              <a:pPr/>
              <a:t>29</a:t>
            </a:fld>
            <a:endParaRPr lang="en-US" altLang="de-DE" sz="1300"/>
          </a:p>
        </p:txBody>
      </p:sp>
      <p:sp>
        <p:nvSpPr>
          <p:cNvPr id="76803" name="Rectangle 2"/>
          <p:cNvSpPr>
            <a:spLocks noGrp="1" noRot="1" noChangeAspect="1" noChangeArrowheads="1" noTextEdit="1"/>
          </p:cNvSpPr>
          <p:nvPr>
            <p:ph type="sldImg"/>
          </p:nvPr>
        </p:nvSpPr>
        <p:spPr>
          <a:xfrm>
            <a:off x="90488" y="744538"/>
            <a:ext cx="6618287" cy="3722687"/>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800">
                <a:solidFill>
                  <a:schemeClr val="tx1"/>
                </a:solidFill>
                <a:latin typeface="Arial" charset="0"/>
                <a:ea typeface="MS PGothic" pitchFamily="34" charset="-128"/>
              </a:defRPr>
            </a:lvl1pPr>
            <a:lvl2pPr marL="742950" indent="-285750" defTabSz="955675">
              <a:defRPr sz="2800">
                <a:solidFill>
                  <a:schemeClr val="tx1"/>
                </a:solidFill>
                <a:latin typeface="Arial" charset="0"/>
                <a:ea typeface="MS PGothic" pitchFamily="34" charset="-128"/>
              </a:defRPr>
            </a:lvl2pPr>
            <a:lvl3pPr marL="1143000" indent="-228600" defTabSz="955675">
              <a:defRPr sz="2800">
                <a:solidFill>
                  <a:schemeClr val="tx1"/>
                </a:solidFill>
                <a:latin typeface="Arial" charset="0"/>
                <a:ea typeface="MS PGothic" pitchFamily="34" charset="-128"/>
              </a:defRPr>
            </a:lvl3pPr>
            <a:lvl4pPr marL="1600200" indent="-228600" defTabSz="955675">
              <a:defRPr sz="2800">
                <a:solidFill>
                  <a:schemeClr val="tx1"/>
                </a:solidFill>
                <a:latin typeface="Arial" charset="0"/>
                <a:ea typeface="MS PGothic" pitchFamily="34" charset="-128"/>
              </a:defRPr>
            </a:lvl4pPr>
            <a:lvl5pPr marL="2057400" indent="-228600" defTabSz="955675">
              <a:defRPr sz="2800">
                <a:solidFill>
                  <a:schemeClr val="tx1"/>
                </a:solidFill>
                <a:latin typeface="Arial" charset="0"/>
                <a:ea typeface="MS PGothic" pitchFamily="34" charset="-128"/>
              </a:defRPr>
            </a:lvl5pPr>
            <a:lvl6pPr marL="2514600" indent="-228600" defTabSz="955675" eaLnBrk="0" fontAlgn="base" hangingPunct="0">
              <a:spcBef>
                <a:spcPct val="0"/>
              </a:spcBef>
              <a:spcAft>
                <a:spcPct val="0"/>
              </a:spcAft>
              <a:defRPr sz="2800">
                <a:solidFill>
                  <a:schemeClr val="tx1"/>
                </a:solidFill>
                <a:latin typeface="Arial" charset="0"/>
                <a:ea typeface="MS PGothic" pitchFamily="34" charset="-128"/>
              </a:defRPr>
            </a:lvl6pPr>
            <a:lvl7pPr marL="2971800" indent="-228600" defTabSz="955675" eaLnBrk="0" fontAlgn="base" hangingPunct="0">
              <a:spcBef>
                <a:spcPct val="0"/>
              </a:spcBef>
              <a:spcAft>
                <a:spcPct val="0"/>
              </a:spcAft>
              <a:defRPr sz="2800">
                <a:solidFill>
                  <a:schemeClr val="tx1"/>
                </a:solidFill>
                <a:latin typeface="Arial" charset="0"/>
                <a:ea typeface="MS PGothic" pitchFamily="34" charset="-128"/>
              </a:defRPr>
            </a:lvl7pPr>
            <a:lvl8pPr marL="3429000" indent="-228600" defTabSz="955675" eaLnBrk="0" fontAlgn="base" hangingPunct="0">
              <a:spcBef>
                <a:spcPct val="0"/>
              </a:spcBef>
              <a:spcAft>
                <a:spcPct val="0"/>
              </a:spcAft>
              <a:defRPr sz="2800">
                <a:solidFill>
                  <a:schemeClr val="tx1"/>
                </a:solidFill>
                <a:latin typeface="Arial" charset="0"/>
                <a:ea typeface="MS PGothic" pitchFamily="34" charset="-128"/>
              </a:defRPr>
            </a:lvl8pPr>
            <a:lvl9pPr marL="3886200" indent="-228600" defTabSz="955675" eaLnBrk="0" fontAlgn="base" hangingPunct="0">
              <a:spcBef>
                <a:spcPct val="0"/>
              </a:spcBef>
              <a:spcAft>
                <a:spcPct val="0"/>
              </a:spcAft>
              <a:defRPr sz="2800">
                <a:solidFill>
                  <a:schemeClr val="tx1"/>
                </a:solidFill>
                <a:latin typeface="Arial" charset="0"/>
                <a:ea typeface="MS PGothic" pitchFamily="34" charset="-128"/>
              </a:defRPr>
            </a:lvl9pPr>
          </a:lstStyle>
          <a:p>
            <a:fld id="{3992A232-920A-4BB1-A98B-283746E7CAD8}" type="slidenum">
              <a:rPr lang="en-US" altLang="de-DE" sz="1300"/>
              <a:pPr/>
              <a:t>30</a:t>
            </a:fld>
            <a:endParaRPr lang="en-US" altLang="de-DE" sz="1300"/>
          </a:p>
        </p:txBody>
      </p:sp>
      <p:sp>
        <p:nvSpPr>
          <p:cNvPr id="78851"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62" tIns="47781" rIns="95562" bIns="47781" anchor="b"/>
          <a:lstStyle>
            <a:lvl1pPr defTabSz="955675">
              <a:defRPr sz="2800">
                <a:solidFill>
                  <a:schemeClr val="tx1"/>
                </a:solidFill>
                <a:latin typeface="Arial" charset="0"/>
                <a:ea typeface="MS PGothic" pitchFamily="34" charset="-128"/>
              </a:defRPr>
            </a:lvl1pPr>
            <a:lvl2pPr marL="742950" indent="-285750" defTabSz="955675">
              <a:defRPr sz="2800">
                <a:solidFill>
                  <a:schemeClr val="tx1"/>
                </a:solidFill>
                <a:latin typeface="Arial" charset="0"/>
                <a:ea typeface="MS PGothic" pitchFamily="34" charset="-128"/>
              </a:defRPr>
            </a:lvl2pPr>
            <a:lvl3pPr marL="1143000" indent="-228600" defTabSz="955675">
              <a:defRPr sz="2800">
                <a:solidFill>
                  <a:schemeClr val="tx1"/>
                </a:solidFill>
                <a:latin typeface="Arial" charset="0"/>
                <a:ea typeface="MS PGothic" pitchFamily="34" charset="-128"/>
              </a:defRPr>
            </a:lvl3pPr>
            <a:lvl4pPr marL="1600200" indent="-228600" defTabSz="955675">
              <a:defRPr sz="2800">
                <a:solidFill>
                  <a:schemeClr val="tx1"/>
                </a:solidFill>
                <a:latin typeface="Arial" charset="0"/>
                <a:ea typeface="MS PGothic" pitchFamily="34" charset="-128"/>
              </a:defRPr>
            </a:lvl4pPr>
            <a:lvl5pPr marL="2057400" indent="-228600" defTabSz="955675">
              <a:defRPr sz="2800">
                <a:solidFill>
                  <a:schemeClr val="tx1"/>
                </a:solidFill>
                <a:latin typeface="Arial" charset="0"/>
                <a:ea typeface="MS PGothic" pitchFamily="34" charset="-128"/>
              </a:defRPr>
            </a:lvl5pPr>
            <a:lvl6pPr marL="2514600" indent="-228600" defTabSz="955675" eaLnBrk="0" fontAlgn="base" hangingPunct="0">
              <a:spcBef>
                <a:spcPct val="0"/>
              </a:spcBef>
              <a:spcAft>
                <a:spcPct val="0"/>
              </a:spcAft>
              <a:defRPr sz="2800">
                <a:solidFill>
                  <a:schemeClr val="tx1"/>
                </a:solidFill>
                <a:latin typeface="Arial" charset="0"/>
                <a:ea typeface="MS PGothic" pitchFamily="34" charset="-128"/>
              </a:defRPr>
            </a:lvl6pPr>
            <a:lvl7pPr marL="2971800" indent="-228600" defTabSz="955675" eaLnBrk="0" fontAlgn="base" hangingPunct="0">
              <a:spcBef>
                <a:spcPct val="0"/>
              </a:spcBef>
              <a:spcAft>
                <a:spcPct val="0"/>
              </a:spcAft>
              <a:defRPr sz="2800">
                <a:solidFill>
                  <a:schemeClr val="tx1"/>
                </a:solidFill>
                <a:latin typeface="Arial" charset="0"/>
                <a:ea typeface="MS PGothic" pitchFamily="34" charset="-128"/>
              </a:defRPr>
            </a:lvl7pPr>
            <a:lvl8pPr marL="3429000" indent="-228600" defTabSz="955675" eaLnBrk="0" fontAlgn="base" hangingPunct="0">
              <a:spcBef>
                <a:spcPct val="0"/>
              </a:spcBef>
              <a:spcAft>
                <a:spcPct val="0"/>
              </a:spcAft>
              <a:defRPr sz="2800">
                <a:solidFill>
                  <a:schemeClr val="tx1"/>
                </a:solidFill>
                <a:latin typeface="Arial" charset="0"/>
                <a:ea typeface="MS PGothic" pitchFamily="34" charset="-128"/>
              </a:defRPr>
            </a:lvl8pPr>
            <a:lvl9pPr marL="3886200" indent="-228600" defTabSz="955675" eaLnBrk="0" fontAlgn="base" hangingPunct="0">
              <a:spcBef>
                <a:spcPct val="0"/>
              </a:spcBef>
              <a:spcAft>
                <a:spcPct val="0"/>
              </a:spcAft>
              <a:defRPr sz="2800">
                <a:solidFill>
                  <a:schemeClr val="tx1"/>
                </a:solidFill>
                <a:latin typeface="Arial" charset="0"/>
                <a:ea typeface="MS PGothic" pitchFamily="34" charset="-128"/>
              </a:defRPr>
            </a:lvl9pPr>
          </a:lstStyle>
          <a:p>
            <a:pPr algn="r" eaLnBrk="1" hangingPunct="1"/>
            <a:fld id="{42D0B2D1-2203-42BB-8D48-BB0C6EEBF6EF}" type="slidenum">
              <a:rPr lang="en-US" altLang="de-DE" sz="1300" b="1"/>
              <a:pPr algn="r" eaLnBrk="1" hangingPunct="1"/>
              <a:t>30</a:t>
            </a:fld>
            <a:endParaRPr lang="en-US" altLang="de-DE" sz="1300" b="1"/>
          </a:p>
        </p:txBody>
      </p:sp>
      <p:sp>
        <p:nvSpPr>
          <p:cNvPr id="78852" name="Rectangle 2"/>
          <p:cNvSpPr>
            <a:spLocks noGrp="1" noRot="1" noChangeAspect="1" noChangeArrowheads="1" noTextEdit="1"/>
          </p:cNvSpPr>
          <p:nvPr>
            <p:ph type="sldImg"/>
          </p:nvPr>
        </p:nvSpPr>
        <p:spPr>
          <a:xfrm>
            <a:off x="90488" y="744538"/>
            <a:ext cx="6618287" cy="3722687"/>
          </a:xfrm>
          <a:ln/>
        </p:spPr>
      </p:sp>
      <p:sp>
        <p:nvSpPr>
          <p:cNvPr id="7885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800">
                <a:solidFill>
                  <a:schemeClr val="tx1"/>
                </a:solidFill>
                <a:latin typeface="Arial" charset="0"/>
                <a:ea typeface="MS PGothic" pitchFamily="34" charset="-128"/>
              </a:defRPr>
            </a:lvl1pPr>
            <a:lvl2pPr marL="742950" indent="-285750" defTabSz="955675">
              <a:defRPr sz="2800">
                <a:solidFill>
                  <a:schemeClr val="tx1"/>
                </a:solidFill>
                <a:latin typeface="Arial" charset="0"/>
                <a:ea typeface="MS PGothic" pitchFamily="34" charset="-128"/>
              </a:defRPr>
            </a:lvl2pPr>
            <a:lvl3pPr marL="1143000" indent="-228600" defTabSz="955675">
              <a:defRPr sz="2800">
                <a:solidFill>
                  <a:schemeClr val="tx1"/>
                </a:solidFill>
                <a:latin typeface="Arial" charset="0"/>
                <a:ea typeface="MS PGothic" pitchFamily="34" charset="-128"/>
              </a:defRPr>
            </a:lvl3pPr>
            <a:lvl4pPr marL="1600200" indent="-228600" defTabSz="955675">
              <a:defRPr sz="2800">
                <a:solidFill>
                  <a:schemeClr val="tx1"/>
                </a:solidFill>
                <a:latin typeface="Arial" charset="0"/>
                <a:ea typeface="MS PGothic" pitchFamily="34" charset="-128"/>
              </a:defRPr>
            </a:lvl4pPr>
            <a:lvl5pPr marL="2057400" indent="-228600" defTabSz="955675">
              <a:defRPr sz="2800">
                <a:solidFill>
                  <a:schemeClr val="tx1"/>
                </a:solidFill>
                <a:latin typeface="Arial" charset="0"/>
                <a:ea typeface="MS PGothic" pitchFamily="34" charset="-128"/>
              </a:defRPr>
            </a:lvl5pPr>
            <a:lvl6pPr marL="2514600" indent="-228600" defTabSz="955675" eaLnBrk="0" fontAlgn="base" hangingPunct="0">
              <a:spcBef>
                <a:spcPct val="0"/>
              </a:spcBef>
              <a:spcAft>
                <a:spcPct val="0"/>
              </a:spcAft>
              <a:defRPr sz="2800">
                <a:solidFill>
                  <a:schemeClr val="tx1"/>
                </a:solidFill>
                <a:latin typeface="Arial" charset="0"/>
                <a:ea typeface="MS PGothic" pitchFamily="34" charset="-128"/>
              </a:defRPr>
            </a:lvl6pPr>
            <a:lvl7pPr marL="2971800" indent="-228600" defTabSz="955675" eaLnBrk="0" fontAlgn="base" hangingPunct="0">
              <a:spcBef>
                <a:spcPct val="0"/>
              </a:spcBef>
              <a:spcAft>
                <a:spcPct val="0"/>
              </a:spcAft>
              <a:defRPr sz="2800">
                <a:solidFill>
                  <a:schemeClr val="tx1"/>
                </a:solidFill>
                <a:latin typeface="Arial" charset="0"/>
                <a:ea typeface="MS PGothic" pitchFamily="34" charset="-128"/>
              </a:defRPr>
            </a:lvl7pPr>
            <a:lvl8pPr marL="3429000" indent="-228600" defTabSz="955675" eaLnBrk="0" fontAlgn="base" hangingPunct="0">
              <a:spcBef>
                <a:spcPct val="0"/>
              </a:spcBef>
              <a:spcAft>
                <a:spcPct val="0"/>
              </a:spcAft>
              <a:defRPr sz="2800">
                <a:solidFill>
                  <a:schemeClr val="tx1"/>
                </a:solidFill>
                <a:latin typeface="Arial" charset="0"/>
                <a:ea typeface="MS PGothic" pitchFamily="34" charset="-128"/>
              </a:defRPr>
            </a:lvl8pPr>
            <a:lvl9pPr marL="3886200" indent="-228600" defTabSz="955675" eaLnBrk="0" fontAlgn="base" hangingPunct="0">
              <a:spcBef>
                <a:spcPct val="0"/>
              </a:spcBef>
              <a:spcAft>
                <a:spcPct val="0"/>
              </a:spcAft>
              <a:defRPr sz="2800">
                <a:solidFill>
                  <a:schemeClr val="tx1"/>
                </a:solidFill>
                <a:latin typeface="Arial" charset="0"/>
                <a:ea typeface="MS PGothic" pitchFamily="34" charset="-128"/>
              </a:defRPr>
            </a:lvl9pPr>
          </a:lstStyle>
          <a:p>
            <a:fld id="{BA26EB19-6CDD-4E37-80BE-06305ED864CC}" type="slidenum">
              <a:rPr lang="en-US" altLang="de-DE" sz="1300"/>
              <a:pPr/>
              <a:t>31</a:t>
            </a:fld>
            <a:endParaRPr lang="en-US" altLang="de-DE" sz="1300"/>
          </a:p>
        </p:txBody>
      </p:sp>
      <p:sp>
        <p:nvSpPr>
          <p:cNvPr id="84995"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62" tIns="47781" rIns="95562" bIns="47781" anchor="b"/>
          <a:lstStyle>
            <a:lvl1pPr defTabSz="955675">
              <a:defRPr sz="2800">
                <a:solidFill>
                  <a:schemeClr val="tx1"/>
                </a:solidFill>
                <a:latin typeface="Arial" charset="0"/>
                <a:ea typeface="MS PGothic" pitchFamily="34" charset="-128"/>
              </a:defRPr>
            </a:lvl1pPr>
            <a:lvl2pPr marL="742950" indent="-285750" defTabSz="955675">
              <a:defRPr sz="2800">
                <a:solidFill>
                  <a:schemeClr val="tx1"/>
                </a:solidFill>
                <a:latin typeface="Arial" charset="0"/>
                <a:ea typeface="MS PGothic" pitchFamily="34" charset="-128"/>
              </a:defRPr>
            </a:lvl2pPr>
            <a:lvl3pPr marL="1143000" indent="-228600" defTabSz="955675">
              <a:defRPr sz="2800">
                <a:solidFill>
                  <a:schemeClr val="tx1"/>
                </a:solidFill>
                <a:latin typeface="Arial" charset="0"/>
                <a:ea typeface="MS PGothic" pitchFamily="34" charset="-128"/>
              </a:defRPr>
            </a:lvl3pPr>
            <a:lvl4pPr marL="1600200" indent="-228600" defTabSz="955675">
              <a:defRPr sz="2800">
                <a:solidFill>
                  <a:schemeClr val="tx1"/>
                </a:solidFill>
                <a:latin typeface="Arial" charset="0"/>
                <a:ea typeface="MS PGothic" pitchFamily="34" charset="-128"/>
              </a:defRPr>
            </a:lvl4pPr>
            <a:lvl5pPr marL="2057400" indent="-228600" defTabSz="955675">
              <a:defRPr sz="2800">
                <a:solidFill>
                  <a:schemeClr val="tx1"/>
                </a:solidFill>
                <a:latin typeface="Arial" charset="0"/>
                <a:ea typeface="MS PGothic" pitchFamily="34" charset="-128"/>
              </a:defRPr>
            </a:lvl5pPr>
            <a:lvl6pPr marL="2514600" indent="-228600" defTabSz="955675" eaLnBrk="0" fontAlgn="base" hangingPunct="0">
              <a:spcBef>
                <a:spcPct val="0"/>
              </a:spcBef>
              <a:spcAft>
                <a:spcPct val="0"/>
              </a:spcAft>
              <a:defRPr sz="2800">
                <a:solidFill>
                  <a:schemeClr val="tx1"/>
                </a:solidFill>
                <a:latin typeface="Arial" charset="0"/>
                <a:ea typeface="MS PGothic" pitchFamily="34" charset="-128"/>
              </a:defRPr>
            </a:lvl6pPr>
            <a:lvl7pPr marL="2971800" indent="-228600" defTabSz="955675" eaLnBrk="0" fontAlgn="base" hangingPunct="0">
              <a:spcBef>
                <a:spcPct val="0"/>
              </a:spcBef>
              <a:spcAft>
                <a:spcPct val="0"/>
              </a:spcAft>
              <a:defRPr sz="2800">
                <a:solidFill>
                  <a:schemeClr val="tx1"/>
                </a:solidFill>
                <a:latin typeface="Arial" charset="0"/>
                <a:ea typeface="MS PGothic" pitchFamily="34" charset="-128"/>
              </a:defRPr>
            </a:lvl7pPr>
            <a:lvl8pPr marL="3429000" indent="-228600" defTabSz="955675" eaLnBrk="0" fontAlgn="base" hangingPunct="0">
              <a:spcBef>
                <a:spcPct val="0"/>
              </a:spcBef>
              <a:spcAft>
                <a:spcPct val="0"/>
              </a:spcAft>
              <a:defRPr sz="2800">
                <a:solidFill>
                  <a:schemeClr val="tx1"/>
                </a:solidFill>
                <a:latin typeface="Arial" charset="0"/>
                <a:ea typeface="MS PGothic" pitchFamily="34" charset="-128"/>
              </a:defRPr>
            </a:lvl8pPr>
            <a:lvl9pPr marL="3886200" indent="-228600" defTabSz="955675" eaLnBrk="0" fontAlgn="base" hangingPunct="0">
              <a:spcBef>
                <a:spcPct val="0"/>
              </a:spcBef>
              <a:spcAft>
                <a:spcPct val="0"/>
              </a:spcAft>
              <a:defRPr sz="2800">
                <a:solidFill>
                  <a:schemeClr val="tx1"/>
                </a:solidFill>
                <a:latin typeface="Arial" charset="0"/>
                <a:ea typeface="MS PGothic" pitchFamily="34" charset="-128"/>
              </a:defRPr>
            </a:lvl9pPr>
          </a:lstStyle>
          <a:p>
            <a:pPr algn="r" eaLnBrk="1" hangingPunct="1"/>
            <a:fld id="{98426BF1-B392-4863-8BC9-5023DE1DE85B}" type="slidenum">
              <a:rPr lang="en-US" altLang="de-DE" sz="1300" b="1"/>
              <a:pPr algn="r" eaLnBrk="1" hangingPunct="1"/>
              <a:t>31</a:t>
            </a:fld>
            <a:endParaRPr lang="en-US" altLang="de-DE" sz="1300" b="1"/>
          </a:p>
        </p:txBody>
      </p:sp>
      <p:sp>
        <p:nvSpPr>
          <p:cNvPr id="84996" name="Rectangle 1026"/>
          <p:cNvSpPr>
            <a:spLocks noGrp="1" noRot="1" noChangeAspect="1" noChangeArrowheads="1" noTextEdit="1"/>
          </p:cNvSpPr>
          <p:nvPr>
            <p:ph type="sldImg"/>
          </p:nvPr>
        </p:nvSpPr>
        <p:spPr>
          <a:xfrm>
            <a:off x="90488" y="744538"/>
            <a:ext cx="6618287" cy="3722687"/>
          </a:xfrm>
          <a:ln/>
        </p:spPr>
      </p:sp>
      <p:sp>
        <p:nvSpPr>
          <p:cNvPr id="84997"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800">
                <a:solidFill>
                  <a:schemeClr val="tx1"/>
                </a:solidFill>
                <a:latin typeface="Arial" charset="0"/>
                <a:ea typeface="MS PGothic" pitchFamily="34" charset="-128"/>
              </a:defRPr>
            </a:lvl1pPr>
            <a:lvl2pPr marL="742950" indent="-285750" defTabSz="955675">
              <a:defRPr sz="2800">
                <a:solidFill>
                  <a:schemeClr val="tx1"/>
                </a:solidFill>
                <a:latin typeface="Arial" charset="0"/>
                <a:ea typeface="MS PGothic" pitchFamily="34" charset="-128"/>
              </a:defRPr>
            </a:lvl2pPr>
            <a:lvl3pPr marL="1143000" indent="-228600" defTabSz="955675">
              <a:defRPr sz="2800">
                <a:solidFill>
                  <a:schemeClr val="tx1"/>
                </a:solidFill>
                <a:latin typeface="Arial" charset="0"/>
                <a:ea typeface="MS PGothic" pitchFamily="34" charset="-128"/>
              </a:defRPr>
            </a:lvl3pPr>
            <a:lvl4pPr marL="1600200" indent="-228600" defTabSz="955675">
              <a:defRPr sz="2800">
                <a:solidFill>
                  <a:schemeClr val="tx1"/>
                </a:solidFill>
                <a:latin typeface="Arial" charset="0"/>
                <a:ea typeface="MS PGothic" pitchFamily="34" charset="-128"/>
              </a:defRPr>
            </a:lvl4pPr>
            <a:lvl5pPr marL="2057400" indent="-228600" defTabSz="955675">
              <a:defRPr sz="2800">
                <a:solidFill>
                  <a:schemeClr val="tx1"/>
                </a:solidFill>
                <a:latin typeface="Arial" charset="0"/>
                <a:ea typeface="MS PGothic" pitchFamily="34" charset="-128"/>
              </a:defRPr>
            </a:lvl5pPr>
            <a:lvl6pPr marL="2514600" indent="-228600" defTabSz="955675" eaLnBrk="0" fontAlgn="base" hangingPunct="0">
              <a:spcBef>
                <a:spcPct val="0"/>
              </a:spcBef>
              <a:spcAft>
                <a:spcPct val="0"/>
              </a:spcAft>
              <a:defRPr sz="2800">
                <a:solidFill>
                  <a:schemeClr val="tx1"/>
                </a:solidFill>
                <a:latin typeface="Arial" charset="0"/>
                <a:ea typeface="MS PGothic" pitchFamily="34" charset="-128"/>
              </a:defRPr>
            </a:lvl6pPr>
            <a:lvl7pPr marL="2971800" indent="-228600" defTabSz="955675" eaLnBrk="0" fontAlgn="base" hangingPunct="0">
              <a:spcBef>
                <a:spcPct val="0"/>
              </a:spcBef>
              <a:spcAft>
                <a:spcPct val="0"/>
              </a:spcAft>
              <a:defRPr sz="2800">
                <a:solidFill>
                  <a:schemeClr val="tx1"/>
                </a:solidFill>
                <a:latin typeface="Arial" charset="0"/>
                <a:ea typeface="MS PGothic" pitchFamily="34" charset="-128"/>
              </a:defRPr>
            </a:lvl7pPr>
            <a:lvl8pPr marL="3429000" indent="-228600" defTabSz="955675" eaLnBrk="0" fontAlgn="base" hangingPunct="0">
              <a:spcBef>
                <a:spcPct val="0"/>
              </a:spcBef>
              <a:spcAft>
                <a:spcPct val="0"/>
              </a:spcAft>
              <a:defRPr sz="2800">
                <a:solidFill>
                  <a:schemeClr val="tx1"/>
                </a:solidFill>
                <a:latin typeface="Arial" charset="0"/>
                <a:ea typeface="MS PGothic" pitchFamily="34" charset="-128"/>
              </a:defRPr>
            </a:lvl8pPr>
            <a:lvl9pPr marL="3886200" indent="-228600" defTabSz="955675" eaLnBrk="0" fontAlgn="base" hangingPunct="0">
              <a:spcBef>
                <a:spcPct val="0"/>
              </a:spcBef>
              <a:spcAft>
                <a:spcPct val="0"/>
              </a:spcAft>
              <a:defRPr sz="2800">
                <a:solidFill>
                  <a:schemeClr val="tx1"/>
                </a:solidFill>
                <a:latin typeface="Arial" charset="0"/>
                <a:ea typeface="MS PGothic" pitchFamily="34" charset="-128"/>
              </a:defRPr>
            </a:lvl9pPr>
          </a:lstStyle>
          <a:p>
            <a:fld id="{BA26EB19-6CDD-4E37-80BE-06305ED864CC}" type="slidenum">
              <a:rPr lang="en-US" altLang="de-DE" sz="1300"/>
              <a:pPr/>
              <a:t>32</a:t>
            </a:fld>
            <a:endParaRPr lang="en-US" altLang="de-DE" sz="1300"/>
          </a:p>
        </p:txBody>
      </p:sp>
      <p:sp>
        <p:nvSpPr>
          <p:cNvPr id="84995"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62" tIns="47781" rIns="95562" bIns="47781" anchor="b"/>
          <a:lstStyle>
            <a:lvl1pPr defTabSz="955675">
              <a:defRPr sz="2800">
                <a:solidFill>
                  <a:schemeClr val="tx1"/>
                </a:solidFill>
                <a:latin typeface="Arial" charset="0"/>
                <a:ea typeface="MS PGothic" pitchFamily="34" charset="-128"/>
              </a:defRPr>
            </a:lvl1pPr>
            <a:lvl2pPr marL="742950" indent="-285750" defTabSz="955675">
              <a:defRPr sz="2800">
                <a:solidFill>
                  <a:schemeClr val="tx1"/>
                </a:solidFill>
                <a:latin typeface="Arial" charset="0"/>
                <a:ea typeface="MS PGothic" pitchFamily="34" charset="-128"/>
              </a:defRPr>
            </a:lvl2pPr>
            <a:lvl3pPr marL="1143000" indent="-228600" defTabSz="955675">
              <a:defRPr sz="2800">
                <a:solidFill>
                  <a:schemeClr val="tx1"/>
                </a:solidFill>
                <a:latin typeface="Arial" charset="0"/>
                <a:ea typeface="MS PGothic" pitchFamily="34" charset="-128"/>
              </a:defRPr>
            </a:lvl3pPr>
            <a:lvl4pPr marL="1600200" indent="-228600" defTabSz="955675">
              <a:defRPr sz="2800">
                <a:solidFill>
                  <a:schemeClr val="tx1"/>
                </a:solidFill>
                <a:latin typeface="Arial" charset="0"/>
                <a:ea typeface="MS PGothic" pitchFamily="34" charset="-128"/>
              </a:defRPr>
            </a:lvl4pPr>
            <a:lvl5pPr marL="2057400" indent="-228600" defTabSz="955675">
              <a:defRPr sz="2800">
                <a:solidFill>
                  <a:schemeClr val="tx1"/>
                </a:solidFill>
                <a:latin typeface="Arial" charset="0"/>
                <a:ea typeface="MS PGothic" pitchFamily="34" charset="-128"/>
              </a:defRPr>
            </a:lvl5pPr>
            <a:lvl6pPr marL="2514600" indent="-228600" defTabSz="955675" eaLnBrk="0" fontAlgn="base" hangingPunct="0">
              <a:spcBef>
                <a:spcPct val="0"/>
              </a:spcBef>
              <a:spcAft>
                <a:spcPct val="0"/>
              </a:spcAft>
              <a:defRPr sz="2800">
                <a:solidFill>
                  <a:schemeClr val="tx1"/>
                </a:solidFill>
                <a:latin typeface="Arial" charset="0"/>
                <a:ea typeface="MS PGothic" pitchFamily="34" charset="-128"/>
              </a:defRPr>
            </a:lvl6pPr>
            <a:lvl7pPr marL="2971800" indent="-228600" defTabSz="955675" eaLnBrk="0" fontAlgn="base" hangingPunct="0">
              <a:spcBef>
                <a:spcPct val="0"/>
              </a:spcBef>
              <a:spcAft>
                <a:spcPct val="0"/>
              </a:spcAft>
              <a:defRPr sz="2800">
                <a:solidFill>
                  <a:schemeClr val="tx1"/>
                </a:solidFill>
                <a:latin typeface="Arial" charset="0"/>
                <a:ea typeface="MS PGothic" pitchFamily="34" charset="-128"/>
              </a:defRPr>
            </a:lvl7pPr>
            <a:lvl8pPr marL="3429000" indent="-228600" defTabSz="955675" eaLnBrk="0" fontAlgn="base" hangingPunct="0">
              <a:spcBef>
                <a:spcPct val="0"/>
              </a:spcBef>
              <a:spcAft>
                <a:spcPct val="0"/>
              </a:spcAft>
              <a:defRPr sz="2800">
                <a:solidFill>
                  <a:schemeClr val="tx1"/>
                </a:solidFill>
                <a:latin typeface="Arial" charset="0"/>
                <a:ea typeface="MS PGothic" pitchFamily="34" charset="-128"/>
              </a:defRPr>
            </a:lvl8pPr>
            <a:lvl9pPr marL="3886200" indent="-228600" defTabSz="955675" eaLnBrk="0" fontAlgn="base" hangingPunct="0">
              <a:spcBef>
                <a:spcPct val="0"/>
              </a:spcBef>
              <a:spcAft>
                <a:spcPct val="0"/>
              </a:spcAft>
              <a:defRPr sz="2800">
                <a:solidFill>
                  <a:schemeClr val="tx1"/>
                </a:solidFill>
                <a:latin typeface="Arial" charset="0"/>
                <a:ea typeface="MS PGothic" pitchFamily="34" charset="-128"/>
              </a:defRPr>
            </a:lvl9pPr>
          </a:lstStyle>
          <a:p>
            <a:pPr algn="r" eaLnBrk="1" hangingPunct="1"/>
            <a:fld id="{98426BF1-B392-4863-8BC9-5023DE1DE85B}" type="slidenum">
              <a:rPr lang="en-US" altLang="de-DE" sz="1300" b="1"/>
              <a:pPr algn="r" eaLnBrk="1" hangingPunct="1"/>
              <a:t>32</a:t>
            </a:fld>
            <a:endParaRPr lang="en-US" altLang="de-DE" sz="1300" b="1"/>
          </a:p>
        </p:txBody>
      </p:sp>
      <p:sp>
        <p:nvSpPr>
          <p:cNvPr id="84996" name="Rectangle 1026"/>
          <p:cNvSpPr>
            <a:spLocks noGrp="1" noRot="1" noChangeAspect="1" noChangeArrowheads="1" noTextEdit="1"/>
          </p:cNvSpPr>
          <p:nvPr>
            <p:ph type="sldImg"/>
          </p:nvPr>
        </p:nvSpPr>
        <p:spPr>
          <a:xfrm>
            <a:off x="90488" y="744538"/>
            <a:ext cx="6618287" cy="3722687"/>
          </a:xfrm>
          <a:ln/>
        </p:spPr>
      </p:sp>
      <p:sp>
        <p:nvSpPr>
          <p:cNvPr id="84997"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800">
                <a:solidFill>
                  <a:schemeClr val="tx1"/>
                </a:solidFill>
                <a:latin typeface="Arial" charset="0"/>
                <a:ea typeface="MS PGothic" pitchFamily="34" charset="-128"/>
              </a:defRPr>
            </a:lvl1pPr>
            <a:lvl2pPr marL="742950" indent="-285750" defTabSz="955675">
              <a:defRPr sz="2800">
                <a:solidFill>
                  <a:schemeClr val="tx1"/>
                </a:solidFill>
                <a:latin typeface="Arial" charset="0"/>
                <a:ea typeface="MS PGothic" pitchFamily="34" charset="-128"/>
              </a:defRPr>
            </a:lvl2pPr>
            <a:lvl3pPr marL="1143000" indent="-228600" defTabSz="955675">
              <a:defRPr sz="2800">
                <a:solidFill>
                  <a:schemeClr val="tx1"/>
                </a:solidFill>
                <a:latin typeface="Arial" charset="0"/>
                <a:ea typeface="MS PGothic" pitchFamily="34" charset="-128"/>
              </a:defRPr>
            </a:lvl3pPr>
            <a:lvl4pPr marL="1600200" indent="-228600" defTabSz="955675">
              <a:defRPr sz="2800">
                <a:solidFill>
                  <a:schemeClr val="tx1"/>
                </a:solidFill>
                <a:latin typeface="Arial" charset="0"/>
                <a:ea typeface="MS PGothic" pitchFamily="34" charset="-128"/>
              </a:defRPr>
            </a:lvl4pPr>
            <a:lvl5pPr marL="2057400" indent="-228600" defTabSz="955675">
              <a:defRPr sz="2800">
                <a:solidFill>
                  <a:schemeClr val="tx1"/>
                </a:solidFill>
                <a:latin typeface="Arial" charset="0"/>
                <a:ea typeface="MS PGothic" pitchFamily="34" charset="-128"/>
              </a:defRPr>
            </a:lvl5pPr>
            <a:lvl6pPr marL="2514600" indent="-228600" defTabSz="955675" eaLnBrk="0" fontAlgn="base" hangingPunct="0">
              <a:spcBef>
                <a:spcPct val="0"/>
              </a:spcBef>
              <a:spcAft>
                <a:spcPct val="0"/>
              </a:spcAft>
              <a:defRPr sz="2800">
                <a:solidFill>
                  <a:schemeClr val="tx1"/>
                </a:solidFill>
                <a:latin typeface="Arial" charset="0"/>
                <a:ea typeface="MS PGothic" pitchFamily="34" charset="-128"/>
              </a:defRPr>
            </a:lvl6pPr>
            <a:lvl7pPr marL="2971800" indent="-228600" defTabSz="955675" eaLnBrk="0" fontAlgn="base" hangingPunct="0">
              <a:spcBef>
                <a:spcPct val="0"/>
              </a:spcBef>
              <a:spcAft>
                <a:spcPct val="0"/>
              </a:spcAft>
              <a:defRPr sz="2800">
                <a:solidFill>
                  <a:schemeClr val="tx1"/>
                </a:solidFill>
                <a:latin typeface="Arial" charset="0"/>
                <a:ea typeface="MS PGothic" pitchFamily="34" charset="-128"/>
              </a:defRPr>
            </a:lvl7pPr>
            <a:lvl8pPr marL="3429000" indent="-228600" defTabSz="955675" eaLnBrk="0" fontAlgn="base" hangingPunct="0">
              <a:spcBef>
                <a:spcPct val="0"/>
              </a:spcBef>
              <a:spcAft>
                <a:spcPct val="0"/>
              </a:spcAft>
              <a:defRPr sz="2800">
                <a:solidFill>
                  <a:schemeClr val="tx1"/>
                </a:solidFill>
                <a:latin typeface="Arial" charset="0"/>
                <a:ea typeface="MS PGothic" pitchFamily="34" charset="-128"/>
              </a:defRPr>
            </a:lvl8pPr>
            <a:lvl9pPr marL="3886200" indent="-228600" defTabSz="955675" eaLnBrk="0" fontAlgn="base" hangingPunct="0">
              <a:spcBef>
                <a:spcPct val="0"/>
              </a:spcBef>
              <a:spcAft>
                <a:spcPct val="0"/>
              </a:spcAft>
              <a:defRPr sz="2800">
                <a:solidFill>
                  <a:schemeClr val="tx1"/>
                </a:solidFill>
                <a:latin typeface="Arial" charset="0"/>
                <a:ea typeface="MS PGothic" pitchFamily="34" charset="-128"/>
              </a:defRPr>
            </a:lvl9pPr>
          </a:lstStyle>
          <a:p>
            <a:fld id="{BA26EB19-6CDD-4E37-80BE-06305ED864CC}" type="slidenum">
              <a:rPr lang="en-US" altLang="de-DE" sz="1300"/>
              <a:pPr/>
              <a:t>33</a:t>
            </a:fld>
            <a:endParaRPr lang="en-US" altLang="de-DE" sz="1300"/>
          </a:p>
        </p:txBody>
      </p:sp>
      <p:sp>
        <p:nvSpPr>
          <p:cNvPr id="84995"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62" tIns="47781" rIns="95562" bIns="47781" anchor="b"/>
          <a:lstStyle>
            <a:lvl1pPr defTabSz="955675">
              <a:defRPr sz="2800">
                <a:solidFill>
                  <a:schemeClr val="tx1"/>
                </a:solidFill>
                <a:latin typeface="Arial" charset="0"/>
                <a:ea typeface="MS PGothic" pitchFamily="34" charset="-128"/>
              </a:defRPr>
            </a:lvl1pPr>
            <a:lvl2pPr marL="742950" indent="-285750" defTabSz="955675">
              <a:defRPr sz="2800">
                <a:solidFill>
                  <a:schemeClr val="tx1"/>
                </a:solidFill>
                <a:latin typeface="Arial" charset="0"/>
                <a:ea typeface="MS PGothic" pitchFamily="34" charset="-128"/>
              </a:defRPr>
            </a:lvl2pPr>
            <a:lvl3pPr marL="1143000" indent="-228600" defTabSz="955675">
              <a:defRPr sz="2800">
                <a:solidFill>
                  <a:schemeClr val="tx1"/>
                </a:solidFill>
                <a:latin typeface="Arial" charset="0"/>
                <a:ea typeface="MS PGothic" pitchFamily="34" charset="-128"/>
              </a:defRPr>
            </a:lvl3pPr>
            <a:lvl4pPr marL="1600200" indent="-228600" defTabSz="955675">
              <a:defRPr sz="2800">
                <a:solidFill>
                  <a:schemeClr val="tx1"/>
                </a:solidFill>
                <a:latin typeface="Arial" charset="0"/>
                <a:ea typeface="MS PGothic" pitchFamily="34" charset="-128"/>
              </a:defRPr>
            </a:lvl4pPr>
            <a:lvl5pPr marL="2057400" indent="-228600" defTabSz="955675">
              <a:defRPr sz="2800">
                <a:solidFill>
                  <a:schemeClr val="tx1"/>
                </a:solidFill>
                <a:latin typeface="Arial" charset="0"/>
                <a:ea typeface="MS PGothic" pitchFamily="34" charset="-128"/>
              </a:defRPr>
            </a:lvl5pPr>
            <a:lvl6pPr marL="2514600" indent="-228600" defTabSz="955675" eaLnBrk="0" fontAlgn="base" hangingPunct="0">
              <a:spcBef>
                <a:spcPct val="0"/>
              </a:spcBef>
              <a:spcAft>
                <a:spcPct val="0"/>
              </a:spcAft>
              <a:defRPr sz="2800">
                <a:solidFill>
                  <a:schemeClr val="tx1"/>
                </a:solidFill>
                <a:latin typeface="Arial" charset="0"/>
                <a:ea typeface="MS PGothic" pitchFamily="34" charset="-128"/>
              </a:defRPr>
            </a:lvl6pPr>
            <a:lvl7pPr marL="2971800" indent="-228600" defTabSz="955675" eaLnBrk="0" fontAlgn="base" hangingPunct="0">
              <a:spcBef>
                <a:spcPct val="0"/>
              </a:spcBef>
              <a:spcAft>
                <a:spcPct val="0"/>
              </a:spcAft>
              <a:defRPr sz="2800">
                <a:solidFill>
                  <a:schemeClr val="tx1"/>
                </a:solidFill>
                <a:latin typeface="Arial" charset="0"/>
                <a:ea typeface="MS PGothic" pitchFamily="34" charset="-128"/>
              </a:defRPr>
            </a:lvl7pPr>
            <a:lvl8pPr marL="3429000" indent="-228600" defTabSz="955675" eaLnBrk="0" fontAlgn="base" hangingPunct="0">
              <a:spcBef>
                <a:spcPct val="0"/>
              </a:spcBef>
              <a:spcAft>
                <a:spcPct val="0"/>
              </a:spcAft>
              <a:defRPr sz="2800">
                <a:solidFill>
                  <a:schemeClr val="tx1"/>
                </a:solidFill>
                <a:latin typeface="Arial" charset="0"/>
                <a:ea typeface="MS PGothic" pitchFamily="34" charset="-128"/>
              </a:defRPr>
            </a:lvl8pPr>
            <a:lvl9pPr marL="3886200" indent="-228600" defTabSz="955675" eaLnBrk="0" fontAlgn="base" hangingPunct="0">
              <a:spcBef>
                <a:spcPct val="0"/>
              </a:spcBef>
              <a:spcAft>
                <a:spcPct val="0"/>
              </a:spcAft>
              <a:defRPr sz="2800">
                <a:solidFill>
                  <a:schemeClr val="tx1"/>
                </a:solidFill>
                <a:latin typeface="Arial" charset="0"/>
                <a:ea typeface="MS PGothic" pitchFamily="34" charset="-128"/>
              </a:defRPr>
            </a:lvl9pPr>
          </a:lstStyle>
          <a:p>
            <a:pPr algn="r" eaLnBrk="1" hangingPunct="1"/>
            <a:fld id="{98426BF1-B392-4863-8BC9-5023DE1DE85B}" type="slidenum">
              <a:rPr lang="en-US" altLang="de-DE" sz="1300" b="1"/>
              <a:pPr algn="r" eaLnBrk="1" hangingPunct="1"/>
              <a:t>33</a:t>
            </a:fld>
            <a:endParaRPr lang="en-US" altLang="de-DE" sz="1300" b="1"/>
          </a:p>
        </p:txBody>
      </p:sp>
      <p:sp>
        <p:nvSpPr>
          <p:cNvPr id="84996" name="Rectangle 1026"/>
          <p:cNvSpPr>
            <a:spLocks noGrp="1" noRot="1" noChangeAspect="1" noChangeArrowheads="1" noTextEdit="1"/>
          </p:cNvSpPr>
          <p:nvPr>
            <p:ph type="sldImg"/>
          </p:nvPr>
        </p:nvSpPr>
        <p:spPr>
          <a:xfrm>
            <a:off x="90488" y="744538"/>
            <a:ext cx="6618287" cy="3722687"/>
          </a:xfrm>
          <a:ln/>
        </p:spPr>
      </p:sp>
      <p:sp>
        <p:nvSpPr>
          <p:cNvPr id="84997"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800">
                <a:solidFill>
                  <a:schemeClr val="tx1"/>
                </a:solidFill>
                <a:latin typeface="Arial" charset="0"/>
                <a:ea typeface="MS PGothic" pitchFamily="34" charset="-128"/>
              </a:defRPr>
            </a:lvl1pPr>
            <a:lvl2pPr marL="742950" indent="-285750" defTabSz="955675">
              <a:defRPr sz="2800">
                <a:solidFill>
                  <a:schemeClr val="tx1"/>
                </a:solidFill>
                <a:latin typeface="Arial" charset="0"/>
                <a:ea typeface="MS PGothic" pitchFamily="34" charset="-128"/>
              </a:defRPr>
            </a:lvl2pPr>
            <a:lvl3pPr marL="1143000" indent="-228600" defTabSz="955675">
              <a:defRPr sz="2800">
                <a:solidFill>
                  <a:schemeClr val="tx1"/>
                </a:solidFill>
                <a:latin typeface="Arial" charset="0"/>
                <a:ea typeface="MS PGothic" pitchFamily="34" charset="-128"/>
              </a:defRPr>
            </a:lvl3pPr>
            <a:lvl4pPr marL="1600200" indent="-228600" defTabSz="955675">
              <a:defRPr sz="2800">
                <a:solidFill>
                  <a:schemeClr val="tx1"/>
                </a:solidFill>
                <a:latin typeface="Arial" charset="0"/>
                <a:ea typeface="MS PGothic" pitchFamily="34" charset="-128"/>
              </a:defRPr>
            </a:lvl4pPr>
            <a:lvl5pPr marL="2057400" indent="-228600" defTabSz="955675">
              <a:defRPr sz="2800">
                <a:solidFill>
                  <a:schemeClr val="tx1"/>
                </a:solidFill>
                <a:latin typeface="Arial" charset="0"/>
                <a:ea typeface="MS PGothic" pitchFamily="34" charset="-128"/>
              </a:defRPr>
            </a:lvl5pPr>
            <a:lvl6pPr marL="2514600" indent="-228600" defTabSz="955675" eaLnBrk="0" fontAlgn="base" hangingPunct="0">
              <a:spcBef>
                <a:spcPct val="0"/>
              </a:spcBef>
              <a:spcAft>
                <a:spcPct val="0"/>
              </a:spcAft>
              <a:defRPr sz="2800">
                <a:solidFill>
                  <a:schemeClr val="tx1"/>
                </a:solidFill>
                <a:latin typeface="Arial" charset="0"/>
                <a:ea typeface="MS PGothic" pitchFamily="34" charset="-128"/>
              </a:defRPr>
            </a:lvl6pPr>
            <a:lvl7pPr marL="2971800" indent="-228600" defTabSz="955675" eaLnBrk="0" fontAlgn="base" hangingPunct="0">
              <a:spcBef>
                <a:spcPct val="0"/>
              </a:spcBef>
              <a:spcAft>
                <a:spcPct val="0"/>
              </a:spcAft>
              <a:defRPr sz="2800">
                <a:solidFill>
                  <a:schemeClr val="tx1"/>
                </a:solidFill>
                <a:latin typeface="Arial" charset="0"/>
                <a:ea typeface="MS PGothic" pitchFamily="34" charset="-128"/>
              </a:defRPr>
            </a:lvl7pPr>
            <a:lvl8pPr marL="3429000" indent="-228600" defTabSz="955675" eaLnBrk="0" fontAlgn="base" hangingPunct="0">
              <a:spcBef>
                <a:spcPct val="0"/>
              </a:spcBef>
              <a:spcAft>
                <a:spcPct val="0"/>
              </a:spcAft>
              <a:defRPr sz="2800">
                <a:solidFill>
                  <a:schemeClr val="tx1"/>
                </a:solidFill>
                <a:latin typeface="Arial" charset="0"/>
                <a:ea typeface="MS PGothic" pitchFamily="34" charset="-128"/>
              </a:defRPr>
            </a:lvl8pPr>
            <a:lvl9pPr marL="3886200" indent="-228600" defTabSz="955675" eaLnBrk="0" fontAlgn="base" hangingPunct="0">
              <a:spcBef>
                <a:spcPct val="0"/>
              </a:spcBef>
              <a:spcAft>
                <a:spcPct val="0"/>
              </a:spcAft>
              <a:defRPr sz="2800">
                <a:solidFill>
                  <a:schemeClr val="tx1"/>
                </a:solidFill>
                <a:latin typeface="Arial" charset="0"/>
                <a:ea typeface="MS PGothic" pitchFamily="34" charset="-128"/>
              </a:defRPr>
            </a:lvl9pPr>
          </a:lstStyle>
          <a:p>
            <a:fld id="{EBF01501-43AB-46D6-A60A-975A58FB35D5}" type="slidenum">
              <a:rPr lang="en-US" altLang="de-DE" sz="1300"/>
              <a:pPr/>
              <a:t>34</a:t>
            </a:fld>
            <a:endParaRPr lang="en-US" altLang="de-DE" sz="1300"/>
          </a:p>
        </p:txBody>
      </p:sp>
      <p:sp>
        <p:nvSpPr>
          <p:cNvPr id="93187"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93188"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800">
                <a:solidFill>
                  <a:schemeClr val="tx1"/>
                </a:solidFill>
                <a:latin typeface="Arial" charset="0"/>
                <a:ea typeface="MS PGothic" pitchFamily="34" charset="-128"/>
              </a:defRPr>
            </a:lvl1pPr>
            <a:lvl2pPr marL="742950" indent="-285750" defTabSz="955675">
              <a:defRPr sz="2800">
                <a:solidFill>
                  <a:schemeClr val="tx1"/>
                </a:solidFill>
                <a:latin typeface="Arial" charset="0"/>
                <a:ea typeface="MS PGothic" pitchFamily="34" charset="-128"/>
              </a:defRPr>
            </a:lvl2pPr>
            <a:lvl3pPr marL="1143000" indent="-228600" defTabSz="955675">
              <a:defRPr sz="2800">
                <a:solidFill>
                  <a:schemeClr val="tx1"/>
                </a:solidFill>
                <a:latin typeface="Arial" charset="0"/>
                <a:ea typeface="MS PGothic" pitchFamily="34" charset="-128"/>
              </a:defRPr>
            </a:lvl3pPr>
            <a:lvl4pPr marL="1600200" indent="-228600" defTabSz="955675">
              <a:defRPr sz="2800">
                <a:solidFill>
                  <a:schemeClr val="tx1"/>
                </a:solidFill>
                <a:latin typeface="Arial" charset="0"/>
                <a:ea typeface="MS PGothic" pitchFamily="34" charset="-128"/>
              </a:defRPr>
            </a:lvl4pPr>
            <a:lvl5pPr marL="2057400" indent="-228600" defTabSz="955675">
              <a:defRPr sz="2800">
                <a:solidFill>
                  <a:schemeClr val="tx1"/>
                </a:solidFill>
                <a:latin typeface="Arial" charset="0"/>
                <a:ea typeface="MS PGothic" pitchFamily="34" charset="-128"/>
              </a:defRPr>
            </a:lvl5pPr>
            <a:lvl6pPr marL="2514600" indent="-228600" defTabSz="955675" eaLnBrk="0" fontAlgn="base" hangingPunct="0">
              <a:spcBef>
                <a:spcPct val="0"/>
              </a:spcBef>
              <a:spcAft>
                <a:spcPct val="0"/>
              </a:spcAft>
              <a:defRPr sz="2800">
                <a:solidFill>
                  <a:schemeClr val="tx1"/>
                </a:solidFill>
                <a:latin typeface="Arial" charset="0"/>
                <a:ea typeface="MS PGothic" pitchFamily="34" charset="-128"/>
              </a:defRPr>
            </a:lvl6pPr>
            <a:lvl7pPr marL="2971800" indent="-228600" defTabSz="955675" eaLnBrk="0" fontAlgn="base" hangingPunct="0">
              <a:spcBef>
                <a:spcPct val="0"/>
              </a:spcBef>
              <a:spcAft>
                <a:spcPct val="0"/>
              </a:spcAft>
              <a:defRPr sz="2800">
                <a:solidFill>
                  <a:schemeClr val="tx1"/>
                </a:solidFill>
                <a:latin typeface="Arial" charset="0"/>
                <a:ea typeface="MS PGothic" pitchFamily="34" charset="-128"/>
              </a:defRPr>
            </a:lvl7pPr>
            <a:lvl8pPr marL="3429000" indent="-228600" defTabSz="955675" eaLnBrk="0" fontAlgn="base" hangingPunct="0">
              <a:spcBef>
                <a:spcPct val="0"/>
              </a:spcBef>
              <a:spcAft>
                <a:spcPct val="0"/>
              </a:spcAft>
              <a:defRPr sz="2800">
                <a:solidFill>
                  <a:schemeClr val="tx1"/>
                </a:solidFill>
                <a:latin typeface="Arial" charset="0"/>
                <a:ea typeface="MS PGothic" pitchFamily="34" charset="-128"/>
              </a:defRPr>
            </a:lvl8pPr>
            <a:lvl9pPr marL="3886200" indent="-228600" defTabSz="955675" eaLnBrk="0" fontAlgn="base" hangingPunct="0">
              <a:spcBef>
                <a:spcPct val="0"/>
              </a:spcBef>
              <a:spcAft>
                <a:spcPct val="0"/>
              </a:spcAft>
              <a:defRPr sz="2800">
                <a:solidFill>
                  <a:schemeClr val="tx1"/>
                </a:solidFill>
                <a:latin typeface="Arial" charset="0"/>
                <a:ea typeface="MS PGothic" pitchFamily="34" charset="-128"/>
              </a:defRPr>
            </a:lvl9pPr>
          </a:lstStyle>
          <a:p>
            <a:fld id="{EBF01501-43AB-46D6-A60A-975A58FB35D5}" type="slidenum">
              <a:rPr lang="en-US" altLang="de-DE" sz="1300"/>
              <a:pPr/>
              <a:t>35</a:t>
            </a:fld>
            <a:endParaRPr lang="en-US" altLang="de-DE" sz="1300"/>
          </a:p>
        </p:txBody>
      </p:sp>
      <p:sp>
        <p:nvSpPr>
          <p:cNvPr id="93187"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93188"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800">
                <a:solidFill>
                  <a:schemeClr val="tx1"/>
                </a:solidFill>
                <a:latin typeface="Arial" charset="0"/>
                <a:ea typeface="MS PGothic" pitchFamily="34" charset="-128"/>
              </a:defRPr>
            </a:lvl1pPr>
            <a:lvl2pPr marL="742950" indent="-285750" defTabSz="955675">
              <a:defRPr sz="2800">
                <a:solidFill>
                  <a:schemeClr val="tx1"/>
                </a:solidFill>
                <a:latin typeface="Arial" charset="0"/>
                <a:ea typeface="MS PGothic" pitchFamily="34" charset="-128"/>
              </a:defRPr>
            </a:lvl2pPr>
            <a:lvl3pPr marL="1143000" indent="-228600" defTabSz="955675">
              <a:defRPr sz="2800">
                <a:solidFill>
                  <a:schemeClr val="tx1"/>
                </a:solidFill>
                <a:latin typeface="Arial" charset="0"/>
                <a:ea typeface="MS PGothic" pitchFamily="34" charset="-128"/>
              </a:defRPr>
            </a:lvl3pPr>
            <a:lvl4pPr marL="1600200" indent="-228600" defTabSz="955675">
              <a:defRPr sz="2800">
                <a:solidFill>
                  <a:schemeClr val="tx1"/>
                </a:solidFill>
                <a:latin typeface="Arial" charset="0"/>
                <a:ea typeface="MS PGothic" pitchFamily="34" charset="-128"/>
              </a:defRPr>
            </a:lvl4pPr>
            <a:lvl5pPr marL="2057400" indent="-228600" defTabSz="955675">
              <a:defRPr sz="2800">
                <a:solidFill>
                  <a:schemeClr val="tx1"/>
                </a:solidFill>
                <a:latin typeface="Arial" charset="0"/>
                <a:ea typeface="MS PGothic" pitchFamily="34" charset="-128"/>
              </a:defRPr>
            </a:lvl5pPr>
            <a:lvl6pPr marL="2514600" indent="-228600" defTabSz="955675" eaLnBrk="0" fontAlgn="base" hangingPunct="0">
              <a:spcBef>
                <a:spcPct val="0"/>
              </a:spcBef>
              <a:spcAft>
                <a:spcPct val="0"/>
              </a:spcAft>
              <a:defRPr sz="2800">
                <a:solidFill>
                  <a:schemeClr val="tx1"/>
                </a:solidFill>
                <a:latin typeface="Arial" charset="0"/>
                <a:ea typeface="MS PGothic" pitchFamily="34" charset="-128"/>
              </a:defRPr>
            </a:lvl6pPr>
            <a:lvl7pPr marL="2971800" indent="-228600" defTabSz="955675" eaLnBrk="0" fontAlgn="base" hangingPunct="0">
              <a:spcBef>
                <a:spcPct val="0"/>
              </a:spcBef>
              <a:spcAft>
                <a:spcPct val="0"/>
              </a:spcAft>
              <a:defRPr sz="2800">
                <a:solidFill>
                  <a:schemeClr val="tx1"/>
                </a:solidFill>
                <a:latin typeface="Arial" charset="0"/>
                <a:ea typeface="MS PGothic" pitchFamily="34" charset="-128"/>
              </a:defRPr>
            </a:lvl7pPr>
            <a:lvl8pPr marL="3429000" indent="-228600" defTabSz="955675" eaLnBrk="0" fontAlgn="base" hangingPunct="0">
              <a:spcBef>
                <a:spcPct val="0"/>
              </a:spcBef>
              <a:spcAft>
                <a:spcPct val="0"/>
              </a:spcAft>
              <a:defRPr sz="2800">
                <a:solidFill>
                  <a:schemeClr val="tx1"/>
                </a:solidFill>
                <a:latin typeface="Arial" charset="0"/>
                <a:ea typeface="MS PGothic" pitchFamily="34" charset="-128"/>
              </a:defRPr>
            </a:lvl8pPr>
            <a:lvl9pPr marL="3886200" indent="-228600" defTabSz="955675" eaLnBrk="0" fontAlgn="base" hangingPunct="0">
              <a:spcBef>
                <a:spcPct val="0"/>
              </a:spcBef>
              <a:spcAft>
                <a:spcPct val="0"/>
              </a:spcAft>
              <a:defRPr sz="2800">
                <a:solidFill>
                  <a:schemeClr val="tx1"/>
                </a:solidFill>
                <a:latin typeface="Arial" charset="0"/>
                <a:ea typeface="MS PGothic" pitchFamily="34" charset="-128"/>
              </a:defRPr>
            </a:lvl9pPr>
          </a:lstStyle>
          <a:p>
            <a:fld id="{EBF01501-43AB-46D6-A60A-975A58FB35D5}" type="slidenum">
              <a:rPr lang="en-US" altLang="de-DE" sz="1300"/>
              <a:pPr/>
              <a:t>36</a:t>
            </a:fld>
            <a:endParaRPr lang="en-US" altLang="de-DE" sz="1300"/>
          </a:p>
        </p:txBody>
      </p:sp>
      <p:sp>
        <p:nvSpPr>
          <p:cNvPr id="93187"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93188"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800">
                <a:solidFill>
                  <a:schemeClr val="tx1"/>
                </a:solidFill>
                <a:latin typeface="Arial" charset="0"/>
                <a:ea typeface="MS PGothic" pitchFamily="34" charset="-128"/>
              </a:defRPr>
            </a:lvl1pPr>
            <a:lvl2pPr marL="742950" indent="-285750" defTabSz="955675">
              <a:defRPr sz="2800">
                <a:solidFill>
                  <a:schemeClr val="tx1"/>
                </a:solidFill>
                <a:latin typeface="Arial" charset="0"/>
                <a:ea typeface="MS PGothic" pitchFamily="34" charset="-128"/>
              </a:defRPr>
            </a:lvl2pPr>
            <a:lvl3pPr marL="1143000" indent="-228600" defTabSz="955675">
              <a:defRPr sz="2800">
                <a:solidFill>
                  <a:schemeClr val="tx1"/>
                </a:solidFill>
                <a:latin typeface="Arial" charset="0"/>
                <a:ea typeface="MS PGothic" pitchFamily="34" charset="-128"/>
              </a:defRPr>
            </a:lvl3pPr>
            <a:lvl4pPr marL="1600200" indent="-228600" defTabSz="955675">
              <a:defRPr sz="2800">
                <a:solidFill>
                  <a:schemeClr val="tx1"/>
                </a:solidFill>
                <a:latin typeface="Arial" charset="0"/>
                <a:ea typeface="MS PGothic" pitchFamily="34" charset="-128"/>
              </a:defRPr>
            </a:lvl4pPr>
            <a:lvl5pPr marL="2057400" indent="-228600" defTabSz="955675">
              <a:defRPr sz="2800">
                <a:solidFill>
                  <a:schemeClr val="tx1"/>
                </a:solidFill>
                <a:latin typeface="Arial" charset="0"/>
                <a:ea typeface="MS PGothic" pitchFamily="34" charset="-128"/>
              </a:defRPr>
            </a:lvl5pPr>
            <a:lvl6pPr marL="2514600" indent="-228600" defTabSz="955675" eaLnBrk="0" fontAlgn="base" hangingPunct="0">
              <a:spcBef>
                <a:spcPct val="0"/>
              </a:spcBef>
              <a:spcAft>
                <a:spcPct val="0"/>
              </a:spcAft>
              <a:defRPr sz="2800">
                <a:solidFill>
                  <a:schemeClr val="tx1"/>
                </a:solidFill>
                <a:latin typeface="Arial" charset="0"/>
                <a:ea typeface="MS PGothic" pitchFamily="34" charset="-128"/>
              </a:defRPr>
            </a:lvl6pPr>
            <a:lvl7pPr marL="2971800" indent="-228600" defTabSz="955675" eaLnBrk="0" fontAlgn="base" hangingPunct="0">
              <a:spcBef>
                <a:spcPct val="0"/>
              </a:spcBef>
              <a:spcAft>
                <a:spcPct val="0"/>
              </a:spcAft>
              <a:defRPr sz="2800">
                <a:solidFill>
                  <a:schemeClr val="tx1"/>
                </a:solidFill>
                <a:latin typeface="Arial" charset="0"/>
                <a:ea typeface="MS PGothic" pitchFamily="34" charset="-128"/>
              </a:defRPr>
            </a:lvl7pPr>
            <a:lvl8pPr marL="3429000" indent="-228600" defTabSz="955675" eaLnBrk="0" fontAlgn="base" hangingPunct="0">
              <a:spcBef>
                <a:spcPct val="0"/>
              </a:spcBef>
              <a:spcAft>
                <a:spcPct val="0"/>
              </a:spcAft>
              <a:defRPr sz="2800">
                <a:solidFill>
                  <a:schemeClr val="tx1"/>
                </a:solidFill>
                <a:latin typeface="Arial" charset="0"/>
                <a:ea typeface="MS PGothic" pitchFamily="34" charset="-128"/>
              </a:defRPr>
            </a:lvl8pPr>
            <a:lvl9pPr marL="3886200" indent="-228600" defTabSz="955675" eaLnBrk="0" fontAlgn="base" hangingPunct="0">
              <a:spcBef>
                <a:spcPct val="0"/>
              </a:spcBef>
              <a:spcAft>
                <a:spcPct val="0"/>
              </a:spcAft>
              <a:defRPr sz="2800">
                <a:solidFill>
                  <a:schemeClr val="tx1"/>
                </a:solidFill>
                <a:latin typeface="Arial" charset="0"/>
                <a:ea typeface="MS PGothic" pitchFamily="34" charset="-128"/>
              </a:defRPr>
            </a:lvl9pPr>
          </a:lstStyle>
          <a:p>
            <a:fld id="{EBF01501-43AB-46D6-A60A-975A58FB35D5}" type="slidenum">
              <a:rPr lang="en-US" altLang="de-DE" sz="1300"/>
              <a:pPr/>
              <a:t>37</a:t>
            </a:fld>
            <a:endParaRPr lang="en-US" altLang="de-DE" sz="1300"/>
          </a:p>
        </p:txBody>
      </p:sp>
      <p:sp>
        <p:nvSpPr>
          <p:cNvPr id="93187"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93188"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800">
                <a:solidFill>
                  <a:schemeClr val="tx1"/>
                </a:solidFill>
                <a:latin typeface="Arial" charset="0"/>
                <a:ea typeface="MS PGothic" pitchFamily="34" charset="-128"/>
              </a:defRPr>
            </a:lvl1pPr>
            <a:lvl2pPr marL="742950" indent="-285750" defTabSz="955675">
              <a:defRPr sz="2800">
                <a:solidFill>
                  <a:schemeClr val="tx1"/>
                </a:solidFill>
                <a:latin typeface="Arial" charset="0"/>
                <a:ea typeface="MS PGothic" pitchFamily="34" charset="-128"/>
              </a:defRPr>
            </a:lvl2pPr>
            <a:lvl3pPr marL="1143000" indent="-228600" defTabSz="955675">
              <a:defRPr sz="2800">
                <a:solidFill>
                  <a:schemeClr val="tx1"/>
                </a:solidFill>
                <a:latin typeface="Arial" charset="0"/>
                <a:ea typeface="MS PGothic" pitchFamily="34" charset="-128"/>
              </a:defRPr>
            </a:lvl3pPr>
            <a:lvl4pPr marL="1600200" indent="-228600" defTabSz="955675">
              <a:defRPr sz="2800">
                <a:solidFill>
                  <a:schemeClr val="tx1"/>
                </a:solidFill>
                <a:latin typeface="Arial" charset="0"/>
                <a:ea typeface="MS PGothic" pitchFamily="34" charset="-128"/>
              </a:defRPr>
            </a:lvl4pPr>
            <a:lvl5pPr marL="2057400" indent="-228600" defTabSz="955675">
              <a:defRPr sz="2800">
                <a:solidFill>
                  <a:schemeClr val="tx1"/>
                </a:solidFill>
                <a:latin typeface="Arial" charset="0"/>
                <a:ea typeface="MS PGothic" pitchFamily="34" charset="-128"/>
              </a:defRPr>
            </a:lvl5pPr>
            <a:lvl6pPr marL="2514600" indent="-228600" defTabSz="955675" eaLnBrk="0" fontAlgn="base" hangingPunct="0">
              <a:spcBef>
                <a:spcPct val="0"/>
              </a:spcBef>
              <a:spcAft>
                <a:spcPct val="0"/>
              </a:spcAft>
              <a:defRPr sz="2800">
                <a:solidFill>
                  <a:schemeClr val="tx1"/>
                </a:solidFill>
                <a:latin typeface="Arial" charset="0"/>
                <a:ea typeface="MS PGothic" pitchFamily="34" charset="-128"/>
              </a:defRPr>
            </a:lvl6pPr>
            <a:lvl7pPr marL="2971800" indent="-228600" defTabSz="955675" eaLnBrk="0" fontAlgn="base" hangingPunct="0">
              <a:spcBef>
                <a:spcPct val="0"/>
              </a:spcBef>
              <a:spcAft>
                <a:spcPct val="0"/>
              </a:spcAft>
              <a:defRPr sz="2800">
                <a:solidFill>
                  <a:schemeClr val="tx1"/>
                </a:solidFill>
                <a:latin typeface="Arial" charset="0"/>
                <a:ea typeface="MS PGothic" pitchFamily="34" charset="-128"/>
              </a:defRPr>
            </a:lvl7pPr>
            <a:lvl8pPr marL="3429000" indent="-228600" defTabSz="955675" eaLnBrk="0" fontAlgn="base" hangingPunct="0">
              <a:spcBef>
                <a:spcPct val="0"/>
              </a:spcBef>
              <a:spcAft>
                <a:spcPct val="0"/>
              </a:spcAft>
              <a:defRPr sz="2800">
                <a:solidFill>
                  <a:schemeClr val="tx1"/>
                </a:solidFill>
                <a:latin typeface="Arial" charset="0"/>
                <a:ea typeface="MS PGothic" pitchFamily="34" charset="-128"/>
              </a:defRPr>
            </a:lvl8pPr>
            <a:lvl9pPr marL="3886200" indent="-228600" defTabSz="955675" eaLnBrk="0" fontAlgn="base" hangingPunct="0">
              <a:spcBef>
                <a:spcPct val="0"/>
              </a:spcBef>
              <a:spcAft>
                <a:spcPct val="0"/>
              </a:spcAft>
              <a:defRPr sz="2800">
                <a:solidFill>
                  <a:schemeClr val="tx1"/>
                </a:solidFill>
                <a:latin typeface="Arial" charset="0"/>
                <a:ea typeface="MS PGothic" pitchFamily="34" charset="-128"/>
              </a:defRPr>
            </a:lvl9pPr>
          </a:lstStyle>
          <a:p>
            <a:fld id="{CC6B7EC2-DB9F-43F8-B877-C00412FBA6E5}" type="slidenum">
              <a:rPr lang="en-US" altLang="de-DE" sz="1300"/>
              <a:pPr/>
              <a:t>38</a:t>
            </a:fld>
            <a:endParaRPr lang="en-US" altLang="de-DE" sz="1300"/>
          </a:p>
        </p:txBody>
      </p:sp>
      <p:sp>
        <p:nvSpPr>
          <p:cNvPr id="99331"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62" tIns="47781" rIns="95562" bIns="47781" anchor="b"/>
          <a:lstStyle>
            <a:lvl1pPr defTabSz="955675">
              <a:defRPr sz="2800">
                <a:solidFill>
                  <a:schemeClr val="tx1"/>
                </a:solidFill>
                <a:latin typeface="Arial" charset="0"/>
                <a:ea typeface="MS PGothic" pitchFamily="34" charset="-128"/>
              </a:defRPr>
            </a:lvl1pPr>
            <a:lvl2pPr marL="742950" indent="-285750" defTabSz="955675">
              <a:defRPr sz="2800">
                <a:solidFill>
                  <a:schemeClr val="tx1"/>
                </a:solidFill>
                <a:latin typeface="Arial" charset="0"/>
                <a:ea typeface="MS PGothic" pitchFamily="34" charset="-128"/>
              </a:defRPr>
            </a:lvl2pPr>
            <a:lvl3pPr marL="1143000" indent="-228600" defTabSz="955675">
              <a:defRPr sz="2800">
                <a:solidFill>
                  <a:schemeClr val="tx1"/>
                </a:solidFill>
                <a:latin typeface="Arial" charset="0"/>
                <a:ea typeface="MS PGothic" pitchFamily="34" charset="-128"/>
              </a:defRPr>
            </a:lvl3pPr>
            <a:lvl4pPr marL="1600200" indent="-228600" defTabSz="955675">
              <a:defRPr sz="2800">
                <a:solidFill>
                  <a:schemeClr val="tx1"/>
                </a:solidFill>
                <a:latin typeface="Arial" charset="0"/>
                <a:ea typeface="MS PGothic" pitchFamily="34" charset="-128"/>
              </a:defRPr>
            </a:lvl4pPr>
            <a:lvl5pPr marL="2057400" indent="-228600" defTabSz="955675">
              <a:defRPr sz="2800">
                <a:solidFill>
                  <a:schemeClr val="tx1"/>
                </a:solidFill>
                <a:latin typeface="Arial" charset="0"/>
                <a:ea typeface="MS PGothic" pitchFamily="34" charset="-128"/>
              </a:defRPr>
            </a:lvl5pPr>
            <a:lvl6pPr marL="2514600" indent="-228600" defTabSz="955675" eaLnBrk="0" fontAlgn="base" hangingPunct="0">
              <a:spcBef>
                <a:spcPct val="0"/>
              </a:spcBef>
              <a:spcAft>
                <a:spcPct val="0"/>
              </a:spcAft>
              <a:defRPr sz="2800">
                <a:solidFill>
                  <a:schemeClr val="tx1"/>
                </a:solidFill>
                <a:latin typeface="Arial" charset="0"/>
                <a:ea typeface="MS PGothic" pitchFamily="34" charset="-128"/>
              </a:defRPr>
            </a:lvl6pPr>
            <a:lvl7pPr marL="2971800" indent="-228600" defTabSz="955675" eaLnBrk="0" fontAlgn="base" hangingPunct="0">
              <a:spcBef>
                <a:spcPct val="0"/>
              </a:spcBef>
              <a:spcAft>
                <a:spcPct val="0"/>
              </a:spcAft>
              <a:defRPr sz="2800">
                <a:solidFill>
                  <a:schemeClr val="tx1"/>
                </a:solidFill>
                <a:latin typeface="Arial" charset="0"/>
                <a:ea typeface="MS PGothic" pitchFamily="34" charset="-128"/>
              </a:defRPr>
            </a:lvl7pPr>
            <a:lvl8pPr marL="3429000" indent="-228600" defTabSz="955675" eaLnBrk="0" fontAlgn="base" hangingPunct="0">
              <a:spcBef>
                <a:spcPct val="0"/>
              </a:spcBef>
              <a:spcAft>
                <a:spcPct val="0"/>
              </a:spcAft>
              <a:defRPr sz="2800">
                <a:solidFill>
                  <a:schemeClr val="tx1"/>
                </a:solidFill>
                <a:latin typeface="Arial" charset="0"/>
                <a:ea typeface="MS PGothic" pitchFamily="34" charset="-128"/>
              </a:defRPr>
            </a:lvl8pPr>
            <a:lvl9pPr marL="3886200" indent="-228600" defTabSz="955675" eaLnBrk="0" fontAlgn="base" hangingPunct="0">
              <a:spcBef>
                <a:spcPct val="0"/>
              </a:spcBef>
              <a:spcAft>
                <a:spcPct val="0"/>
              </a:spcAft>
              <a:defRPr sz="2800">
                <a:solidFill>
                  <a:schemeClr val="tx1"/>
                </a:solidFill>
                <a:latin typeface="Arial" charset="0"/>
                <a:ea typeface="MS PGothic" pitchFamily="34" charset="-128"/>
              </a:defRPr>
            </a:lvl9pPr>
          </a:lstStyle>
          <a:p>
            <a:pPr algn="r" eaLnBrk="1" hangingPunct="1"/>
            <a:fld id="{CEFC3C24-69A8-4B69-B211-C5D26D8F8C71}" type="slidenum">
              <a:rPr lang="en-US" altLang="de-DE" sz="1300" b="1"/>
              <a:pPr algn="r" eaLnBrk="1" hangingPunct="1"/>
              <a:t>38</a:t>
            </a:fld>
            <a:endParaRPr lang="en-US" altLang="de-DE" sz="1300" b="1"/>
          </a:p>
        </p:txBody>
      </p:sp>
      <p:sp>
        <p:nvSpPr>
          <p:cNvPr id="99332" name="Rectangle 2"/>
          <p:cNvSpPr>
            <a:spLocks noGrp="1" noRot="1" noChangeAspect="1" noChangeArrowheads="1" noTextEdit="1"/>
          </p:cNvSpPr>
          <p:nvPr>
            <p:ph type="sldImg"/>
          </p:nvPr>
        </p:nvSpPr>
        <p:spPr>
          <a:xfrm>
            <a:off x="90488" y="744538"/>
            <a:ext cx="6618287" cy="3722687"/>
          </a:xfrm>
          <a:ln/>
        </p:spPr>
      </p:sp>
      <p:sp>
        <p:nvSpPr>
          <p:cNvPr id="9933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214" tIns="44108" rIns="88214" bIns="44108"/>
          <a:lstStyle/>
          <a:p>
            <a:pPr eaLnBrk="1" hangingPunct="1"/>
            <a:endParaRPr lang="en-US" altLang="de-DE"/>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800">
                <a:solidFill>
                  <a:schemeClr val="tx1"/>
                </a:solidFill>
                <a:latin typeface="Arial" charset="0"/>
                <a:ea typeface="MS PGothic" pitchFamily="34" charset="-128"/>
              </a:defRPr>
            </a:lvl1pPr>
            <a:lvl2pPr marL="742950" indent="-285750" defTabSz="955675">
              <a:defRPr sz="2800">
                <a:solidFill>
                  <a:schemeClr val="tx1"/>
                </a:solidFill>
                <a:latin typeface="Arial" charset="0"/>
                <a:ea typeface="MS PGothic" pitchFamily="34" charset="-128"/>
              </a:defRPr>
            </a:lvl2pPr>
            <a:lvl3pPr marL="1143000" indent="-228600" defTabSz="955675">
              <a:defRPr sz="2800">
                <a:solidFill>
                  <a:schemeClr val="tx1"/>
                </a:solidFill>
                <a:latin typeface="Arial" charset="0"/>
                <a:ea typeface="MS PGothic" pitchFamily="34" charset="-128"/>
              </a:defRPr>
            </a:lvl3pPr>
            <a:lvl4pPr marL="1600200" indent="-228600" defTabSz="955675">
              <a:defRPr sz="2800">
                <a:solidFill>
                  <a:schemeClr val="tx1"/>
                </a:solidFill>
                <a:latin typeface="Arial" charset="0"/>
                <a:ea typeface="MS PGothic" pitchFamily="34" charset="-128"/>
              </a:defRPr>
            </a:lvl4pPr>
            <a:lvl5pPr marL="2057400" indent="-228600" defTabSz="955675">
              <a:defRPr sz="2800">
                <a:solidFill>
                  <a:schemeClr val="tx1"/>
                </a:solidFill>
                <a:latin typeface="Arial" charset="0"/>
                <a:ea typeface="MS PGothic" pitchFamily="34" charset="-128"/>
              </a:defRPr>
            </a:lvl5pPr>
            <a:lvl6pPr marL="2514600" indent="-228600" defTabSz="955675" eaLnBrk="0" fontAlgn="base" hangingPunct="0">
              <a:spcBef>
                <a:spcPct val="0"/>
              </a:spcBef>
              <a:spcAft>
                <a:spcPct val="0"/>
              </a:spcAft>
              <a:defRPr sz="2800">
                <a:solidFill>
                  <a:schemeClr val="tx1"/>
                </a:solidFill>
                <a:latin typeface="Arial" charset="0"/>
                <a:ea typeface="MS PGothic" pitchFamily="34" charset="-128"/>
              </a:defRPr>
            </a:lvl6pPr>
            <a:lvl7pPr marL="2971800" indent="-228600" defTabSz="955675" eaLnBrk="0" fontAlgn="base" hangingPunct="0">
              <a:spcBef>
                <a:spcPct val="0"/>
              </a:spcBef>
              <a:spcAft>
                <a:spcPct val="0"/>
              </a:spcAft>
              <a:defRPr sz="2800">
                <a:solidFill>
                  <a:schemeClr val="tx1"/>
                </a:solidFill>
                <a:latin typeface="Arial" charset="0"/>
                <a:ea typeface="MS PGothic" pitchFamily="34" charset="-128"/>
              </a:defRPr>
            </a:lvl7pPr>
            <a:lvl8pPr marL="3429000" indent="-228600" defTabSz="955675" eaLnBrk="0" fontAlgn="base" hangingPunct="0">
              <a:spcBef>
                <a:spcPct val="0"/>
              </a:spcBef>
              <a:spcAft>
                <a:spcPct val="0"/>
              </a:spcAft>
              <a:defRPr sz="2800">
                <a:solidFill>
                  <a:schemeClr val="tx1"/>
                </a:solidFill>
                <a:latin typeface="Arial" charset="0"/>
                <a:ea typeface="MS PGothic" pitchFamily="34" charset="-128"/>
              </a:defRPr>
            </a:lvl8pPr>
            <a:lvl9pPr marL="3886200" indent="-228600" defTabSz="955675" eaLnBrk="0" fontAlgn="base" hangingPunct="0">
              <a:spcBef>
                <a:spcPct val="0"/>
              </a:spcBef>
              <a:spcAft>
                <a:spcPct val="0"/>
              </a:spcAft>
              <a:defRPr sz="2800">
                <a:solidFill>
                  <a:schemeClr val="tx1"/>
                </a:solidFill>
                <a:latin typeface="Arial" charset="0"/>
                <a:ea typeface="MS PGothic" pitchFamily="34" charset="-128"/>
              </a:defRPr>
            </a:lvl9pPr>
          </a:lstStyle>
          <a:p>
            <a:fld id="{CC6B7EC2-DB9F-43F8-B877-C00412FBA6E5}" type="slidenum">
              <a:rPr lang="en-US" altLang="de-DE" sz="1300"/>
              <a:pPr/>
              <a:t>39</a:t>
            </a:fld>
            <a:endParaRPr lang="en-US" altLang="de-DE" sz="1300"/>
          </a:p>
        </p:txBody>
      </p:sp>
      <p:sp>
        <p:nvSpPr>
          <p:cNvPr id="99331"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62" tIns="47781" rIns="95562" bIns="47781" anchor="b"/>
          <a:lstStyle>
            <a:lvl1pPr defTabSz="955675">
              <a:defRPr sz="2800">
                <a:solidFill>
                  <a:schemeClr val="tx1"/>
                </a:solidFill>
                <a:latin typeface="Arial" charset="0"/>
                <a:ea typeface="MS PGothic" pitchFamily="34" charset="-128"/>
              </a:defRPr>
            </a:lvl1pPr>
            <a:lvl2pPr marL="742950" indent="-285750" defTabSz="955675">
              <a:defRPr sz="2800">
                <a:solidFill>
                  <a:schemeClr val="tx1"/>
                </a:solidFill>
                <a:latin typeface="Arial" charset="0"/>
                <a:ea typeface="MS PGothic" pitchFamily="34" charset="-128"/>
              </a:defRPr>
            </a:lvl2pPr>
            <a:lvl3pPr marL="1143000" indent="-228600" defTabSz="955675">
              <a:defRPr sz="2800">
                <a:solidFill>
                  <a:schemeClr val="tx1"/>
                </a:solidFill>
                <a:latin typeface="Arial" charset="0"/>
                <a:ea typeface="MS PGothic" pitchFamily="34" charset="-128"/>
              </a:defRPr>
            </a:lvl3pPr>
            <a:lvl4pPr marL="1600200" indent="-228600" defTabSz="955675">
              <a:defRPr sz="2800">
                <a:solidFill>
                  <a:schemeClr val="tx1"/>
                </a:solidFill>
                <a:latin typeface="Arial" charset="0"/>
                <a:ea typeface="MS PGothic" pitchFamily="34" charset="-128"/>
              </a:defRPr>
            </a:lvl4pPr>
            <a:lvl5pPr marL="2057400" indent="-228600" defTabSz="955675">
              <a:defRPr sz="2800">
                <a:solidFill>
                  <a:schemeClr val="tx1"/>
                </a:solidFill>
                <a:latin typeface="Arial" charset="0"/>
                <a:ea typeface="MS PGothic" pitchFamily="34" charset="-128"/>
              </a:defRPr>
            </a:lvl5pPr>
            <a:lvl6pPr marL="2514600" indent="-228600" defTabSz="955675" eaLnBrk="0" fontAlgn="base" hangingPunct="0">
              <a:spcBef>
                <a:spcPct val="0"/>
              </a:spcBef>
              <a:spcAft>
                <a:spcPct val="0"/>
              </a:spcAft>
              <a:defRPr sz="2800">
                <a:solidFill>
                  <a:schemeClr val="tx1"/>
                </a:solidFill>
                <a:latin typeface="Arial" charset="0"/>
                <a:ea typeface="MS PGothic" pitchFamily="34" charset="-128"/>
              </a:defRPr>
            </a:lvl6pPr>
            <a:lvl7pPr marL="2971800" indent="-228600" defTabSz="955675" eaLnBrk="0" fontAlgn="base" hangingPunct="0">
              <a:spcBef>
                <a:spcPct val="0"/>
              </a:spcBef>
              <a:spcAft>
                <a:spcPct val="0"/>
              </a:spcAft>
              <a:defRPr sz="2800">
                <a:solidFill>
                  <a:schemeClr val="tx1"/>
                </a:solidFill>
                <a:latin typeface="Arial" charset="0"/>
                <a:ea typeface="MS PGothic" pitchFamily="34" charset="-128"/>
              </a:defRPr>
            </a:lvl7pPr>
            <a:lvl8pPr marL="3429000" indent="-228600" defTabSz="955675" eaLnBrk="0" fontAlgn="base" hangingPunct="0">
              <a:spcBef>
                <a:spcPct val="0"/>
              </a:spcBef>
              <a:spcAft>
                <a:spcPct val="0"/>
              </a:spcAft>
              <a:defRPr sz="2800">
                <a:solidFill>
                  <a:schemeClr val="tx1"/>
                </a:solidFill>
                <a:latin typeface="Arial" charset="0"/>
                <a:ea typeface="MS PGothic" pitchFamily="34" charset="-128"/>
              </a:defRPr>
            </a:lvl8pPr>
            <a:lvl9pPr marL="3886200" indent="-228600" defTabSz="955675" eaLnBrk="0" fontAlgn="base" hangingPunct="0">
              <a:spcBef>
                <a:spcPct val="0"/>
              </a:spcBef>
              <a:spcAft>
                <a:spcPct val="0"/>
              </a:spcAft>
              <a:defRPr sz="2800">
                <a:solidFill>
                  <a:schemeClr val="tx1"/>
                </a:solidFill>
                <a:latin typeface="Arial" charset="0"/>
                <a:ea typeface="MS PGothic" pitchFamily="34" charset="-128"/>
              </a:defRPr>
            </a:lvl9pPr>
          </a:lstStyle>
          <a:p>
            <a:pPr algn="r" eaLnBrk="1" hangingPunct="1"/>
            <a:fld id="{CEFC3C24-69A8-4B69-B211-C5D26D8F8C71}" type="slidenum">
              <a:rPr lang="en-US" altLang="de-DE" sz="1300" b="1"/>
              <a:pPr algn="r" eaLnBrk="1" hangingPunct="1"/>
              <a:t>39</a:t>
            </a:fld>
            <a:endParaRPr lang="en-US" altLang="de-DE" sz="1300" b="1"/>
          </a:p>
        </p:txBody>
      </p:sp>
      <p:sp>
        <p:nvSpPr>
          <p:cNvPr id="99332" name="Rectangle 2"/>
          <p:cNvSpPr>
            <a:spLocks noGrp="1" noRot="1" noChangeAspect="1" noChangeArrowheads="1" noTextEdit="1"/>
          </p:cNvSpPr>
          <p:nvPr>
            <p:ph type="sldImg"/>
          </p:nvPr>
        </p:nvSpPr>
        <p:spPr>
          <a:xfrm>
            <a:off x="90488" y="744538"/>
            <a:ext cx="6618287" cy="3722687"/>
          </a:xfrm>
          <a:ln/>
        </p:spPr>
      </p:sp>
      <p:sp>
        <p:nvSpPr>
          <p:cNvPr id="9933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214" tIns="44108" rIns="88214" bIns="44108"/>
          <a:lstStyle/>
          <a:p>
            <a:pPr eaLnBrk="1" hangingPunct="1"/>
            <a:endParaRPr lang="en-US" altLang="de-DE"/>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800">
                <a:solidFill>
                  <a:schemeClr val="tx1"/>
                </a:solidFill>
                <a:latin typeface="Arial" charset="0"/>
                <a:ea typeface="MS PGothic" pitchFamily="34" charset="-128"/>
              </a:defRPr>
            </a:lvl1pPr>
            <a:lvl2pPr marL="742950" indent="-285750" defTabSz="955675">
              <a:defRPr sz="2800">
                <a:solidFill>
                  <a:schemeClr val="tx1"/>
                </a:solidFill>
                <a:latin typeface="Arial" charset="0"/>
                <a:ea typeface="MS PGothic" pitchFamily="34" charset="-128"/>
              </a:defRPr>
            </a:lvl2pPr>
            <a:lvl3pPr marL="1143000" indent="-228600" defTabSz="955675">
              <a:defRPr sz="2800">
                <a:solidFill>
                  <a:schemeClr val="tx1"/>
                </a:solidFill>
                <a:latin typeface="Arial" charset="0"/>
                <a:ea typeface="MS PGothic" pitchFamily="34" charset="-128"/>
              </a:defRPr>
            </a:lvl3pPr>
            <a:lvl4pPr marL="1600200" indent="-228600" defTabSz="955675">
              <a:defRPr sz="2800">
                <a:solidFill>
                  <a:schemeClr val="tx1"/>
                </a:solidFill>
                <a:latin typeface="Arial" charset="0"/>
                <a:ea typeface="MS PGothic" pitchFamily="34" charset="-128"/>
              </a:defRPr>
            </a:lvl4pPr>
            <a:lvl5pPr marL="2057400" indent="-228600" defTabSz="955675">
              <a:defRPr sz="2800">
                <a:solidFill>
                  <a:schemeClr val="tx1"/>
                </a:solidFill>
                <a:latin typeface="Arial" charset="0"/>
                <a:ea typeface="MS PGothic" pitchFamily="34" charset="-128"/>
              </a:defRPr>
            </a:lvl5pPr>
            <a:lvl6pPr marL="2514600" indent="-228600" defTabSz="955675" eaLnBrk="0" fontAlgn="base" hangingPunct="0">
              <a:spcBef>
                <a:spcPct val="0"/>
              </a:spcBef>
              <a:spcAft>
                <a:spcPct val="0"/>
              </a:spcAft>
              <a:defRPr sz="2800">
                <a:solidFill>
                  <a:schemeClr val="tx1"/>
                </a:solidFill>
                <a:latin typeface="Arial" charset="0"/>
                <a:ea typeface="MS PGothic" pitchFamily="34" charset="-128"/>
              </a:defRPr>
            </a:lvl6pPr>
            <a:lvl7pPr marL="2971800" indent="-228600" defTabSz="955675" eaLnBrk="0" fontAlgn="base" hangingPunct="0">
              <a:spcBef>
                <a:spcPct val="0"/>
              </a:spcBef>
              <a:spcAft>
                <a:spcPct val="0"/>
              </a:spcAft>
              <a:defRPr sz="2800">
                <a:solidFill>
                  <a:schemeClr val="tx1"/>
                </a:solidFill>
                <a:latin typeface="Arial" charset="0"/>
                <a:ea typeface="MS PGothic" pitchFamily="34" charset="-128"/>
              </a:defRPr>
            </a:lvl7pPr>
            <a:lvl8pPr marL="3429000" indent="-228600" defTabSz="955675" eaLnBrk="0" fontAlgn="base" hangingPunct="0">
              <a:spcBef>
                <a:spcPct val="0"/>
              </a:spcBef>
              <a:spcAft>
                <a:spcPct val="0"/>
              </a:spcAft>
              <a:defRPr sz="2800">
                <a:solidFill>
                  <a:schemeClr val="tx1"/>
                </a:solidFill>
                <a:latin typeface="Arial" charset="0"/>
                <a:ea typeface="MS PGothic" pitchFamily="34" charset="-128"/>
              </a:defRPr>
            </a:lvl8pPr>
            <a:lvl9pPr marL="3886200" indent="-228600" defTabSz="955675" eaLnBrk="0" fontAlgn="base" hangingPunct="0">
              <a:spcBef>
                <a:spcPct val="0"/>
              </a:spcBef>
              <a:spcAft>
                <a:spcPct val="0"/>
              </a:spcAft>
              <a:defRPr sz="2800">
                <a:solidFill>
                  <a:schemeClr val="tx1"/>
                </a:solidFill>
                <a:latin typeface="Arial" charset="0"/>
                <a:ea typeface="MS PGothic" pitchFamily="34" charset="-128"/>
              </a:defRPr>
            </a:lvl9pPr>
          </a:lstStyle>
          <a:p>
            <a:fld id="{CC6B7EC2-DB9F-43F8-B877-C00412FBA6E5}" type="slidenum">
              <a:rPr lang="en-US" altLang="de-DE" sz="1300"/>
              <a:pPr/>
              <a:t>40</a:t>
            </a:fld>
            <a:endParaRPr lang="en-US" altLang="de-DE" sz="1300"/>
          </a:p>
        </p:txBody>
      </p:sp>
      <p:sp>
        <p:nvSpPr>
          <p:cNvPr id="99331" name="Rectangle 7"/>
          <p:cNvSpPr txBox="1">
            <a:spLocks noGrp="1" noChangeArrowheads="1"/>
          </p:cNvSpPr>
          <p:nvPr/>
        </p:nvSpPr>
        <p:spPr bwMode="auto">
          <a:xfrm>
            <a:off x="3851275"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62" tIns="47781" rIns="95562" bIns="47781" anchor="b"/>
          <a:lstStyle>
            <a:lvl1pPr defTabSz="955675">
              <a:defRPr sz="2800">
                <a:solidFill>
                  <a:schemeClr val="tx1"/>
                </a:solidFill>
                <a:latin typeface="Arial" charset="0"/>
                <a:ea typeface="MS PGothic" pitchFamily="34" charset="-128"/>
              </a:defRPr>
            </a:lvl1pPr>
            <a:lvl2pPr marL="742950" indent="-285750" defTabSz="955675">
              <a:defRPr sz="2800">
                <a:solidFill>
                  <a:schemeClr val="tx1"/>
                </a:solidFill>
                <a:latin typeface="Arial" charset="0"/>
                <a:ea typeface="MS PGothic" pitchFamily="34" charset="-128"/>
              </a:defRPr>
            </a:lvl2pPr>
            <a:lvl3pPr marL="1143000" indent="-228600" defTabSz="955675">
              <a:defRPr sz="2800">
                <a:solidFill>
                  <a:schemeClr val="tx1"/>
                </a:solidFill>
                <a:latin typeface="Arial" charset="0"/>
                <a:ea typeface="MS PGothic" pitchFamily="34" charset="-128"/>
              </a:defRPr>
            </a:lvl3pPr>
            <a:lvl4pPr marL="1600200" indent="-228600" defTabSz="955675">
              <a:defRPr sz="2800">
                <a:solidFill>
                  <a:schemeClr val="tx1"/>
                </a:solidFill>
                <a:latin typeface="Arial" charset="0"/>
                <a:ea typeface="MS PGothic" pitchFamily="34" charset="-128"/>
              </a:defRPr>
            </a:lvl4pPr>
            <a:lvl5pPr marL="2057400" indent="-228600" defTabSz="955675">
              <a:defRPr sz="2800">
                <a:solidFill>
                  <a:schemeClr val="tx1"/>
                </a:solidFill>
                <a:latin typeface="Arial" charset="0"/>
                <a:ea typeface="MS PGothic" pitchFamily="34" charset="-128"/>
              </a:defRPr>
            </a:lvl5pPr>
            <a:lvl6pPr marL="2514600" indent="-228600" defTabSz="955675" eaLnBrk="0" fontAlgn="base" hangingPunct="0">
              <a:spcBef>
                <a:spcPct val="0"/>
              </a:spcBef>
              <a:spcAft>
                <a:spcPct val="0"/>
              </a:spcAft>
              <a:defRPr sz="2800">
                <a:solidFill>
                  <a:schemeClr val="tx1"/>
                </a:solidFill>
                <a:latin typeface="Arial" charset="0"/>
                <a:ea typeface="MS PGothic" pitchFamily="34" charset="-128"/>
              </a:defRPr>
            </a:lvl6pPr>
            <a:lvl7pPr marL="2971800" indent="-228600" defTabSz="955675" eaLnBrk="0" fontAlgn="base" hangingPunct="0">
              <a:spcBef>
                <a:spcPct val="0"/>
              </a:spcBef>
              <a:spcAft>
                <a:spcPct val="0"/>
              </a:spcAft>
              <a:defRPr sz="2800">
                <a:solidFill>
                  <a:schemeClr val="tx1"/>
                </a:solidFill>
                <a:latin typeface="Arial" charset="0"/>
                <a:ea typeface="MS PGothic" pitchFamily="34" charset="-128"/>
              </a:defRPr>
            </a:lvl7pPr>
            <a:lvl8pPr marL="3429000" indent="-228600" defTabSz="955675" eaLnBrk="0" fontAlgn="base" hangingPunct="0">
              <a:spcBef>
                <a:spcPct val="0"/>
              </a:spcBef>
              <a:spcAft>
                <a:spcPct val="0"/>
              </a:spcAft>
              <a:defRPr sz="2800">
                <a:solidFill>
                  <a:schemeClr val="tx1"/>
                </a:solidFill>
                <a:latin typeface="Arial" charset="0"/>
                <a:ea typeface="MS PGothic" pitchFamily="34" charset="-128"/>
              </a:defRPr>
            </a:lvl8pPr>
            <a:lvl9pPr marL="3886200" indent="-228600" defTabSz="955675" eaLnBrk="0" fontAlgn="base" hangingPunct="0">
              <a:spcBef>
                <a:spcPct val="0"/>
              </a:spcBef>
              <a:spcAft>
                <a:spcPct val="0"/>
              </a:spcAft>
              <a:defRPr sz="2800">
                <a:solidFill>
                  <a:schemeClr val="tx1"/>
                </a:solidFill>
                <a:latin typeface="Arial" charset="0"/>
                <a:ea typeface="MS PGothic" pitchFamily="34" charset="-128"/>
              </a:defRPr>
            </a:lvl9pPr>
          </a:lstStyle>
          <a:p>
            <a:pPr algn="r" eaLnBrk="1" hangingPunct="1"/>
            <a:fld id="{CEFC3C24-69A8-4B69-B211-C5D26D8F8C71}" type="slidenum">
              <a:rPr lang="en-US" altLang="de-DE" sz="1300" b="1"/>
              <a:pPr algn="r" eaLnBrk="1" hangingPunct="1"/>
              <a:t>40</a:t>
            </a:fld>
            <a:endParaRPr lang="en-US" altLang="de-DE" sz="1300" b="1"/>
          </a:p>
        </p:txBody>
      </p:sp>
      <p:sp>
        <p:nvSpPr>
          <p:cNvPr id="99332" name="Rectangle 2"/>
          <p:cNvSpPr>
            <a:spLocks noGrp="1" noRot="1" noChangeAspect="1" noChangeArrowheads="1" noTextEdit="1"/>
          </p:cNvSpPr>
          <p:nvPr>
            <p:ph type="sldImg"/>
          </p:nvPr>
        </p:nvSpPr>
        <p:spPr>
          <a:xfrm>
            <a:off x="90488" y="744538"/>
            <a:ext cx="6618287" cy="3722687"/>
          </a:xfrm>
          <a:ln/>
        </p:spPr>
      </p:sp>
      <p:sp>
        <p:nvSpPr>
          <p:cNvPr id="9933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214" tIns="44108" rIns="88214" bIns="44108"/>
          <a:lstStyle/>
          <a:p>
            <a:pPr eaLnBrk="1" hangingPunct="1"/>
            <a:endParaRPr lang="en-US" altLang="de-DE"/>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800">
                <a:solidFill>
                  <a:schemeClr val="tx1"/>
                </a:solidFill>
                <a:latin typeface="Arial" charset="0"/>
                <a:ea typeface="MS PGothic" pitchFamily="34" charset="-128"/>
              </a:defRPr>
            </a:lvl1pPr>
            <a:lvl2pPr marL="742950" indent="-285750" defTabSz="955675">
              <a:defRPr sz="2800">
                <a:solidFill>
                  <a:schemeClr val="tx1"/>
                </a:solidFill>
                <a:latin typeface="Arial" charset="0"/>
                <a:ea typeface="MS PGothic" pitchFamily="34" charset="-128"/>
              </a:defRPr>
            </a:lvl2pPr>
            <a:lvl3pPr marL="1143000" indent="-228600" defTabSz="955675">
              <a:defRPr sz="2800">
                <a:solidFill>
                  <a:schemeClr val="tx1"/>
                </a:solidFill>
                <a:latin typeface="Arial" charset="0"/>
                <a:ea typeface="MS PGothic" pitchFamily="34" charset="-128"/>
              </a:defRPr>
            </a:lvl3pPr>
            <a:lvl4pPr marL="1600200" indent="-228600" defTabSz="955675">
              <a:defRPr sz="2800">
                <a:solidFill>
                  <a:schemeClr val="tx1"/>
                </a:solidFill>
                <a:latin typeface="Arial" charset="0"/>
                <a:ea typeface="MS PGothic" pitchFamily="34" charset="-128"/>
              </a:defRPr>
            </a:lvl4pPr>
            <a:lvl5pPr marL="2057400" indent="-228600" defTabSz="955675">
              <a:defRPr sz="2800">
                <a:solidFill>
                  <a:schemeClr val="tx1"/>
                </a:solidFill>
                <a:latin typeface="Arial" charset="0"/>
                <a:ea typeface="MS PGothic" pitchFamily="34" charset="-128"/>
              </a:defRPr>
            </a:lvl5pPr>
            <a:lvl6pPr marL="2514600" indent="-228600" defTabSz="955675" eaLnBrk="0" fontAlgn="base" hangingPunct="0">
              <a:spcBef>
                <a:spcPct val="0"/>
              </a:spcBef>
              <a:spcAft>
                <a:spcPct val="0"/>
              </a:spcAft>
              <a:defRPr sz="2800">
                <a:solidFill>
                  <a:schemeClr val="tx1"/>
                </a:solidFill>
                <a:latin typeface="Arial" charset="0"/>
                <a:ea typeface="MS PGothic" pitchFamily="34" charset="-128"/>
              </a:defRPr>
            </a:lvl6pPr>
            <a:lvl7pPr marL="2971800" indent="-228600" defTabSz="955675" eaLnBrk="0" fontAlgn="base" hangingPunct="0">
              <a:spcBef>
                <a:spcPct val="0"/>
              </a:spcBef>
              <a:spcAft>
                <a:spcPct val="0"/>
              </a:spcAft>
              <a:defRPr sz="2800">
                <a:solidFill>
                  <a:schemeClr val="tx1"/>
                </a:solidFill>
                <a:latin typeface="Arial" charset="0"/>
                <a:ea typeface="MS PGothic" pitchFamily="34" charset="-128"/>
              </a:defRPr>
            </a:lvl7pPr>
            <a:lvl8pPr marL="3429000" indent="-228600" defTabSz="955675" eaLnBrk="0" fontAlgn="base" hangingPunct="0">
              <a:spcBef>
                <a:spcPct val="0"/>
              </a:spcBef>
              <a:spcAft>
                <a:spcPct val="0"/>
              </a:spcAft>
              <a:defRPr sz="2800">
                <a:solidFill>
                  <a:schemeClr val="tx1"/>
                </a:solidFill>
                <a:latin typeface="Arial" charset="0"/>
                <a:ea typeface="MS PGothic" pitchFamily="34" charset="-128"/>
              </a:defRPr>
            </a:lvl8pPr>
            <a:lvl9pPr marL="3886200" indent="-228600" defTabSz="955675" eaLnBrk="0" fontAlgn="base" hangingPunct="0">
              <a:spcBef>
                <a:spcPct val="0"/>
              </a:spcBef>
              <a:spcAft>
                <a:spcPct val="0"/>
              </a:spcAft>
              <a:defRPr sz="2800">
                <a:solidFill>
                  <a:schemeClr val="tx1"/>
                </a:solidFill>
                <a:latin typeface="Arial" charset="0"/>
                <a:ea typeface="MS PGothic" pitchFamily="34" charset="-128"/>
              </a:defRPr>
            </a:lvl9pPr>
          </a:lstStyle>
          <a:p>
            <a:fld id="{B6F3DEA2-8F85-4547-AE9C-F4C5AB1C77EC}" type="slidenum">
              <a:rPr lang="en-US" altLang="de-DE" sz="1300"/>
              <a:pPr/>
              <a:t>41</a:t>
            </a:fld>
            <a:endParaRPr lang="en-US" altLang="de-DE" sz="1300"/>
          </a:p>
        </p:txBody>
      </p:sp>
      <p:sp>
        <p:nvSpPr>
          <p:cNvPr id="101379" name="Rectangle 2"/>
          <p:cNvSpPr>
            <a:spLocks noGrp="1" noRot="1" noChangeAspect="1" noChangeArrowheads="1" noTextEdit="1"/>
          </p:cNvSpPr>
          <p:nvPr>
            <p:ph type="sldImg"/>
          </p:nvPr>
        </p:nvSpPr>
        <p:spPr>
          <a:xfrm>
            <a:off x="90488" y="744538"/>
            <a:ext cx="6618287" cy="3722687"/>
          </a:xfrm>
          <a:ln/>
        </p:spPr>
      </p:sp>
      <p:sp>
        <p:nvSpPr>
          <p:cNvPr id="101380" name="Rectangle 3"/>
          <p:cNvSpPr>
            <a:spLocks noGrp="1" noChangeArrowheads="1"/>
          </p:cNvSpPr>
          <p:nvPr>
            <p:ph type="body" idx="1"/>
          </p:nvPr>
        </p:nvSpPr>
        <p:spPr>
          <a:xfrm>
            <a:off x="904875" y="4714875"/>
            <a:ext cx="4987925" cy="44672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800">
                <a:solidFill>
                  <a:schemeClr val="tx1"/>
                </a:solidFill>
                <a:latin typeface="Arial" charset="0"/>
                <a:ea typeface="MS PGothic" pitchFamily="34" charset="-128"/>
              </a:defRPr>
            </a:lvl1pPr>
            <a:lvl2pPr marL="742950" indent="-285750" defTabSz="955675">
              <a:defRPr sz="2800">
                <a:solidFill>
                  <a:schemeClr val="tx1"/>
                </a:solidFill>
                <a:latin typeface="Arial" charset="0"/>
                <a:ea typeface="MS PGothic" pitchFamily="34" charset="-128"/>
              </a:defRPr>
            </a:lvl2pPr>
            <a:lvl3pPr marL="1143000" indent="-228600" defTabSz="955675">
              <a:defRPr sz="2800">
                <a:solidFill>
                  <a:schemeClr val="tx1"/>
                </a:solidFill>
                <a:latin typeface="Arial" charset="0"/>
                <a:ea typeface="MS PGothic" pitchFamily="34" charset="-128"/>
              </a:defRPr>
            </a:lvl3pPr>
            <a:lvl4pPr marL="1600200" indent="-228600" defTabSz="955675">
              <a:defRPr sz="2800">
                <a:solidFill>
                  <a:schemeClr val="tx1"/>
                </a:solidFill>
                <a:latin typeface="Arial" charset="0"/>
                <a:ea typeface="MS PGothic" pitchFamily="34" charset="-128"/>
              </a:defRPr>
            </a:lvl4pPr>
            <a:lvl5pPr marL="2057400" indent="-228600" defTabSz="955675">
              <a:defRPr sz="2800">
                <a:solidFill>
                  <a:schemeClr val="tx1"/>
                </a:solidFill>
                <a:latin typeface="Arial" charset="0"/>
                <a:ea typeface="MS PGothic" pitchFamily="34" charset="-128"/>
              </a:defRPr>
            </a:lvl5pPr>
            <a:lvl6pPr marL="2514600" indent="-228600" defTabSz="955675" eaLnBrk="0" fontAlgn="base" hangingPunct="0">
              <a:spcBef>
                <a:spcPct val="0"/>
              </a:spcBef>
              <a:spcAft>
                <a:spcPct val="0"/>
              </a:spcAft>
              <a:defRPr sz="2800">
                <a:solidFill>
                  <a:schemeClr val="tx1"/>
                </a:solidFill>
                <a:latin typeface="Arial" charset="0"/>
                <a:ea typeface="MS PGothic" pitchFamily="34" charset="-128"/>
              </a:defRPr>
            </a:lvl6pPr>
            <a:lvl7pPr marL="2971800" indent="-228600" defTabSz="955675" eaLnBrk="0" fontAlgn="base" hangingPunct="0">
              <a:spcBef>
                <a:spcPct val="0"/>
              </a:spcBef>
              <a:spcAft>
                <a:spcPct val="0"/>
              </a:spcAft>
              <a:defRPr sz="2800">
                <a:solidFill>
                  <a:schemeClr val="tx1"/>
                </a:solidFill>
                <a:latin typeface="Arial" charset="0"/>
                <a:ea typeface="MS PGothic" pitchFamily="34" charset="-128"/>
              </a:defRPr>
            </a:lvl7pPr>
            <a:lvl8pPr marL="3429000" indent="-228600" defTabSz="955675" eaLnBrk="0" fontAlgn="base" hangingPunct="0">
              <a:spcBef>
                <a:spcPct val="0"/>
              </a:spcBef>
              <a:spcAft>
                <a:spcPct val="0"/>
              </a:spcAft>
              <a:defRPr sz="2800">
                <a:solidFill>
                  <a:schemeClr val="tx1"/>
                </a:solidFill>
                <a:latin typeface="Arial" charset="0"/>
                <a:ea typeface="MS PGothic" pitchFamily="34" charset="-128"/>
              </a:defRPr>
            </a:lvl8pPr>
            <a:lvl9pPr marL="3886200" indent="-228600" defTabSz="955675" eaLnBrk="0" fontAlgn="base" hangingPunct="0">
              <a:spcBef>
                <a:spcPct val="0"/>
              </a:spcBef>
              <a:spcAft>
                <a:spcPct val="0"/>
              </a:spcAft>
              <a:defRPr sz="2800">
                <a:solidFill>
                  <a:schemeClr val="tx1"/>
                </a:solidFill>
                <a:latin typeface="Arial" charset="0"/>
                <a:ea typeface="MS PGothic" pitchFamily="34" charset="-128"/>
              </a:defRPr>
            </a:lvl9pPr>
          </a:lstStyle>
          <a:p>
            <a:fld id="{D32FAC22-FE23-4091-94CB-F8DDA49A3802}" type="slidenum">
              <a:rPr lang="en-US" altLang="de-DE" sz="1300"/>
              <a:pPr/>
              <a:t>42</a:t>
            </a:fld>
            <a:endParaRPr lang="en-US" altLang="de-DE" sz="1300"/>
          </a:p>
        </p:txBody>
      </p:sp>
      <p:sp>
        <p:nvSpPr>
          <p:cNvPr id="105475" name="Rectangle 2"/>
          <p:cNvSpPr>
            <a:spLocks noGrp="1" noRot="1" noChangeAspect="1" noChangeArrowheads="1" noTextEdit="1"/>
          </p:cNvSpPr>
          <p:nvPr>
            <p:ph type="sldImg"/>
          </p:nvPr>
        </p:nvSpPr>
        <p:spPr>
          <a:xfrm>
            <a:off x="90488" y="744538"/>
            <a:ext cx="6618287" cy="3722687"/>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800">
                <a:solidFill>
                  <a:schemeClr val="tx1"/>
                </a:solidFill>
                <a:latin typeface="Arial" charset="0"/>
                <a:ea typeface="MS PGothic" pitchFamily="34" charset="-128"/>
              </a:defRPr>
            </a:lvl1pPr>
            <a:lvl2pPr marL="742950" indent="-285750" defTabSz="955675">
              <a:defRPr sz="2800">
                <a:solidFill>
                  <a:schemeClr val="tx1"/>
                </a:solidFill>
                <a:latin typeface="Arial" charset="0"/>
                <a:ea typeface="MS PGothic" pitchFamily="34" charset="-128"/>
              </a:defRPr>
            </a:lvl2pPr>
            <a:lvl3pPr marL="1143000" indent="-228600" defTabSz="955675">
              <a:defRPr sz="2800">
                <a:solidFill>
                  <a:schemeClr val="tx1"/>
                </a:solidFill>
                <a:latin typeface="Arial" charset="0"/>
                <a:ea typeface="MS PGothic" pitchFamily="34" charset="-128"/>
              </a:defRPr>
            </a:lvl3pPr>
            <a:lvl4pPr marL="1600200" indent="-228600" defTabSz="955675">
              <a:defRPr sz="2800">
                <a:solidFill>
                  <a:schemeClr val="tx1"/>
                </a:solidFill>
                <a:latin typeface="Arial" charset="0"/>
                <a:ea typeface="MS PGothic" pitchFamily="34" charset="-128"/>
              </a:defRPr>
            </a:lvl4pPr>
            <a:lvl5pPr marL="2057400" indent="-228600" defTabSz="955675">
              <a:defRPr sz="2800">
                <a:solidFill>
                  <a:schemeClr val="tx1"/>
                </a:solidFill>
                <a:latin typeface="Arial" charset="0"/>
                <a:ea typeface="MS PGothic" pitchFamily="34" charset="-128"/>
              </a:defRPr>
            </a:lvl5pPr>
            <a:lvl6pPr marL="2514600" indent="-228600" defTabSz="955675" eaLnBrk="0" fontAlgn="base" hangingPunct="0">
              <a:spcBef>
                <a:spcPct val="0"/>
              </a:spcBef>
              <a:spcAft>
                <a:spcPct val="0"/>
              </a:spcAft>
              <a:defRPr sz="2800">
                <a:solidFill>
                  <a:schemeClr val="tx1"/>
                </a:solidFill>
                <a:latin typeface="Arial" charset="0"/>
                <a:ea typeface="MS PGothic" pitchFamily="34" charset="-128"/>
              </a:defRPr>
            </a:lvl6pPr>
            <a:lvl7pPr marL="2971800" indent="-228600" defTabSz="955675" eaLnBrk="0" fontAlgn="base" hangingPunct="0">
              <a:spcBef>
                <a:spcPct val="0"/>
              </a:spcBef>
              <a:spcAft>
                <a:spcPct val="0"/>
              </a:spcAft>
              <a:defRPr sz="2800">
                <a:solidFill>
                  <a:schemeClr val="tx1"/>
                </a:solidFill>
                <a:latin typeface="Arial" charset="0"/>
                <a:ea typeface="MS PGothic" pitchFamily="34" charset="-128"/>
              </a:defRPr>
            </a:lvl7pPr>
            <a:lvl8pPr marL="3429000" indent="-228600" defTabSz="955675" eaLnBrk="0" fontAlgn="base" hangingPunct="0">
              <a:spcBef>
                <a:spcPct val="0"/>
              </a:spcBef>
              <a:spcAft>
                <a:spcPct val="0"/>
              </a:spcAft>
              <a:defRPr sz="2800">
                <a:solidFill>
                  <a:schemeClr val="tx1"/>
                </a:solidFill>
                <a:latin typeface="Arial" charset="0"/>
                <a:ea typeface="MS PGothic" pitchFamily="34" charset="-128"/>
              </a:defRPr>
            </a:lvl8pPr>
            <a:lvl9pPr marL="3886200" indent="-228600" defTabSz="955675" eaLnBrk="0" fontAlgn="base" hangingPunct="0">
              <a:spcBef>
                <a:spcPct val="0"/>
              </a:spcBef>
              <a:spcAft>
                <a:spcPct val="0"/>
              </a:spcAft>
              <a:defRPr sz="2800">
                <a:solidFill>
                  <a:schemeClr val="tx1"/>
                </a:solidFill>
                <a:latin typeface="Arial" charset="0"/>
                <a:ea typeface="MS PGothic" pitchFamily="34" charset="-128"/>
              </a:defRPr>
            </a:lvl9pPr>
          </a:lstStyle>
          <a:p>
            <a:fld id="{D32FAC22-FE23-4091-94CB-F8DDA49A3802}" type="slidenum">
              <a:rPr lang="en-US" altLang="de-DE" sz="1300"/>
              <a:pPr/>
              <a:t>43</a:t>
            </a:fld>
            <a:endParaRPr lang="en-US" altLang="de-DE" sz="1300"/>
          </a:p>
        </p:txBody>
      </p:sp>
      <p:sp>
        <p:nvSpPr>
          <p:cNvPr id="105475" name="Rectangle 2"/>
          <p:cNvSpPr>
            <a:spLocks noGrp="1" noRot="1" noChangeAspect="1" noChangeArrowheads="1" noTextEdit="1"/>
          </p:cNvSpPr>
          <p:nvPr>
            <p:ph type="sldImg"/>
          </p:nvPr>
        </p:nvSpPr>
        <p:spPr>
          <a:xfrm>
            <a:off x="90488" y="744538"/>
            <a:ext cx="6618287" cy="3722687"/>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800">
                <a:solidFill>
                  <a:schemeClr val="tx1"/>
                </a:solidFill>
                <a:latin typeface="Arial" charset="0"/>
                <a:ea typeface="MS PGothic" pitchFamily="34" charset="-128"/>
              </a:defRPr>
            </a:lvl1pPr>
            <a:lvl2pPr marL="742950" indent="-285750" defTabSz="955675">
              <a:defRPr sz="2800">
                <a:solidFill>
                  <a:schemeClr val="tx1"/>
                </a:solidFill>
                <a:latin typeface="Arial" charset="0"/>
                <a:ea typeface="MS PGothic" pitchFamily="34" charset="-128"/>
              </a:defRPr>
            </a:lvl2pPr>
            <a:lvl3pPr marL="1143000" indent="-228600" defTabSz="955675">
              <a:defRPr sz="2800">
                <a:solidFill>
                  <a:schemeClr val="tx1"/>
                </a:solidFill>
                <a:latin typeface="Arial" charset="0"/>
                <a:ea typeface="MS PGothic" pitchFamily="34" charset="-128"/>
              </a:defRPr>
            </a:lvl3pPr>
            <a:lvl4pPr marL="1600200" indent="-228600" defTabSz="955675">
              <a:defRPr sz="2800">
                <a:solidFill>
                  <a:schemeClr val="tx1"/>
                </a:solidFill>
                <a:latin typeface="Arial" charset="0"/>
                <a:ea typeface="MS PGothic" pitchFamily="34" charset="-128"/>
              </a:defRPr>
            </a:lvl4pPr>
            <a:lvl5pPr marL="2057400" indent="-228600" defTabSz="955675">
              <a:defRPr sz="2800">
                <a:solidFill>
                  <a:schemeClr val="tx1"/>
                </a:solidFill>
                <a:latin typeface="Arial" charset="0"/>
                <a:ea typeface="MS PGothic" pitchFamily="34" charset="-128"/>
              </a:defRPr>
            </a:lvl5pPr>
            <a:lvl6pPr marL="2514600" indent="-228600" defTabSz="955675" eaLnBrk="0" fontAlgn="base" hangingPunct="0">
              <a:spcBef>
                <a:spcPct val="0"/>
              </a:spcBef>
              <a:spcAft>
                <a:spcPct val="0"/>
              </a:spcAft>
              <a:defRPr sz="2800">
                <a:solidFill>
                  <a:schemeClr val="tx1"/>
                </a:solidFill>
                <a:latin typeface="Arial" charset="0"/>
                <a:ea typeface="MS PGothic" pitchFamily="34" charset="-128"/>
              </a:defRPr>
            </a:lvl6pPr>
            <a:lvl7pPr marL="2971800" indent="-228600" defTabSz="955675" eaLnBrk="0" fontAlgn="base" hangingPunct="0">
              <a:spcBef>
                <a:spcPct val="0"/>
              </a:spcBef>
              <a:spcAft>
                <a:spcPct val="0"/>
              </a:spcAft>
              <a:defRPr sz="2800">
                <a:solidFill>
                  <a:schemeClr val="tx1"/>
                </a:solidFill>
                <a:latin typeface="Arial" charset="0"/>
                <a:ea typeface="MS PGothic" pitchFamily="34" charset="-128"/>
              </a:defRPr>
            </a:lvl7pPr>
            <a:lvl8pPr marL="3429000" indent="-228600" defTabSz="955675" eaLnBrk="0" fontAlgn="base" hangingPunct="0">
              <a:spcBef>
                <a:spcPct val="0"/>
              </a:spcBef>
              <a:spcAft>
                <a:spcPct val="0"/>
              </a:spcAft>
              <a:defRPr sz="2800">
                <a:solidFill>
                  <a:schemeClr val="tx1"/>
                </a:solidFill>
                <a:latin typeface="Arial" charset="0"/>
                <a:ea typeface="MS PGothic" pitchFamily="34" charset="-128"/>
              </a:defRPr>
            </a:lvl8pPr>
            <a:lvl9pPr marL="3886200" indent="-228600" defTabSz="955675" eaLnBrk="0" fontAlgn="base" hangingPunct="0">
              <a:spcBef>
                <a:spcPct val="0"/>
              </a:spcBef>
              <a:spcAft>
                <a:spcPct val="0"/>
              </a:spcAft>
              <a:defRPr sz="2800">
                <a:solidFill>
                  <a:schemeClr val="tx1"/>
                </a:solidFill>
                <a:latin typeface="Arial" charset="0"/>
                <a:ea typeface="MS PGothic" pitchFamily="34" charset="-128"/>
              </a:defRPr>
            </a:lvl9pPr>
          </a:lstStyle>
          <a:p>
            <a:fld id="{18CF2C06-8EEF-4FCE-9401-FD114C96A5B9}" type="slidenum">
              <a:rPr lang="en-US" altLang="de-DE" sz="1300"/>
              <a:pPr/>
              <a:t>44</a:t>
            </a:fld>
            <a:endParaRPr lang="en-US" altLang="de-DE" sz="1300"/>
          </a:p>
        </p:txBody>
      </p:sp>
      <p:sp>
        <p:nvSpPr>
          <p:cNvPr id="107523"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07524"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800">
                <a:solidFill>
                  <a:schemeClr val="tx1"/>
                </a:solidFill>
                <a:latin typeface="Arial" charset="0"/>
                <a:ea typeface="MS PGothic" pitchFamily="34" charset="-128"/>
              </a:defRPr>
            </a:lvl1pPr>
            <a:lvl2pPr marL="742950" indent="-285750" defTabSz="955675">
              <a:defRPr sz="2800">
                <a:solidFill>
                  <a:schemeClr val="tx1"/>
                </a:solidFill>
                <a:latin typeface="Arial" charset="0"/>
                <a:ea typeface="MS PGothic" pitchFamily="34" charset="-128"/>
              </a:defRPr>
            </a:lvl2pPr>
            <a:lvl3pPr marL="1143000" indent="-228600" defTabSz="955675">
              <a:defRPr sz="2800">
                <a:solidFill>
                  <a:schemeClr val="tx1"/>
                </a:solidFill>
                <a:latin typeface="Arial" charset="0"/>
                <a:ea typeface="MS PGothic" pitchFamily="34" charset="-128"/>
              </a:defRPr>
            </a:lvl3pPr>
            <a:lvl4pPr marL="1600200" indent="-228600" defTabSz="955675">
              <a:defRPr sz="2800">
                <a:solidFill>
                  <a:schemeClr val="tx1"/>
                </a:solidFill>
                <a:latin typeface="Arial" charset="0"/>
                <a:ea typeface="MS PGothic" pitchFamily="34" charset="-128"/>
              </a:defRPr>
            </a:lvl4pPr>
            <a:lvl5pPr marL="2057400" indent="-228600" defTabSz="955675">
              <a:defRPr sz="2800">
                <a:solidFill>
                  <a:schemeClr val="tx1"/>
                </a:solidFill>
                <a:latin typeface="Arial" charset="0"/>
                <a:ea typeface="MS PGothic" pitchFamily="34" charset="-128"/>
              </a:defRPr>
            </a:lvl5pPr>
            <a:lvl6pPr marL="2514600" indent="-228600" defTabSz="955675" eaLnBrk="0" fontAlgn="base" hangingPunct="0">
              <a:spcBef>
                <a:spcPct val="0"/>
              </a:spcBef>
              <a:spcAft>
                <a:spcPct val="0"/>
              </a:spcAft>
              <a:defRPr sz="2800">
                <a:solidFill>
                  <a:schemeClr val="tx1"/>
                </a:solidFill>
                <a:latin typeface="Arial" charset="0"/>
                <a:ea typeface="MS PGothic" pitchFamily="34" charset="-128"/>
              </a:defRPr>
            </a:lvl6pPr>
            <a:lvl7pPr marL="2971800" indent="-228600" defTabSz="955675" eaLnBrk="0" fontAlgn="base" hangingPunct="0">
              <a:spcBef>
                <a:spcPct val="0"/>
              </a:spcBef>
              <a:spcAft>
                <a:spcPct val="0"/>
              </a:spcAft>
              <a:defRPr sz="2800">
                <a:solidFill>
                  <a:schemeClr val="tx1"/>
                </a:solidFill>
                <a:latin typeface="Arial" charset="0"/>
                <a:ea typeface="MS PGothic" pitchFamily="34" charset="-128"/>
              </a:defRPr>
            </a:lvl7pPr>
            <a:lvl8pPr marL="3429000" indent="-228600" defTabSz="955675" eaLnBrk="0" fontAlgn="base" hangingPunct="0">
              <a:spcBef>
                <a:spcPct val="0"/>
              </a:spcBef>
              <a:spcAft>
                <a:spcPct val="0"/>
              </a:spcAft>
              <a:defRPr sz="2800">
                <a:solidFill>
                  <a:schemeClr val="tx1"/>
                </a:solidFill>
                <a:latin typeface="Arial" charset="0"/>
                <a:ea typeface="MS PGothic" pitchFamily="34" charset="-128"/>
              </a:defRPr>
            </a:lvl8pPr>
            <a:lvl9pPr marL="3886200" indent="-228600" defTabSz="955675" eaLnBrk="0" fontAlgn="base" hangingPunct="0">
              <a:spcBef>
                <a:spcPct val="0"/>
              </a:spcBef>
              <a:spcAft>
                <a:spcPct val="0"/>
              </a:spcAft>
              <a:defRPr sz="2800">
                <a:solidFill>
                  <a:schemeClr val="tx1"/>
                </a:solidFill>
                <a:latin typeface="Arial" charset="0"/>
                <a:ea typeface="MS PGothic" pitchFamily="34" charset="-128"/>
              </a:defRPr>
            </a:lvl9pPr>
          </a:lstStyle>
          <a:p>
            <a:fld id="{92DCD0A9-1852-423E-B309-CC7772CA694A}" type="slidenum">
              <a:rPr lang="en-US" altLang="de-DE" sz="1300"/>
              <a:pPr/>
              <a:t>45</a:t>
            </a:fld>
            <a:endParaRPr lang="en-US" altLang="de-DE" sz="1300"/>
          </a:p>
        </p:txBody>
      </p:sp>
      <p:sp>
        <p:nvSpPr>
          <p:cNvPr id="109571"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09572"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800">
                <a:solidFill>
                  <a:schemeClr val="tx1"/>
                </a:solidFill>
                <a:latin typeface="Arial" charset="0"/>
                <a:ea typeface="MS PGothic" pitchFamily="34" charset="-128"/>
              </a:defRPr>
            </a:lvl1pPr>
            <a:lvl2pPr marL="742950" indent="-285750" defTabSz="955675">
              <a:defRPr sz="2800">
                <a:solidFill>
                  <a:schemeClr val="tx1"/>
                </a:solidFill>
                <a:latin typeface="Arial" charset="0"/>
                <a:ea typeface="MS PGothic" pitchFamily="34" charset="-128"/>
              </a:defRPr>
            </a:lvl2pPr>
            <a:lvl3pPr marL="1143000" indent="-228600" defTabSz="955675">
              <a:defRPr sz="2800">
                <a:solidFill>
                  <a:schemeClr val="tx1"/>
                </a:solidFill>
                <a:latin typeface="Arial" charset="0"/>
                <a:ea typeface="MS PGothic" pitchFamily="34" charset="-128"/>
              </a:defRPr>
            </a:lvl3pPr>
            <a:lvl4pPr marL="1600200" indent="-228600" defTabSz="955675">
              <a:defRPr sz="2800">
                <a:solidFill>
                  <a:schemeClr val="tx1"/>
                </a:solidFill>
                <a:latin typeface="Arial" charset="0"/>
                <a:ea typeface="MS PGothic" pitchFamily="34" charset="-128"/>
              </a:defRPr>
            </a:lvl4pPr>
            <a:lvl5pPr marL="2057400" indent="-228600" defTabSz="955675">
              <a:defRPr sz="2800">
                <a:solidFill>
                  <a:schemeClr val="tx1"/>
                </a:solidFill>
                <a:latin typeface="Arial" charset="0"/>
                <a:ea typeface="MS PGothic" pitchFamily="34" charset="-128"/>
              </a:defRPr>
            </a:lvl5pPr>
            <a:lvl6pPr marL="2514600" indent="-228600" defTabSz="955675" eaLnBrk="0" fontAlgn="base" hangingPunct="0">
              <a:spcBef>
                <a:spcPct val="0"/>
              </a:spcBef>
              <a:spcAft>
                <a:spcPct val="0"/>
              </a:spcAft>
              <a:defRPr sz="2800">
                <a:solidFill>
                  <a:schemeClr val="tx1"/>
                </a:solidFill>
                <a:latin typeface="Arial" charset="0"/>
                <a:ea typeface="MS PGothic" pitchFamily="34" charset="-128"/>
              </a:defRPr>
            </a:lvl6pPr>
            <a:lvl7pPr marL="2971800" indent="-228600" defTabSz="955675" eaLnBrk="0" fontAlgn="base" hangingPunct="0">
              <a:spcBef>
                <a:spcPct val="0"/>
              </a:spcBef>
              <a:spcAft>
                <a:spcPct val="0"/>
              </a:spcAft>
              <a:defRPr sz="2800">
                <a:solidFill>
                  <a:schemeClr val="tx1"/>
                </a:solidFill>
                <a:latin typeface="Arial" charset="0"/>
                <a:ea typeface="MS PGothic" pitchFamily="34" charset="-128"/>
              </a:defRPr>
            </a:lvl7pPr>
            <a:lvl8pPr marL="3429000" indent="-228600" defTabSz="955675" eaLnBrk="0" fontAlgn="base" hangingPunct="0">
              <a:spcBef>
                <a:spcPct val="0"/>
              </a:spcBef>
              <a:spcAft>
                <a:spcPct val="0"/>
              </a:spcAft>
              <a:defRPr sz="2800">
                <a:solidFill>
                  <a:schemeClr val="tx1"/>
                </a:solidFill>
                <a:latin typeface="Arial" charset="0"/>
                <a:ea typeface="MS PGothic" pitchFamily="34" charset="-128"/>
              </a:defRPr>
            </a:lvl8pPr>
            <a:lvl9pPr marL="3886200" indent="-228600" defTabSz="955675" eaLnBrk="0" fontAlgn="base" hangingPunct="0">
              <a:spcBef>
                <a:spcPct val="0"/>
              </a:spcBef>
              <a:spcAft>
                <a:spcPct val="0"/>
              </a:spcAft>
              <a:defRPr sz="2800">
                <a:solidFill>
                  <a:schemeClr val="tx1"/>
                </a:solidFill>
                <a:latin typeface="Arial" charset="0"/>
                <a:ea typeface="MS PGothic" pitchFamily="34" charset="-128"/>
              </a:defRPr>
            </a:lvl9pPr>
          </a:lstStyle>
          <a:p>
            <a:fld id="{ACCD3C81-213B-43D7-919E-87C114D1D182}" type="slidenum">
              <a:rPr lang="en-US" altLang="de-DE" sz="1300"/>
              <a:pPr/>
              <a:t>46</a:t>
            </a:fld>
            <a:endParaRPr lang="en-US" altLang="de-DE" sz="1300"/>
          </a:p>
        </p:txBody>
      </p:sp>
      <p:sp>
        <p:nvSpPr>
          <p:cNvPr id="111619"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11620"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800">
                <a:solidFill>
                  <a:schemeClr val="tx1"/>
                </a:solidFill>
                <a:latin typeface="Arial" charset="0"/>
                <a:ea typeface="MS PGothic" pitchFamily="34" charset="-128"/>
              </a:defRPr>
            </a:lvl1pPr>
            <a:lvl2pPr marL="742950" indent="-285750" defTabSz="955675">
              <a:defRPr sz="2800">
                <a:solidFill>
                  <a:schemeClr val="tx1"/>
                </a:solidFill>
                <a:latin typeface="Arial" charset="0"/>
                <a:ea typeface="MS PGothic" pitchFamily="34" charset="-128"/>
              </a:defRPr>
            </a:lvl2pPr>
            <a:lvl3pPr marL="1143000" indent="-228600" defTabSz="955675">
              <a:defRPr sz="2800">
                <a:solidFill>
                  <a:schemeClr val="tx1"/>
                </a:solidFill>
                <a:latin typeface="Arial" charset="0"/>
                <a:ea typeface="MS PGothic" pitchFamily="34" charset="-128"/>
              </a:defRPr>
            </a:lvl3pPr>
            <a:lvl4pPr marL="1600200" indent="-228600" defTabSz="955675">
              <a:defRPr sz="2800">
                <a:solidFill>
                  <a:schemeClr val="tx1"/>
                </a:solidFill>
                <a:latin typeface="Arial" charset="0"/>
                <a:ea typeface="MS PGothic" pitchFamily="34" charset="-128"/>
              </a:defRPr>
            </a:lvl4pPr>
            <a:lvl5pPr marL="2057400" indent="-228600" defTabSz="955675">
              <a:defRPr sz="2800">
                <a:solidFill>
                  <a:schemeClr val="tx1"/>
                </a:solidFill>
                <a:latin typeface="Arial" charset="0"/>
                <a:ea typeface="MS PGothic" pitchFamily="34" charset="-128"/>
              </a:defRPr>
            </a:lvl5pPr>
            <a:lvl6pPr marL="2514600" indent="-228600" defTabSz="955675" eaLnBrk="0" fontAlgn="base" hangingPunct="0">
              <a:spcBef>
                <a:spcPct val="0"/>
              </a:spcBef>
              <a:spcAft>
                <a:spcPct val="0"/>
              </a:spcAft>
              <a:defRPr sz="2800">
                <a:solidFill>
                  <a:schemeClr val="tx1"/>
                </a:solidFill>
                <a:latin typeface="Arial" charset="0"/>
                <a:ea typeface="MS PGothic" pitchFamily="34" charset="-128"/>
              </a:defRPr>
            </a:lvl6pPr>
            <a:lvl7pPr marL="2971800" indent="-228600" defTabSz="955675" eaLnBrk="0" fontAlgn="base" hangingPunct="0">
              <a:spcBef>
                <a:spcPct val="0"/>
              </a:spcBef>
              <a:spcAft>
                <a:spcPct val="0"/>
              </a:spcAft>
              <a:defRPr sz="2800">
                <a:solidFill>
                  <a:schemeClr val="tx1"/>
                </a:solidFill>
                <a:latin typeface="Arial" charset="0"/>
                <a:ea typeface="MS PGothic" pitchFamily="34" charset="-128"/>
              </a:defRPr>
            </a:lvl7pPr>
            <a:lvl8pPr marL="3429000" indent="-228600" defTabSz="955675" eaLnBrk="0" fontAlgn="base" hangingPunct="0">
              <a:spcBef>
                <a:spcPct val="0"/>
              </a:spcBef>
              <a:spcAft>
                <a:spcPct val="0"/>
              </a:spcAft>
              <a:defRPr sz="2800">
                <a:solidFill>
                  <a:schemeClr val="tx1"/>
                </a:solidFill>
                <a:latin typeface="Arial" charset="0"/>
                <a:ea typeface="MS PGothic" pitchFamily="34" charset="-128"/>
              </a:defRPr>
            </a:lvl8pPr>
            <a:lvl9pPr marL="3886200" indent="-228600" defTabSz="955675" eaLnBrk="0" fontAlgn="base" hangingPunct="0">
              <a:spcBef>
                <a:spcPct val="0"/>
              </a:spcBef>
              <a:spcAft>
                <a:spcPct val="0"/>
              </a:spcAft>
              <a:defRPr sz="2800">
                <a:solidFill>
                  <a:schemeClr val="tx1"/>
                </a:solidFill>
                <a:latin typeface="Arial" charset="0"/>
                <a:ea typeface="MS PGothic" pitchFamily="34" charset="-128"/>
              </a:defRPr>
            </a:lvl9pPr>
          </a:lstStyle>
          <a:p>
            <a:fld id="{99001A0D-FAF5-43B4-A3C7-01D591C2C1BB}" type="slidenum">
              <a:rPr lang="en-US" altLang="de-DE" sz="1300"/>
              <a:pPr/>
              <a:t>47</a:t>
            </a:fld>
            <a:endParaRPr lang="en-US" altLang="de-DE" sz="1300"/>
          </a:p>
        </p:txBody>
      </p:sp>
      <p:sp>
        <p:nvSpPr>
          <p:cNvPr id="113667"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13668"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800">
                <a:solidFill>
                  <a:schemeClr val="tx1"/>
                </a:solidFill>
                <a:latin typeface="Arial" charset="0"/>
                <a:ea typeface="MS PGothic" pitchFamily="34" charset="-128"/>
              </a:defRPr>
            </a:lvl1pPr>
            <a:lvl2pPr marL="742950" indent="-285750" defTabSz="955675">
              <a:defRPr sz="2800">
                <a:solidFill>
                  <a:schemeClr val="tx1"/>
                </a:solidFill>
                <a:latin typeface="Arial" charset="0"/>
                <a:ea typeface="MS PGothic" pitchFamily="34" charset="-128"/>
              </a:defRPr>
            </a:lvl2pPr>
            <a:lvl3pPr marL="1143000" indent="-228600" defTabSz="955675">
              <a:defRPr sz="2800">
                <a:solidFill>
                  <a:schemeClr val="tx1"/>
                </a:solidFill>
                <a:latin typeface="Arial" charset="0"/>
                <a:ea typeface="MS PGothic" pitchFamily="34" charset="-128"/>
              </a:defRPr>
            </a:lvl3pPr>
            <a:lvl4pPr marL="1600200" indent="-228600" defTabSz="955675">
              <a:defRPr sz="2800">
                <a:solidFill>
                  <a:schemeClr val="tx1"/>
                </a:solidFill>
                <a:latin typeface="Arial" charset="0"/>
                <a:ea typeface="MS PGothic" pitchFamily="34" charset="-128"/>
              </a:defRPr>
            </a:lvl4pPr>
            <a:lvl5pPr marL="2057400" indent="-228600" defTabSz="955675">
              <a:defRPr sz="2800">
                <a:solidFill>
                  <a:schemeClr val="tx1"/>
                </a:solidFill>
                <a:latin typeface="Arial" charset="0"/>
                <a:ea typeface="MS PGothic" pitchFamily="34" charset="-128"/>
              </a:defRPr>
            </a:lvl5pPr>
            <a:lvl6pPr marL="2514600" indent="-228600" defTabSz="955675" eaLnBrk="0" fontAlgn="base" hangingPunct="0">
              <a:spcBef>
                <a:spcPct val="0"/>
              </a:spcBef>
              <a:spcAft>
                <a:spcPct val="0"/>
              </a:spcAft>
              <a:defRPr sz="2800">
                <a:solidFill>
                  <a:schemeClr val="tx1"/>
                </a:solidFill>
                <a:latin typeface="Arial" charset="0"/>
                <a:ea typeface="MS PGothic" pitchFamily="34" charset="-128"/>
              </a:defRPr>
            </a:lvl6pPr>
            <a:lvl7pPr marL="2971800" indent="-228600" defTabSz="955675" eaLnBrk="0" fontAlgn="base" hangingPunct="0">
              <a:spcBef>
                <a:spcPct val="0"/>
              </a:spcBef>
              <a:spcAft>
                <a:spcPct val="0"/>
              </a:spcAft>
              <a:defRPr sz="2800">
                <a:solidFill>
                  <a:schemeClr val="tx1"/>
                </a:solidFill>
                <a:latin typeface="Arial" charset="0"/>
                <a:ea typeface="MS PGothic" pitchFamily="34" charset="-128"/>
              </a:defRPr>
            </a:lvl7pPr>
            <a:lvl8pPr marL="3429000" indent="-228600" defTabSz="955675" eaLnBrk="0" fontAlgn="base" hangingPunct="0">
              <a:spcBef>
                <a:spcPct val="0"/>
              </a:spcBef>
              <a:spcAft>
                <a:spcPct val="0"/>
              </a:spcAft>
              <a:defRPr sz="2800">
                <a:solidFill>
                  <a:schemeClr val="tx1"/>
                </a:solidFill>
                <a:latin typeface="Arial" charset="0"/>
                <a:ea typeface="MS PGothic" pitchFamily="34" charset="-128"/>
              </a:defRPr>
            </a:lvl8pPr>
            <a:lvl9pPr marL="3886200" indent="-228600" defTabSz="955675" eaLnBrk="0" fontAlgn="base" hangingPunct="0">
              <a:spcBef>
                <a:spcPct val="0"/>
              </a:spcBef>
              <a:spcAft>
                <a:spcPct val="0"/>
              </a:spcAft>
              <a:defRPr sz="2800">
                <a:solidFill>
                  <a:schemeClr val="tx1"/>
                </a:solidFill>
                <a:latin typeface="Arial" charset="0"/>
                <a:ea typeface="MS PGothic" pitchFamily="34" charset="-128"/>
              </a:defRPr>
            </a:lvl9pPr>
          </a:lstStyle>
          <a:p>
            <a:fld id="{8AB40D20-BE2A-4718-9A96-9F9ECAFC9E86}" type="slidenum">
              <a:rPr lang="en-US" altLang="de-DE" sz="1300"/>
              <a:pPr/>
              <a:t>48</a:t>
            </a:fld>
            <a:endParaRPr lang="en-US" altLang="de-DE" sz="1300"/>
          </a:p>
        </p:txBody>
      </p:sp>
      <p:sp>
        <p:nvSpPr>
          <p:cNvPr id="115715" name="Rectangle 1026"/>
          <p:cNvSpPr>
            <a:spLocks noGrp="1" noRot="1" noChangeAspect="1" noChangeArrowheads="1" noTextEdit="1"/>
          </p:cNvSpPr>
          <p:nvPr>
            <p:ph type="sldImg"/>
          </p:nvPr>
        </p:nvSpPr>
        <p:spPr>
          <a:xfrm>
            <a:off x="90488" y="744538"/>
            <a:ext cx="6618287" cy="3722687"/>
          </a:xfrm>
          <a:solidFill>
            <a:srgbClr val="FFFFFF"/>
          </a:solidFill>
          <a:ln/>
        </p:spPr>
      </p:sp>
      <p:sp>
        <p:nvSpPr>
          <p:cNvPr id="115716" name="Rectangle 1027"/>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800">
                <a:solidFill>
                  <a:schemeClr val="tx1"/>
                </a:solidFill>
                <a:latin typeface="Arial" charset="0"/>
                <a:ea typeface="MS PGothic" pitchFamily="34" charset="-128"/>
              </a:defRPr>
            </a:lvl1pPr>
            <a:lvl2pPr marL="742950" indent="-285750" defTabSz="955675">
              <a:defRPr sz="2800">
                <a:solidFill>
                  <a:schemeClr val="tx1"/>
                </a:solidFill>
                <a:latin typeface="Arial" charset="0"/>
                <a:ea typeface="MS PGothic" pitchFamily="34" charset="-128"/>
              </a:defRPr>
            </a:lvl2pPr>
            <a:lvl3pPr marL="1143000" indent="-228600" defTabSz="955675">
              <a:defRPr sz="2800">
                <a:solidFill>
                  <a:schemeClr val="tx1"/>
                </a:solidFill>
                <a:latin typeface="Arial" charset="0"/>
                <a:ea typeface="MS PGothic" pitchFamily="34" charset="-128"/>
              </a:defRPr>
            </a:lvl3pPr>
            <a:lvl4pPr marL="1600200" indent="-228600" defTabSz="955675">
              <a:defRPr sz="2800">
                <a:solidFill>
                  <a:schemeClr val="tx1"/>
                </a:solidFill>
                <a:latin typeface="Arial" charset="0"/>
                <a:ea typeface="MS PGothic" pitchFamily="34" charset="-128"/>
              </a:defRPr>
            </a:lvl4pPr>
            <a:lvl5pPr marL="2057400" indent="-228600" defTabSz="955675">
              <a:defRPr sz="2800">
                <a:solidFill>
                  <a:schemeClr val="tx1"/>
                </a:solidFill>
                <a:latin typeface="Arial" charset="0"/>
                <a:ea typeface="MS PGothic" pitchFamily="34" charset="-128"/>
              </a:defRPr>
            </a:lvl5pPr>
            <a:lvl6pPr marL="2514600" indent="-228600" defTabSz="955675" eaLnBrk="0" fontAlgn="base" hangingPunct="0">
              <a:spcBef>
                <a:spcPct val="0"/>
              </a:spcBef>
              <a:spcAft>
                <a:spcPct val="0"/>
              </a:spcAft>
              <a:defRPr sz="2800">
                <a:solidFill>
                  <a:schemeClr val="tx1"/>
                </a:solidFill>
                <a:latin typeface="Arial" charset="0"/>
                <a:ea typeface="MS PGothic" pitchFamily="34" charset="-128"/>
              </a:defRPr>
            </a:lvl6pPr>
            <a:lvl7pPr marL="2971800" indent="-228600" defTabSz="955675" eaLnBrk="0" fontAlgn="base" hangingPunct="0">
              <a:spcBef>
                <a:spcPct val="0"/>
              </a:spcBef>
              <a:spcAft>
                <a:spcPct val="0"/>
              </a:spcAft>
              <a:defRPr sz="2800">
                <a:solidFill>
                  <a:schemeClr val="tx1"/>
                </a:solidFill>
                <a:latin typeface="Arial" charset="0"/>
                <a:ea typeface="MS PGothic" pitchFamily="34" charset="-128"/>
              </a:defRPr>
            </a:lvl7pPr>
            <a:lvl8pPr marL="3429000" indent="-228600" defTabSz="955675" eaLnBrk="0" fontAlgn="base" hangingPunct="0">
              <a:spcBef>
                <a:spcPct val="0"/>
              </a:spcBef>
              <a:spcAft>
                <a:spcPct val="0"/>
              </a:spcAft>
              <a:defRPr sz="2800">
                <a:solidFill>
                  <a:schemeClr val="tx1"/>
                </a:solidFill>
                <a:latin typeface="Arial" charset="0"/>
                <a:ea typeface="MS PGothic" pitchFamily="34" charset="-128"/>
              </a:defRPr>
            </a:lvl8pPr>
            <a:lvl9pPr marL="3886200" indent="-228600" defTabSz="955675" eaLnBrk="0" fontAlgn="base" hangingPunct="0">
              <a:spcBef>
                <a:spcPct val="0"/>
              </a:spcBef>
              <a:spcAft>
                <a:spcPct val="0"/>
              </a:spcAft>
              <a:defRPr sz="2800">
                <a:solidFill>
                  <a:schemeClr val="tx1"/>
                </a:solidFill>
                <a:latin typeface="Arial" charset="0"/>
                <a:ea typeface="MS PGothic" pitchFamily="34" charset="-128"/>
              </a:defRPr>
            </a:lvl9pPr>
          </a:lstStyle>
          <a:p>
            <a:fld id="{8FDB239B-3B15-4880-8672-EB596066AFAF}" type="slidenum">
              <a:rPr lang="en-US" altLang="de-DE" sz="1300"/>
              <a:pPr/>
              <a:t>49</a:t>
            </a:fld>
            <a:endParaRPr lang="en-US" altLang="de-DE" sz="1300"/>
          </a:p>
        </p:txBody>
      </p:sp>
      <p:sp>
        <p:nvSpPr>
          <p:cNvPr id="117763"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17764"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50</a:t>
            </a:fld>
            <a:endParaRPr lang="de-DE" dirty="0">
              <a:solidFill>
                <a:prstClr val="black"/>
              </a:solidFill>
            </a:endParaRPr>
          </a:p>
        </p:txBody>
      </p:sp>
      <p:sp>
        <p:nvSpPr>
          <p:cNvPr id="6" name="Folienbildplatzhalter 5"/>
          <p:cNvSpPr>
            <a:spLocks noGrp="1" noRot="1" noChangeAspect="1"/>
          </p:cNvSpPr>
          <p:nvPr>
            <p:ph type="sldImg"/>
          </p:nvPr>
        </p:nvSpPr>
        <p:spPr>
          <a:xfrm>
            <a:off x="303213" y="585788"/>
            <a:ext cx="5557837" cy="3125787"/>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800">
                <a:solidFill>
                  <a:schemeClr val="tx1"/>
                </a:solidFill>
                <a:latin typeface="Arial" charset="0"/>
                <a:ea typeface="MS PGothic" pitchFamily="34" charset="-128"/>
              </a:defRPr>
            </a:lvl1pPr>
            <a:lvl2pPr marL="742950" indent="-285750" defTabSz="955675">
              <a:defRPr sz="2800">
                <a:solidFill>
                  <a:schemeClr val="tx1"/>
                </a:solidFill>
                <a:latin typeface="Arial" charset="0"/>
                <a:ea typeface="MS PGothic" pitchFamily="34" charset="-128"/>
              </a:defRPr>
            </a:lvl2pPr>
            <a:lvl3pPr marL="1143000" indent="-228600" defTabSz="955675">
              <a:defRPr sz="2800">
                <a:solidFill>
                  <a:schemeClr val="tx1"/>
                </a:solidFill>
                <a:latin typeface="Arial" charset="0"/>
                <a:ea typeface="MS PGothic" pitchFamily="34" charset="-128"/>
              </a:defRPr>
            </a:lvl3pPr>
            <a:lvl4pPr marL="1600200" indent="-228600" defTabSz="955675">
              <a:defRPr sz="2800">
                <a:solidFill>
                  <a:schemeClr val="tx1"/>
                </a:solidFill>
                <a:latin typeface="Arial" charset="0"/>
                <a:ea typeface="MS PGothic" pitchFamily="34" charset="-128"/>
              </a:defRPr>
            </a:lvl4pPr>
            <a:lvl5pPr marL="2057400" indent="-228600" defTabSz="955675">
              <a:defRPr sz="2800">
                <a:solidFill>
                  <a:schemeClr val="tx1"/>
                </a:solidFill>
                <a:latin typeface="Arial" charset="0"/>
                <a:ea typeface="MS PGothic" pitchFamily="34" charset="-128"/>
              </a:defRPr>
            </a:lvl5pPr>
            <a:lvl6pPr marL="2514600" indent="-228600" defTabSz="955675" eaLnBrk="0" fontAlgn="base" hangingPunct="0">
              <a:spcBef>
                <a:spcPct val="0"/>
              </a:spcBef>
              <a:spcAft>
                <a:spcPct val="0"/>
              </a:spcAft>
              <a:defRPr sz="2800">
                <a:solidFill>
                  <a:schemeClr val="tx1"/>
                </a:solidFill>
                <a:latin typeface="Arial" charset="0"/>
                <a:ea typeface="MS PGothic" pitchFamily="34" charset="-128"/>
              </a:defRPr>
            </a:lvl6pPr>
            <a:lvl7pPr marL="2971800" indent="-228600" defTabSz="955675" eaLnBrk="0" fontAlgn="base" hangingPunct="0">
              <a:spcBef>
                <a:spcPct val="0"/>
              </a:spcBef>
              <a:spcAft>
                <a:spcPct val="0"/>
              </a:spcAft>
              <a:defRPr sz="2800">
                <a:solidFill>
                  <a:schemeClr val="tx1"/>
                </a:solidFill>
                <a:latin typeface="Arial" charset="0"/>
                <a:ea typeface="MS PGothic" pitchFamily="34" charset="-128"/>
              </a:defRPr>
            </a:lvl7pPr>
            <a:lvl8pPr marL="3429000" indent="-228600" defTabSz="955675" eaLnBrk="0" fontAlgn="base" hangingPunct="0">
              <a:spcBef>
                <a:spcPct val="0"/>
              </a:spcBef>
              <a:spcAft>
                <a:spcPct val="0"/>
              </a:spcAft>
              <a:defRPr sz="2800">
                <a:solidFill>
                  <a:schemeClr val="tx1"/>
                </a:solidFill>
                <a:latin typeface="Arial" charset="0"/>
                <a:ea typeface="MS PGothic" pitchFamily="34" charset="-128"/>
              </a:defRPr>
            </a:lvl8pPr>
            <a:lvl9pPr marL="3886200" indent="-228600" defTabSz="955675" eaLnBrk="0" fontAlgn="base" hangingPunct="0">
              <a:spcBef>
                <a:spcPct val="0"/>
              </a:spcBef>
              <a:spcAft>
                <a:spcPct val="0"/>
              </a:spcAft>
              <a:defRPr sz="2800">
                <a:solidFill>
                  <a:schemeClr val="tx1"/>
                </a:solidFill>
                <a:latin typeface="Arial" charset="0"/>
                <a:ea typeface="MS PGothic" pitchFamily="34" charset="-128"/>
              </a:defRPr>
            </a:lvl9pPr>
          </a:lstStyle>
          <a:p>
            <a:fld id="{7D9B1343-3F36-40C8-85CD-CC8AAE8FA7A9}" type="slidenum">
              <a:rPr lang="en-US" altLang="de-DE" sz="1300"/>
              <a:pPr/>
              <a:t>51</a:t>
            </a:fld>
            <a:endParaRPr lang="en-US" altLang="de-DE" sz="1300"/>
          </a:p>
        </p:txBody>
      </p:sp>
      <p:sp>
        <p:nvSpPr>
          <p:cNvPr id="120835" name="Rectangle 2"/>
          <p:cNvSpPr>
            <a:spLocks noGrp="1" noRot="1" noChangeAspect="1" noChangeArrowheads="1" noTextEdit="1"/>
          </p:cNvSpPr>
          <p:nvPr>
            <p:ph type="sldImg"/>
          </p:nvPr>
        </p:nvSpPr>
        <p:spPr>
          <a:xfrm>
            <a:off x="90488" y="744538"/>
            <a:ext cx="6618287" cy="3722687"/>
          </a:xfrm>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221" tIns="44111" rIns="88221" bIns="44111"/>
          <a:lstStyle/>
          <a:p>
            <a:pPr eaLnBrk="1" hangingPunct="1"/>
            <a:endParaRPr lang="en-US" altLang="de-DE"/>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800">
                <a:solidFill>
                  <a:schemeClr val="tx1"/>
                </a:solidFill>
                <a:latin typeface="Arial" charset="0"/>
                <a:ea typeface="MS PGothic" pitchFamily="34" charset="-128"/>
              </a:defRPr>
            </a:lvl1pPr>
            <a:lvl2pPr marL="742950" indent="-285750" defTabSz="955675">
              <a:defRPr sz="2800">
                <a:solidFill>
                  <a:schemeClr val="tx1"/>
                </a:solidFill>
                <a:latin typeface="Arial" charset="0"/>
                <a:ea typeface="MS PGothic" pitchFamily="34" charset="-128"/>
              </a:defRPr>
            </a:lvl2pPr>
            <a:lvl3pPr marL="1143000" indent="-228600" defTabSz="955675">
              <a:defRPr sz="2800">
                <a:solidFill>
                  <a:schemeClr val="tx1"/>
                </a:solidFill>
                <a:latin typeface="Arial" charset="0"/>
                <a:ea typeface="MS PGothic" pitchFamily="34" charset="-128"/>
              </a:defRPr>
            </a:lvl3pPr>
            <a:lvl4pPr marL="1600200" indent="-228600" defTabSz="955675">
              <a:defRPr sz="2800">
                <a:solidFill>
                  <a:schemeClr val="tx1"/>
                </a:solidFill>
                <a:latin typeface="Arial" charset="0"/>
                <a:ea typeface="MS PGothic" pitchFamily="34" charset="-128"/>
              </a:defRPr>
            </a:lvl4pPr>
            <a:lvl5pPr marL="2057400" indent="-228600" defTabSz="955675">
              <a:defRPr sz="2800">
                <a:solidFill>
                  <a:schemeClr val="tx1"/>
                </a:solidFill>
                <a:latin typeface="Arial" charset="0"/>
                <a:ea typeface="MS PGothic" pitchFamily="34" charset="-128"/>
              </a:defRPr>
            </a:lvl5pPr>
            <a:lvl6pPr marL="2514600" indent="-228600" defTabSz="955675" eaLnBrk="0" fontAlgn="base" hangingPunct="0">
              <a:spcBef>
                <a:spcPct val="0"/>
              </a:spcBef>
              <a:spcAft>
                <a:spcPct val="0"/>
              </a:spcAft>
              <a:defRPr sz="2800">
                <a:solidFill>
                  <a:schemeClr val="tx1"/>
                </a:solidFill>
                <a:latin typeface="Arial" charset="0"/>
                <a:ea typeface="MS PGothic" pitchFamily="34" charset="-128"/>
              </a:defRPr>
            </a:lvl6pPr>
            <a:lvl7pPr marL="2971800" indent="-228600" defTabSz="955675" eaLnBrk="0" fontAlgn="base" hangingPunct="0">
              <a:spcBef>
                <a:spcPct val="0"/>
              </a:spcBef>
              <a:spcAft>
                <a:spcPct val="0"/>
              </a:spcAft>
              <a:defRPr sz="2800">
                <a:solidFill>
                  <a:schemeClr val="tx1"/>
                </a:solidFill>
                <a:latin typeface="Arial" charset="0"/>
                <a:ea typeface="MS PGothic" pitchFamily="34" charset="-128"/>
              </a:defRPr>
            </a:lvl7pPr>
            <a:lvl8pPr marL="3429000" indent="-228600" defTabSz="955675" eaLnBrk="0" fontAlgn="base" hangingPunct="0">
              <a:spcBef>
                <a:spcPct val="0"/>
              </a:spcBef>
              <a:spcAft>
                <a:spcPct val="0"/>
              </a:spcAft>
              <a:defRPr sz="2800">
                <a:solidFill>
                  <a:schemeClr val="tx1"/>
                </a:solidFill>
                <a:latin typeface="Arial" charset="0"/>
                <a:ea typeface="MS PGothic" pitchFamily="34" charset="-128"/>
              </a:defRPr>
            </a:lvl8pPr>
            <a:lvl9pPr marL="3886200" indent="-228600" defTabSz="955675" eaLnBrk="0" fontAlgn="base" hangingPunct="0">
              <a:spcBef>
                <a:spcPct val="0"/>
              </a:spcBef>
              <a:spcAft>
                <a:spcPct val="0"/>
              </a:spcAft>
              <a:defRPr sz="2800">
                <a:solidFill>
                  <a:schemeClr val="tx1"/>
                </a:solidFill>
                <a:latin typeface="Arial" charset="0"/>
                <a:ea typeface="MS PGothic" pitchFamily="34" charset="-128"/>
              </a:defRPr>
            </a:lvl9pPr>
          </a:lstStyle>
          <a:p>
            <a:fld id="{44B877B6-1584-4C25-AD7C-95B093F1D455}" type="slidenum">
              <a:rPr lang="en-US" altLang="de-DE" sz="1300"/>
              <a:pPr/>
              <a:t>52</a:t>
            </a:fld>
            <a:endParaRPr lang="en-US" altLang="de-DE" sz="1300"/>
          </a:p>
        </p:txBody>
      </p:sp>
      <p:sp>
        <p:nvSpPr>
          <p:cNvPr id="122883" name="Rectangle 2"/>
          <p:cNvSpPr>
            <a:spLocks noGrp="1" noRot="1" noChangeAspect="1" noChangeArrowheads="1" noTextEdit="1"/>
          </p:cNvSpPr>
          <p:nvPr>
            <p:ph type="sldImg"/>
          </p:nvPr>
        </p:nvSpPr>
        <p:spPr>
          <a:xfrm>
            <a:off x="90488" y="744538"/>
            <a:ext cx="6618287" cy="3722687"/>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221" tIns="44111" rIns="88221" bIns="44111"/>
          <a:lstStyle/>
          <a:p>
            <a:pPr eaLnBrk="1" hangingPunct="1"/>
            <a:endParaRPr lang="en-US" altLang="de-DE"/>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800">
                <a:solidFill>
                  <a:schemeClr val="tx1"/>
                </a:solidFill>
                <a:latin typeface="Arial" charset="0"/>
                <a:ea typeface="MS PGothic" pitchFamily="34" charset="-128"/>
              </a:defRPr>
            </a:lvl1pPr>
            <a:lvl2pPr marL="742950" indent="-285750" defTabSz="955675">
              <a:defRPr sz="2800">
                <a:solidFill>
                  <a:schemeClr val="tx1"/>
                </a:solidFill>
                <a:latin typeface="Arial" charset="0"/>
                <a:ea typeface="MS PGothic" pitchFamily="34" charset="-128"/>
              </a:defRPr>
            </a:lvl2pPr>
            <a:lvl3pPr marL="1143000" indent="-228600" defTabSz="955675">
              <a:defRPr sz="2800">
                <a:solidFill>
                  <a:schemeClr val="tx1"/>
                </a:solidFill>
                <a:latin typeface="Arial" charset="0"/>
                <a:ea typeface="MS PGothic" pitchFamily="34" charset="-128"/>
              </a:defRPr>
            </a:lvl3pPr>
            <a:lvl4pPr marL="1600200" indent="-228600" defTabSz="955675">
              <a:defRPr sz="2800">
                <a:solidFill>
                  <a:schemeClr val="tx1"/>
                </a:solidFill>
                <a:latin typeface="Arial" charset="0"/>
                <a:ea typeface="MS PGothic" pitchFamily="34" charset="-128"/>
              </a:defRPr>
            </a:lvl4pPr>
            <a:lvl5pPr marL="2057400" indent="-228600" defTabSz="955675">
              <a:defRPr sz="2800">
                <a:solidFill>
                  <a:schemeClr val="tx1"/>
                </a:solidFill>
                <a:latin typeface="Arial" charset="0"/>
                <a:ea typeface="MS PGothic" pitchFamily="34" charset="-128"/>
              </a:defRPr>
            </a:lvl5pPr>
            <a:lvl6pPr marL="2514600" indent="-228600" defTabSz="955675" eaLnBrk="0" fontAlgn="base" hangingPunct="0">
              <a:spcBef>
                <a:spcPct val="0"/>
              </a:spcBef>
              <a:spcAft>
                <a:spcPct val="0"/>
              </a:spcAft>
              <a:defRPr sz="2800">
                <a:solidFill>
                  <a:schemeClr val="tx1"/>
                </a:solidFill>
                <a:latin typeface="Arial" charset="0"/>
                <a:ea typeface="MS PGothic" pitchFamily="34" charset="-128"/>
              </a:defRPr>
            </a:lvl6pPr>
            <a:lvl7pPr marL="2971800" indent="-228600" defTabSz="955675" eaLnBrk="0" fontAlgn="base" hangingPunct="0">
              <a:spcBef>
                <a:spcPct val="0"/>
              </a:spcBef>
              <a:spcAft>
                <a:spcPct val="0"/>
              </a:spcAft>
              <a:defRPr sz="2800">
                <a:solidFill>
                  <a:schemeClr val="tx1"/>
                </a:solidFill>
                <a:latin typeface="Arial" charset="0"/>
                <a:ea typeface="MS PGothic" pitchFamily="34" charset="-128"/>
              </a:defRPr>
            </a:lvl7pPr>
            <a:lvl8pPr marL="3429000" indent="-228600" defTabSz="955675" eaLnBrk="0" fontAlgn="base" hangingPunct="0">
              <a:spcBef>
                <a:spcPct val="0"/>
              </a:spcBef>
              <a:spcAft>
                <a:spcPct val="0"/>
              </a:spcAft>
              <a:defRPr sz="2800">
                <a:solidFill>
                  <a:schemeClr val="tx1"/>
                </a:solidFill>
                <a:latin typeface="Arial" charset="0"/>
                <a:ea typeface="MS PGothic" pitchFamily="34" charset="-128"/>
              </a:defRPr>
            </a:lvl8pPr>
            <a:lvl9pPr marL="3886200" indent="-228600" defTabSz="955675" eaLnBrk="0" fontAlgn="base" hangingPunct="0">
              <a:spcBef>
                <a:spcPct val="0"/>
              </a:spcBef>
              <a:spcAft>
                <a:spcPct val="0"/>
              </a:spcAft>
              <a:defRPr sz="2800">
                <a:solidFill>
                  <a:schemeClr val="tx1"/>
                </a:solidFill>
                <a:latin typeface="Arial" charset="0"/>
                <a:ea typeface="MS PGothic" pitchFamily="34" charset="-128"/>
              </a:defRPr>
            </a:lvl9pPr>
          </a:lstStyle>
          <a:p>
            <a:fld id="{B996E73B-D36E-41BF-AE2F-50175C7A0D71}" type="slidenum">
              <a:rPr lang="en-US" altLang="de-DE" sz="1300"/>
              <a:pPr/>
              <a:t>53</a:t>
            </a:fld>
            <a:endParaRPr lang="en-US" altLang="de-DE" sz="1300"/>
          </a:p>
        </p:txBody>
      </p:sp>
      <p:sp>
        <p:nvSpPr>
          <p:cNvPr id="124931" name="Rectangle 2"/>
          <p:cNvSpPr>
            <a:spLocks noGrp="1" noRot="1" noChangeAspect="1" noChangeArrowheads="1" noTextEdit="1"/>
          </p:cNvSpPr>
          <p:nvPr>
            <p:ph type="sldImg"/>
          </p:nvPr>
        </p:nvSpPr>
        <p:spPr>
          <a:xfrm>
            <a:off x="90488" y="744538"/>
            <a:ext cx="6618287" cy="3722687"/>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221" tIns="44111" rIns="88221" bIns="44111"/>
          <a:lstStyle/>
          <a:p>
            <a:pPr eaLnBrk="1" hangingPunct="1"/>
            <a:endParaRPr lang="en-US" altLang="de-DE"/>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800">
                <a:solidFill>
                  <a:schemeClr val="tx1"/>
                </a:solidFill>
                <a:latin typeface="Arial" charset="0"/>
                <a:ea typeface="MS PGothic" pitchFamily="34" charset="-128"/>
              </a:defRPr>
            </a:lvl1pPr>
            <a:lvl2pPr marL="742950" indent="-285750" defTabSz="955675">
              <a:defRPr sz="2800">
                <a:solidFill>
                  <a:schemeClr val="tx1"/>
                </a:solidFill>
                <a:latin typeface="Arial" charset="0"/>
                <a:ea typeface="MS PGothic" pitchFamily="34" charset="-128"/>
              </a:defRPr>
            </a:lvl2pPr>
            <a:lvl3pPr marL="1143000" indent="-228600" defTabSz="955675">
              <a:defRPr sz="2800">
                <a:solidFill>
                  <a:schemeClr val="tx1"/>
                </a:solidFill>
                <a:latin typeface="Arial" charset="0"/>
                <a:ea typeface="MS PGothic" pitchFamily="34" charset="-128"/>
              </a:defRPr>
            </a:lvl3pPr>
            <a:lvl4pPr marL="1600200" indent="-228600" defTabSz="955675">
              <a:defRPr sz="2800">
                <a:solidFill>
                  <a:schemeClr val="tx1"/>
                </a:solidFill>
                <a:latin typeface="Arial" charset="0"/>
                <a:ea typeface="MS PGothic" pitchFamily="34" charset="-128"/>
              </a:defRPr>
            </a:lvl4pPr>
            <a:lvl5pPr marL="2057400" indent="-228600" defTabSz="955675">
              <a:defRPr sz="2800">
                <a:solidFill>
                  <a:schemeClr val="tx1"/>
                </a:solidFill>
                <a:latin typeface="Arial" charset="0"/>
                <a:ea typeface="MS PGothic" pitchFamily="34" charset="-128"/>
              </a:defRPr>
            </a:lvl5pPr>
            <a:lvl6pPr marL="2514600" indent="-228600" defTabSz="955675" eaLnBrk="0" fontAlgn="base" hangingPunct="0">
              <a:spcBef>
                <a:spcPct val="0"/>
              </a:spcBef>
              <a:spcAft>
                <a:spcPct val="0"/>
              </a:spcAft>
              <a:defRPr sz="2800">
                <a:solidFill>
                  <a:schemeClr val="tx1"/>
                </a:solidFill>
                <a:latin typeface="Arial" charset="0"/>
                <a:ea typeface="MS PGothic" pitchFamily="34" charset="-128"/>
              </a:defRPr>
            </a:lvl6pPr>
            <a:lvl7pPr marL="2971800" indent="-228600" defTabSz="955675" eaLnBrk="0" fontAlgn="base" hangingPunct="0">
              <a:spcBef>
                <a:spcPct val="0"/>
              </a:spcBef>
              <a:spcAft>
                <a:spcPct val="0"/>
              </a:spcAft>
              <a:defRPr sz="2800">
                <a:solidFill>
                  <a:schemeClr val="tx1"/>
                </a:solidFill>
                <a:latin typeface="Arial" charset="0"/>
                <a:ea typeface="MS PGothic" pitchFamily="34" charset="-128"/>
              </a:defRPr>
            </a:lvl7pPr>
            <a:lvl8pPr marL="3429000" indent="-228600" defTabSz="955675" eaLnBrk="0" fontAlgn="base" hangingPunct="0">
              <a:spcBef>
                <a:spcPct val="0"/>
              </a:spcBef>
              <a:spcAft>
                <a:spcPct val="0"/>
              </a:spcAft>
              <a:defRPr sz="2800">
                <a:solidFill>
                  <a:schemeClr val="tx1"/>
                </a:solidFill>
                <a:latin typeface="Arial" charset="0"/>
                <a:ea typeface="MS PGothic" pitchFamily="34" charset="-128"/>
              </a:defRPr>
            </a:lvl8pPr>
            <a:lvl9pPr marL="3886200" indent="-228600" defTabSz="955675" eaLnBrk="0" fontAlgn="base" hangingPunct="0">
              <a:spcBef>
                <a:spcPct val="0"/>
              </a:spcBef>
              <a:spcAft>
                <a:spcPct val="0"/>
              </a:spcAft>
              <a:defRPr sz="2800">
                <a:solidFill>
                  <a:schemeClr val="tx1"/>
                </a:solidFill>
                <a:latin typeface="Arial" charset="0"/>
                <a:ea typeface="MS PGothic" pitchFamily="34" charset="-128"/>
              </a:defRPr>
            </a:lvl9pPr>
          </a:lstStyle>
          <a:p>
            <a:fld id="{E5D48BAF-AB9E-42BF-91CD-E058CE3618AD}" type="slidenum">
              <a:rPr lang="en-US" altLang="de-DE" sz="1300"/>
              <a:pPr/>
              <a:t>54</a:t>
            </a:fld>
            <a:endParaRPr lang="en-US" altLang="de-DE" sz="1300"/>
          </a:p>
        </p:txBody>
      </p:sp>
      <p:sp>
        <p:nvSpPr>
          <p:cNvPr id="126979"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26980"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800">
                <a:solidFill>
                  <a:schemeClr val="tx1"/>
                </a:solidFill>
                <a:latin typeface="Arial" charset="0"/>
                <a:ea typeface="MS PGothic" pitchFamily="34" charset="-128"/>
              </a:defRPr>
            </a:lvl1pPr>
            <a:lvl2pPr marL="742950" indent="-285750" defTabSz="955675">
              <a:defRPr sz="2800">
                <a:solidFill>
                  <a:schemeClr val="tx1"/>
                </a:solidFill>
                <a:latin typeface="Arial" charset="0"/>
                <a:ea typeface="MS PGothic" pitchFamily="34" charset="-128"/>
              </a:defRPr>
            </a:lvl2pPr>
            <a:lvl3pPr marL="1143000" indent="-228600" defTabSz="955675">
              <a:defRPr sz="2800">
                <a:solidFill>
                  <a:schemeClr val="tx1"/>
                </a:solidFill>
                <a:latin typeface="Arial" charset="0"/>
                <a:ea typeface="MS PGothic" pitchFamily="34" charset="-128"/>
              </a:defRPr>
            </a:lvl3pPr>
            <a:lvl4pPr marL="1600200" indent="-228600" defTabSz="955675">
              <a:defRPr sz="2800">
                <a:solidFill>
                  <a:schemeClr val="tx1"/>
                </a:solidFill>
                <a:latin typeface="Arial" charset="0"/>
                <a:ea typeface="MS PGothic" pitchFamily="34" charset="-128"/>
              </a:defRPr>
            </a:lvl4pPr>
            <a:lvl5pPr marL="2057400" indent="-228600" defTabSz="955675">
              <a:defRPr sz="2800">
                <a:solidFill>
                  <a:schemeClr val="tx1"/>
                </a:solidFill>
                <a:latin typeface="Arial" charset="0"/>
                <a:ea typeface="MS PGothic" pitchFamily="34" charset="-128"/>
              </a:defRPr>
            </a:lvl5pPr>
            <a:lvl6pPr marL="2514600" indent="-228600" defTabSz="955675" eaLnBrk="0" fontAlgn="base" hangingPunct="0">
              <a:spcBef>
                <a:spcPct val="0"/>
              </a:spcBef>
              <a:spcAft>
                <a:spcPct val="0"/>
              </a:spcAft>
              <a:defRPr sz="2800">
                <a:solidFill>
                  <a:schemeClr val="tx1"/>
                </a:solidFill>
                <a:latin typeface="Arial" charset="0"/>
                <a:ea typeface="MS PGothic" pitchFamily="34" charset="-128"/>
              </a:defRPr>
            </a:lvl6pPr>
            <a:lvl7pPr marL="2971800" indent="-228600" defTabSz="955675" eaLnBrk="0" fontAlgn="base" hangingPunct="0">
              <a:spcBef>
                <a:spcPct val="0"/>
              </a:spcBef>
              <a:spcAft>
                <a:spcPct val="0"/>
              </a:spcAft>
              <a:defRPr sz="2800">
                <a:solidFill>
                  <a:schemeClr val="tx1"/>
                </a:solidFill>
                <a:latin typeface="Arial" charset="0"/>
                <a:ea typeface="MS PGothic" pitchFamily="34" charset="-128"/>
              </a:defRPr>
            </a:lvl7pPr>
            <a:lvl8pPr marL="3429000" indent="-228600" defTabSz="955675" eaLnBrk="0" fontAlgn="base" hangingPunct="0">
              <a:spcBef>
                <a:spcPct val="0"/>
              </a:spcBef>
              <a:spcAft>
                <a:spcPct val="0"/>
              </a:spcAft>
              <a:defRPr sz="2800">
                <a:solidFill>
                  <a:schemeClr val="tx1"/>
                </a:solidFill>
                <a:latin typeface="Arial" charset="0"/>
                <a:ea typeface="MS PGothic" pitchFamily="34" charset="-128"/>
              </a:defRPr>
            </a:lvl8pPr>
            <a:lvl9pPr marL="3886200" indent="-228600" defTabSz="955675" eaLnBrk="0" fontAlgn="base" hangingPunct="0">
              <a:spcBef>
                <a:spcPct val="0"/>
              </a:spcBef>
              <a:spcAft>
                <a:spcPct val="0"/>
              </a:spcAft>
              <a:defRPr sz="2800">
                <a:solidFill>
                  <a:schemeClr val="tx1"/>
                </a:solidFill>
                <a:latin typeface="Arial" charset="0"/>
                <a:ea typeface="MS PGothic" pitchFamily="34" charset="-128"/>
              </a:defRPr>
            </a:lvl9pPr>
          </a:lstStyle>
          <a:p>
            <a:fld id="{DF50344A-B3E9-4B3B-A2DA-1AB115EBCEAE}" type="slidenum">
              <a:rPr lang="en-US" altLang="de-DE" sz="1300"/>
              <a:pPr/>
              <a:t>55</a:t>
            </a:fld>
            <a:endParaRPr lang="en-US" altLang="de-DE" sz="1300"/>
          </a:p>
        </p:txBody>
      </p:sp>
      <p:sp>
        <p:nvSpPr>
          <p:cNvPr id="129027" name="Rectangle 2"/>
          <p:cNvSpPr>
            <a:spLocks noGrp="1" noRot="1" noChangeAspect="1" noChangeArrowheads="1" noTextEdit="1"/>
          </p:cNvSpPr>
          <p:nvPr>
            <p:ph type="sldImg"/>
          </p:nvPr>
        </p:nvSpPr>
        <p:spPr>
          <a:xfrm>
            <a:off x="90488" y="744538"/>
            <a:ext cx="6618287" cy="3722687"/>
          </a:xfrm>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800">
                <a:solidFill>
                  <a:schemeClr val="tx1"/>
                </a:solidFill>
                <a:latin typeface="Arial" charset="0"/>
                <a:ea typeface="MS PGothic" pitchFamily="34" charset="-128"/>
              </a:defRPr>
            </a:lvl1pPr>
            <a:lvl2pPr marL="742950" indent="-285750" defTabSz="955675">
              <a:defRPr sz="2800">
                <a:solidFill>
                  <a:schemeClr val="tx1"/>
                </a:solidFill>
                <a:latin typeface="Arial" charset="0"/>
                <a:ea typeface="MS PGothic" pitchFamily="34" charset="-128"/>
              </a:defRPr>
            </a:lvl2pPr>
            <a:lvl3pPr marL="1143000" indent="-228600" defTabSz="955675">
              <a:defRPr sz="2800">
                <a:solidFill>
                  <a:schemeClr val="tx1"/>
                </a:solidFill>
                <a:latin typeface="Arial" charset="0"/>
                <a:ea typeface="MS PGothic" pitchFamily="34" charset="-128"/>
              </a:defRPr>
            </a:lvl3pPr>
            <a:lvl4pPr marL="1600200" indent="-228600" defTabSz="955675">
              <a:defRPr sz="2800">
                <a:solidFill>
                  <a:schemeClr val="tx1"/>
                </a:solidFill>
                <a:latin typeface="Arial" charset="0"/>
                <a:ea typeface="MS PGothic" pitchFamily="34" charset="-128"/>
              </a:defRPr>
            </a:lvl4pPr>
            <a:lvl5pPr marL="2057400" indent="-228600" defTabSz="955675">
              <a:defRPr sz="2800">
                <a:solidFill>
                  <a:schemeClr val="tx1"/>
                </a:solidFill>
                <a:latin typeface="Arial" charset="0"/>
                <a:ea typeface="MS PGothic" pitchFamily="34" charset="-128"/>
              </a:defRPr>
            </a:lvl5pPr>
            <a:lvl6pPr marL="2514600" indent="-228600" defTabSz="955675" eaLnBrk="0" fontAlgn="base" hangingPunct="0">
              <a:spcBef>
                <a:spcPct val="0"/>
              </a:spcBef>
              <a:spcAft>
                <a:spcPct val="0"/>
              </a:spcAft>
              <a:defRPr sz="2800">
                <a:solidFill>
                  <a:schemeClr val="tx1"/>
                </a:solidFill>
                <a:latin typeface="Arial" charset="0"/>
                <a:ea typeface="MS PGothic" pitchFamily="34" charset="-128"/>
              </a:defRPr>
            </a:lvl6pPr>
            <a:lvl7pPr marL="2971800" indent="-228600" defTabSz="955675" eaLnBrk="0" fontAlgn="base" hangingPunct="0">
              <a:spcBef>
                <a:spcPct val="0"/>
              </a:spcBef>
              <a:spcAft>
                <a:spcPct val="0"/>
              </a:spcAft>
              <a:defRPr sz="2800">
                <a:solidFill>
                  <a:schemeClr val="tx1"/>
                </a:solidFill>
                <a:latin typeface="Arial" charset="0"/>
                <a:ea typeface="MS PGothic" pitchFamily="34" charset="-128"/>
              </a:defRPr>
            </a:lvl7pPr>
            <a:lvl8pPr marL="3429000" indent="-228600" defTabSz="955675" eaLnBrk="0" fontAlgn="base" hangingPunct="0">
              <a:spcBef>
                <a:spcPct val="0"/>
              </a:spcBef>
              <a:spcAft>
                <a:spcPct val="0"/>
              </a:spcAft>
              <a:defRPr sz="2800">
                <a:solidFill>
                  <a:schemeClr val="tx1"/>
                </a:solidFill>
                <a:latin typeface="Arial" charset="0"/>
                <a:ea typeface="MS PGothic" pitchFamily="34" charset="-128"/>
              </a:defRPr>
            </a:lvl8pPr>
            <a:lvl9pPr marL="3886200" indent="-228600" defTabSz="955675" eaLnBrk="0" fontAlgn="base" hangingPunct="0">
              <a:spcBef>
                <a:spcPct val="0"/>
              </a:spcBef>
              <a:spcAft>
                <a:spcPct val="0"/>
              </a:spcAft>
              <a:defRPr sz="2800">
                <a:solidFill>
                  <a:schemeClr val="tx1"/>
                </a:solidFill>
                <a:latin typeface="Arial" charset="0"/>
                <a:ea typeface="MS PGothic" pitchFamily="34" charset="-128"/>
              </a:defRPr>
            </a:lvl9pPr>
          </a:lstStyle>
          <a:p>
            <a:fld id="{319146A9-3BBB-454E-8D89-081195125D86}" type="slidenum">
              <a:rPr lang="en-US" altLang="de-DE" sz="1300"/>
              <a:pPr/>
              <a:t>56</a:t>
            </a:fld>
            <a:endParaRPr lang="en-US" altLang="de-DE" sz="1300"/>
          </a:p>
        </p:txBody>
      </p:sp>
      <p:sp>
        <p:nvSpPr>
          <p:cNvPr id="131075"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31076"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800">
                <a:solidFill>
                  <a:schemeClr val="tx1"/>
                </a:solidFill>
                <a:latin typeface="Arial" charset="0"/>
                <a:ea typeface="MS PGothic" pitchFamily="34" charset="-128"/>
              </a:defRPr>
            </a:lvl1pPr>
            <a:lvl2pPr marL="742950" indent="-285750" defTabSz="955675">
              <a:defRPr sz="2800">
                <a:solidFill>
                  <a:schemeClr val="tx1"/>
                </a:solidFill>
                <a:latin typeface="Arial" charset="0"/>
                <a:ea typeface="MS PGothic" pitchFamily="34" charset="-128"/>
              </a:defRPr>
            </a:lvl2pPr>
            <a:lvl3pPr marL="1143000" indent="-228600" defTabSz="955675">
              <a:defRPr sz="2800">
                <a:solidFill>
                  <a:schemeClr val="tx1"/>
                </a:solidFill>
                <a:latin typeface="Arial" charset="0"/>
                <a:ea typeface="MS PGothic" pitchFamily="34" charset="-128"/>
              </a:defRPr>
            </a:lvl3pPr>
            <a:lvl4pPr marL="1600200" indent="-228600" defTabSz="955675">
              <a:defRPr sz="2800">
                <a:solidFill>
                  <a:schemeClr val="tx1"/>
                </a:solidFill>
                <a:latin typeface="Arial" charset="0"/>
                <a:ea typeface="MS PGothic" pitchFamily="34" charset="-128"/>
              </a:defRPr>
            </a:lvl4pPr>
            <a:lvl5pPr marL="2057400" indent="-228600" defTabSz="955675">
              <a:defRPr sz="2800">
                <a:solidFill>
                  <a:schemeClr val="tx1"/>
                </a:solidFill>
                <a:latin typeface="Arial" charset="0"/>
                <a:ea typeface="MS PGothic" pitchFamily="34" charset="-128"/>
              </a:defRPr>
            </a:lvl5pPr>
            <a:lvl6pPr marL="2514600" indent="-228600" defTabSz="955675" eaLnBrk="0" fontAlgn="base" hangingPunct="0">
              <a:spcBef>
                <a:spcPct val="0"/>
              </a:spcBef>
              <a:spcAft>
                <a:spcPct val="0"/>
              </a:spcAft>
              <a:defRPr sz="2800">
                <a:solidFill>
                  <a:schemeClr val="tx1"/>
                </a:solidFill>
                <a:latin typeface="Arial" charset="0"/>
                <a:ea typeface="MS PGothic" pitchFamily="34" charset="-128"/>
              </a:defRPr>
            </a:lvl6pPr>
            <a:lvl7pPr marL="2971800" indent="-228600" defTabSz="955675" eaLnBrk="0" fontAlgn="base" hangingPunct="0">
              <a:spcBef>
                <a:spcPct val="0"/>
              </a:spcBef>
              <a:spcAft>
                <a:spcPct val="0"/>
              </a:spcAft>
              <a:defRPr sz="2800">
                <a:solidFill>
                  <a:schemeClr val="tx1"/>
                </a:solidFill>
                <a:latin typeface="Arial" charset="0"/>
                <a:ea typeface="MS PGothic" pitchFamily="34" charset="-128"/>
              </a:defRPr>
            </a:lvl7pPr>
            <a:lvl8pPr marL="3429000" indent="-228600" defTabSz="955675" eaLnBrk="0" fontAlgn="base" hangingPunct="0">
              <a:spcBef>
                <a:spcPct val="0"/>
              </a:spcBef>
              <a:spcAft>
                <a:spcPct val="0"/>
              </a:spcAft>
              <a:defRPr sz="2800">
                <a:solidFill>
                  <a:schemeClr val="tx1"/>
                </a:solidFill>
                <a:latin typeface="Arial" charset="0"/>
                <a:ea typeface="MS PGothic" pitchFamily="34" charset="-128"/>
              </a:defRPr>
            </a:lvl8pPr>
            <a:lvl9pPr marL="3886200" indent="-228600" defTabSz="955675" eaLnBrk="0" fontAlgn="base" hangingPunct="0">
              <a:spcBef>
                <a:spcPct val="0"/>
              </a:spcBef>
              <a:spcAft>
                <a:spcPct val="0"/>
              </a:spcAft>
              <a:defRPr sz="2800">
                <a:solidFill>
                  <a:schemeClr val="tx1"/>
                </a:solidFill>
                <a:latin typeface="Arial" charset="0"/>
                <a:ea typeface="MS PGothic" pitchFamily="34" charset="-128"/>
              </a:defRPr>
            </a:lvl9pPr>
          </a:lstStyle>
          <a:p>
            <a:fld id="{17C8ADEA-24AD-4FA1-B488-6C4A65BB63BD}" type="slidenum">
              <a:rPr lang="en-US" altLang="de-DE" sz="1300"/>
              <a:pPr/>
              <a:t>57</a:t>
            </a:fld>
            <a:endParaRPr lang="en-US" altLang="de-DE" sz="1300"/>
          </a:p>
        </p:txBody>
      </p:sp>
      <p:sp>
        <p:nvSpPr>
          <p:cNvPr id="133123"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33124"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800">
                <a:solidFill>
                  <a:schemeClr val="tx1"/>
                </a:solidFill>
                <a:latin typeface="Arial" charset="0"/>
                <a:ea typeface="MS PGothic" pitchFamily="34" charset="-128"/>
              </a:defRPr>
            </a:lvl1pPr>
            <a:lvl2pPr marL="742950" indent="-285750" defTabSz="955675">
              <a:defRPr sz="2800">
                <a:solidFill>
                  <a:schemeClr val="tx1"/>
                </a:solidFill>
                <a:latin typeface="Arial" charset="0"/>
                <a:ea typeface="MS PGothic" pitchFamily="34" charset="-128"/>
              </a:defRPr>
            </a:lvl2pPr>
            <a:lvl3pPr marL="1143000" indent="-228600" defTabSz="955675">
              <a:defRPr sz="2800">
                <a:solidFill>
                  <a:schemeClr val="tx1"/>
                </a:solidFill>
                <a:latin typeface="Arial" charset="0"/>
                <a:ea typeface="MS PGothic" pitchFamily="34" charset="-128"/>
              </a:defRPr>
            </a:lvl3pPr>
            <a:lvl4pPr marL="1600200" indent="-228600" defTabSz="955675">
              <a:defRPr sz="2800">
                <a:solidFill>
                  <a:schemeClr val="tx1"/>
                </a:solidFill>
                <a:latin typeface="Arial" charset="0"/>
                <a:ea typeface="MS PGothic" pitchFamily="34" charset="-128"/>
              </a:defRPr>
            </a:lvl4pPr>
            <a:lvl5pPr marL="2057400" indent="-228600" defTabSz="955675">
              <a:defRPr sz="2800">
                <a:solidFill>
                  <a:schemeClr val="tx1"/>
                </a:solidFill>
                <a:latin typeface="Arial" charset="0"/>
                <a:ea typeface="MS PGothic" pitchFamily="34" charset="-128"/>
              </a:defRPr>
            </a:lvl5pPr>
            <a:lvl6pPr marL="2514600" indent="-228600" defTabSz="955675" eaLnBrk="0" fontAlgn="base" hangingPunct="0">
              <a:spcBef>
                <a:spcPct val="0"/>
              </a:spcBef>
              <a:spcAft>
                <a:spcPct val="0"/>
              </a:spcAft>
              <a:defRPr sz="2800">
                <a:solidFill>
                  <a:schemeClr val="tx1"/>
                </a:solidFill>
                <a:latin typeface="Arial" charset="0"/>
                <a:ea typeface="MS PGothic" pitchFamily="34" charset="-128"/>
              </a:defRPr>
            </a:lvl6pPr>
            <a:lvl7pPr marL="2971800" indent="-228600" defTabSz="955675" eaLnBrk="0" fontAlgn="base" hangingPunct="0">
              <a:spcBef>
                <a:spcPct val="0"/>
              </a:spcBef>
              <a:spcAft>
                <a:spcPct val="0"/>
              </a:spcAft>
              <a:defRPr sz="2800">
                <a:solidFill>
                  <a:schemeClr val="tx1"/>
                </a:solidFill>
                <a:latin typeface="Arial" charset="0"/>
                <a:ea typeface="MS PGothic" pitchFamily="34" charset="-128"/>
              </a:defRPr>
            </a:lvl7pPr>
            <a:lvl8pPr marL="3429000" indent="-228600" defTabSz="955675" eaLnBrk="0" fontAlgn="base" hangingPunct="0">
              <a:spcBef>
                <a:spcPct val="0"/>
              </a:spcBef>
              <a:spcAft>
                <a:spcPct val="0"/>
              </a:spcAft>
              <a:defRPr sz="2800">
                <a:solidFill>
                  <a:schemeClr val="tx1"/>
                </a:solidFill>
                <a:latin typeface="Arial" charset="0"/>
                <a:ea typeface="MS PGothic" pitchFamily="34" charset="-128"/>
              </a:defRPr>
            </a:lvl8pPr>
            <a:lvl9pPr marL="3886200" indent="-228600" defTabSz="955675" eaLnBrk="0" fontAlgn="base" hangingPunct="0">
              <a:spcBef>
                <a:spcPct val="0"/>
              </a:spcBef>
              <a:spcAft>
                <a:spcPct val="0"/>
              </a:spcAft>
              <a:defRPr sz="2800">
                <a:solidFill>
                  <a:schemeClr val="tx1"/>
                </a:solidFill>
                <a:latin typeface="Arial" charset="0"/>
                <a:ea typeface="MS PGothic" pitchFamily="34" charset="-128"/>
              </a:defRPr>
            </a:lvl9pPr>
          </a:lstStyle>
          <a:p>
            <a:fld id="{3ED00A68-F8B2-4EDF-B340-3702129965BB}" type="slidenum">
              <a:rPr lang="en-US" altLang="de-DE" sz="1300"/>
              <a:pPr/>
              <a:t>58</a:t>
            </a:fld>
            <a:endParaRPr lang="en-US" altLang="de-DE" sz="1300"/>
          </a:p>
        </p:txBody>
      </p:sp>
      <p:sp>
        <p:nvSpPr>
          <p:cNvPr id="135171"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35172"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800">
                <a:solidFill>
                  <a:schemeClr val="tx1"/>
                </a:solidFill>
                <a:latin typeface="Arial" charset="0"/>
                <a:ea typeface="MS PGothic" pitchFamily="34" charset="-128"/>
              </a:defRPr>
            </a:lvl1pPr>
            <a:lvl2pPr marL="742950" indent="-285750" defTabSz="955675">
              <a:defRPr sz="2800">
                <a:solidFill>
                  <a:schemeClr val="tx1"/>
                </a:solidFill>
                <a:latin typeface="Arial" charset="0"/>
                <a:ea typeface="MS PGothic" pitchFamily="34" charset="-128"/>
              </a:defRPr>
            </a:lvl2pPr>
            <a:lvl3pPr marL="1143000" indent="-228600" defTabSz="955675">
              <a:defRPr sz="2800">
                <a:solidFill>
                  <a:schemeClr val="tx1"/>
                </a:solidFill>
                <a:latin typeface="Arial" charset="0"/>
                <a:ea typeface="MS PGothic" pitchFamily="34" charset="-128"/>
              </a:defRPr>
            </a:lvl3pPr>
            <a:lvl4pPr marL="1600200" indent="-228600" defTabSz="955675">
              <a:defRPr sz="2800">
                <a:solidFill>
                  <a:schemeClr val="tx1"/>
                </a:solidFill>
                <a:latin typeface="Arial" charset="0"/>
                <a:ea typeface="MS PGothic" pitchFamily="34" charset="-128"/>
              </a:defRPr>
            </a:lvl4pPr>
            <a:lvl5pPr marL="2057400" indent="-228600" defTabSz="955675">
              <a:defRPr sz="2800">
                <a:solidFill>
                  <a:schemeClr val="tx1"/>
                </a:solidFill>
                <a:latin typeface="Arial" charset="0"/>
                <a:ea typeface="MS PGothic" pitchFamily="34" charset="-128"/>
              </a:defRPr>
            </a:lvl5pPr>
            <a:lvl6pPr marL="2514600" indent="-228600" defTabSz="955675" eaLnBrk="0" fontAlgn="base" hangingPunct="0">
              <a:spcBef>
                <a:spcPct val="0"/>
              </a:spcBef>
              <a:spcAft>
                <a:spcPct val="0"/>
              </a:spcAft>
              <a:defRPr sz="2800">
                <a:solidFill>
                  <a:schemeClr val="tx1"/>
                </a:solidFill>
                <a:latin typeface="Arial" charset="0"/>
                <a:ea typeface="MS PGothic" pitchFamily="34" charset="-128"/>
              </a:defRPr>
            </a:lvl6pPr>
            <a:lvl7pPr marL="2971800" indent="-228600" defTabSz="955675" eaLnBrk="0" fontAlgn="base" hangingPunct="0">
              <a:spcBef>
                <a:spcPct val="0"/>
              </a:spcBef>
              <a:spcAft>
                <a:spcPct val="0"/>
              </a:spcAft>
              <a:defRPr sz="2800">
                <a:solidFill>
                  <a:schemeClr val="tx1"/>
                </a:solidFill>
                <a:latin typeface="Arial" charset="0"/>
                <a:ea typeface="MS PGothic" pitchFamily="34" charset="-128"/>
              </a:defRPr>
            </a:lvl7pPr>
            <a:lvl8pPr marL="3429000" indent="-228600" defTabSz="955675" eaLnBrk="0" fontAlgn="base" hangingPunct="0">
              <a:spcBef>
                <a:spcPct val="0"/>
              </a:spcBef>
              <a:spcAft>
                <a:spcPct val="0"/>
              </a:spcAft>
              <a:defRPr sz="2800">
                <a:solidFill>
                  <a:schemeClr val="tx1"/>
                </a:solidFill>
                <a:latin typeface="Arial" charset="0"/>
                <a:ea typeface="MS PGothic" pitchFamily="34" charset="-128"/>
              </a:defRPr>
            </a:lvl8pPr>
            <a:lvl9pPr marL="3886200" indent="-228600" defTabSz="955675" eaLnBrk="0" fontAlgn="base" hangingPunct="0">
              <a:spcBef>
                <a:spcPct val="0"/>
              </a:spcBef>
              <a:spcAft>
                <a:spcPct val="0"/>
              </a:spcAft>
              <a:defRPr sz="2800">
                <a:solidFill>
                  <a:schemeClr val="tx1"/>
                </a:solidFill>
                <a:latin typeface="Arial" charset="0"/>
                <a:ea typeface="MS PGothic" pitchFamily="34" charset="-128"/>
              </a:defRPr>
            </a:lvl9pPr>
          </a:lstStyle>
          <a:p>
            <a:fld id="{B6C60F3A-12EB-4941-8628-61208F45E4A9}" type="slidenum">
              <a:rPr lang="en-US" altLang="de-DE" sz="1300"/>
              <a:pPr/>
              <a:t>59</a:t>
            </a:fld>
            <a:endParaRPr lang="en-US" altLang="de-DE" sz="1300"/>
          </a:p>
        </p:txBody>
      </p:sp>
      <p:sp>
        <p:nvSpPr>
          <p:cNvPr id="137219" name="Rectangle 2"/>
          <p:cNvSpPr>
            <a:spLocks noGrp="1" noRot="1" noChangeAspect="1" noChangeArrowheads="1" noTextEdit="1"/>
          </p:cNvSpPr>
          <p:nvPr>
            <p:ph type="sldImg"/>
          </p:nvPr>
        </p:nvSpPr>
        <p:spPr>
          <a:xfrm>
            <a:off x="90488" y="744538"/>
            <a:ext cx="6618287" cy="3722687"/>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800">
                <a:solidFill>
                  <a:schemeClr val="tx1"/>
                </a:solidFill>
                <a:latin typeface="Arial" charset="0"/>
                <a:ea typeface="MS PGothic" pitchFamily="34" charset="-128"/>
              </a:defRPr>
            </a:lvl1pPr>
            <a:lvl2pPr marL="742950" indent="-285750" defTabSz="955675">
              <a:defRPr sz="2800">
                <a:solidFill>
                  <a:schemeClr val="tx1"/>
                </a:solidFill>
                <a:latin typeface="Arial" charset="0"/>
                <a:ea typeface="MS PGothic" pitchFamily="34" charset="-128"/>
              </a:defRPr>
            </a:lvl2pPr>
            <a:lvl3pPr marL="1143000" indent="-228600" defTabSz="955675">
              <a:defRPr sz="2800">
                <a:solidFill>
                  <a:schemeClr val="tx1"/>
                </a:solidFill>
                <a:latin typeface="Arial" charset="0"/>
                <a:ea typeface="MS PGothic" pitchFamily="34" charset="-128"/>
              </a:defRPr>
            </a:lvl3pPr>
            <a:lvl4pPr marL="1600200" indent="-228600" defTabSz="955675">
              <a:defRPr sz="2800">
                <a:solidFill>
                  <a:schemeClr val="tx1"/>
                </a:solidFill>
                <a:latin typeface="Arial" charset="0"/>
                <a:ea typeface="MS PGothic" pitchFamily="34" charset="-128"/>
              </a:defRPr>
            </a:lvl4pPr>
            <a:lvl5pPr marL="2057400" indent="-228600" defTabSz="955675">
              <a:defRPr sz="2800">
                <a:solidFill>
                  <a:schemeClr val="tx1"/>
                </a:solidFill>
                <a:latin typeface="Arial" charset="0"/>
                <a:ea typeface="MS PGothic" pitchFamily="34" charset="-128"/>
              </a:defRPr>
            </a:lvl5pPr>
            <a:lvl6pPr marL="2514600" indent="-228600" defTabSz="955675" eaLnBrk="0" fontAlgn="base" hangingPunct="0">
              <a:spcBef>
                <a:spcPct val="0"/>
              </a:spcBef>
              <a:spcAft>
                <a:spcPct val="0"/>
              </a:spcAft>
              <a:defRPr sz="2800">
                <a:solidFill>
                  <a:schemeClr val="tx1"/>
                </a:solidFill>
                <a:latin typeface="Arial" charset="0"/>
                <a:ea typeface="MS PGothic" pitchFamily="34" charset="-128"/>
              </a:defRPr>
            </a:lvl6pPr>
            <a:lvl7pPr marL="2971800" indent="-228600" defTabSz="955675" eaLnBrk="0" fontAlgn="base" hangingPunct="0">
              <a:spcBef>
                <a:spcPct val="0"/>
              </a:spcBef>
              <a:spcAft>
                <a:spcPct val="0"/>
              </a:spcAft>
              <a:defRPr sz="2800">
                <a:solidFill>
                  <a:schemeClr val="tx1"/>
                </a:solidFill>
                <a:latin typeface="Arial" charset="0"/>
                <a:ea typeface="MS PGothic" pitchFamily="34" charset="-128"/>
              </a:defRPr>
            </a:lvl7pPr>
            <a:lvl8pPr marL="3429000" indent="-228600" defTabSz="955675" eaLnBrk="0" fontAlgn="base" hangingPunct="0">
              <a:spcBef>
                <a:spcPct val="0"/>
              </a:spcBef>
              <a:spcAft>
                <a:spcPct val="0"/>
              </a:spcAft>
              <a:defRPr sz="2800">
                <a:solidFill>
                  <a:schemeClr val="tx1"/>
                </a:solidFill>
                <a:latin typeface="Arial" charset="0"/>
                <a:ea typeface="MS PGothic" pitchFamily="34" charset="-128"/>
              </a:defRPr>
            </a:lvl8pPr>
            <a:lvl9pPr marL="3886200" indent="-228600" defTabSz="955675" eaLnBrk="0" fontAlgn="base" hangingPunct="0">
              <a:spcBef>
                <a:spcPct val="0"/>
              </a:spcBef>
              <a:spcAft>
                <a:spcPct val="0"/>
              </a:spcAft>
              <a:defRPr sz="2800">
                <a:solidFill>
                  <a:schemeClr val="tx1"/>
                </a:solidFill>
                <a:latin typeface="Arial" charset="0"/>
                <a:ea typeface="MS PGothic" pitchFamily="34" charset="-128"/>
              </a:defRPr>
            </a:lvl9pPr>
          </a:lstStyle>
          <a:p>
            <a:fld id="{BBB195D1-5449-41F2-B6CE-89A0129CDC6D}" type="slidenum">
              <a:rPr lang="en-US" altLang="de-DE" sz="1300"/>
              <a:pPr/>
              <a:t>60</a:t>
            </a:fld>
            <a:endParaRPr lang="en-US" altLang="de-DE" sz="1300"/>
          </a:p>
        </p:txBody>
      </p:sp>
      <p:sp>
        <p:nvSpPr>
          <p:cNvPr id="139267" name="Rectangle 1026"/>
          <p:cNvSpPr>
            <a:spLocks noGrp="1" noRot="1" noChangeAspect="1" noChangeArrowheads="1" noTextEdit="1"/>
          </p:cNvSpPr>
          <p:nvPr>
            <p:ph type="sldImg"/>
          </p:nvPr>
        </p:nvSpPr>
        <p:spPr>
          <a:xfrm>
            <a:off x="90488" y="744538"/>
            <a:ext cx="6618287" cy="3722687"/>
          </a:xfrm>
          <a:solidFill>
            <a:srgbClr val="FFFFFF"/>
          </a:solidFill>
          <a:ln/>
        </p:spPr>
      </p:sp>
      <p:sp>
        <p:nvSpPr>
          <p:cNvPr id="139268" name="Rectangle 1027"/>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800">
                <a:solidFill>
                  <a:schemeClr val="tx1"/>
                </a:solidFill>
                <a:latin typeface="Arial" charset="0"/>
                <a:ea typeface="MS PGothic" pitchFamily="34" charset="-128"/>
              </a:defRPr>
            </a:lvl1pPr>
            <a:lvl2pPr marL="742950" indent="-285750" defTabSz="955675">
              <a:defRPr sz="2800">
                <a:solidFill>
                  <a:schemeClr val="tx1"/>
                </a:solidFill>
                <a:latin typeface="Arial" charset="0"/>
                <a:ea typeface="MS PGothic" pitchFamily="34" charset="-128"/>
              </a:defRPr>
            </a:lvl2pPr>
            <a:lvl3pPr marL="1143000" indent="-228600" defTabSz="955675">
              <a:defRPr sz="2800">
                <a:solidFill>
                  <a:schemeClr val="tx1"/>
                </a:solidFill>
                <a:latin typeface="Arial" charset="0"/>
                <a:ea typeface="MS PGothic" pitchFamily="34" charset="-128"/>
              </a:defRPr>
            </a:lvl3pPr>
            <a:lvl4pPr marL="1600200" indent="-228600" defTabSz="955675">
              <a:defRPr sz="2800">
                <a:solidFill>
                  <a:schemeClr val="tx1"/>
                </a:solidFill>
                <a:latin typeface="Arial" charset="0"/>
                <a:ea typeface="MS PGothic" pitchFamily="34" charset="-128"/>
              </a:defRPr>
            </a:lvl4pPr>
            <a:lvl5pPr marL="2057400" indent="-228600" defTabSz="955675">
              <a:defRPr sz="2800">
                <a:solidFill>
                  <a:schemeClr val="tx1"/>
                </a:solidFill>
                <a:latin typeface="Arial" charset="0"/>
                <a:ea typeface="MS PGothic" pitchFamily="34" charset="-128"/>
              </a:defRPr>
            </a:lvl5pPr>
            <a:lvl6pPr marL="2514600" indent="-228600" defTabSz="955675" eaLnBrk="0" fontAlgn="base" hangingPunct="0">
              <a:spcBef>
                <a:spcPct val="0"/>
              </a:spcBef>
              <a:spcAft>
                <a:spcPct val="0"/>
              </a:spcAft>
              <a:defRPr sz="2800">
                <a:solidFill>
                  <a:schemeClr val="tx1"/>
                </a:solidFill>
                <a:latin typeface="Arial" charset="0"/>
                <a:ea typeface="MS PGothic" pitchFamily="34" charset="-128"/>
              </a:defRPr>
            </a:lvl6pPr>
            <a:lvl7pPr marL="2971800" indent="-228600" defTabSz="955675" eaLnBrk="0" fontAlgn="base" hangingPunct="0">
              <a:spcBef>
                <a:spcPct val="0"/>
              </a:spcBef>
              <a:spcAft>
                <a:spcPct val="0"/>
              </a:spcAft>
              <a:defRPr sz="2800">
                <a:solidFill>
                  <a:schemeClr val="tx1"/>
                </a:solidFill>
                <a:latin typeface="Arial" charset="0"/>
                <a:ea typeface="MS PGothic" pitchFamily="34" charset="-128"/>
              </a:defRPr>
            </a:lvl7pPr>
            <a:lvl8pPr marL="3429000" indent="-228600" defTabSz="955675" eaLnBrk="0" fontAlgn="base" hangingPunct="0">
              <a:spcBef>
                <a:spcPct val="0"/>
              </a:spcBef>
              <a:spcAft>
                <a:spcPct val="0"/>
              </a:spcAft>
              <a:defRPr sz="2800">
                <a:solidFill>
                  <a:schemeClr val="tx1"/>
                </a:solidFill>
                <a:latin typeface="Arial" charset="0"/>
                <a:ea typeface="MS PGothic" pitchFamily="34" charset="-128"/>
              </a:defRPr>
            </a:lvl8pPr>
            <a:lvl9pPr marL="3886200" indent="-228600" defTabSz="955675" eaLnBrk="0" fontAlgn="base" hangingPunct="0">
              <a:spcBef>
                <a:spcPct val="0"/>
              </a:spcBef>
              <a:spcAft>
                <a:spcPct val="0"/>
              </a:spcAft>
              <a:defRPr sz="2800">
                <a:solidFill>
                  <a:schemeClr val="tx1"/>
                </a:solidFill>
                <a:latin typeface="Arial" charset="0"/>
                <a:ea typeface="MS PGothic" pitchFamily="34" charset="-128"/>
              </a:defRPr>
            </a:lvl9pPr>
          </a:lstStyle>
          <a:p>
            <a:fld id="{D7F2C51C-A322-4FDF-B656-6B906BAEBDC6}" type="slidenum">
              <a:rPr lang="en-US" altLang="de-DE" sz="1300"/>
              <a:pPr/>
              <a:t>61</a:t>
            </a:fld>
            <a:endParaRPr lang="en-US" altLang="de-DE" sz="1300"/>
          </a:p>
        </p:txBody>
      </p:sp>
      <p:sp>
        <p:nvSpPr>
          <p:cNvPr id="141315" name="Rectangle 1026"/>
          <p:cNvSpPr>
            <a:spLocks noGrp="1" noRot="1" noChangeAspect="1" noChangeArrowheads="1" noTextEdit="1"/>
          </p:cNvSpPr>
          <p:nvPr>
            <p:ph type="sldImg"/>
          </p:nvPr>
        </p:nvSpPr>
        <p:spPr>
          <a:xfrm>
            <a:off x="90488" y="744538"/>
            <a:ext cx="6618287" cy="3722687"/>
          </a:xfrm>
          <a:solidFill>
            <a:srgbClr val="FFFFFF"/>
          </a:solidFill>
          <a:ln/>
        </p:spPr>
      </p:sp>
      <p:sp>
        <p:nvSpPr>
          <p:cNvPr id="141316" name="Rectangle 1027"/>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800">
                <a:solidFill>
                  <a:schemeClr val="tx1"/>
                </a:solidFill>
                <a:latin typeface="Arial" charset="0"/>
                <a:ea typeface="MS PGothic" pitchFamily="34" charset="-128"/>
              </a:defRPr>
            </a:lvl1pPr>
            <a:lvl2pPr marL="742950" indent="-285750" defTabSz="955675">
              <a:defRPr sz="2800">
                <a:solidFill>
                  <a:schemeClr val="tx1"/>
                </a:solidFill>
                <a:latin typeface="Arial" charset="0"/>
                <a:ea typeface="MS PGothic" pitchFamily="34" charset="-128"/>
              </a:defRPr>
            </a:lvl2pPr>
            <a:lvl3pPr marL="1143000" indent="-228600" defTabSz="955675">
              <a:defRPr sz="2800">
                <a:solidFill>
                  <a:schemeClr val="tx1"/>
                </a:solidFill>
                <a:latin typeface="Arial" charset="0"/>
                <a:ea typeface="MS PGothic" pitchFamily="34" charset="-128"/>
              </a:defRPr>
            </a:lvl3pPr>
            <a:lvl4pPr marL="1600200" indent="-228600" defTabSz="955675">
              <a:defRPr sz="2800">
                <a:solidFill>
                  <a:schemeClr val="tx1"/>
                </a:solidFill>
                <a:latin typeface="Arial" charset="0"/>
                <a:ea typeface="MS PGothic" pitchFamily="34" charset="-128"/>
              </a:defRPr>
            </a:lvl4pPr>
            <a:lvl5pPr marL="2057400" indent="-228600" defTabSz="955675">
              <a:defRPr sz="2800">
                <a:solidFill>
                  <a:schemeClr val="tx1"/>
                </a:solidFill>
                <a:latin typeface="Arial" charset="0"/>
                <a:ea typeface="MS PGothic" pitchFamily="34" charset="-128"/>
              </a:defRPr>
            </a:lvl5pPr>
            <a:lvl6pPr marL="2514600" indent="-228600" defTabSz="955675" eaLnBrk="0" fontAlgn="base" hangingPunct="0">
              <a:spcBef>
                <a:spcPct val="0"/>
              </a:spcBef>
              <a:spcAft>
                <a:spcPct val="0"/>
              </a:spcAft>
              <a:defRPr sz="2800">
                <a:solidFill>
                  <a:schemeClr val="tx1"/>
                </a:solidFill>
                <a:latin typeface="Arial" charset="0"/>
                <a:ea typeface="MS PGothic" pitchFamily="34" charset="-128"/>
              </a:defRPr>
            </a:lvl6pPr>
            <a:lvl7pPr marL="2971800" indent="-228600" defTabSz="955675" eaLnBrk="0" fontAlgn="base" hangingPunct="0">
              <a:spcBef>
                <a:spcPct val="0"/>
              </a:spcBef>
              <a:spcAft>
                <a:spcPct val="0"/>
              </a:spcAft>
              <a:defRPr sz="2800">
                <a:solidFill>
                  <a:schemeClr val="tx1"/>
                </a:solidFill>
                <a:latin typeface="Arial" charset="0"/>
                <a:ea typeface="MS PGothic" pitchFamily="34" charset="-128"/>
              </a:defRPr>
            </a:lvl7pPr>
            <a:lvl8pPr marL="3429000" indent="-228600" defTabSz="955675" eaLnBrk="0" fontAlgn="base" hangingPunct="0">
              <a:spcBef>
                <a:spcPct val="0"/>
              </a:spcBef>
              <a:spcAft>
                <a:spcPct val="0"/>
              </a:spcAft>
              <a:defRPr sz="2800">
                <a:solidFill>
                  <a:schemeClr val="tx1"/>
                </a:solidFill>
                <a:latin typeface="Arial" charset="0"/>
                <a:ea typeface="MS PGothic" pitchFamily="34" charset="-128"/>
              </a:defRPr>
            </a:lvl8pPr>
            <a:lvl9pPr marL="3886200" indent="-228600" defTabSz="955675" eaLnBrk="0" fontAlgn="base" hangingPunct="0">
              <a:spcBef>
                <a:spcPct val="0"/>
              </a:spcBef>
              <a:spcAft>
                <a:spcPct val="0"/>
              </a:spcAft>
              <a:defRPr sz="2800">
                <a:solidFill>
                  <a:schemeClr val="tx1"/>
                </a:solidFill>
                <a:latin typeface="Arial" charset="0"/>
                <a:ea typeface="MS PGothic" pitchFamily="34" charset="-128"/>
              </a:defRPr>
            </a:lvl9pPr>
          </a:lstStyle>
          <a:p>
            <a:fld id="{9244B9D1-ACC2-4FC4-B243-2BE4EC97C993}" type="slidenum">
              <a:rPr lang="en-US" altLang="de-DE" sz="1300"/>
              <a:pPr/>
              <a:t>62</a:t>
            </a:fld>
            <a:endParaRPr lang="en-US" altLang="de-DE" sz="1300"/>
          </a:p>
        </p:txBody>
      </p:sp>
      <p:sp>
        <p:nvSpPr>
          <p:cNvPr id="143363"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43364"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800">
                <a:solidFill>
                  <a:schemeClr val="tx1"/>
                </a:solidFill>
                <a:latin typeface="Arial" charset="0"/>
                <a:ea typeface="MS PGothic" pitchFamily="34" charset="-128"/>
              </a:defRPr>
            </a:lvl1pPr>
            <a:lvl2pPr marL="742950" indent="-285750" defTabSz="955675">
              <a:defRPr sz="2800">
                <a:solidFill>
                  <a:schemeClr val="tx1"/>
                </a:solidFill>
                <a:latin typeface="Arial" charset="0"/>
                <a:ea typeface="MS PGothic" pitchFamily="34" charset="-128"/>
              </a:defRPr>
            </a:lvl2pPr>
            <a:lvl3pPr marL="1143000" indent="-228600" defTabSz="955675">
              <a:defRPr sz="2800">
                <a:solidFill>
                  <a:schemeClr val="tx1"/>
                </a:solidFill>
                <a:latin typeface="Arial" charset="0"/>
                <a:ea typeface="MS PGothic" pitchFamily="34" charset="-128"/>
              </a:defRPr>
            </a:lvl3pPr>
            <a:lvl4pPr marL="1600200" indent="-228600" defTabSz="955675">
              <a:defRPr sz="2800">
                <a:solidFill>
                  <a:schemeClr val="tx1"/>
                </a:solidFill>
                <a:latin typeface="Arial" charset="0"/>
                <a:ea typeface="MS PGothic" pitchFamily="34" charset="-128"/>
              </a:defRPr>
            </a:lvl4pPr>
            <a:lvl5pPr marL="2057400" indent="-228600" defTabSz="955675">
              <a:defRPr sz="2800">
                <a:solidFill>
                  <a:schemeClr val="tx1"/>
                </a:solidFill>
                <a:latin typeface="Arial" charset="0"/>
                <a:ea typeface="MS PGothic" pitchFamily="34" charset="-128"/>
              </a:defRPr>
            </a:lvl5pPr>
            <a:lvl6pPr marL="2514600" indent="-228600" defTabSz="955675" eaLnBrk="0" fontAlgn="base" hangingPunct="0">
              <a:spcBef>
                <a:spcPct val="0"/>
              </a:spcBef>
              <a:spcAft>
                <a:spcPct val="0"/>
              </a:spcAft>
              <a:defRPr sz="2800">
                <a:solidFill>
                  <a:schemeClr val="tx1"/>
                </a:solidFill>
                <a:latin typeface="Arial" charset="0"/>
                <a:ea typeface="MS PGothic" pitchFamily="34" charset="-128"/>
              </a:defRPr>
            </a:lvl6pPr>
            <a:lvl7pPr marL="2971800" indent="-228600" defTabSz="955675" eaLnBrk="0" fontAlgn="base" hangingPunct="0">
              <a:spcBef>
                <a:spcPct val="0"/>
              </a:spcBef>
              <a:spcAft>
                <a:spcPct val="0"/>
              </a:spcAft>
              <a:defRPr sz="2800">
                <a:solidFill>
                  <a:schemeClr val="tx1"/>
                </a:solidFill>
                <a:latin typeface="Arial" charset="0"/>
                <a:ea typeface="MS PGothic" pitchFamily="34" charset="-128"/>
              </a:defRPr>
            </a:lvl7pPr>
            <a:lvl8pPr marL="3429000" indent="-228600" defTabSz="955675" eaLnBrk="0" fontAlgn="base" hangingPunct="0">
              <a:spcBef>
                <a:spcPct val="0"/>
              </a:spcBef>
              <a:spcAft>
                <a:spcPct val="0"/>
              </a:spcAft>
              <a:defRPr sz="2800">
                <a:solidFill>
                  <a:schemeClr val="tx1"/>
                </a:solidFill>
                <a:latin typeface="Arial" charset="0"/>
                <a:ea typeface="MS PGothic" pitchFamily="34" charset="-128"/>
              </a:defRPr>
            </a:lvl8pPr>
            <a:lvl9pPr marL="3886200" indent="-228600" defTabSz="955675" eaLnBrk="0" fontAlgn="base" hangingPunct="0">
              <a:spcBef>
                <a:spcPct val="0"/>
              </a:spcBef>
              <a:spcAft>
                <a:spcPct val="0"/>
              </a:spcAft>
              <a:defRPr sz="2800">
                <a:solidFill>
                  <a:schemeClr val="tx1"/>
                </a:solidFill>
                <a:latin typeface="Arial" charset="0"/>
                <a:ea typeface="MS PGothic" pitchFamily="34" charset="-128"/>
              </a:defRPr>
            </a:lvl9pPr>
          </a:lstStyle>
          <a:p>
            <a:fld id="{FCF7D48D-E603-4154-9F92-3A5579B32EF5}" type="slidenum">
              <a:rPr lang="en-US" altLang="de-DE" sz="1300"/>
              <a:pPr/>
              <a:t>63</a:t>
            </a:fld>
            <a:endParaRPr lang="en-US" altLang="de-DE" sz="1300"/>
          </a:p>
        </p:txBody>
      </p:sp>
      <p:sp>
        <p:nvSpPr>
          <p:cNvPr id="145411"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45412"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800">
                <a:solidFill>
                  <a:schemeClr val="tx1"/>
                </a:solidFill>
                <a:latin typeface="Arial" charset="0"/>
                <a:ea typeface="MS PGothic" pitchFamily="34" charset="-128"/>
              </a:defRPr>
            </a:lvl1pPr>
            <a:lvl2pPr marL="742950" indent="-285750" defTabSz="955675">
              <a:defRPr sz="2800">
                <a:solidFill>
                  <a:schemeClr val="tx1"/>
                </a:solidFill>
                <a:latin typeface="Arial" charset="0"/>
                <a:ea typeface="MS PGothic" pitchFamily="34" charset="-128"/>
              </a:defRPr>
            </a:lvl2pPr>
            <a:lvl3pPr marL="1143000" indent="-228600" defTabSz="955675">
              <a:defRPr sz="2800">
                <a:solidFill>
                  <a:schemeClr val="tx1"/>
                </a:solidFill>
                <a:latin typeface="Arial" charset="0"/>
                <a:ea typeface="MS PGothic" pitchFamily="34" charset="-128"/>
              </a:defRPr>
            </a:lvl3pPr>
            <a:lvl4pPr marL="1600200" indent="-228600" defTabSz="955675">
              <a:defRPr sz="2800">
                <a:solidFill>
                  <a:schemeClr val="tx1"/>
                </a:solidFill>
                <a:latin typeface="Arial" charset="0"/>
                <a:ea typeface="MS PGothic" pitchFamily="34" charset="-128"/>
              </a:defRPr>
            </a:lvl4pPr>
            <a:lvl5pPr marL="2057400" indent="-228600" defTabSz="955675">
              <a:defRPr sz="2800">
                <a:solidFill>
                  <a:schemeClr val="tx1"/>
                </a:solidFill>
                <a:latin typeface="Arial" charset="0"/>
                <a:ea typeface="MS PGothic" pitchFamily="34" charset="-128"/>
              </a:defRPr>
            </a:lvl5pPr>
            <a:lvl6pPr marL="2514600" indent="-228600" defTabSz="955675" eaLnBrk="0" fontAlgn="base" hangingPunct="0">
              <a:spcBef>
                <a:spcPct val="0"/>
              </a:spcBef>
              <a:spcAft>
                <a:spcPct val="0"/>
              </a:spcAft>
              <a:defRPr sz="2800">
                <a:solidFill>
                  <a:schemeClr val="tx1"/>
                </a:solidFill>
                <a:latin typeface="Arial" charset="0"/>
                <a:ea typeface="MS PGothic" pitchFamily="34" charset="-128"/>
              </a:defRPr>
            </a:lvl6pPr>
            <a:lvl7pPr marL="2971800" indent="-228600" defTabSz="955675" eaLnBrk="0" fontAlgn="base" hangingPunct="0">
              <a:spcBef>
                <a:spcPct val="0"/>
              </a:spcBef>
              <a:spcAft>
                <a:spcPct val="0"/>
              </a:spcAft>
              <a:defRPr sz="2800">
                <a:solidFill>
                  <a:schemeClr val="tx1"/>
                </a:solidFill>
                <a:latin typeface="Arial" charset="0"/>
                <a:ea typeface="MS PGothic" pitchFamily="34" charset="-128"/>
              </a:defRPr>
            </a:lvl7pPr>
            <a:lvl8pPr marL="3429000" indent="-228600" defTabSz="955675" eaLnBrk="0" fontAlgn="base" hangingPunct="0">
              <a:spcBef>
                <a:spcPct val="0"/>
              </a:spcBef>
              <a:spcAft>
                <a:spcPct val="0"/>
              </a:spcAft>
              <a:defRPr sz="2800">
                <a:solidFill>
                  <a:schemeClr val="tx1"/>
                </a:solidFill>
                <a:latin typeface="Arial" charset="0"/>
                <a:ea typeface="MS PGothic" pitchFamily="34" charset="-128"/>
              </a:defRPr>
            </a:lvl8pPr>
            <a:lvl9pPr marL="3886200" indent="-228600" defTabSz="955675" eaLnBrk="0" fontAlgn="base" hangingPunct="0">
              <a:spcBef>
                <a:spcPct val="0"/>
              </a:spcBef>
              <a:spcAft>
                <a:spcPct val="0"/>
              </a:spcAft>
              <a:defRPr sz="2800">
                <a:solidFill>
                  <a:schemeClr val="tx1"/>
                </a:solidFill>
                <a:latin typeface="Arial" charset="0"/>
                <a:ea typeface="MS PGothic" pitchFamily="34" charset="-128"/>
              </a:defRPr>
            </a:lvl9pPr>
          </a:lstStyle>
          <a:p>
            <a:fld id="{3DB2E522-BEBB-44E1-BAF4-D6E603C0B512}" type="slidenum">
              <a:rPr lang="en-US" altLang="de-DE" sz="1300"/>
              <a:pPr/>
              <a:t>64</a:t>
            </a:fld>
            <a:endParaRPr lang="en-US" altLang="de-DE" sz="1300"/>
          </a:p>
        </p:txBody>
      </p:sp>
      <p:sp>
        <p:nvSpPr>
          <p:cNvPr id="147459"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47460"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800">
                <a:solidFill>
                  <a:schemeClr val="tx1"/>
                </a:solidFill>
                <a:latin typeface="Arial" charset="0"/>
                <a:ea typeface="MS PGothic" pitchFamily="34" charset="-128"/>
              </a:defRPr>
            </a:lvl1pPr>
            <a:lvl2pPr marL="742950" indent="-285750" defTabSz="955675">
              <a:defRPr sz="2800">
                <a:solidFill>
                  <a:schemeClr val="tx1"/>
                </a:solidFill>
                <a:latin typeface="Arial" charset="0"/>
                <a:ea typeface="MS PGothic" pitchFamily="34" charset="-128"/>
              </a:defRPr>
            </a:lvl2pPr>
            <a:lvl3pPr marL="1143000" indent="-228600" defTabSz="955675">
              <a:defRPr sz="2800">
                <a:solidFill>
                  <a:schemeClr val="tx1"/>
                </a:solidFill>
                <a:latin typeface="Arial" charset="0"/>
                <a:ea typeface="MS PGothic" pitchFamily="34" charset="-128"/>
              </a:defRPr>
            </a:lvl3pPr>
            <a:lvl4pPr marL="1600200" indent="-228600" defTabSz="955675">
              <a:defRPr sz="2800">
                <a:solidFill>
                  <a:schemeClr val="tx1"/>
                </a:solidFill>
                <a:latin typeface="Arial" charset="0"/>
                <a:ea typeface="MS PGothic" pitchFamily="34" charset="-128"/>
              </a:defRPr>
            </a:lvl4pPr>
            <a:lvl5pPr marL="2057400" indent="-228600" defTabSz="955675">
              <a:defRPr sz="2800">
                <a:solidFill>
                  <a:schemeClr val="tx1"/>
                </a:solidFill>
                <a:latin typeface="Arial" charset="0"/>
                <a:ea typeface="MS PGothic" pitchFamily="34" charset="-128"/>
              </a:defRPr>
            </a:lvl5pPr>
            <a:lvl6pPr marL="2514600" indent="-228600" defTabSz="955675" eaLnBrk="0" fontAlgn="base" hangingPunct="0">
              <a:spcBef>
                <a:spcPct val="0"/>
              </a:spcBef>
              <a:spcAft>
                <a:spcPct val="0"/>
              </a:spcAft>
              <a:defRPr sz="2800">
                <a:solidFill>
                  <a:schemeClr val="tx1"/>
                </a:solidFill>
                <a:latin typeface="Arial" charset="0"/>
                <a:ea typeface="MS PGothic" pitchFamily="34" charset="-128"/>
              </a:defRPr>
            </a:lvl6pPr>
            <a:lvl7pPr marL="2971800" indent="-228600" defTabSz="955675" eaLnBrk="0" fontAlgn="base" hangingPunct="0">
              <a:spcBef>
                <a:spcPct val="0"/>
              </a:spcBef>
              <a:spcAft>
                <a:spcPct val="0"/>
              </a:spcAft>
              <a:defRPr sz="2800">
                <a:solidFill>
                  <a:schemeClr val="tx1"/>
                </a:solidFill>
                <a:latin typeface="Arial" charset="0"/>
                <a:ea typeface="MS PGothic" pitchFamily="34" charset="-128"/>
              </a:defRPr>
            </a:lvl7pPr>
            <a:lvl8pPr marL="3429000" indent="-228600" defTabSz="955675" eaLnBrk="0" fontAlgn="base" hangingPunct="0">
              <a:spcBef>
                <a:spcPct val="0"/>
              </a:spcBef>
              <a:spcAft>
                <a:spcPct val="0"/>
              </a:spcAft>
              <a:defRPr sz="2800">
                <a:solidFill>
                  <a:schemeClr val="tx1"/>
                </a:solidFill>
                <a:latin typeface="Arial" charset="0"/>
                <a:ea typeface="MS PGothic" pitchFamily="34" charset="-128"/>
              </a:defRPr>
            </a:lvl8pPr>
            <a:lvl9pPr marL="3886200" indent="-228600" defTabSz="955675" eaLnBrk="0" fontAlgn="base" hangingPunct="0">
              <a:spcBef>
                <a:spcPct val="0"/>
              </a:spcBef>
              <a:spcAft>
                <a:spcPct val="0"/>
              </a:spcAft>
              <a:defRPr sz="2800">
                <a:solidFill>
                  <a:schemeClr val="tx1"/>
                </a:solidFill>
                <a:latin typeface="Arial" charset="0"/>
                <a:ea typeface="MS PGothic" pitchFamily="34" charset="-128"/>
              </a:defRPr>
            </a:lvl9pPr>
          </a:lstStyle>
          <a:p>
            <a:fld id="{0E9E76AF-8AB4-40BC-BB1C-4457AF16AF45}" type="slidenum">
              <a:rPr lang="en-US" altLang="de-DE" sz="1300"/>
              <a:pPr/>
              <a:t>65</a:t>
            </a:fld>
            <a:endParaRPr lang="en-US" altLang="de-DE" sz="1300"/>
          </a:p>
        </p:txBody>
      </p:sp>
      <p:sp>
        <p:nvSpPr>
          <p:cNvPr id="149507"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49508"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800">
                <a:solidFill>
                  <a:schemeClr val="tx1"/>
                </a:solidFill>
                <a:latin typeface="Arial" charset="0"/>
                <a:ea typeface="MS PGothic" pitchFamily="34" charset="-128"/>
              </a:defRPr>
            </a:lvl1pPr>
            <a:lvl2pPr marL="742950" indent="-285750" defTabSz="955675">
              <a:defRPr sz="2800">
                <a:solidFill>
                  <a:schemeClr val="tx1"/>
                </a:solidFill>
                <a:latin typeface="Arial" charset="0"/>
                <a:ea typeface="MS PGothic" pitchFamily="34" charset="-128"/>
              </a:defRPr>
            </a:lvl2pPr>
            <a:lvl3pPr marL="1143000" indent="-228600" defTabSz="955675">
              <a:defRPr sz="2800">
                <a:solidFill>
                  <a:schemeClr val="tx1"/>
                </a:solidFill>
                <a:latin typeface="Arial" charset="0"/>
                <a:ea typeface="MS PGothic" pitchFamily="34" charset="-128"/>
              </a:defRPr>
            </a:lvl3pPr>
            <a:lvl4pPr marL="1600200" indent="-228600" defTabSz="955675">
              <a:defRPr sz="2800">
                <a:solidFill>
                  <a:schemeClr val="tx1"/>
                </a:solidFill>
                <a:latin typeface="Arial" charset="0"/>
                <a:ea typeface="MS PGothic" pitchFamily="34" charset="-128"/>
              </a:defRPr>
            </a:lvl4pPr>
            <a:lvl5pPr marL="2057400" indent="-228600" defTabSz="955675">
              <a:defRPr sz="2800">
                <a:solidFill>
                  <a:schemeClr val="tx1"/>
                </a:solidFill>
                <a:latin typeface="Arial" charset="0"/>
                <a:ea typeface="MS PGothic" pitchFamily="34" charset="-128"/>
              </a:defRPr>
            </a:lvl5pPr>
            <a:lvl6pPr marL="2514600" indent="-228600" defTabSz="955675" eaLnBrk="0" fontAlgn="base" hangingPunct="0">
              <a:spcBef>
                <a:spcPct val="0"/>
              </a:spcBef>
              <a:spcAft>
                <a:spcPct val="0"/>
              </a:spcAft>
              <a:defRPr sz="2800">
                <a:solidFill>
                  <a:schemeClr val="tx1"/>
                </a:solidFill>
                <a:latin typeface="Arial" charset="0"/>
                <a:ea typeface="MS PGothic" pitchFamily="34" charset="-128"/>
              </a:defRPr>
            </a:lvl6pPr>
            <a:lvl7pPr marL="2971800" indent="-228600" defTabSz="955675" eaLnBrk="0" fontAlgn="base" hangingPunct="0">
              <a:spcBef>
                <a:spcPct val="0"/>
              </a:spcBef>
              <a:spcAft>
                <a:spcPct val="0"/>
              </a:spcAft>
              <a:defRPr sz="2800">
                <a:solidFill>
                  <a:schemeClr val="tx1"/>
                </a:solidFill>
                <a:latin typeface="Arial" charset="0"/>
                <a:ea typeface="MS PGothic" pitchFamily="34" charset="-128"/>
              </a:defRPr>
            </a:lvl7pPr>
            <a:lvl8pPr marL="3429000" indent="-228600" defTabSz="955675" eaLnBrk="0" fontAlgn="base" hangingPunct="0">
              <a:spcBef>
                <a:spcPct val="0"/>
              </a:spcBef>
              <a:spcAft>
                <a:spcPct val="0"/>
              </a:spcAft>
              <a:defRPr sz="2800">
                <a:solidFill>
                  <a:schemeClr val="tx1"/>
                </a:solidFill>
                <a:latin typeface="Arial" charset="0"/>
                <a:ea typeface="MS PGothic" pitchFamily="34" charset="-128"/>
              </a:defRPr>
            </a:lvl8pPr>
            <a:lvl9pPr marL="3886200" indent="-228600" defTabSz="955675" eaLnBrk="0" fontAlgn="base" hangingPunct="0">
              <a:spcBef>
                <a:spcPct val="0"/>
              </a:spcBef>
              <a:spcAft>
                <a:spcPct val="0"/>
              </a:spcAft>
              <a:defRPr sz="2800">
                <a:solidFill>
                  <a:schemeClr val="tx1"/>
                </a:solidFill>
                <a:latin typeface="Arial" charset="0"/>
                <a:ea typeface="MS PGothic" pitchFamily="34" charset="-128"/>
              </a:defRPr>
            </a:lvl9pPr>
          </a:lstStyle>
          <a:p>
            <a:fld id="{4DA47A13-AE5B-4A8D-A0AD-695D885032EA}" type="slidenum">
              <a:rPr lang="en-US" altLang="de-DE" sz="1300"/>
              <a:pPr/>
              <a:t>66</a:t>
            </a:fld>
            <a:endParaRPr lang="en-US" altLang="de-DE" sz="1300"/>
          </a:p>
        </p:txBody>
      </p:sp>
      <p:sp>
        <p:nvSpPr>
          <p:cNvPr id="151555"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51556"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800">
                <a:solidFill>
                  <a:schemeClr val="tx1"/>
                </a:solidFill>
                <a:latin typeface="Arial" charset="0"/>
                <a:ea typeface="MS PGothic" pitchFamily="34" charset="-128"/>
              </a:defRPr>
            </a:lvl1pPr>
            <a:lvl2pPr marL="742950" indent="-285750" defTabSz="955675">
              <a:defRPr sz="2800">
                <a:solidFill>
                  <a:schemeClr val="tx1"/>
                </a:solidFill>
                <a:latin typeface="Arial" charset="0"/>
                <a:ea typeface="MS PGothic" pitchFamily="34" charset="-128"/>
              </a:defRPr>
            </a:lvl2pPr>
            <a:lvl3pPr marL="1143000" indent="-228600" defTabSz="955675">
              <a:defRPr sz="2800">
                <a:solidFill>
                  <a:schemeClr val="tx1"/>
                </a:solidFill>
                <a:latin typeface="Arial" charset="0"/>
                <a:ea typeface="MS PGothic" pitchFamily="34" charset="-128"/>
              </a:defRPr>
            </a:lvl3pPr>
            <a:lvl4pPr marL="1600200" indent="-228600" defTabSz="955675">
              <a:defRPr sz="2800">
                <a:solidFill>
                  <a:schemeClr val="tx1"/>
                </a:solidFill>
                <a:latin typeface="Arial" charset="0"/>
                <a:ea typeface="MS PGothic" pitchFamily="34" charset="-128"/>
              </a:defRPr>
            </a:lvl4pPr>
            <a:lvl5pPr marL="2057400" indent="-228600" defTabSz="955675">
              <a:defRPr sz="2800">
                <a:solidFill>
                  <a:schemeClr val="tx1"/>
                </a:solidFill>
                <a:latin typeface="Arial" charset="0"/>
                <a:ea typeface="MS PGothic" pitchFamily="34" charset="-128"/>
              </a:defRPr>
            </a:lvl5pPr>
            <a:lvl6pPr marL="2514600" indent="-228600" defTabSz="955675" eaLnBrk="0" fontAlgn="base" hangingPunct="0">
              <a:spcBef>
                <a:spcPct val="0"/>
              </a:spcBef>
              <a:spcAft>
                <a:spcPct val="0"/>
              </a:spcAft>
              <a:defRPr sz="2800">
                <a:solidFill>
                  <a:schemeClr val="tx1"/>
                </a:solidFill>
                <a:latin typeface="Arial" charset="0"/>
                <a:ea typeface="MS PGothic" pitchFamily="34" charset="-128"/>
              </a:defRPr>
            </a:lvl6pPr>
            <a:lvl7pPr marL="2971800" indent="-228600" defTabSz="955675" eaLnBrk="0" fontAlgn="base" hangingPunct="0">
              <a:spcBef>
                <a:spcPct val="0"/>
              </a:spcBef>
              <a:spcAft>
                <a:spcPct val="0"/>
              </a:spcAft>
              <a:defRPr sz="2800">
                <a:solidFill>
                  <a:schemeClr val="tx1"/>
                </a:solidFill>
                <a:latin typeface="Arial" charset="0"/>
                <a:ea typeface="MS PGothic" pitchFamily="34" charset="-128"/>
              </a:defRPr>
            </a:lvl7pPr>
            <a:lvl8pPr marL="3429000" indent="-228600" defTabSz="955675" eaLnBrk="0" fontAlgn="base" hangingPunct="0">
              <a:spcBef>
                <a:spcPct val="0"/>
              </a:spcBef>
              <a:spcAft>
                <a:spcPct val="0"/>
              </a:spcAft>
              <a:defRPr sz="2800">
                <a:solidFill>
                  <a:schemeClr val="tx1"/>
                </a:solidFill>
                <a:latin typeface="Arial" charset="0"/>
                <a:ea typeface="MS PGothic" pitchFamily="34" charset="-128"/>
              </a:defRPr>
            </a:lvl8pPr>
            <a:lvl9pPr marL="3886200" indent="-228600" defTabSz="955675" eaLnBrk="0" fontAlgn="base" hangingPunct="0">
              <a:spcBef>
                <a:spcPct val="0"/>
              </a:spcBef>
              <a:spcAft>
                <a:spcPct val="0"/>
              </a:spcAft>
              <a:defRPr sz="2800">
                <a:solidFill>
                  <a:schemeClr val="tx1"/>
                </a:solidFill>
                <a:latin typeface="Arial" charset="0"/>
                <a:ea typeface="MS PGothic" pitchFamily="34" charset="-128"/>
              </a:defRPr>
            </a:lvl9pPr>
          </a:lstStyle>
          <a:p>
            <a:fld id="{EDC85935-5A14-4FBD-8335-D815EC2FC725}" type="slidenum">
              <a:rPr lang="en-US" altLang="de-DE" sz="1300"/>
              <a:pPr/>
              <a:t>67</a:t>
            </a:fld>
            <a:endParaRPr lang="en-US" altLang="de-DE" sz="1300"/>
          </a:p>
        </p:txBody>
      </p:sp>
      <p:sp>
        <p:nvSpPr>
          <p:cNvPr id="153603"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53604"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800">
                <a:solidFill>
                  <a:schemeClr val="tx1"/>
                </a:solidFill>
                <a:latin typeface="Arial" charset="0"/>
                <a:ea typeface="MS PGothic" pitchFamily="34" charset="-128"/>
              </a:defRPr>
            </a:lvl1pPr>
            <a:lvl2pPr marL="742950" indent="-285750" defTabSz="955675">
              <a:defRPr sz="2800">
                <a:solidFill>
                  <a:schemeClr val="tx1"/>
                </a:solidFill>
                <a:latin typeface="Arial" charset="0"/>
                <a:ea typeface="MS PGothic" pitchFamily="34" charset="-128"/>
              </a:defRPr>
            </a:lvl2pPr>
            <a:lvl3pPr marL="1143000" indent="-228600" defTabSz="955675">
              <a:defRPr sz="2800">
                <a:solidFill>
                  <a:schemeClr val="tx1"/>
                </a:solidFill>
                <a:latin typeface="Arial" charset="0"/>
                <a:ea typeface="MS PGothic" pitchFamily="34" charset="-128"/>
              </a:defRPr>
            </a:lvl3pPr>
            <a:lvl4pPr marL="1600200" indent="-228600" defTabSz="955675">
              <a:defRPr sz="2800">
                <a:solidFill>
                  <a:schemeClr val="tx1"/>
                </a:solidFill>
                <a:latin typeface="Arial" charset="0"/>
                <a:ea typeface="MS PGothic" pitchFamily="34" charset="-128"/>
              </a:defRPr>
            </a:lvl4pPr>
            <a:lvl5pPr marL="2057400" indent="-228600" defTabSz="955675">
              <a:defRPr sz="2800">
                <a:solidFill>
                  <a:schemeClr val="tx1"/>
                </a:solidFill>
                <a:latin typeface="Arial" charset="0"/>
                <a:ea typeface="MS PGothic" pitchFamily="34" charset="-128"/>
              </a:defRPr>
            </a:lvl5pPr>
            <a:lvl6pPr marL="2514600" indent="-228600" defTabSz="955675" eaLnBrk="0" fontAlgn="base" hangingPunct="0">
              <a:spcBef>
                <a:spcPct val="0"/>
              </a:spcBef>
              <a:spcAft>
                <a:spcPct val="0"/>
              </a:spcAft>
              <a:defRPr sz="2800">
                <a:solidFill>
                  <a:schemeClr val="tx1"/>
                </a:solidFill>
                <a:latin typeface="Arial" charset="0"/>
                <a:ea typeface="MS PGothic" pitchFamily="34" charset="-128"/>
              </a:defRPr>
            </a:lvl6pPr>
            <a:lvl7pPr marL="2971800" indent="-228600" defTabSz="955675" eaLnBrk="0" fontAlgn="base" hangingPunct="0">
              <a:spcBef>
                <a:spcPct val="0"/>
              </a:spcBef>
              <a:spcAft>
                <a:spcPct val="0"/>
              </a:spcAft>
              <a:defRPr sz="2800">
                <a:solidFill>
                  <a:schemeClr val="tx1"/>
                </a:solidFill>
                <a:latin typeface="Arial" charset="0"/>
                <a:ea typeface="MS PGothic" pitchFamily="34" charset="-128"/>
              </a:defRPr>
            </a:lvl7pPr>
            <a:lvl8pPr marL="3429000" indent="-228600" defTabSz="955675" eaLnBrk="0" fontAlgn="base" hangingPunct="0">
              <a:spcBef>
                <a:spcPct val="0"/>
              </a:spcBef>
              <a:spcAft>
                <a:spcPct val="0"/>
              </a:spcAft>
              <a:defRPr sz="2800">
                <a:solidFill>
                  <a:schemeClr val="tx1"/>
                </a:solidFill>
                <a:latin typeface="Arial" charset="0"/>
                <a:ea typeface="MS PGothic" pitchFamily="34" charset="-128"/>
              </a:defRPr>
            </a:lvl8pPr>
            <a:lvl9pPr marL="3886200" indent="-228600" defTabSz="955675" eaLnBrk="0" fontAlgn="base" hangingPunct="0">
              <a:spcBef>
                <a:spcPct val="0"/>
              </a:spcBef>
              <a:spcAft>
                <a:spcPct val="0"/>
              </a:spcAft>
              <a:defRPr sz="2800">
                <a:solidFill>
                  <a:schemeClr val="tx1"/>
                </a:solidFill>
                <a:latin typeface="Arial" charset="0"/>
                <a:ea typeface="MS PGothic" pitchFamily="34" charset="-128"/>
              </a:defRPr>
            </a:lvl9pPr>
          </a:lstStyle>
          <a:p>
            <a:fld id="{56BE992D-4623-4DBE-A5AD-BB0C45395068}" type="slidenum">
              <a:rPr lang="en-US" altLang="de-DE" sz="1300"/>
              <a:pPr/>
              <a:t>68</a:t>
            </a:fld>
            <a:endParaRPr lang="en-US" altLang="de-DE" sz="1300"/>
          </a:p>
        </p:txBody>
      </p:sp>
      <p:sp>
        <p:nvSpPr>
          <p:cNvPr id="155651"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55652"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800">
                <a:solidFill>
                  <a:schemeClr val="tx1"/>
                </a:solidFill>
                <a:latin typeface="Arial" charset="0"/>
                <a:ea typeface="MS PGothic" pitchFamily="34" charset="-128"/>
              </a:defRPr>
            </a:lvl1pPr>
            <a:lvl2pPr marL="742950" indent="-285750" defTabSz="955675">
              <a:defRPr sz="2800">
                <a:solidFill>
                  <a:schemeClr val="tx1"/>
                </a:solidFill>
                <a:latin typeface="Arial" charset="0"/>
                <a:ea typeface="MS PGothic" pitchFamily="34" charset="-128"/>
              </a:defRPr>
            </a:lvl2pPr>
            <a:lvl3pPr marL="1143000" indent="-228600" defTabSz="955675">
              <a:defRPr sz="2800">
                <a:solidFill>
                  <a:schemeClr val="tx1"/>
                </a:solidFill>
                <a:latin typeface="Arial" charset="0"/>
                <a:ea typeface="MS PGothic" pitchFamily="34" charset="-128"/>
              </a:defRPr>
            </a:lvl3pPr>
            <a:lvl4pPr marL="1600200" indent="-228600" defTabSz="955675">
              <a:defRPr sz="2800">
                <a:solidFill>
                  <a:schemeClr val="tx1"/>
                </a:solidFill>
                <a:latin typeface="Arial" charset="0"/>
                <a:ea typeface="MS PGothic" pitchFamily="34" charset="-128"/>
              </a:defRPr>
            </a:lvl4pPr>
            <a:lvl5pPr marL="2057400" indent="-228600" defTabSz="955675">
              <a:defRPr sz="2800">
                <a:solidFill>
                  <a:schemeClr val="tx1"/>
                </a:solidFill>
                <a:latin typeface="Arial" charset="0"/>
                <a:ea typeface="MS PGothic" pitchFamily="34" charset="-128"/>
              </a:defRPr>
            </a:lvl5pPr>
            <a:lvl6pPr marL="2514600" indent="-228600" defTabSz="955675" eaLnBrk="0" fontAlgn="base" hangingPunct="0">
              <a:spcBef>
                <a:spcPct val="0"/>
              </a:spcBef>
              <a:spcAft>
                <a:spcPct val="0"/>
              </a:spcAft>
              <a:defRPr sz="2800">
                <a:solidFill>
                  <a:schemeClr val="tx1"/>
                </a:solidFill>
                <a:latin typeface="Arial" charset="0"/>
                <a:ea typeface="MS PGothic" pitchFamily="34" charset="-128"/>
              </a:defRPr>
            </a:lvl6pPr>
            <a:lvl7pPr marL="2971800" indent="-228600" defTabSz="955675" eaLnBrk="0" fontAlgn="base" hangingPunct="0">
              <a:spcBef>
                <a:spcPct val="0"/>
              </a:spcBef>
              <a:spcAft>
                <a:spcPct val="0"/>
              </a:spcAft>
              <a:defRPr sz="2800">
                <a:solidFill>
                  <a:schemeClr val="tx1"/>
                </a:solidFill>
                <a:latin typeface="Arial" charset="0"/>
                <a:ea typeface="MS PGothic" pitchFamily="34" charset="-128"/>
              </a:defRPr>
            </a:lvl7pPr>
            <a:lvl8pPr marL="3429000" indent="-228600" defTabSz="955675" eaLnBrk="0" fontAlgn="base" hangingPunct="0">
              <a:spcBef>
                <a:spcPct val="0"/>
              </a:spcBef>
              <a:spcAft>
                <a:spcPct val="0"/>
              </a:spcAft>
              <a:defRPr sz="2800">
                <a:solidFill>
                  <a:schemeClr val="tx1"/>
                </a:solidFill>
                <a:latin typeface="Arial" charset="0"/>
                <a:ea typeface="MS PGothic" pitchFamily="34" charset="-128"/>
              </a:defRPr>
            </a:lvl8pPr>
            <a:lvl9pPr marL="3886200" indent="-228600" defTabSz="955675" eaLnBrk="0" fontAlgn="base" hangingPunct="0">
              <a:spcBef>
                <a:spcPct val="0"/>
              </a:spcBef>
              <a:spcAft>
                <a:spcPct val="0"/>
              </a:spcAft>
              <a:defRPr sz="2800">
                <a:solidFill>
                  <a:schemeClr val="tx1"/>
                </a:solidFill>
                <a:latin typeface="Arial" charset="0"/>
                <a:ea typeface="MS PGothic" pitchFamily="34" charset="-128"/>
              </a:defRPr>
            </a:lvl9pPr>
          </a:lstStyle>
          <a:p>
            <a:fld id="{0027FB06-8A30-41C6-A0AB-B306AB4DAB3C}" type="slidenum">
              <a:rPr lang="en-US" altLang="de-DE" sz="1300"/>
              <a:pPr/>
              <a:t>69</a:t>
            </a:fld>
            <a:endParaRPr lang="en-US" altLang="de-DE" sz="1300"/>
          </a:p>
        </p:txBody>
      </p:sp>
      <p:sp>
        <p:nvSpPr>
          <p:cNvPr id="157699" name="Rectangle 2"/>
          <p:cNvSpPr>
            <a:spLocks noGrp="1" noRot="1" noChangeAspect="1" noChangeArrowheads="1" noTextEdit="1"/>
          </p:cNvSpPr>
          <p:nvPr>
            <p:ph type="sldImg"/>
          </p:nvPr>
        </p:nvSpPr>
        <p:spPr>
          <a:xfrm>
            <a:off x="90488" y="744538"/>
            <a:ext cx="6618287" cy="3722687"/>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800">
                <a:solidFill>
                  <a:schemeClr val="tx1"/>
                </a:solidFill>
                <a:latin typeface="Arial" charset="0"/>
                <a:ea typeface="MS PGothic" pitchFamily="34" charset="-128"/>
              </a:defRPr>
            </a:lvl1pPr>
            <a:lvl2pPr marL="742950" indent="-285750" defTabSz="955675">
              <a:defRPr sz="2800">
                <a:solidFill>
                  <a:schemeClr val="tx1"/>
                </a:solidFill>
                <a:latin typeface="Arial" charset="0"/>
                <a:ea typeface="MS PGothic" pitchFamily="34" charset="-128"/>
              </a:defRPr>
            </a:lvl2pPr>
            <a:lvl3pPr marL="1143000" indent="-228600" defTabSz="955675">
              <a:defRPr sz="2800">
                <a:solidFill>
                  <a:schemeClr val="tx1"/>
                </a:solidFill>
                <a:latin typeface="Arial" charset="0"/>
                <a:ea typeface="MS PGothic" pitchFamily="34" charset="-128"/>
              </a:defRPr>
            </a:lvl3pPr>
            <a:lvl4pPr marL="1600200" indent="-228600" defTabSz="955675">
              <a:defRPr sz="2800">
                <a:solidFill>
                  <a:schemeClr val="tx1"/>
                </a:solidFill>
                <a:latin typeface="Arial" charset="0"/>
                <a:ea typeface="MS PGothic" pitchFamily="34" charset="-128"/>
              </a:defRPr>
            </a:lvl4pPr>
            <a:lvl5pPr marL="2057400" indent="-228600" defTabSz="955675">
              <a:defRPr sz="2800">
                <a:solidFill>
                  <a:schemeClr val="tx1"/>
                </a:solidFill>
                <a:latin typeface="Arial" charset="0"/>
                <a:ea typeface="MS PGothic" pitchFamily="34" charset="-128"/>
              </a:defRPr>
            </a:lvl5pPr>
            <a:lvl6pPr marL="2514600" indent="-228600" defTabSz="955675" eaLnBrk="0" fontAlgn="base" hangingPunct="0">
              <a:spcBef>
                <a:spcPct val="0"/>
              </a:spcBef>
              <a:spcAft>
                <a:spcPct val="0"/>
              </a:spcAft>
              <a:defRPr sz="2800">
                <a:solidFill>
                  <a:schemeClr val="tx1"/>
                </a:solidFill>
                <a:latin typeface="Arial" charset="0"/>
                <a:ea typeface="MS PGothic" pitchFamily="34" charset="-128"/>
              </a:defRPr>
            </a:lvl6pPr>
            <a:lvl7pPr marL="2971800" indent="-228600" defTabSz="955675" eaLnBrk="0" fontAlgn="base" hangingPunct="0">
              <a:spcBef>
                <a:spcPct val="0"/>
              </a:spcBef>
              <a:spcAft>
                <a:spcPct val="0"/>
              </a:spcAft>
              <a:defRPr sz="2800">
                <a:solidFill>
                  <a:schemeClr val="tx1"/>
                </a:solidFill>
                <a:latin typeface="Arial" charset="0"/>
                <a:ea typeface="MS PGothic" pitchFamily="34" charset="-128"/>
              </a:defRPr>
            </a:lvl7pPr>
            <a:lvl8pPr marL="3429000" indent="-228600" defTabSz="955675" eaLnBrk="0" fontAlgn="base" hangingPunct="0">
              <a:spcBef>
                <a:spcPct val="0"/>
              </a:spcBef>
              <a:spcAft>
                <a:spcPct val="0"/>
              </a:spcAft>
              <a:defRPr sz="2800">
                <a:solidFill>
                  <a:schemeClr val="tx1"/>
                </a:solidFill>
                <a:latin typeface="Arial" charset="0"/>
                <a:ea typeface="MS PGothic" pitchFamily="34" charset="-128"/>
              </a:defRPr>
            </a:lvl8pPr>
            <a:lvl9pPr marL="3886200" indent="-228600" defTabSz="955675" eaLnBrk="0" fontAlgn="base" hangingPunct="0">
              <a:spcBef>
                <a:spcPct val="0"/>
              </a:spcBef>
              <a:spcAft>
                <a:spcPct val="0"/>
              </a:spcAft>
              <a:defRPr sz="2800">
                <a:solidFill>
                  <a:schemeClr val="tx1"/>
                </a:solidFill>
                <a:latin typeface="Arial" charset="0"/>
                <a:ea typeface="MS PGothic" pitchFamily="34" charset="-128"/>
              </a:defRPr>
            </a:lvl9pPr>
          </a:lstStyle>
          <a:p>
            <a:fld id="{0031BD51-98F0-40DD-A8C2-21C8C1763411}" type="slidenum">
              <a:rPr lang="en-US" altLang="de-DE" sz="1300"/>
              <a:pPr/>
              <a:t>70</a:t>
            </a:fld>
            <a:endParaRPr lang="en-US" altLang="de-DE" sz="1300"/>
          </a:p>
        </p:txBody>
      </p:sp>
      <p:sp>
        <p:nvSpPr>
          <p:cNvPr id="159747"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59748"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800">
                <a:solidFill>
                  <a:schemeClr val="tx1"/>
                </a:solidFill>
                <a:latin typeface="Arial" charset="0"/>
                <a:ea typeface="MS PGothic" pitchFamily="34" charset="-128"/>
              </a:defRPr>
            </a:lvl1pPr>
            <a:lvl2pPr marL="742950" indent="-285750" defTabSz="955675">
              <a:defRPr sz="2800">
                <a:solidFill>
                  <a:schemeClr val="tx1"/>
                </a:solidFill>
                <a:latin typeface="Arial" charset="0"/>
                <a:ea typeface="MS PGothic" pitchFamily="34" charset="-128"/>
              </a:defRPr>
            </a:lvl2pPr>
            <a:lvl3pPr marL="1143000" indent="-228600" defTabSz="955675">
              <a:defRPr sz="2800">
                <a:solidFill>
                  <a:schemeClr val="tx1"/>
                </a:solidFill>
                <a:latin typeface="Arial" charset="0"/>
                <a:ea typeface="MS PGothic" pitchFamily="34" charset="-128"/>
              </a:defRPr>
            </a:lvl3pPr>
            <a:lvl4pPr marL="1600200" indent="-228600" defTabSz="955675">
              <a:defRPr sz="2800">
                <a:solidFill>
                  <a:schemeClr val="tx1"/>
                </a:solidFill>
                <a:latin typeface="Arial" charset="0"/>
                <a:ea typeface="MS PGothic" pitchFamily="34" charset="-128"/>
              </a:defRPr>
            </a:lvl4pPr>
            <a:lvl5pPr marL="2057400" indent="-228600" defTabSz="955675">
              <a:defRPr sz="2800">
                <a:solidFill>
                  <a:schemeClr val="tx1"/>
                </a:solidFill>
                <a:latin typeface="Arial" charset="0"/>
                <a:ea typeface="MS PGothic" pitchFamily="34" charset="-128"/>
              </a:defRPr>
            </a:lvl5pPr>
            <a:lvl6pPr marL="2514600" indent="-228600" defTabSz="955675" eaLnBrk="0" fontAlgn="base" hangingPunct="0">
              <a:spcBef>
                <a:spcPct val="0"/>
              </a:spcBef>
              <a:spcAft>
                <a:spcPct val="0"/>
              </a:spcAft>
              <a:defRPr sz="2800">
                <a:solidFill>
                  <a:schemeClr val="tx1"/>
                </a:solidFill>
                <a:latin typeface="Arial" charset="0"/>
                <a:ea typeface="MS PGothic" pitchFamily="34" charset="-128"/>
              </a:defRPr>
            </a:lvl6pPr>
            <a:lvl7pPr marL="2971800" indent="-228600" defTabSz="955675" eaLnBrk="0" fontAlgn="base" hangingPunct="0">
              <a:spcBef>
                <a:spcPct val="0"/>
              </a:spcBef>
              <a:spcAft>
                <a:spcPct val="0"/>
              </a:spcAft>
              <a:defRPr sz="2800">
                <a:solidFill>
                  <a:schemeClr val="tx1"/>
                </a:solidFill>
                <a:latin typeface="Arial" charset="0"/>
                <a:ea typeface="MS PGothic" pitchFamily="34" charset="-128"/>
              </a:defRPr>
            </a:lvl7pPr>
            <a:lvl8pPr marL="3429000" indent="-228600" defTabSz="955675" eaLnBrk="0" fontAlgn="base" hangingPunct="0">
              <a:spcBef>
                <a:spcPct val="0"/>
              </a:spcBef>
              <a:spcAft>
                <a:spcPct val="0"/>
              </a:spcAft>
              <a:defRPr sz="2800">
                <a:solidFill>
                  <a:schemeClr val="tx1"/>
                </a:solidFill>
                <a:latin typeface="Arial" charset="0"/>
                <a:ea typeface="MS PGothic" pitchFamily="34" charset="-128"/>
              </a:defRPr>
            </a:lvl8pPr>
            <a:lvl9pPr marL="3886200" indent="-228600" defTabSz="955675" eaLnBrk="0" fontAlgn="base" hangingPunct="0">
              <a:spcBef>
                <a:spcPct val="0"/>
              </a:spcBef>
              <a:spcAft>
                <a:spcPct val="0"/>
              </a:spcAft>
              <a:defRPr sz="2800">
                <a:solidFill>
                  <a:schemeClr val="tx1"/>
                </a:solidFill>
                <a:latin typeface="Arial" charset="0"/>
                <a:ea typeface="MS PGothic" pitchFamily="34" charset="-128"/>
              </a:defRPr>
            </a:lvl9pPr>
          </a:lstStyle>
          <a:p>
            <a:fld id="{E7D8A3A7-6E36-4822-98F8-E8CF265E69B7}" type="slidenum">
              <a:rPr lang="en-US" altLang="de-DE" sz="1300"/>
              <a:pPr/>
              <a:t>71</a:t>
            </a:fld>
            <a:endParaRPr lang="en-US" altLang="de-DE" sz="1300"/>
          </a:p>
        </p:txBody>
      </p:sp>
      <p:sp>
        <p:nvSpPr>
          <p:cNvPr id="161795"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61796"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800">
                <a:solidFill>
                  <a:schemeClr val="tx1"/>
                </a:solidFill>
                <a:latin typeface="Arial" charset="0"/>
                <a:ea typeface="MS PGothic" pitchFamily="34" charset="-128"/>
              </a:defRPr>
            </a:lvl1pPr>
            <a:lvl2pPr marL="742950" indent="-285750" defTabSz="955675">
              <a:defRPr sz="2800">
                <a:solidFill>
                  <a:schemeClr val="tx1"/>
                </a:solidFill>
                <a:latin typeface="Arial" charset="0"/>
                <a:ea typeface="MS PGothic" pitchFamily="34" charset="-128"/>
              </a:defRPr>
            </a:lvl2pPr>
            <a:lvl3pPr marL="1143000" indent="-228600" defTabSz="955675">
              <a:defRPr sz="2800">
                <a:solidFill>
                  <a:schemeClr val="tx1"/>
                </a:solidFill>
                <a:latin typeface="Arial" charset="0"/>
                <a:ea typeface="MS PGothic" pitchFamily="34" charset="-128"/>
              </a:defRPr>
            </a:lvl3pPr>
            <a:lvl4pPr marL="1600200" indent="-228600" defTabSz="955675">
              <a:defRPr sz="2800">
                <a:solidFill>
                  <a:schemeClr val="tx1"/>
                </a:solidFill>
                <a:latin typeface="Arial" charset="0"/>
                <a:ea typeface="MS PGothic" pitchFamily="34" charset="-128"/>
              </a:defRPr>
            </a:lvl4pPr>
            <a:lvl5pPr marL="2057400" indent="-228600" defTabSz="955675">
              <a:defRPr sz="2800">
                <a:solidFill>
                  <a:schemeClr val="tx1"/>
                </a:solidFill>
                <a:latin typeface="Arial" charset="0"/>
                <a:ea typeface="MS PGothic" pitchFamily="34" charset="-128"/>
              </a:defRPr>
            </a:lvl5pPr>
            <a:lvl6pPr marL="2514600" indent="-228600" defTabSz="955675" eaLnBrk="0" fontAlgn="base" hangingPunct="0">
              <a:spcBef>
                <a:spcPct val="0"/>
              </a:spcBef>
              <a:spcAft>
                <a:spcPct val="0"/>
              </a:spcAft>
              <a:defRPr sz="2800">
                <a:solidFill>
                  <a:schemeClr val="tx1"/>
                </a:solidFill>
                <a:latin typeface="Arial" charset="0"/>
                <a:ea typeface="MS PGothic" pitchFamily="34" charset="-128"/>
              </a:defRPr>
            </a:lvl6pPr>
            <a:lvl7pPr marL="2971800" indent="-228600" defTabSz="955675" eaLnBrk="0" fontAlgn="base" hangingPunct="0">
              <a:spcBef>
                <a:spcPct val="0"/>
              </a:spcBef>
              <a:spcAft>
                <a:spcPct val="0"/>
              </a:spcAft>
              <a:defRPr sz="2800">
                <a:solidFill>
                  <a:schemeClr val="tx1"/>
                </a:solidFill>
                <a:latin typeface="Arial" charset="0"/>
                <a:ea typeface="MS PGothic" pitchFamily="34" charset="-128"/>
              </a:defRPr>
            </a:lvl7pPr>
            <a:lvl8pPr marL="3429000" indent="-228600" defTabSz="955675" eaLnBrk="0" fontAlgn="base" hangingPunct="0">
              <a:spcBef>
                <a:spcPct val="0"/>
              </a:spcBef>
              <a:spcAft>
                <a:spcPct val="0"/>
              </a:spcAft>
              <a:defRPr sz="2800">
                <a:solidFill>
                  <a:schemeClr val="tx1"/>
                </a:solidFill>
                <a:latin typeface="Arial" charset="0"/>
                <a:ea typeface="MS PGothic" pitchFamily="34" charset="-128"/>
              </a:defRPr>
            </a:lvl8pPr>
            <a:lvl9pPr marL="3886200" indent="-228600" defTabSz="955675" eaLnBrk="0" fontAlgn="base" hangingPunct="0">
              <a:spcBef>
                <a:spcPct val="0"/>
              </a:spcBef>
              <a:spcAft>
                <a:spcPct val="0"/>
              </a:spcAft>
              <a:defRPr sz="2800">
                <a:solidFill>
                  <a:schemeClr val="tx1"/>
                </a:solidFill>
                <a:latin typeface="Arial" charset="0"/>
                <a:ea typeface="MS PGothic" pitchFamily="34" charset="-128"/>
              </a:defRPr>
            </a:lvl9pPr>
          </a:lstStyle>
          <a:p>
            <a:fld id="{C9C99773-0A6E-4708-9CB0-32F549AADF00}" type="slidenum">
              <a:rPr lang="en-US" altLang="de-DE" sz="1300"/>
              <a:pPr/>
              <a:t>72</a:t>
            </a:fld>
            <a:endParaRPr lang="en-US" altLang="de-DE" sz="1300"/>
          </a:p>
        </p:txBody>
      </p:sp>
      <p:sp>
        <p:nvSpPr>
          <p:cNvPr id="163843"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63844"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800">
                <a:solidFill>
                  <a:schemeClr val="tx1"/>
                </a:solidFill>
                <a:latin typeface="Arial" charset="0"/>
                <a:ea typeface="MS PGothic" pitchFamily="34" charset="-128"/>
              </a:defRPr>
            </a:lvl1pPr>
            <a:lvl2pPr marL="742950" indent="-285750" defTabSz="955675">
              <a:defRPr sz="2800">
                <a:solidFill>
                  <a:schemeClr val="tx1"/>
                </a:solidFill>
                <a:latin typeface="Arial" charset="0"/>
                <a:ea typeface="MS PGothic" pitchFamily="34" charset="-128"/>
              </a:defRPr>
            </a:lvl2pPr>
            <a:lvl3pPr marL="1143000" indent="-228600" defTabSz="955675">
              <a:defRPr sz="2800">
                <a:solidFill>
                  <a:schemeClr val="tx1"/>
                </a:solidFill>
                <a:latin typeface="Arial" charset="0"/>
                <a:ea typeface="MS PGothic" pitchFamily="34" charset="-128"/>
              </a:defRPr>
            </a:lvl3pPr>
            <a:lvl4pPr marL="1600200" indent="-228600" defTabSz="955675">
              <a:defRPr sz="2800">
                <a:solidFill>
                  <a:schemeClr val="tx1"/>
                </a:solidFill>
                <a:latin typeface="Arial" charset="0"/>
                <a:ea typeface="MS PGothic" pitchFamily="34" charset="-128"/>
              </a:defRPr>
            </a:lvl4pPr>
            <a:lvl5pPr marL="2057400" indent="-228600" defTabSz="955675">
              <a:defRPr sz="2800">
                <a:solidFill>
                  <a:schemeClr val="tx1"/>
                </a:solidFill>
                <a:latin typeface="Arial" charset="0"/>
                <a:ea typeface="MS PGothic" pitchFamily="34" charset="-128"/>
              </a:defRPr>
            </a:lvl5pPr>
            <a:lvl6pPr marL="2514600" indent="-228600" defTabSz="955675" eaLnBrk="0" fontAlgn="base" hangingPunct="0">
              <a:spcBef>
                <a:spcPct val="0"/>
              </a:spcBef>
              <a:spcAft>
                <a:spcPct val="0"/>
              </a:spcAft>
              <a:defRPr sz="2800">
                <a:solidFill>
                  <a:schemeClr val="tx1"/>
                </a:solidFill>
                <a:latin typeface="Arial" charset="0"/>
                <a:ea typeface="MS PGothic" pitchFamily="34" charset="-128"/>
              </a:defRPr>
            </a:lvl6pPr>
            <a:lvl7pPr marL="2971800" indent="-228600" defTabSz="955675" eaLnBrk="0" fontAlgn="base" hangingPunct="0">
              <a:spcBef>
                <a:spcPct val="0"/>
              </a:spcBef>
              <a:spcAft>
                <a:spcPct val="0"/>
              </a:spcAft>
              <a:defRPr sz="2800">
                <a:solidFill>
                  <a:schemeClr val="tx1"/>
                </a:solidFill>
                <a:latin typeface="Arial" charset="0"/>
                <a:ea typeface="MS PGothic" pitchFamily="34" charset="-128"/>
              </a:defRPr>
            </a:lvl7pPr>
            <a:lvl8pPr marL="3429000" indent="-228600" defTabSz="955675" eaLnBrk="0" fontAlgn="base" hangingPunct="0">
              <a:spcBef>
                <a:spcPct val="0"/>
              </a:spcBef>
              <a:spcAft>
                <a:spcPct val="0"/>
              </a:spcAft>
              <a:defRPr sz="2800">
                <a:solidFill>
                  <a:schemeClr val="tx1"/>
                </a:solidFill>
                <a:latin typeface="Arial" charset="0"/>
                <a:ea typeface="MS PGothic" pitchFamily="34" charset="-128"/>
              </a:defRPr>
            </a:lvl8pPr>
            <a:lvl9pPr marL="3886200" indent="-228600" defTabSz="955675" eaLnBrk="0" fontAlgn="base" hangingPunct="0">
              <a:spcBef>
                <a:spcPct val="0"/>
              </a:spcBef>
              <a:spcAft>
                <a:spcPct val="0"/>
              </a:spcAft>
              <a:defRPr sz="2800">
                <a:solidFill>
                  <a:schemeClr val="tx1"/>
                </a:solidFill>
                <a:latin typeface="Arial" charset="0"/>
                <a:ea typeface="MS PGothic" pitchFamily="34" charset="-128"/>
              </a:defRPr>
            </a:lvl9pPr>
          </a:lstStyle>
          <a:p>
            <a:fld id="{CCCB00F2-FB54-4D7D-BBDD-0D31FD5F22C8}" type="slidenum">
              <a:rPr lang="en-US" altLang="de-DE" sz="1300"/>
              <a:pPr/>
              <a:t>73</a:t>
            </a:fld>
            <a:endParaRPr lang="en-US" altLang="de-DE" sz="1300"/>
          </a:p>
        </p:txBody>
      </p:sp>
      <p:sp>
        <p:nvSpPr>
          <p:cNvPr id="165891" name="Rectangle 2"/>
          <p:cNvSpPr>
            <a:spLocks noGrp="1" noRot="1" noChangeAspect="1" noChangeArrowheads="1" noTextEdit="1"/>
          </p:cNvSpPr>
          <p:nvPr>
            <p:ph type="sldImg"/>
          </p:nvPr>
        </p:nvSpPr>
        <p:spPr>
          <a:xfrm>
            <a:off x="90488" y="744538"/>
            <a:ext cx="6618287" cy="3722687"/>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800">
                <a:solidFill>
                  <a:schemeClr val="tx1"/>
                </a:solidFill>
                <a:latin typeface="Arial" charset="0"/>
                <a:ea typeface="MS PGothic" pitchFamily="34" charset="-128"/>
              </a:defRPr>
            </a:lvl1pPr>
            <a:lvl2pPr marL="742950" indent="-285750" defTabSz="955675">
              <a:defRPr sz="2800">
                <a:solidFill>
                  <a:schemeClr val="tx1"/>
                </a:solidFill>
                <a:latin typeface="Arial" charset="0"/>
                <a:ea typeface="MS PGothic" pitchFamily="34" charset="-128"/>
              </a:defRPr>
            </a:lvl2pPr>
            <a:lvl3pPr marL="1143000" indent="-228600" defTabSz="955675">
              <a:defRPr sz="2800">
                <a:solidFill>
                  <a:schemeClr val="tx1"/>
                </a:solidFill>
                <a:latin typeface="Arial" charset="0"/>
                <a:ea typeface="MS PGothic" pitchFamily="34" charset="-128"/>
              </a:defRPr>
            </a:lvl3pPr>
            <a:lvl4pPr marL="1600200" indent="-228600" defTabSz="955675">
              <a:defRPr sz="2800">
                <a:solidFill>
                  <a:schemeClr val="tx1"/>
                </a:solidFill>
                <a:latin typeface="Arial" charset="0"/>
                <a:ea typeface="MS PGothic" pitchFamily="34" charset="-128"/>
              </a:defRPr>
            </a:lvl4pPr>
            <a:lvl5pPr marL="2057400" indent="-228600" defTabSz="955675">
              <a:defRPr sz="2800">
                <a:solidFill>
                  <a:schemeClr val="tx1"/>
                </a:solidFill>
                <a:latin typeface="Arial" charset="0"/>
                <a:ea typeface="MS PGothic" pitchFamily="34" charset="-128"/>
              </a:defRPr>
            </a:lvl5pPr>
            <a:lvl6pPr marL="2514600" indent="-228600" defTabSz="955675" eaLnBrk="0" fontAlgn="base" hangingPunct="0">
              <a:spcBef>
                <a:spcPct val="0"/>
              </a:spcBef>
              <a:spcAft>
                <a:spcPct val="0"/>
              </a:spcAft>
              <a:defRPr sz="2800">
                <a:solidFill>
                  <a:schemeClr val="tx1"/>
                </a:solidFill>
                <a:latin typeface="Arial" charset="0"/>
                <a:ea typeface="MS PGothic" pitchFamily="34" charset="-128"/>
              </a:defRPr>
            </a:lvl6pPr>
            <a:lvl7pPr marL="2971800" indent="-228600" defTabSz="955675" eaLnBrk="0" fontAlgn="base" hangingPunct="0">
              <a:spcBef>
                <a:spcPct val="0"/>
              </a:spcBef>
              <a:spcAft>
                <a:spcPct val="0"/>
              </a:spcAft>
              <a:defRPr sz="2800">
                <a:solidFill>
                  <a:schemeClr val="tx1"/>
                </a:solidFill>
                <a:latin typeface="Arial" charset="0"/>
                <a:ea typeface="MS PGothic" pitchFamily="34" charset="-128"/>
              </a:defRPr>
            </a:lvl7pPr>
            <a:lvl8pPr marL="3429000" indent="-228600" defTabSz="955675" eaLnBrk="0" fontAlgn="base" hangingPunct="0">
              <a:spcBef>
                <a:spcPct val="0"/>
              </a:spcBef>
              <a:spcAft>
                <a:spcPct val="0"/>
              </a:spcAft>
              <a:defRPr sz="2800">
                <a:solidFill>
                  <a:schemeClr val="tx1"/>
                </a:solidFill>
                <a:latin typeface="Arial" charset="0"/>
                <a:ea typeface="MS PGothic" pitchFamily="34" charset="-128"/>
              </a:defRPr>
            </a:lvl8pPr>
            <a:lvl9pPr marL="3886200" indent="-228600" defTabSz="955675" eaLnBrk="0" fontAlgn="base" hangingPunct="0">
              <a:spcBef>
                <a:spcPct val="0"/>
              </a:spcBef>
              <a:spcAft>
                <a:spcPct val="0"/>
              </a:spcAft>
              <a:defRPr sz="2800">
                <a:solidFill>
                  <a:schemeClr val="tx1"/>
                </a:solidFill>
                <a:latin typeface="Arial" charset="0"/>
                <a:ea typeface="MS PGothic" pitchFamily="34" charset="-128"/>
              </a:defRPr>
            </a:lvl9pPr>
          </a:lstStyle>
          <a:p>
            <a:fld id="{1EE90AAE-2F0B-4C14-94ED-B11335A5B11D}" type="slidenum">
              <a:rPr lang="en-US" altLang="de-DE" sz="1300"/>
              <a:pPr/>
              <a:t>74</a:t>
            </a:fld>
            <a:endParaRPr lang="en-US" altLang="de-DE" sz="1300"/>
          </a:p>
        </p:txBody>
      </p:sp>
      <p:sp>
        <p:nvSpPr>
          <p:cNvPr id="167939"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67940"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800">
                <a:solidFill>
                  <a:schemeClr val="tx1"/>
                </a:solidFill>
                <a:latin typeface="Arial" charset="0"/>
                <a:ea typeface="MS PGothic" pitchFamily="34" charset="-128"/>
              </a:defRPr>
            </a:lvl1pPr>
            <a:lvl2pPr marL="742950" indent="-285750" defTabSz="955675">
              <a:defRPr sz="2800">
                <a:solidFill>
                  <a:schemeClr val="tx1"/>
                </a:solidFill>
                <a:latin typeface="Arial" charset="0"/>
                <a:ea typeface="MS PGothic" pitchFamily="34" charset="-128"/>
              </a:defRPr>
            </a:lvl2pPr>
            <a:lvl3pPr marL="1143000" indent="-228600" defTabSz="955675">
              <a:defRPr sz="2800">
                <a:solidFill>
                  <a:schemeClr val="tx1"/>
                </a:solidFill>
                <a:latin typeface="Arial" charset="0"/>
                <a:ea typeface="MS PGothic" pitchFamily="34" charset="-128"/>
              </a:defRPr>
            </a:lvl3pPr>
            <a:lvl4pPr marL="1600200" indent="-228600" defTabSz="955675">
              <a:defRPr sz="2800">
                <a:solidFill>
                  <a:schemeClr val="tx1"/>
                </a:solidFill>
                <a:latin typeface="Arial" charset="0"/>
                <a:ea typeface="MS PGothic" pitchFamily="34" charset="-128"/>
              </a:defRPr>
            </a:lvl4pPr>
            <a:lvl5pPr marL="2057400" indent="-228600" defTabSz="955675">
              <a:defRPr sz="2800">
                <a:solidFill>
                  <a:schemeClr val="tx1"/>
                </a:solidFill>
                <a:latin typeface="Arial" charset="0"/>
                <a:ea typeface="MS PGothic" pitchFamily="34" charset="-128"/>
              </a:defRPr>
            </a:lvl5pPr>
            <a:lvl6pPr marL="2514600" indent="-228600" defTabSz="955675" eaLnBrk="0" fontAlgn="base" hangingPunct="0">
              <a:spcBef>
                <a:spcPct val="0"/>
              </a:spcBef>
              <a:spcAft>
                <a:spcPct val="0"/>
              </a:spcAft>
              <a:defRPr sz="2800">
                <a:solidFill>
                  <a:schemeClr val="tx1"/>
                </a:solidFill>
                <a:latin typeface="Arial" charset="0"/>
                <a:ea typeface="MS PGothic" pitchFamily="34" charset="-128"/>
              </a:defRPr>
            </a:lvl6pPr>
            <a:lvl7pPr marL="2971800" indent="-228600" defTabSz="955675" eaLnBrk="0" fontAlgn="base" hangingPunct="0">
              <a:spcBef>
                <a:spcPct val="0"/>
              </a:spcBef>
              <a:spcAft>
                <a:spcPct val="0"/>
              </a:spcAft>
              <a:defRPr sz="2800">
                <a:solidFill>
                  <a:schemeClr val="tx1"/>
                </a:solidFill>
                <a:latin typeface="Arial" charset="0"/>
                <a:ea typeface="MS PGothic" pitchFamily="34" charset="-128"/>
              </a:defRPr>
            </a:lvl7pPr>
            <a:lvl8pPr marL="3429000" indent="-228600" defTabSz="955675" eaLnBrk="0" fontAlgn="base" hangingPunct="0">
              <a:spcBef>
                <a:spcPct val="0"/>
              </a:spcBef>
              <a:spcAft>
                <a:spcPct val="0"/>
              </a:spcAft>
              <a:defRPr sz="2800">
                <a:solidFill>
                  <a:schemeClr val="tx1"/>
                </a:solidFill>
                <a:latin typeface="Arial" charset="0"/>
                <a:ea typeface="MS PGothic" pitchFamily="34" charset="-128"/>
              </a:defRPr>
            </a:lvl8pPr>
            <a:lvl9pPr marL="3886200" indent="-228600" defTabSz="955675" eaLnBrk="0" fontAlgn="base" hangingPunct="0">
              <a:spcBef>
                <a:spcPct val="0"/>
              </a:spcBef>
              <a:spcAft>
                <a:spcPct val="0"/>
              </a:spcAft>
              <a:defRPr sz="2800">
                <a:solidFill>
                  <a:schemeClr val="tx1"/>
                </a:solidFill>
                <a:latin typeface="Arial" charset="0"/>
                <a:ea typeface="MS PGothic" pitchFamily="34" charset="-128"/>
              </a:defRPr>
            </a:lvl9pPr>
          </a:lstStyle>
          <a:p>
            <a:fld id="{F2156254-427B-4387-BBB0-5138718B9980}" type="slidenum">
              <a:rPr lang="en-US" altLang="de-DE" sz="1300"/>
              <a:pPr/>
              <a:t>75</a:t>
            </a:fld>
            <a:endParaRPr lang="en-US" altLang="de-DE" sz="1300"/>
          </a:p>
        </p:txBody>
      </p:sp>
      <p:sp>
        <p:nvSpPr>
          <p:cNvPr id="169987"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69988"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800">
                <a:solidFill>
                  <a:schemeClr val="tx1"/>
                </a:solidFill>
                <a:latin typeface="Arial" charset="0"/>
                <a:ea typeface="MS PGothic" pitchFamily="34" charset="-128"/>
              </a:defRPr>
            </a:lvl1pPr>
            <a:lvl2pPr marL="742950" indent="-285750" defTabSz="955675">
              <a:defRPr sz="2800">
                <a:solidFill>
                  <a:schemeClr val="tx1"/>
                </a:solidFill>
                <a:latin typeface="Arial" charset="0"/>
                <a:ea typeface="MS PGothic" pitchFamily="34" charset="-128"/>
              </a:defRPr>
            </a:lvl2pPr>
            <a:lvl3pPr marL="1143000" indent="-228600" defTabSz="955675">
              <a:defRPr sz="2800">
                <a:solidFill>
                  <a:schemeClr val="tx1"/>
                </a:solidFill>
                <a:latin typeface="Arial" charset="0"/>
                <a:ea typeface="MS PGothic" pitchFamily="34" charset="-128"/>
              </a:defRPr>
            </a:lvl3pPr>
            <a:lvl4pPr marL="1600200" indent="-228600" defTabSz="955675">
              <a:defRPr sz="2800">
                <a:solidFill>
                  <a:schemeClr val="tx1"/>
                </a:solidFill>
                <a:latin typeface="Arial" charset="0"/>
                <a:ea typeface="MS PGothic" pitchFamily="34" charset="-128"/>
              </a:defRPr>
            </a:lvl4pPr>
            <a:lvl5pPr marL="2057400" indent="-228600" defTabSz="955675">
              <a:defRPr sz="2800">
                <a:solidFill>
                  <a:schemeClr val="tx1"/>
                </a:solidFill>
                <a:latin typeface="Arial" charset="0"/>
                <a:ea typeface="MS PGothic" pitchFamily="34" charset="-128"/>
              </a:defRPr>
            </a:lvl5pPr>
            <a:lvl6pPr marL="2514600" indent="-228600" defTabSz="955675" eaLnBrk="0" fontAlgn="base" hangingPunct="0">
              <a:spcBef>
                <a:spcPct val="0"/>
              </a:spcBef>
              <a:spcAft>
                <a:spcPct val="0"/>
              </a:spcAft>
              <a:defRPr sz="2800">
                <a:solidFill>
                  <a:schemeClr val="tx1"/>
                </a:solidFill>
                <a:latin typeface="Arial" charset="0"/>
                <a:ea typeface="MS PGothic" pitchFamily="34" charset="-128"/>
              </a:defRPr>
            </a:lvl6pPr>
            <a:lvl7pPr marL="2971800" indent="-228600" defTabSz="955675" eaLnBrk="0" fontAlgn="base" hangingPunct="0">
              <a:spcBef>
                <a:spcPct val="0"/>
              </a:spcBef>
              <a:spcAft>
                <a:spcPct val="0"/>
              </a:spcAft>
              <a:defRPr sz="2800">
                <a:solidFill>
                  <a:schemeClr val="tx1"/>
                </a:solidFill>
                <a:latin typeface="Arial" charset="0"/>
                <a:ea typeface="MS PGothic" pitchFamily="34" charset="-128"/>
              </a:defRPr>
            </a:lvl7pPr>
            <a:lvl8pPr marL="3429000" indent="-228600" defTabSz="955675" eaLnBrk="0" fontAlgn="base" hangingPunct="0">
              <a:spcBef>
                <a:spcPct val="0"/>
              </a:spcBef>
              <a:spcAft>
                <a:spcPct val="0"/>
              </a:spcAft>
              <a:defRPr sz="2800">
                <a:solidFill>
                  <a:schemeClr val="tx1"/>
                </a:solidFill>
                <a:latin typeface="Arial" charset="0"/>
                <a:ea typeface="MS PGothic" pitchFamily="34" charset="-128"/>
              </a:defRPr>
            </a:lvl8pPr>
            <a:lvl9pPr marL="3886200" indent="-228600" defTabSz="955675" eaLnBrk="0" fontAlgn="base" hangingPunct="0">
              <a:spcBef>
                <a:spcPct val="0"/>
              </a:spcBef>
              <a:spcAft>
                <a:spcPct val="0"/>
              </a:spcAft>
              <a:defRPr sz="2800">
                <a:solidFill>
                  <a:schemeClr val="tx1"/>
                </a:solidFill>
                <a:latin typeface="Arial" charset="0"/>
                <a:ea typeface="MS PGothic" pitchFamily="34" charset="-128"/>
              </a:defRPr>
            </a:lvl9pPr>
          </a:lstStyle>
          <a:p>
            <a:fld id="{F78D703C-B9A8-427A-8072-9A8FA19568FA}" type="slidenum">
              <a:rPr lang="en-US" altLang="de-DE" sz="1300"/>
              <a:pPr/>
              <a:t>76</a:t>
            </a:fld>
            <a:endParaRPr lang="en-US" altLang="de-DE" sz="1300"/>
          </a:p>
        </p:txBody>
      </p:sp>
      <p:sp>
        <p:nvSpPr>
          <p:cNvPr id="176131"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76132"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800">
                <a:solidFill>
                  <a:schemeClr val="tx1"/>
                </a:solidFill>
                <a:latin typeface="Arial" charset="0"/>
                <a:ea typeface="MS PGothic" pitchFamily="34" charset="-128"/>
              </a:defRPr>
            </a:lvl1pPr>
            <a:lvl2pPr marL="742950" indent="-285750" defTabSz="955675">
              <a:defRPr sz="2800">
                <a:solidFill>
                  <a:schemeClr val="tx1"/>
                </a:solidFill>
                <a:latin typeface="Arial" charset="0"/>
                <a:ea typeface="MS PGothic" pitchFamily="34" charset="-128"/>
              </a:defRPr>
            </a:lvl2pPr>
            <a:lvl3pPr marL="1143000" indent="-228600" defTabSz="955675">
              <a:defRPr sz="2800">
                <a:solidFill>
                  <a:schemeClr val="tx1"/>
                </a:solidFill>
                <a:latin typeface="Arial" charset="0"/>
                <a:ea typeface="MS PGothic" pitchFamily="34" charset="-128"/>
              </a:defRPr>
            </a:lvl3pPr>
            <a:lvl4pPr marL="1600200" indent="-228600" defTabSz="955675">
              <a:defRPr sz="2800">
                <a:solidFill>
                  <a:schemeClr val="tx1"/>
                </a:solidFill>
                <a:latin typeface="Arial" charset="0"/>
                <a:ea typeface="MS PGothic" pitchFamily="34" charset="-128"/>
              </a:defRPr>
            </a:lvl4pPr>
            <a:lvl5pPr marL="2057400" indent="-228600" defTabSz="955675">
              <a:defRPr sz="2800">
                <a:solidFill>
                  <a:schemeClr val="tx1"/>
                </a:solidFill>
                <a:latin typeface="Arial" charset="0"/>
                <a:ea typeface="MS PGothic" pitchFamily="34" charset="-128"/>
              </a:defRPr>
            </a:lvl5pPr>
            <a:lvl6pPr marL="2514600" indent="-228600" defTabSz="955675" eaLnBrk="0" fontAlgn="base" hangingPunct="0">
              <a:spcBef>
                <a:spcPct val="0"/>
              </a:spcBef>
              <a:spcAft>
                <a:spcPct val="0"/>
              </a:spcAft>
              <a:defRPr sz="2800">
                <a:solidFill>
                  <a:schemeClr val="tx1"/>
                </a:solidFill>
                <a:latin typeface="Arial" charset="0"/>
                <a:ea typeface="MS PGothic" pitchFamily="34" charset="-128"/>
              </a:defRPr>
            </a:lvl6pPr>
            <a:lvl7pPr marL="2971800" indent="-228600" defTabSz="955675" eaLnBrk="0" fontAlgn="base" hangingPunct="0">
              <a:spcBef>
                <a:spcPct val="0"/>
              </a:spcBef>
              <a:spcAft>
                <a:spcPct val="0"/>
              </a:spcAft>
              <a:defRPr sz="2800">
                <a:solidFill>
                  <a:schemeClr val="tx1"/>
                </a:solidFill>
                <a:latin typeface="Arial" charset="0"/>
                <a:ea typeface="MS PGothic" pitchFamily="34" charset="-128"/>
              </a:defRPr>
            </a:lvl7pPr>
            <a:lvl8pPr marL="3429000" indent="-228600" defTabSz="955675" eaLnBrk="0" fontAlgn="base" hangingPunct="0">
              <a:spcBef>
                <a:spcPct val="0"/>
              </a:spcBef>
              <a:spcAft>
                <a:spcPct val="0"/>
              </a:spcAft>
              <a:defRPr sz="2800">
                <a:solidFill>
                  <a:schemeClr val="tx1"/>
                </a:solidFill>
                <a:latin typeface="Arial" charset="0"/>
                <a:ea typeface="MS PGothic" pitchFamily="34" charset="-128"/>
              </a:defRPr>
            </a:lvl8pPr>
            <a:lvl9pPr marL="3886200" indent="-228600" defTabSz="955675" eaLnBrk="0" fontAlgn="base" hangingPunct="0">
              <a:spcBef>
                <a:spcPct val="0"/>
              </a:spcBef>
              <a:spcAft>
                <a:spcPct val="0"/>
              </a:spcAft>
              <a:defRPr sz="2800">
                <a:solidFill>
                  <a:schemeClr val="tx1"/>
                </a:solidFill>
                <a:latin typeface="Arial" charset="0"/>
                <a:ea typeface="MS PGothic" pitchFamily="34" charset="-128"/>
              </a:defRPr>
            </a:lvl9pPr>
          </a:lstStyle>
          <a:p>
            <a:fld id="{F78D703C-B9A8-427A-8072-9A8FA19568FA}" type="slidenum">
              <a:rPr lang="en-US" altLang="de-DE" sz="1300"/>
              <a:pPr/>
              <a:t>77</a:t>
            </a:fld>
            <a:endParaRPr lang="en-US" altLang="de-DE" sz="1300"/>
          </a:p>
        </p:txBody>
      </p:sp>
      <p:sp>
        <p:nvSpPr>
          <p:cNvPr id="176131"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76132"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800">
                <a:solidFill>
                  <a:schemeClr val="tx1"/>
                </a:solidFill>
                <a:latin typeface="Arial" charset="0"/>
                <a:ea typeface="MS PGothic" pitchFamily="34" charset="-128"/>
              </a:defRPr>
            </a:lvl1pPr>
            <a:lvl2pPr marL="742950" indent="-285750" defTabSz="955675">
              <a:defRPr sz="2800">
                <a:solidFill>
                  <a:schemeClr val="tx1"/>
                </a:solidFill>
                <a:latin typeface="Arial" charset="0"/>
                <a:ea typeface="MS PGothic" pitchFamily="34" charset="-128"/>
              </a:defRPr>
            </a:lvl2pPr>
            <a:lvl3pPr marL="1143000" indent="-228600" defTabSz="955675">
              <a:defRPr sz="2800">
                <a:solidFill>
                  <a:schemeClr val="tx1"/>
                </a:solidFill>
                <a:latin typeface="Arial" charset="0"/>
                <a:ea typeface="MS PGothic" pitchFamily="34" charset="-128"/>
              </a:defRPr>
            </a:lvl3pPr>
            <a:lvl4pPr marL="1600200" indent="-228600" defTabSz="955675">
              <a:defRPr sz="2800">
                <a:solidFill>
                  <a:schemeClr val="tx1"/>
                </a:solidFill>
                <a:latin typeface="Arial" charset="0"/>
                <a:ea typeface="MS PGothic" pitchFamily="34" charset="-128"/>
              </a:defRPr>
            </a:lvl4pPr>
            <a:lvl5pPr marL="2057400" indent="-228600" defTabSz="955675">
              <a:defRPr sz="2800">
                <a:solidFill>
                  <a:schemeClr val="tx1"/>
                </a:solidFill>
                <a:latin typeface="Arial" charset="0"/>
                <a:ea typeface="MS PGothic" pitchFamily="34" charset="-128"/>
              </a:defRPr>
            </a:lvl5pPr>
            <a:lvl6pPr marL="2514600" indent="-228600" defTabSz="955675" eaLnBrk="0" fontAlgn="base" hangingPunct="0">
              <a:spcBef>
                <a:spcPct val="0"/>
              </a:spcBef>
              <a:spcAft>
                <a:spcPct val="0"/>
              </a:spcAft>
              <a:defRPr sz="2800">
                <a:solidFill>
                  <a:schemeClr val="tx1"/>
                </a:solidFill>
                <a:latin typeface="Arial" charset="0"/>
                <a:ea typeface="MS PGothic" pitchFamily="34" charset="-128"/>
              </a:defRPr>
            </a:lvl6pPr>
            <a:lvl7pPr marL="2971800" indent="-228600" defTabSz="955675" eaLnBrk="0" fontAlgn="base" hangingPunct="0">
              <a:spcBef>
                <a:spcPct val="0"/>
              </a:spcBef>
              <a:spcAft>
                <a:spcPct val="0"/>
              </a:spcAft>
              <a:defRPr sz="2800">
                <a:solidFill>
                  <a:schemeClr val="tx1"/>
                </a:solidFill>
                <a:latin typeface="Arial" charset="0"/>
                <a:ea typeface="MS PGothic" pitchFamily="34" charset="-128"/>
              </a:defRPr>
            </a:lvl7pPr>
            <a:lvl8pPr marL="3429000" indent="-228600" defTabSz="955675" eaLnBrk="0" fontAlgn="base" hangingPunct="0">
              <a:spcBef>
                <a:spcPct val="0"/>
              </a:spcBef>
              <a:spcAft>
                <a:spcPct val="0"/>
              </a:spcAft>
              <a:defRPr sz="2800">
                <a:solidFill>
                  <a:schemeClr val="tx1"/>
                </a:solidFill>
                <a:latin typeface="Arial" charset="0"/>
                <a:ea typeface="MS PGothic" pitchFamily="34" charset="-128"/>
              </a:defRPr>
            </a:lvl8pPr>
            <a:lvl9pPr marL="3886200" indent="-228600" defTabSz="955675" eaLnBrk="0" fontAlgn="base" hangingPunct="0">
              <a:spcBef>
                <a:spcPct val="0"/>
              </a:spcBef>
              <a:spcAft>
                <a:spcPct val="0"/>
              </a:spcAft>
              <a:defRPr sz="2800">
                <a:solidFill>
                  <a:schemeClr val="tx1"/>
                </a:solidFill>
                <a:latin typeface="Arial" charset="0"/>
                <a:ea typeface="MS PGothic" pitchFamily="34" charset="-128"/>
              </a:defRPr>
            </a:lvl9pPr>
          </a:lstStyle>
          <a:p>
            <a:fld id="{F78D703C-B9A8-427A-8072-9A8FA19568FA}" type="slidenum">
              <a:rPr lang="en-US" altLang="de-DE" sz="1300"/>
              <a:pPr/>
              <a:t>78</a:t>
            </a:fld>
            <a:endParaRPr lang="en-US" altLang="de-DE" sz="1300"/>
          </a:p>
        </p:txBody>
      </p:sp>
      <p:sp>
        <p:nvSpPr>
          <p:cNvPr id="176131" name="Rectangle 2"/>
          <p:cNvSpPr>
            <a:spLocks noGrp="1" noRot="1" noChangeAspect="1" noChangeArrowheads="1" noTextEdit="1"/>
          </p:cNvSpPr>
          <p:nvPr>
            <p:ph type="sldImg"/>
          </p:nvPr>
        </p:nvSpPr>
        <p:spPr>
          <a:xfrm>
            <a:off x="90488" y="744538"/>
            <a:ext cx="6618287" cy="3722687"/>
          </a:xfrm>
          <a:solidFill>
            <a:srgbClr val="FFFFFF"/>
          </a:solidFill>
          <a:ln/>
        </p:spPr>
      </p:sp>
      <p:sp>
        <p:nvSpPr>
          <p:cNvPr id="176132" name="Rectangle 3"/>
          <p:cNvSpPr>
            <a:spLocks noGrp="1" noChangeArrowheads="1"/>
          </p:cNvSpPr>
          <p:nvPr>
            <p:ph type="body" idx="1"/>
          </p:nvPr>
        </p:nvSpPr>
        <p:spPr>
          <a:solidFill>
            <a:srgbClr val="FFFFFF"/>
          </a:solidFill>
          <a:ln>
            <a:solidFill>
              <a:srgbClr val="000000"/>
            </a:solidFill>
          </a:ln>
        </p:spPr>
        <p:txBody>
          <a:bodyPr lIns="88221" tIns="44111" rIns="88221" bIns="44111"/>
          <a:lstStyle/>
          <a:p>
            <a:pPr eaLnBrk="1" hangingPunct="1"/>
            <a:endParaRPr lang="en-US" altLang="de-DE"/>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800">
                <a:solidFill>
                  <a:schemeClr val="tx1"/>
                </a:solidFill>
                <a:latin typeface="Arial" charset="0"/>
                <a:ea typeface="MS PGothic" pitchFamily="34" charset="-128"/>
              </a:defRPr>
            </a:lvl1pPr>
            <a:lvl2pPr marL="742950" indent="-285750" defTabSz="955675">
              <a:defRPr sz="2800">
                <a:solidFill>
                  <a:schemeClr val="tx1"/>
                </a:solidFill>
                <a:latin typeface="Arial" charset="0"/>
                <a:ea typeface="MS PGothic" pitchFamily="34" charset="-128"/>
              </a:defRPr>
            </a:lvl2pPr>
            <a:lvl3pPr marL="1143000" indent="-228600" defTabSz="955675">
              <a:defRPr sz="2800">
                <a:solidFill>
                  <a:schemeClr val="tx1"/>
                </a:solidFill>
                <a:latin typeface="Arial" charset="0"/>
                <a:ea typeface="MS PGothic" pitchFamily="34" charset="-128"/>
              </a:defRPr>
            </a:lvl3pPr>
            <a:lvl4pPr marL="1600200" indent="-228600" defTabSz="955675">
              <a:defRPr sz="2800">
                <a:solidFill>
                  <a:schemeClr val="tx1"/>
                </a:solidFill>
                <a:latin typeface="Arial" charset="0"/>
                <a:ea typeface="MS PGothic" pitchFamily="34" charset="-128"/>
              </a:defRPr>
            </a:lvl4pPr>
            <a:lvl5pPr marL="2057400" indent="-228600" defTabSz="955675">
              <a:defRPr sz="2800">
                <a:solidFill>
                  <a:schemeClr val="tx1"/>
                </a:solidFill>
                <a:latin typeface="Arial" charset="0"/>
                <a:ea typeface="MS PGothic" pitchFamily="34" charset="-128"/>
              </a:defRPr>
            </a:lvl5pPr>
            <a:lvl6pPr marL="2514600" indent="-228600" defTabSz="955675" eaLnBrk="0" fontAlgn="base" hangingPunct="0">
              <a:spcBef>
                <a:spcPct val="0"/>
              </a:spcBef>
              <a:spcAft>
                <a:spcPct val="0"/>
              </a:spcAft>
              <a:defRPr sz="2800">
                <a:solidFill>
                  <a:schemeClr val="tx1"/>
                </a:solidFill>
                <a:latin typeface="Arial" charset="0"/>
                <a:ea typeface="MS PGothic" pitchFamily="34" charset="-128"/>
              </a:defRPr>
            </a:lvl6pPr>
            <a:lvl7pPr marL="2971800" indent="-228600" defTabSz="955675" eaLnBrk="0" fontAlgn="base" hangingPunct="0">
              <a:spcBef>
                <a:spcPct val="0"/>
              </a:spcBef>
              <a:spcAft>
                <a:spcPct val="0"/>
              </a:spcAft>
              <a:defRPr sz="2800">
                <a:solidFill>
                  <a:schemeClr val="tx1"/>
                </a:solidFill>
                <a:latin typeface="Arial" charset="0"/>
                <a:ea typeface="MS PGothic" pitchFamily="34" charset="-128"/>
              </a:defRPr>
            </a:lvl7pPr>
            <a:lvl8pPr marL="3429000" indent="-228600" defTabSz="955675" eaLnBrk="0" fontAlgn="base" hangingPunct="0">
              <a:spcBef>
                <a:spcPct val="0"/>
              </a:spcBef>
              <a:spcAft>
                <a:spcPct val="0"/>
              </a:spcAft>
              <a:defRPr sz="2800">
                <a:solidFill>
                  <a:schemeClr val="tx1"/>
                </a:solidFill>
                <a:latin typeface="Arial" charset="0"/>
                <a:ea typeface="MS PGothic" pitchFamily="34" charset="-128"/>
              </a:defRPr>
            </a:lvl8pPr>
            <a:lvl9pPr marL="3886200" indent="-228600" defTabSz="955675" eaLnBrk="0" fontAlgn="base" hangingPunct="0">
              <a:spcBef>
                <a:spcPct val="0"/>
              </a:spcBef>
              <a:spcAft>
                <a:spcPct val="0"/>
              </a:spcAft>
              <a:defRPr sz="2800">
                <a:solidFill>
                  <a:schemeClr val="tx1"/>
                </a:solidFill>
                <a:latin typeface="Arial" charset="0"/>
                <a:ea typeface="MS PGothic" pitchFamily="34" charset="-128"/>
              </a:defRPr>
            </a:lvl9pPr>
          </a:lstStyle>
          <a:p>
            <a:fld id="{C7868AAD-8033-44F2-9B86-A661248474C2}" type="slidenum">
              <a:rPr lang="en-US" altLang="de-DE" sz="1300"/>
              <a:pPr/>
              <a:t>79</a:t>
            </a:fld>
            <a:endParaRPr lang="en-US" altLang="de-DE" sz="1300"/>
          </a:p>
        </p:txBody>
      </p:sp>
      <p:sp>
        <p:nvSpPr>
          <p:cNvPr id="182275" name="Rectangle 2"/>
          <p:cNvSpPr>
            <a:spLocks noGrp="1" noRot="1" noChangeAspect="1" noChangeArrowheads="1" noTextEdit="1"/>
          </p:cNvSpPr>
          <p:nvPr>
            <p:ph type="sldImg"/>
          </p:nvPr>
        </p:nvSpPr>
        <p:spPr>
          <a:xfrm>
            <a:off x="90488" y="744538"/>
            <a:ext cx="6618287" cy="3722687"/>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800">
                <a:solidFill>
                  <a:schemeClr val="tx1"/>
                </a:solidFill>
                <a:latin typeface="Arial" charset="0"/>
                <a:ea typeface="MS PGothic" pitchFamily="34" charset="-128"/>
              </a:defRPr>
            </a:lvl1pPr>
            <a:lvl2pPr marL="742950" indent="-285750" defTabSz="955675">
              <a:defRPr sz="2800">
                <a:solidFill>
                  <a:schemeClr val="tx1"/>
                </a:solidFill>
                <a:latin typeface="Arial" charset="0"/>
                <a:ea typeface="MS PGothic" pitchFamily="34" charset="-128"/>
              </a:defRPr>
            </a:lvl2pPr>
            <a:lvl3pPr marL="1143000" indent="-228600" defTabSz="955675">
              <a:defRPr sz="2800">
                <a:solidFill>
                  <a:schemeClr val="tx1"/>
                </a:solidFill>
                <a:latin typeface="Arial" charset="0"/>
                <a:ea typeface="MS PGothic" pitchFamily="34" charset="-128"/>
              </a:defRPr>
            </a:lvl3pPr>
            <a:lvl4pPr marL="1600200" indent="-228600" defTabSz="955675">
              <a:defRPr sz="2800">
                <a:solidFill>
                  <a:schemeClr val="tx1"/>
                </a:solidFill>
                <a:latin typeface="Arial" charset="0"/>
                <a:ea typeface="MS PGothic" pitchFamily="34" charset="-128"/>
              </a:defRPr>
            </a:lvl4pPr>
            <a:lvl5pPr marL="2057400" indent="-228600" defTabSz="955675">
              <a:defRPr sz="2800">
                <a:solidFill>
                  <a:schemeClr val="tx1"/>
                </a:solidFill>
                <a:latin typeface="Arial" charset="0"/>
                <a:ea typeface="MS PGothic" pitchFamily="34" charset="-128"/>
              </a:defRPr>
            </a:lvl5pPr>
            <a:lvl6pPr marL="2514600" indent="-228600" defTabSz="955675" eaLnBrk="0" fontAlgn="base" hangingPunct="0">
              <a:spcBef>
                <a:spcPct val="0"/>
              </a:spcBef>
              <a:spcAft>
                <a:spcPct val="0"/>
              </a:spcAft>
              <a:defRPr sz="2800">
                <a:solidFill>
                  <a:schemeClr val="tx1"/>
                </a:solidFill>
                <a:latin typeface="Arial" charset="0"/>
                <a:ea typeface="MS PGothic" pitchFamily="34" charset="-128"/>
              </a:defRPr>
            </a:lvl6pPr>
            <a:lvl7pPr marL="2971800" indent="-228600" defTabSz="955675" eaLnBrk="0" fontAlgn="base" hangingPunct="0">
              <a:spcBef>
                <a:spcPct val="0"/>
              </a:spcBef>
              <a:spcAft>
                <a:spcPct val="0"/>
              </a:spcAft>
              <a:defRPr sz="2800">
                <a:solidFill>
                  <a:schemeClr val="tx1"/>
                </a:solidFill>
                <a:latin typeface="Arial" charset="0"/>
                <a:ea typeface="MS PGothic" pitchFamily="34" charset="-128"/>
              </a:defRPr>
            </a:lvl7pPr>
            <a:lvl8pPr marL="3429000" indent="-228600" defTabSz="955675" eaLnBrk="0" fontAlgn="base" hangingPunct="0">
              <a:spcBef>
                <a:spcPct val="0"/>
              </a:spcBef>
              <a:spcAft>
                <a:spcPct val="0"/>
              </a:spcAft>
              <a:defRPr sz="2800">
                <a:solidFill>
                  <a:schemeClr val="tx1"/>
                </a:solidFill>
                <a:latin typeface="Arial" charset="0"/>
                <a:ea typeface="MS PGothic" pitchFamily="34" charset="-128"/>
              </a:defRPr>
            </a:lvl8pPr>
            <a:lvl9pPr marL="3886200" indent="-228600" defTabSz="955675" eaLnBrk="0" fontAlgn="base" hangingPunct="0">
              <a:spcBef>
                <a:spcPct val="0"/>
              </a:spcBef>
              <a:spcAft>
                <a:spcPct val="0"/>
              </a:spcAft>
              <a:defRPr sz="2800">
                <a:solidFill>
                  <a:schemeClr val="tx1"/>
                </a:solidFill>
                <a:latin typeface="Arial" charset="0"/>
                <a:ea typeface="MS PGothic" pitchFamily="34" charset="-128"/>
              </a:defRPr>
            </a:lvl9pPr>
          </a:lstStyle>
          <a:p>
            <a:fld id="{C7868AAD-8033-44F2-9B86-A661248474C2}" type="slidenum">
              <a:rPr lang="en-US" altLang="de-DE" sz="1300"/>
              <a:pPr/>
              <a:t>80</a:t>
            </a:fld>
            <a:endParaRPr lang="en-US" altLang="de-DE" sz="1300"/>
          </a:p>
        </p:txBody>
      </p:sp>
      <p:sp>
        <p:nvSpPr>
          <p:cNvPr id="182275" name="Rectangle 2"/>
          <p:cNvSpPr>
            <a:spLocks noGrp="1" noRot="1" noChangeAspect="1" noChangeArrowheads="1" noTextEdit="1"/>
          </p:cNvSpPr>
          <p:nvPr>
            <p:ph type="sldImg"/>
          </p:nvPr>
        </p:nvSpPr>
        <p:spPr>
          <a:xfrm>
            <a:off x="90488" y="744538"/>
            <a:ext cx="6618287" cy="3722687"/>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800">
                <a:solidFill>
                  <a:schemeClr val="tx1"/>
                </a:solidFill>
                <a:latin typeface="Arial" charset="0"/>
                <a:ea typeface="MS PGothic" pitchFamily="34" charset="-128"/>
              </a:defRPr>
            </a:lvl1pPr>
            <a:lvl2pPr marL="742950" indent="-285750" defTabSz="955675">
              <a:defRPr sz="2800">
                <a:solidFill>
                  <a:schemeClr val="tx1"/>
                </a:solidFill>
                <a:latin typeface="Arial" charset="0"/>
                <a:ea typeface="MS PGothic" pitchFamily="34" charset="-128"/>
              </a:defRPr>
            </a:lvl2pPr>
            <a:lvl3pPr marL="1143000" indent="-228600" defTabSz="955675">
              <a:defRPr sz="2800">
                <a:solidFill>
                  <a:schemeClr val="tx1"/>
                </a:solidFill>
                <a:latin typeface="Arial" charset="0"/>
                <a:ea typeface="MS PGothic" pitchFamily="34" charset="-128"/>
              </a:defRPr>
            </a:lvl3pPr>
            <a:lvl4pPr marL="1600200" indent="-228600" defTabSz="955675">
              <a:defRPr sz="2800">
                <a:solidFill>
                  <a:schemeClr val="tx1"/>
                </a:solidFill>
                <a:latin typeface="Arial" charset="0"/>
                <a:ea typeface="MS PGothic" pitchFamily="34" charset="-128"/>
              </a:defRPr>
            </a:lvl4pPr>
            <a:lvl5pPr marL="2057400" indent="-228600" defTabSz="955675">
              <a:defRPr sz="2800">
                <a:solidFill>
                  <a:schemeClr val="tx1"/>
                </a:solidFill>
                <a:latin typeface="Arial" charset="0"/>
                <a:ea typeface="MS PGothic" pitchFamily="34" charset="-128"/>
              </a:defRPr>
            </a:lvl5pPr>
            <a:lvl6pPr marL="2514600" indent="-228600" defTabSz="955675" eaLnBrk="0" fontAlgn="base" hangingPunct="0">
              <a:spcBef>
                <a:spcPct val="0"/>
              </a:spcBef>
              <a:spcAft>
                <a:spcPct val="0"/>
              </a:spcAft>
              <a:defRPr sz="2800">
                <a:solidFill>
                  <a:schemeClr val="tx1"/>
                </a:solidFill>
                <a:latin typeface="Arial" charset="0"/>
                <a:ea typeface="MS PGothic" pitchFamily="34" charset="-128"/>
              </a:defRPr>
            </a:lvl6pPr>
            <a:lvl7pPr marL="2971800" indent="-228600" defTabSz="955675" eaLnBrk="0" fontAlgn="base" hangingPunct="0">
              <a:spcBef>
                <a:spcPct val="0"/>
              </a:spcBef>
              <a:spcAft>
                <a:spcPct val="0"/>
              </a:spcAft>
              <a:defRPr sz="2800">
                <a:solidFill>
                  <a:schemeClr val="tx1"/>
                </a:solidFill>
                <a:latin typeface="Arial" charset="0"/>
                <a:ea typeface="MS PGothic" pitchFamily="34" charset="-128"/>
              </a:defRPr>
            </a:lvl7pPr>
            <a:lvl8pPr marL="3429000" indent="-228600" defTabSz="955675" eaLnBrk="0" fontAlgn="base" hangingPunct="0">
              <a:spcBef>
                <a:spcPct val="0"/>
              </a:spcBef>
              <a:spcAft>
                <a:spcPct val="0"/>
              </a:spcAft>
              <a:defRPr sz="2800">
                <a:solidFill>
                  <a:schemeClr val="tx1"/>
                </a:solidFill>
                <a:latin typeface="Arial" charset="0"/>
                <a:ea typeface="MS PGothic" pitchFamily="34" charset="-128"/>
              </a:defRPr>
            </a:lvl8pPr>
            <a:lvl9pPr marL="3886200" indent="-228600" defTabSz="955675" eaLnBrk="0" fontAlgn="base" hangingPunct="0">
              <a:spcBef>
                <a:spcPct val="0"/>
              </a:spcBef>
              <a:spcAft>
                <a:spcPct val="0"/>
              </a:spcAft>
              <a:defRPr sz="2800">
                <a:solidFill>
                  <a:schemeClr val="tx1"/>
                </a:solidFill>
                <a:latin typeface="Arial" charset="0"/>
                <a:ea typeface="MS PGothic" pitchFamily="34" charset="-128"/>
              </a:defRPr>
            </a:lvl9pPr>
          </a:lstStyle>
          <a:p>
            <a:fld id="{C7868AAD-8033-44F2-9B86-A661248474C2}" type="slidenum">
              <a:rPr lang="en-US" altLang="de-DE" sz="1300"/>
              <a:pPr/>
              <a:t>81</a:t>
            </a:fld>
            <a:endParaRPr lang="en-US" altLang="de-DE" sz="1300"/>
          </a:p>
        </p:txBody>
      </p:sp>
      <p:sp>
        <p:nvSpPr>
          <p:cNvPr id="182275" name="Rectangle 2"/>
          <p:cNvSpPr>
            <a:spLocks noGrp="1" noRot="1" noChangeAspect="1" noChangeArrowheads="1" noTextEdit="1"/>
          </p:cNvSpPr>
          <p:nvPr>
            <p:ph type="sldImg"/>
          </p:nvPr>
        </p:nvSpPr>
        <p:spPr>
          <a:xfrm>
            <a:off x="90488" y="744538"/>
            <a:ext cx="6618287" cy="3722687"/>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3213" y="585788"/>
            <a:ext cx="5557837"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82</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800">
                <a:solidFill>
                  <a:schemeClr val="tx1"/>
                </a:solidFill>
                <a:latin typeface="Arial" charset="0"/>
                <a:ea typeface="MS PGothic" pitchFamily="34" charset="-128"/>
              </a:defRPr>
            </a:lvl1pPr>
            <a:lvl2pPr marL="742950" indent="-285750" defTabSz="955675">
              <a:defRPr sz="2800">
                <a:solidFill>
                  <a:schemeClr val="tx1"/>
                </a:solidFill>
                <a:latin typeface="Arial" charset="0"/>
                <a:ea typeface="MS PGothic" pitchFamily="34" charset="-128"/>
              </a:defRPr>
            </a:lvl2pPr>
            <a:lvl3pPr marL="1143000" indent="-228600" defTabSz="955675">
              <a:defRPr sz="2800">
                <a:solidFill>
                  <a:schemeClr val="tx1"/>
                </a:solidFill>
                <a:latin typeface="Arial" charset="0"/>
                <a:ea typeface="MS PGothic" pitchFamily="34" charset="-128"/>
              </a:defRPr>
            </a:lvl3pPr>
            <a:lvl4pPr marL="1600200" indent="-228600" defTabSz="955675">
              <a:defRPr sz="2800">
                <a:solidFill>
                  <a:schemeClr val="tx1"/>
                </a:solidFill>
                <a:latin typeface="Arial" charset="0"/>
                <a:ea typeface="MS PGothic" pitchFamily="34" charset="-128"/>
              </a:defRPr>
            </a:lvl4pPr>
            <a:lvl5pPr marL="2057400" indent="-228600" defTabSz="955675">
              <a:defRPr sz="2800">
                <a:solidFill>
                  <a:schemeClr val="tx1"/>
                </a:solidFill>
                <a:latin typeface="Arial" charset="0"/>
                <a:ea typeface="MS PGothic" pitchFamily="34" charset="-128"/>
              </a:defRPr>
            </a:lvl5pPr>
            <a:lvl6pPr marL="2514600" indent="-228600" defTabSz="955675" eaLnBrk="0" fontAlgn="base" hangingPunct="0">
              <a:spcBef>
                <a:spcPct val="0"/>
              </a:spcBef>
              <a:spcAft>
                <a:spcPct val="0"/>
              </a:spcAft>
              <a:defRPr sz="2800">
                <a:solidFill>
                  <a:schemeClr val="tx1"/>
                </a:solidFill>
                <a:latin typeface="Arial" charset="0"/>
                <a:ea typeface="MS PGothic" pitchFamily="34" charset="-128"/>
              </a:defRPr>
            </a:lvl6pPr>
            <a:lvl7pPr marL="2971800" indent="-228600" defTabSz="955675" eaLnBrk="0" fontAlgn="base" hangingPunct="0">
              <a:spcBef>
                <a:spcPct val="0"/>
              </a:spcBef>
              <a:spcAft>
                <a:spcPct val="0"/>
              </a:spcAft>
              <a:defRPr sz="2800">
                <a:solidFill>
                  <a:schemeClr val="tx1"/>
                </a:solidFill>
                <a:latin typeface="Arial" charset="0"/>
                <a:ea typeface="MS PGothic" pitchFamily="34" charset="-128"/>
              </a:defRPr>
            </a:lvl7pPr>
            <a:lvl8pPr marL="3429000" indent="-228600" defTabSz="955675" eaLnBrk="0" fontAlgn="base" hangingPunct="0">
              <a:spcBef>
                <a:spcPct val="0"/>
              </a:spcBef>
              <a:spcAft>
                <a:spcPct val="0"/>
              </a:spcAft>
              <a:defRPr sz="2800">
                <a:solidFill>
                  <a:schemeClr val="tx1"/>
                </a:solidFill>
                <a:latin typeface="Arial" charset="0"/>
                <a:ea typeface="MS PGothic" pitchFamily="34" charset="-128"/>
              </a:defRPr>
            </a:lvl8pPr>
            <a:lvl9pPr marL="3886200" indent="-228600" defTabSz="955675" eaLnBrk="0" fontAlgn="base" hangingPunct="0">
              <a:spcBef>
                <a:spcPct val="0"/>
              </a:spcBef>
              <a:spcAft>
                <a:spcPct val="0"/>
              </a:spcAft>
              <a:defRPr sz="2800">
                <a:solidFill>
                  <a:schemeClr val="tx1"/>
                </a:solidFill>
                <a:latin typeface="Arial" charset="0"/>
                <a:ea typeface="MS PGothic" pitchFamily="34" charset="-128"/>
              </a:defRPr>
            </a:lvl9pPr>
          </a:lstStyle>
          <a:p>
            <a:fld id="{004CF693-9D65-461E-ADAA-88ACD1867814}" type="slidenum">
              <a:rPr lang="en-US" altLang="de-DE" sz="1300"/>
              <a:pPr/>
              <a:t>83</a:t>
            </a:fld>
            <a:endParaRPr lang="en-US" altLang="de-DE" sz="1300"/>
          </a:p>
        </p:txBody>
      </p:sp>
      <p:sp>
        <p:nvSpPr>
          <p:cNvPr id="186371" name="Rectangle 2"/>
          <p:cNvSpPr>
            <a:spLocks noGrp="1" noRot="1" noChangeAspect="1" noChangeArrowheads="1" noTextEdit="1"/>
          </p:cNvSpPr>
          <p:nvPr>
            <p:ph type="sldImg"/>
          </p:nvPr>
        </p:nvSpPr>
        <p:spPr>
          <a:xfrm>
            <a:off x="90488" y="744538"/>
            <a:ext cx="6618287" cy="3722687"/>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800">
                <a:solidFill>
                  <a:schemeClr val="tx1"/>
                </a:solidFill>
                <a:latin typeface="Arial" charset="0"/>
                <a:ea typeface="MS PGothic" pitchFamily="34" charset="-128"/>
              </a:defRPr>
            </a:lvl1pPr>
            <a:lvl2pPr marL="742950" indent="-285750" defTabSz="955675">
              <a:defRPr sz="2800">
                <a:solidFill>
                  <a:schemeClr val="tx1"/>
                </a:solidFill>
                <a:latin typeface="Arial" charset="0"/>
                <a:ea typeface="MS PGothic" pitchFamily="34" charset="-128"/>
              </a:defRPr>
            </a:lvl2pPr>
            <a:lvl3pPr marL="1143000" indent="-228600" defTabSz="955675">
              <a:defRPr sz="2800">
                <a:solidFill>
                  <a:schemeClr val="tx1"/>
                </a:solidFill>
                <a:latin typeface="Arial" charset="0"/>
                <a:ea typeface="MS PGothic" pitchFamily="34" charset="-128"/>
              </a:defRPr>
            </a:lvl3pPr>
            <a:lvl4pPr marL="1600200" indent="-228600" defTabSz="955675">
              <a:defRPr sz="2800">
                <a:solidFill>
                  <a:schemeClr val="tx1"/>
                </a:solidFill>
                <a:latin typeface="Arial" charset="0"/>
                <a:ea typeface="MS PGothic" pitchFamily="34" charset="-128"/>
              </a:defRPr>
            </a:lvl4pPr>
            <a:lvl5pPr marL="2057400" indent="-228600" defTabSz="955675">
              <a:defRPr sz="2800">
                <a:solidFill>
                  <a:schemeClr val="tx1"/>
                </a:solidFill>
                <a:latin typeface="Arial" charset="0"/>
                <a:ea typeface="MS PGothic" pitchFamily="34" charset="-128"/>
              </a:defRPr>
            </a:lvl5pPr>
            <a:lvl6pPr marL="2514600" indent="-228600" defTabSz="955675" eaLnBrk="0" fontAlgn="base" hangingPunct="0">
              <a:spcBef>
                <a:spcPct val="0"/>
              </a:spcBef>
              <a:spcAft>
                <a:spcPct val="0"/>
              </a:spcAft>
              <a:defRPr sz="2800">
                <a:solidFill>
                  <a:schemeClr val="tx1"/>
                </a:solidFill>
                <a:latin typeface="Arial" charset="0"/>
                <a:ea typeface="MS PGothic" pitchFamily="34" charset="-128"/>
              </a:defRPr>
            </a:lvl6pPr>
            <a:lvl7pPr marL="2971800" indent="-228600" defTabSz="955675" eaLnBrk="0" fontAlgn="base" hangingPunct="0">
              <a:spcBef>
                <a:spcPct val="0"/>
              </a:spcBef>
              <a:spcAft>
                <a:spcPct val="0"/>
              </a:spcAft>
              <a:defRPr sz="2800">
                <a:solidFill>
                  <a:schemeClr val="tx1"/>
                </a:solidFill>
                <a:latin typeface="Arial" charset="0"/>
                <a:ea typeface="MS PGothic" pitchFamily="34" charset="-128"/>
              </a:defRPr>
            </a:lvl7pPr>
            <a:lvl8pPr marL="3429000" indent="-228600" defTabSz="955675" eaLnBrk="0" fontAlgn="base" hangingPunct="0">
              <a:spcBef>
                <a:spcPct val="0"/>
              </a:spcBef>
              <a:spcAft>
                <a:spcPct val="0"/>
              </a:spcAft>
              <a:defRPr sz="2800">
                <a:solidFill>
                  <a:schemeClr val="tx1"/>
                </a:solidFill>
                <a:latin typeface="Arial" charset="0"/>
                <a:ea typeface="MS PGothic" pitchFamily="34" charset="-128"/>
              </a:defRPr>
            </a:lvl8pPr>
            <a:lvl9pPr marL="3886200" indent="-228600" defTabSz="955675" eaLnBrk="0" fontAlgn="base" hangingPunct="0">
              <a:spcBef>
                <a:spcPct val="0"/>
              </a:spcBef>
              <a:spcAft>
                <a:spcPct val="0"/>
              </a:spcAft>
              <a:defRPr sz="2800">
                <a:solidFill>
                  <a:schemeClr val="tx1"/>
                </a:solidFill>
                <a:latin typeface="Arial" charset="0"/>
                <a:ea typeface="MS PGothic" pitchFamily="34" charset="-128"/>
              </a:defRPr>
            </a:lvl9pPr>
          </a:lstStyle>
          <a:p>
            <a:fld id="{A20AD62E-3763-41A0-973F-66BC0F784C67}" type="slidenum">
              <a:rPr lang="en-US" altLang="de-DE" sz="1300"/>
              <a:pPr/>
              <a:t>84</a:t>
            </a:fld>
            <a:endParaRPr lang="en-US" altLang="de-DE" sz="1300"/>
          </a:p>
        </p:txBody>
      </p:sp>
      <p:sp>
        <p:nvSpPr>
          <p:cNvPr id="188419" name="Rectangle 2"/>
          <p:cNvSpPr>
            <a:spLocks noGrp="1" noRot="1" noChangeAspect="1" noChangeArrowheads="1" noTextEdit="1"/>
          </p:cNvSpPr>
          <p:nvPr>
            <p:ph type="sldImg"/>
          </p:nvPr>
        </p:nvSpPr>
        <p:spPr>
          <a:xfrm>
            <a:off x="90488" y="744538"/>
            <a:ext cx="6616700" cy="3722687"/>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800">
                <a:solidFill>
                  <a:schemeClr val="tx1"/>
                </a:solidFill>
                <a:latin typeface="Arial" charset="0"/>
                <a:ea typeface="MS PGothic" pitchFamily="34" charset="-128"/>
              </a:defRPr>
            </a:lvl1pPr>
            <a:lvl2pPr marL="742950" indent="-285750" defTabSz="955675">
              <a:defRPr sz="2800">
                <a:solidFill>
                  <a:schemeClr val="tx1"/>
                </a:solidFill>
                <a:latin typeface="Arial" charset="0"/>
                <a:ea typeface="MS PGothic" pitchFamily="34" charset="-128"/>
              </a:defRPr>
            </a:lvl2pPr>
            <a:lvl3pPr marL="1143000" indent="-228600" defTabSz="955675">
              <a:defRPr sz="2800">
                <a:solidFill>
                  <a:schemeClr val="tx1"/>
                </a:solidFill>
                <a:latin typeface="Arial" charset="0"/>
                <a:ea typeface="MS PGothic" pitchFamily="34" charset="-128"/>
              </a:defRPr>
            </a:lvl3pPr>
            <a:lvl4pPr marL="1600200" indent="-228600" defTabSz="955675">
              <a:defRPr sz="2800">
                <a:solidFill>
                  <a:schemeClr val="tx1"/>
                </a:solidFill>
                <a:latin typeface="Arial" charset="0"/>
                <a:ea typeface="MS PGothic" pitchFamily="34" charset="-128"/>
              </a:defRPr>
            </a:lvl4pPr>
            <a:lvl5pPr marL="2057400" indent="-228600" defTabSz="955675">
              <a:defRPr sz="2800">
                <a:solidFill>
                  <a:schemeClr val="tx1"/>
                </a:solidFill>
                <a:latin typeface="Arial" charset="0"/>
                <a:ea typeface="MS PGothic" pitchFamily="34" charset="-128"/>
              </a:defRPr>
            </a:lvl5pPr>
            <a:lvl6pPr marL="2514600" indent="-228600" defTabSz="955675" eaLnBrk="0" fontAlgn="base" hangingPunct="0">
              <a:spcBef>
                <a:spcPct val="0"/>
              </a:spcBef>
              <a:spcAft>
                <a:spcPct val="0"/>
              </a:spcAft>
              <a:defRPr sz="2800">
                <a:solidFill>
                  <a:schemeClr val="tx1"/>
                </a:solidFill>
                <a:latin typeface="Arial" charset="0"/>
                <a:ea typeface="MS PGothic" pitchFamily="34" charset="-128"/>
              </a:defRPr>
            </a:lvl6pPr>
            <a:lvl7pPr marL="2971800" indent="-228600" defTabSz="955675" eaLnBrk="0" fontAlgn="base" hangingPunct="0">
              <a:spcBef>
                <a:spcPct val="0"/>
              </a:spcBef>
              <a:spcAft>
                <a:spcPct val="0"/>
              </a:spcAft>
              <a:defRPr sz="2800">
                <a:solidFill>
                  <a:schemeClr val="tx1"/>
                </a:solidFill>
                <a:latin typeface="Arial" charset="0"/>
                <a:ea typeface="MS PGothic" pitchFamily="34" charset="-128"/>
              </a:defRPr>
            </a:lvl7pPr>
            <a:lvl8pPr marL="3429000" indent="-228600" defTabSz="955675" eaLnBrk="0" fontAlgn="base" hangingPunct="0">
              <a:spcBef>
                <a:spcPct val="0"/>
              </a:spcBef>
              <a:spcAft>
                <a:spcPct val="0"/>
              </a:spcAft>
              <a:defRPr sz="2800">
                <a:solidFill>
                  <a:schemeClr val="tx1"/>
                </a:solidFill>
                <a:latin typeface="Arial" charset="0"/>
                <a:ea typeface="MS PGothic" pitchFamily="34" charset="-128"/>
              </a:defRPr>
            </a:lvl8pPr>
            <a:lvl9pPr marL="3886200" indent="-228600" defTabSz="955675" eaLnBrk="0" fontAlgn="base" hangingPunct="0">
              <a:spcBef>
                <a:spcPct val="0"/>
              </a:spcBef>
              <a:spcAft>
                <a:spcPct val="0"/>
              </a:spcAft>
              <a:defRPr sz="2800">
                <a:solidFill>
                  <a:schemeClr val="tx1"/>
                </a:solidFill>
                <a:latin typeface="Arial" charset="0"/>
                <a:ea typeface="MS PGothic" pitchFamily="34" charset="-128"/>
              </a:defRPr>
            </a:lvl9pPr>
          </a:lstStyle>
          <a:p>
            <a:fld id="{18B4AB53-5278-496C-8071-6CC428991019}" type="slidenum">
              <a:rPr lang="en-US" altLang="de-DE" sz="1300"/>
              <a:pPr/>
              <a:t>85</a:t>
            </a:fld>
            <a:endParaRPr lang="en-US" altLang="de-DE" sz="1300"/>
          </a:p>
        </p:txBody>
      </p:sp>
      <p:sp>
        <p:nvSpPr>
          <p:cNvPr id="190467" name="Rectangle 2"/>
          <p:cNvSpPr>
            <a:spLocks noGrp="1" noRot="1" noChangeAspect="1" noChangeArrowheads="1" noTextEdit="1"/>
          </p:cNvSpPr>
          <p:nvPr>
            <p:ph type="sldImg"/>
          </p:nvPr>
        </p:nvSpPr>
        <p:spPr>
          <a:xfrm>
            <a:off x="90488" y="744538"/>
            <a:ext cx="6616700" cy="3722687"/>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800">
                <a:solidFill>
                  <a:schemeClr val="tx1"/>
                </a:solidFill>
                <a:latin typeface="Arial" charset="0"/>
                <a:ea typeface="MS PGothic" pitchFamily="34" charset="-128"/>
              </a:defRPr>
            </a:lvl1pPr>
            <a:lvl2pPr marL="742950" indent="-285750" defTabSz="955675">
              <a:defRPr sz="2800">
                <a:solidFill>
                  <a:schemeClr val="tx1"/>
                </a:solidFill>
                <a:latin typeface="Arial" charset="0"/>
                <a:ea typeface="MS PGothic" pitchFamily="34" charset="-128"/>
              </a:defRPr>
            </a:lvl2pPr>
            <a:lvl3pPr marL="1143000" indent="-228600" defTabSz="955675">
              <a:defRPr sz="2800">
                <a:solidFill>
                  <a:schemeClr val="tx1"/>
                </a:solidFill>
                <a:latin typeface="Arial" charset="0"/>
                <a:ea typeface="MS PGothic" pitchFamily="34" charset="-128"/>
              </a:defRPr>
            </a:lvl3pPr>
            <a:lvl4pPr marL="1600200" indent="-228600" defTabSz="955675">
              <a:defRPr sz="2800">
                <a:solidFill>
                  <a:schemeClr val="tx1"/>
                </a:solidFill>
                <a:latin typeface="Arial" charset="0"/>
                <a:ea typeface="MS PGothic" pitchFamily="34" charset="-128"/>
              </a:defRPr>
            </a:lvl4pPr>
            <a:lvl5pPr marL="2057400" indent="-228600" defTabSz="955675">
              <a:defRPr sz="2800">
                <a:solidFill>
                  <a:schemeClr val="tx1"/>
                </a:solidFill>
                <a:latin typeface="Arial" charset="0"/>
                <a:ea typeface="MS PGothic" pitchFamily="34" charset="-128"/>
              </a:defRPr>
            </a:lvl5pPr>
            <a:lvl6pPr marL="2514600" indent="-228600" defTabSz="955675" eaLnBrk="0" fontAlgn="base" hangingPunct="0">
              <a:spcBef>
                <a:spcPct val="0"/>
              </a:spcBef>
              <a:spcAft>
                <a:spcPct val="0"/>
              </a:spcAft>
              <a:defRPr sz="2800">
                <a:solidFill>
                  <a:schemeClr val="tx1"/>
                </a:solidFill>
                <a:latin typeface="Arial" charset="0"/>
                <a:ea typeface="MS PGothic" pitchFamily="34" charset="-128"/>
              </a:defRPr>
            </a:lvl6pPr>
            <a:lvl7pPr marL="2971800" indent="-228600" defTabSz="955675" eaLnBrk="0" fontAlgn="base" hangingPunct="0">
              <a:spcBef>
                <a:spcPct val="0"/>
              </a:spcBef>
              <a:spcAft>
                <a:spcPct val="0"/>
              </a:spcAft>
              <a:defRPr sz="2800">
                <a:solidFill>
                  <a:schemeClr val="tx1"/>
                </a:solidFill>
                <a:latin typeface="Arial" charset="0"/>
                <a:ea typeface="MS PGothic" pitchFamily="34" charset="-128"/>
              </a:defRPr>
            </a:lvl7pPr>
            <a:lvl8pPr marL="3429000" indent="-228600" defTabSz="955675" eaLnBrk="0" fontAlgn="base" hangingPunct="0">
              <a:spcBef>
                <a:spcPct val="0"/>
              </a:spcBef>
              <a:spcAft>
                <a:spcPct val="0"/>
              </a:spcAft>
              <a:defRPr sz="2800">
                <a:solidFill>
                  <a:schemeClr val="tx1"/>
                </a:solidFill>
                <a:latin typeface="Arial" charset="0"/>
                <a:ea typeface="MS PGothic" pitchFamily="34" charset="-128"/>
              </a:defRPr>
            </a:lvl8pPr>
            <a:lvl9pPr marL="3886200" indent="-228600" defTabSz="955675" eaLnBrk="0" fontAlgn="base" hangingPunct="0">
              <a:spcBef>
                <a:spcPct val="0"/>
              </a:spcBef>
              <a:spcAft>
                <a:spcPct val="0"/>
              </a:spcAft>
              <a:defRPr sz="2800">
                <a:solidFill>
                  <a:schemeClr val="tx1"/>
                </a:solidFill>
                <a:latin typeface="Arial" charset="0"/>
                <a:ea typeface="MS PGothic" pitchFamily="34" charset="-128"/>
              </a:defRPr>
            </a:lvl9pPr>
          </a:lstStyle>
          <a:p>
            <a:fld id="{EB329742-8314-431F-B4CF-CAC49F541A49}" type="slidenum">
              <a:rPr lang="en-US" altLang="de-DE" sz="1300"/>
              <a:pPr/>
              <a:t>86</a:t>
            </a:fld>
            <a:endParaRPr lang="en-US" altLang="de-DE" sz="1300"/>
          </a:p>
        </p:txBody>
      </p:sp>
      <p:sp>
        <p:nvSpPr>
          <p:cNvPr id="192515" name="Rectangle 2"/>
          <p:cNvSpPr>
            <a:spLocks noGrp="1" noRot="1" noChangeAspect="1" noChangeArrowheads="1" noTextEdit="1"/>
          </p:cNvSpPr>
          <p:nvPr>
            <p:ph type="sldImg"/>
          </p:nvPr>
        </p:nvSpPr>
        <p:spPr>
          <a:xfrm>
            <a:off x="90488" y="744538"/>
            <a:ext cx="6616700" cy="3722687"/>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E8A1F20-1CC4-4BFD-BE4B-816652ECAA80}" type="slidenum">
              <a:rPr lang="en-US" altLang="es-ES" smtClean="0"/>
              <a:pPr/>
              <a:t>87</a:t>
            </a:fld>
            <a:endParaRPr lang="en-US" altLang="es-ES"/>
          </a:p>
        </p:txBody>
      </p:sp>
    </p:spTree>
    <p:extLst>
      <p:ext uri="{BB962C8B-B14F-4D97-AF65-F5344CB8AC3E}">
        <p14:creationId xmlns:p14="http://schemas.microsoft.com/office/powerpoint/2010/main" val="95222206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800">
                <a:solidFill>
                  <a:schemeClr val="tx1"/>
                </a:solidFill>
                <a:latin typeface="Arial" charset="0"/>
                <a:ea typeface="MS PGothic" pitchFamily="34" charset="-128"/>
              </a:defRPr>
            </a:lvl1pPr>
            <a:lvl2pPr marL="742950" indent="-285750" defTabSz="955675">
              <a:defRPr sz="2800">
                <a:solidFill>
                  <a:schemeClr val="tx1"/>
                </a:solidFill>
                <a:latin typeface="Arial" charset="0"/>
                <a:ea typeface="MS PGothic" pitchFamily="34" charset="-128"/>
              </a:defRPr>
            </a:lvl2pPr>
            <a:lvl3pPr marL="1143000" indent="-228600" defTabSz="955675">
              <a:defRPr sz="2800">
                <a:solidFill>
                  <a:schemeClr val="tx1"/>
                </a:solidFill>
                <a:latin typeface="Arial" charset="0"/>
                <a:ea typeface="MS PGothic" pitchFamily="34" charset="-128"/>
              </a:defRPr>
            </a:lvl3pPr>
            <a:lvl4pPr marL="1600200" indent="-228600" defTabSz="955675">
              <a:defRPr sz="2800">
                <a:solidFill>
                  <a:schemeClr val="tx1"/>
                </a:solidFill>
                <a:latin typeface="Arial" charset="0"/>
                <a:ea typeface="MS PGothic" pitchFamily="34" charset="-128"/>
              </a:defRPr>
            </a:lvl4pPr>
            <a:lvl5pPr marL="2057400" indent="-228600" defTabSz="955675">
              <a:defRPr sz="2800">
                <a:solidFill>
                  <a:schemeClr val="tx1"/>
                </a:solidFill>
                <a:latin typeface="Arial" charset="0"/>
                <a:ea typeface="MS PGothic" pitchFamily="34" charset="-128"/>
              </a:defRPr>
            </a:lvl5pPr>
            <a:lvl6pPr marL="2514600" indent="-228600" defTabSz="955675" eaLnBrk="0" fontAlgn="base" hangingPunct="0">
              <a:spcBef>
                <a:spcPct val="0"/>
              </a:spcBef>
              <a:spcAft>
                <a:spcPct val="0"/>
              </a:spcAft>
              <a:defRPr sz="2800">
                <a:solidFill>
                  <a:schemeClr val="tx1"/>
                </a:solidFill>
                <a:latin typeface="Arial" charset="0"/>
                <a:ea typeface="MS PGothic" pitchFamily="34" charset="-128"/>
              </a:defRPr>
            </a:lvl6pPr>
            <a:lvl7pPr marL="2971800" indent="-228600" defTabSz="955675" eaLnBrk="0" fontAlgn="base" hangingPunct="0">
              <a:spcBef>
                <a:spcPct val="0"/>
              </a:spcBef>
              <a:spcAft>
                <a:spcPct val="0"/>
              </a:spcAft>
              <a:defRPr sz="2800">
                <a:solidFill>
                  <a:schemeClr val="tx1"/>
                </a:solidFill>
                <a:latin typeface="Arial" charset="0"/>
                <a:ea typeface="MS PGothic" pitchFamily="34" charset="-128"/>
              </a:defRPr>
            </a:lvl7pPr>
            <a:lvl8pPr marL="3429000" indent="-228600" defTabSz="955675" eaLnBrk="0" fontAlgn="base" hangingPunct="0">
              <a:spcBef>
                <a:spcPct val="0"/>
              </a:spcBef>
              <a:spcAft>
                <a:spcPct val="0"/>
              </a:spcAft>
              <a:defRPr sz="2800">
                <a:solidFill>
                  <a:schemeClr val="tx1"/>
                </a:solidFill>
                <a:latin typeface="Arial" charset="0"/>
                <a:ea typeface="MS PGothic" pitchFamily="34" charset="-128"/>
              </a:defRPr>
            </a:lvl8pPr>
            <a:lvl9pPr marL="3886200" indent="-228600" defTabSz="955675" eaLnBrk="0" fontAlgn="base" hangingPunct="0">
              <a:spcBef>
                <a:spcPct val="0"/>
              </a:spcBef>
              <a:spcAft>
                <a:spcPct val="0"/>
              </a:spcAft>
              <a:defRPr sz="2800">
                <a:solidFill>
                  <a:schemeClr val="tx1"/>
                </a:solidFill>
                <a:latin typeface="Arial" charset="0"/>
                <a:ea typeface="MS PGothic" pitchFamily="34" charset="-128"/>
              </a:defRPr>
            </a:lvl9pPr>
          </a:lstStyle>
          <a:p>
            <a:fld id="{D47354F6-1688-4DB2-93A6-AE7049F2B668}" type="slidenum">
              <a:rPr lang="en-US" altLang="de-DE" sz="1300"/>
              <a:pPr/>
              <a:t>88</a:t>
            </a:fld>
            <a:endParaRPr lang="en-US" altLang="de-DE" sz="1300"/>
          </a:p>
        </p:txBody>
      </p:sp>
      <p:sp>
        <p:nvSpPr>
          <p:cNvPr id="195587" name="Rectangle 2"/>
          <p:cNvSpPr>
            <a:spLocks noGrp="1" noRot="1" noChangeAspect="1" noChangeArrowheads="1" noTextEdit="1"/>
          </p:cNvSpPr>
          <p:nvPr>
            <p:ph type="sldImg"/>
          </p:nvPr>
        </p:nvSpPr>
        <p:spPr>
          <a:xfrm>
            <a:off x="90488" y="744538"/>
            <a:ext cx="6616700" cy="3722687"/>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err="1">
                <a:solidFill>
                  <a:srgbClr val="004992"/>
                </a:solidFill>
              </a:rPr>
              <a:t>Entrenament</a:t>
            </a:r>
            <a:r>
              <a:rPr lang="en-US" altLang="ko-KR" dirty="0">
                <a:solidFill>
                  <a:srgbClr val="004992"/>
                </a:solidFill>
              </a:rPr>
              <a:t> </a:t>
            </a:r>
            <a:r>
              <a:rPr lang="en-US" altLang="ko-KR" dirty="0" err="1">
                <a:solidFill>
                  <a:srgbClr val="004992"/>
                </a:solidFill>
              </a:rPr>
              <a:t>Metacognitiu</a:t>
            </a:r>
            <a:r>
              <a:rPr lang="en-US" altLang="ko-KR" dirty="0">
                <a:solidFill>
                  <a:srgbClr val="004992"/>
                </a:solidFill>
              </a:rPr>
              <a:t> (EMC)</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ko-KR" sz="1000" dirty="0" err="1">
                <a:latin typeface="+mj-lt"/>
              </a:rPr>
              <a:t>L'ús</a:t>
            </a:r>
            <a:r>
              <a:rPr lang="en-US" altLang="ko-KR" sz="1000" dirty="0">
                <a:latin typeface="+mj-lt"/>
              </a:rPr>
              <a:t> de les </a:t>
            </a:r>
            <a:r>
              <a:rPr lang="en-US" altLang="ko-KR" sz="1000" dirty="0" err="1">
                <a:latin typeface="+mj-lt"/>
              </a:rPr>
              <a:t>imatges</a:t>
            </a:r>
            <a:r>
              <a:rPr lang="en-US" altLang="ko-KR" sz="1000" dirty="0">
                <a:latin typeface="+mj-lt"/>
              </a:rPr>
              <a:t> </a:t>
            </a:r>
            <a:r>
              <a:rPr lang="en-US" altLang="ko-KR" sz="1000" dirty="0" err="1">
                <a:latin typeface="+mj-lt"/>
              </a:rPr>
              <a:t>en</a:t>
            </a:r>
            <a:r>
              <a:rPr lang="en-US" altLang="ko-KR" sz="1000" dirty="0">
                <a:latin typeface="+mj-lt"/>
              </a:rPr>
              <a:t> </a:t>
            </a:r>
            <a:r>
              <a:rPr lang="en-US" altLang="ko-KR" sz="1000" dirty="0" err="1">
                <a:latin typeface="+mj-lt"/>
              </a:rPr>
              <a:t>aquest</a:t>
            </a:r>
            <a:r>
              <a:rPr lang="en-US" altLang="ko-KR" sz="1000" dirty="0">
                <a:latin typeface="+mj-lt"/>
              </a:rPr>
              <a:t> </a:t>
            </a:r>
            <a:r>
              <a:rPr lang="en-US" altLang="ko-KR" sz="1000" dirty="0" err="1">
                <a:latin typeface="+mj-lt"/>
              </a:rPr>
              <a:t>mòdul</a:t>
            </a:r>
            <a:r>
              <a:rPr lang="en-US" altLang="ko-KR" sz="1000" dirty="0">
                <a:latin typeface="+mj-lt"/>
              </a:rPr>
              <a:t> ha </a:t>
            </a:r>
            <a:r>
              <a:rPr lang="en-US" altLang="ko-KR" sz="1000" dirty="0" err="1">
                <a:latin typeface="+mj-lt"/>
              </a:rPr>
              <a:t>estat</a:t>
            </a:r>
            <a:r>
              <a:rPr lang="en-US" altLang="ko-KR" sz="1000" dirty="0">
                <a:latin typeface="+mj-lt"/>
              </a:rPr>
              <a:t> possible </a:t>
            </a:r>
            <a:r>
              <a:rPr lang="en-US" altLang="ko-KR" sz="1000" dirty="0" err="1">
                <a:latin typeface="+mj-lt"/>
              </a:rPr>
              <a:t>amb</a:t>
            </a:r>
            <a:r>
              <a:rPr lang="en-US" altLang="ko-KR" sz="1000" dirty="0">
                <a:latin typeface="+mj-lt"/>
              </a:rPr>
              <a:t> el </a:t>
            </a:r>
            <a:r>
              <a:rPr lang="en-US" altLang="ko-KR" sz="1000" dirty="0" err="1">
                <a:latin typeface="+mj-lt"/>
              </a:rPr>
              <a:t>permís</a:t>
            </a:r>
            <a:r>
              <a:rPr lang="en-US" altLang="ko-KR" sz="1000" dirty="0">
                <a:latin typeface="+mj-lt"/>
              </a:rPr>
              <a:t> </a:t>
            </a:r>
            <a:r>
              <a:rPr lang="en-US" altLang="ko-KR" sz="1000" dirty="0" err="1">
                <a:latin typeface="+mj-lt"/>
              </a:rPr>
              <a:t>dels</a:t>
            </a:r>
            <a:r>
              <a:rPr lang="en-US" altLang="ko-KR" sz="1000" dirty="0">
                <a:latin typeface="+mj-lt"/>
              </a:rPr>
              <a:t> </a:t>
            </a:r>
            <a:r>
              <a:rPr lang="en-US" altLang="ko-KR" sz="1000" dirty="0" err="1">
                <a:latin typeface="+mj-lt"/>
              </a:rPr>
              <a:t>i</a:t>
            </a:r>
            <a:r>
              <a:rPr lang="en-US" altLang="ko-KR" sz="1000" dirty="0">
                <a:latin typeface="+mj-lt"/>
              </a:rPr>
              <a:t> les </a:t>
            </a:r>
            <a:r>
              <a:rPr lang="en-US" altLang="ko-KR" sz="1000" dirty="0" err="1">
                <a:latin typeface="+mj-lt"/>
              </a:rPr>
              <a:t>propietàries</a:t>
            </a:r>
            <a:r>
              <a:rPr lang="en-US" altLang="ko-KR" sz="1000" dirty="0">
                <a:latin typeface="+mj-lt"/>
              </a:rPr>
              <a:t> de </a:t>
            </a:r>
            <a:r>
              <a:rPr lang="en-US" altLang="ko-KR" sz="1000" dirty="0" err="1">
                <a:latin typeface="+mj-lt"/>
              </a:rPr>
              <a:t>dret</a:t>
            </a:r>
            <a:r>
              <a:rPr lang="en-US" altLang="ko-KR" sz="1000" dirty="0">
                <a:latin typeface="+mj-lt"/>
              </a:rPr>
              <a:t> </a:t>
            </a:r>
            <a:r>
              <a:rPr lang="en-US" altLang="ko-KR" sz="1000" dirty="0" err="1">
                <a:latin typeface="+mj-lt"/>
              </a:rPr>
              <a:t>d'autoria</a:t>
            </a:r>
            <a:r>
              <a:rPr lang="en-US" altLang="ko-KR" sz="1000" dirty="0">
                <a:latin typeface="+mj-lt"/>
              </a:rPr>
              <a:t>/</a:t>
            </a:r>
            <a:r>
              <a:rPr lang="en-US" altLang="ko-KR" sz="1000" dirty="0" err="1">
                <a:latin typeface="+mj-lt"/>
              </a:rPr>
              <a:t>imatges</a:t>
            </a:r>
            <a:r>
              <a:rPr lang="en-US" altLang="ko-KR" sz="1000" dirty="0">
                <a:latin typeface="+mj-lt"/>
              </a:rPr>
              <a:t> </a:t>
            </a:r>
            <a:r>
              <a:rPr lang="en-US" altLang="ko-KR" sz="1000" dirty="0" err="1">
                <a:latin typeface="+mj-lt"/>
              </a:rPr>
              <a:t>i</a:t>
            </a:r>
            <a:r>
              <a:rPr lang="en-US" altLang="ko-KR" sz="1000" dirty="0">
                <a:latin typeface="+mj-lt"/>
              </a:rPr>
              <a:t> artistes original. Per a </a:t>
            </a:r>
            <a:r>
              <a:rPr lang="en-US" altLang="ko-KR" sz="1000" dirty="0" err="1">
                <a:latin typeface="+mj-lt"/>
              </a:rPr>
              <a:t>més</a:t>
            </a:r>
            <a:r>
              <a:rPr lang="en-US" altLang="ko-KR" sz="1000" dirty="0">
                <a:latin typeface="+mj-lt"/>
              </a:rPr>
              <a:t> </a:t>
            </a:r>
            <a:r>
              <a:rPr lang="en-US" altLang="ko-KR" sz="1000" dirty="0" err="1">
                <a:latin typeface="+mj-lt"/>
              </a:rPr>
              <a:t>detalls</a:t>
            </a:r>
            <a:r>
              <a:rPr lang="en-US" altLang="ko-KR" sz="1000" dirty="0">
                <a:latin typeface="+mj-lt"/>
              </a:rPr>
              <a:t> (</a:t>
            </a:r>
            <a:r>
              <a:rPr lang="en-US" altLang="ko-KR" sz="1000" dirty="0" err="1">
                <a:latin typeface="+mj-lt"/>
              </a:rPr>
              <a:t>artista</a:t>
            </a:r>
            <a:r>
              <a:rPr lang="en-US" altLang="ko-KR" sz="1000" dirty="0">
                <a:latin typeface="+mj-lt"/>
              </a:rPr>
              <a:t>, </a:t>
            </a:r>
            <a:r>
              <a:rPr lang="en-US" altLang="ko-KR" sz="1000" dirty="0" err="1">
                <a:latin typeface="+mj-lt"/>
              </a:rPr>
              <a:t>títol</a:t>
            </a:r>
            <a:r>
              <a:rPr lang="en-US" altLang="ko-KR" sz="1000" dirty="0">
                <a:latin typeface="+mj-lt"/>
              </a:rPr>
              <a:t>), </a:t>
            </a:r>
            <a:r>
              <a:rPr lang="en-US" altLang="ko-KR" sz="1000" dirty="0" err="1">
                <a:latin typeface="+mj-lt"/>
              </a:rPr>
              <a:t>si</a:t>
            </a:r>
            <a:r>
              <a:rPr lang="en-US" altLang="ko-KR" sz="1000" dirty="0">
                <a:latin typeface="+mj-lt"/>
              </a:rPr>
              <a:t> us </a:t>
            </a:r>
            <a:r>
              <a:rPr lang="en-US" altLang="ko-KR" sz="1000" dirty="0" err="1">
                <a:latin typeface="+mj-lt"/>
              </a:rPr>
              <a:t>plau</a:t>
            </a:r>
            <a:r>
              <a:rPr lang="en-US" altLang="ko-KR" sz="1000" dirty="0">
                <a:latin typeface="+mj-lt"/>
              </a:rPr>
              <a:t> </a:t>
            </a:r>
            <a:r>
              <a:rPr lang="en-US" altLang="ko-KR" sz="1000" dirty="0" err="1">
                <a:latin typeface="+mj-lt"/>
              </a:rPr>
              <a:t>adreçar</a:t>
            </a:r>
            <a:r>
              <a:rPr lang="en-US" altLang="ko-KR" sz="1000" dirty="0">
                <a:latin typeface="+mj-lt"/>
              </a:rPr>
              <a:t>-se a la </a:t>
            </a:r>
            <a:r>
              <a:rPr lang="en-US" altLang="ko-KR" sz="1000" dirty="0" err="1">
                <a:latin typeface="+mj-lt"/>
              </a:rPr>
              <a:t>última</a:t>
            </a:r>
            <a:r>
              <a:rPr lang="en-US" altLang="ko-KR" sz="1000" dirty="0">
                <a:latin typeface="+mj-lt"/>
              </a:rPr>
              <a:t> </a:t>
            </a:r>
            <a:r>
              <a:rPr lang="en-US" altLang="ko-KR" sz="1000" dirty="0" err="1">
                <a:latin typeface="+mj-lt"/>
              </a:rPr>
              <a:t>diapositiva</a:t>
            </a:r>
            <a:r>
              <a:rPr lang="en-US" altLang="ko-KR" sz="1000" dirty="0">
                <a:latin typeface="+mj-lt"/>
              </a:rPr>
              <a:t>.</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Entrenament Metacognitiu 5 – Memòria</a:t>
            </a:r>
          </a:p>
        </p:txBody>
      </p:sp>
      <p:sp>
        <p:nvSpPr>
          <p:cNvPr id="4" name="Slide Number Placeholder 3"/>
          <p:cNvSpPr>
            <a:spLocks noGrp="1"/>
          </p:cNvSpPr>
          <p:nvPr>
            <p:ph type="sldNum" sz="quarter" idx="12"/>
          </p:nvPr>
        </p:nvSpPr>
        <p:spPr bwMode="gray"/>
        <p:txBody>
          <a:bodyPr/>
          <a:lstStyle>
            <a:lvl1pPr>
              <a:defRPr b="0"/>
            </a:lvl1pPr>
          </a:lstStyle>
          <a:p>
            <a:fld id="{AD86AA6A-EB01-48C5-8353-535667E9E2F6}" type="slidenum">
              <a:rPr lang="de-DE" altLang="es-ES" smtClean="0"/>
              <a:pPr/>
              <a:t>‹Nr.›</a:t>
            </a:fld>
            <a:endParaRPr lang="de-DE" altLang="es-ES"/>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Entrenament Metacognitiu 5 – Memòria</a:t>
            </a:r>
          </a:p>
        </p:txBody>
      </p:sp>
      <p:sp>
        <p:nvSpPr>
          <p:cNvPr id="6" name="Slide Number Placeholder 5"/>
          <p:cNvSpPr>
            <a:spLocks noGrp="1"/>
          </p:cNvSpPr>
          <p:nvPr>
            <p:ph type="sldNum" sz="quarter" idx="12"/>
          </p:nvPr>
        </p:nvSpPr>
        <p:spPr bwMode="gray"/>
        <p:txBody>
          <a:bodyPr>
            <a:noAutofit/>
          </a:bodyPr>
          <a:lstStyle>
            <a:lvl1pPr>
              <a:defRPr b="0"/>
            </a:lvl1pPr>
          </a:lstStyle>
          <a:p>
            <a:fld id="{AD86AA6A-EB01-48C5-8353-535667E9E2F6}" type="slidenum">
              <a:rPr lang="de-DE" altLang="es-ES" smtClean="0"/>
              <a:pPr/>
              <a:t>‹Nr.›</a:t>
            </a:fld>
            <a:endParaRPr lang="de-DE" altLang="es-ES"/>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Entrenament Metacognitiu 5 – Memòria</a:t>
            </a:r>
          </a:p>
        </p:txBody>
      </p:sp>
      <p:sp>
        <p:nvSpPr>
          <p:cNvPr id="7" name="Slide Number Placeholder 6"/>
          <p:cNvSpPr>
            <a:spLocks noGrp="1"/>
          </p:cNvSpPr>
          <p:nvPr>
            <p:ph type="sldNum" sz="quarter" idx="12"/>
          </p:nvPr>
        </p:nvSpPr>
        <p:spPr bwMode="gray"/>
        <p:txBody>
          <a:bodyPr/>
          <a:lstStyle>
            <a:lvl1pPr>
              <a:defRPr b="0"/>
            </a:lvl1pPr>
          </a:lstStyle>
          <a:p>
            <a:fld id="{AD86AA6A-EB01-48C5-8353-535667E9E2F6}" type="slidenum">
              <a:rPr lang="de-DE" altLang="es-ES" smtClean="0"/>
              <a:pPr/>
              <a:t>‹Nr.›</a:t>
            </a:fld>
            <a:endParaRPr lang="de-DE" altLang="es-ES"/>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Entrenament Metacognitiu 5 – Memòria</a:t>
            </a:r>
          </a:p>
        </p:txBody>
      </p:sp>
      <p:sp>
        <p:nvSpPr>
          <p:cNvPr id="7" name="Slide Number Placeholder 6"/>
          <p:cNvSpPr>
            <a:spLocks noGrp="1"/>
          </p:cNvSpPr>
          <p:nvPr>
            <p:ph type="sldNum" sz="quarter" idx="12"/>
          </p:nvPr>
        </p:nvSpPr>
        <p:spPr bwMode="gray"/>
        <p:txBody>
          <a:bodyPr/>
          <a:lstStyle>
            <a:lvl1pPr>
              <a:defRPr b="0"/>
            </a:lvl1pPr>
          </a:lstStyle>
          <a:p>
            <a:fld id="{AD86AA6A-EB01-48C5-8353-535667E9E2F6}" type="slidenum">
              <a:rPr lang="de-DE" altLang="es-ES" smtClean="0"/>
              <a:pPr/>
              <a:t>‹Nr.›</a:t>
            </a:fld>
            <a:endParaRPr lang="de-DE" altLang="es-ES"/>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Entrenament Metacognitiu 5 – Memòria</a:t>
            </a:r>
          </a:p>
        </p:txBody>
      </p:sp>
      <p:sp>
        <p:nvSpPr>
          <p:cNvPr id="7" name="Slide Number Placeholder 6"/>
          <p:cNvSpPr>
            <a:spLocks noGrp="1"/>
          </p:cNvSpPr>
          <p:nvPr>
            <p:ph type="sldNum" sz="quarter" idx="12"/>
          </p:nvPr>
        </p:nvSpPr>
        <p:spPr bwMode="gray"/>
        <p:txBody>
          <a:bodyPr/>
          <a:lstStyle>
            <a:lvl1pPr>
              <a:defRPr b="0"/>
            </a:lvl1pPr>
          </a:lstStyle>
          <a:p>
            <a:fld id="{AD86AA6A-EB01-48C5-8353-535667E9E2F6}" type="slidenum">
              <a:rPr lang="de-DE" altLang="es-ES" smtClean="0"/>
              <a:pPr/>
              <a:t>‹Nr.›</a:t>
            </a:fld>
            <a:endParaRPr lang="de-DE" altLang="es-ES"/>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Entrenament Metacognitiu 5 – Memòria</a:t>
            </a:r>
          </a:p>
        </p:txBody>
      </p:sp>
      <p:sp>
        <p:nvSpPr>
          <p:cNvPr id="5" name="Slide Number Placeholder 4"/>
          <p:cNvSpPr>
            <a:spLocks noGrp="1"/>
          </p:cNvSpPr>
          <p:nvPr>
            <p:ph type="sldNum" sz="quarter" idx="12"/>
          </p:nvPr>
        </p:nvSpPr>
        <p:spPr bwMode="gray"/>
        <p:txBody>
          <a:bodyPr/>
          <a:lstStyle>
            <a:lvl1pPr>
              <a:defRPr b="0"/>
            </a:lvl1pPr>
          </a:lstStyle>
          <a:p>
            <a:fld id="{AD86AA6A-EB01-48C5-8353-535667E9E2F6}" type="slidenum">
              <a:rPr lang="de-DE" altLang="es-ES" smtClean="0"/>
              <a:pPr/>
              <a:t>‹Nr.›</a:t>
            </a:fld>
            <a:endParaRPr lang="de-DE" altLang="es-ES"/>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Entrenament Metacognitiu 5 – Memòria</a:t>
            </a:r>
          </a:p>
        </p:txBody>
      </p:sp>
      <p:sp>
        <p:nvSpPr>
          <p:cNvPr id="4" name="Slide Number Placeholder 3"/>
          <p:cNvSpPr>
            <a:spLocks noGrp="1"/>
          </p:cNvSpPr>
          <p:nvPr>
            <p:ph type="sldNum" sz="quarter" idx="12"/>
          </p:nvPr>
        </p:nvSpPr>
        <p:spPr bwMode="gray"/>
        <p:txBody>
          <a:bodyPr/>
          <a:lstStyle>
            <a:lvl1pPr>
              <a:defRPr b="0"/>
            </a:lvl1pPr>
          </a:lstStyle>
          <a:p>
            <a:fld id="{AD86AA6A-EB01-48C5-8353-535667E9E2F6}" type="slidenum">
              <a:rPr lang="de-DE" altLang="es-ES" smtClean="0"/>
              <a:pPr/>
              <a:t>‹Nr.›</a:t>
            </a:fld>
            <a:endParaRPr lang="de-DE" altLang="es-ES"/>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baseline="0">
                <a:solidFill>
                  <a:schemeClr val="tx1"/>
                </a:solidFill>
                <a:latin typeface="+mj-lt"/>
              </a:defRPr>
            </a:lvl1pPr>
          </a:lstStyle>
          <a:p>
            <a:pPr>
              <a:defRPr/>
            </a:pPr>
            <a:r>
              <a:rPr lang="de-DE"/>
              <a:t>Entrenament Metacognitiu 5 – Memòria</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AD86AA6A-EB01-48C5-8353-535667E9E2F6}" type="slidenum">
              <a:rPr lang="de-DE" altLang="es-ES" smtClean="0"/>
              <a:pPr/>
              <a:t>‹Nr.›</a:t>
            </a:fld>
            <a:endParaRPr lang="de-DE" altLang="es-ES"/>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4151" r:id="rId1"/>
    <p:sldLayoutId id="2147484152" r:id="rId2"/>
    <p:sldLayoutId id="2147484153" r:id="rId3"/>
    <p:sldLayoutId id="2147484154" r:id="rId4"/>
    <p:sldLayoutId id="2147484155" r:id="rId5"/>
    <p:sldLayoutId id="2147484156" r:id="rId6"/>
    <p:sldLayoutId id="2147484157" r:id="rId7"/>
    <p:sldLayoutId id="2147484158" r:id="rId8"/>
    <p:sldLayoutId id="2147484159" r:id="rId9"/>
    <p:sldLayoutId id="2147484160" r:id="rId10"/>
    <p:sldLayoutId id="2147484161" r:id="rId11"/>
    <p:sldLayoutId id="2147484162"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baseline="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baseline="0">
          <a:solidFill>
            <a:schemeClr val="tx1"/>
          </a:solidFill>
          <a:latin typeface="+mn-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baseline="0">
          <a:solidFill>
            <a:schemeClr val="tx1"/>
          </a:solidFill>
          <a:latin typeface="+mn-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n-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baseline="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5.xml"/><Relationship Id="rId1" Type="http://schemas.openxmlformats.org/officeDocument/2006/relationships/slideLayout" Target="../slideLayouts/slideLayout10.xml"/><Relationship Id="rId4" Type="http://schemas.openxmlformats.org/officeDocument/2006/relationships/image" Target="../media/image16.jpeg"/></Relationships>
</file>

<file path=ppt/slides/_rels/slide3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6.xml"/><Relationship Id="rId1" Type="http://schemas.openxmlformats.org/officeDocument/2006/relationships/slideLayout" Target="../slideLayouts/slideLayout10.xml"/><Relationship Id="rId5" Type="http://schemas.openxmlformats.org/officeDocument/2006/relationships/image" Target="../media/image17.jpeg"/><Relationship Id="rId4" Type="http://schemas.openxmlformats.org/officeDocument/2006/relationships/image" Target="../media/image16.jpeg"/></Relationships>
</file>

<file path=ppt/slides/_rels/slide3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7.xml"/><Relationship Id="rId1" Type="http://schemas.openxmlformats.org/officeDocument/2006/relationships/slideLayout" Target="../slideLayouts/slideLayout10.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4.xml"/><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51.xml"/><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4.xml"/><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8.xml"/><Relationship Id="rId1" Type="http://schemas.openxmlformats.org/officeDocument/2006/relationships/slideLayout" Target="../slideLayouts/slideLayout1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62.xml"/><Relationship Id="rId1" Type="http://schemas.openxmlformats.org/officeDocument/2006/relationships/slideLayout" Target="../slideLayouts/slideLayout1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65.xml"/><Relationship Id="rId1" Type="http://schemas.openxmlformats.org/officeDocument/2006/relationships/slideLayout" Target="../slideLayouts/slideLayout11.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8.xml"/><Relationship Id="rId1" Type="http://schemas.openxmlformats.org/officeDocument/2006/relationships/slideLayout" Target="../slideLayouts/slideLayout11.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72.xml"/><Relationship Id="rId1" Type="http://schemas.openxmlformats.org/officeDocument/2006/relationships/slideLayout" Target="../slideLayouts/slideLayout11.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75.xml"/><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5.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82.xml"/><Relationship Id="rId1" Type="http://schemas.openxmlformats.org/officeDocument/2006/relationships/slideLayout" Target="../slideLayouts/slideLayout5.xml"/><Relationship Id="rId4" Type="http://schemas.openxmlformats.org/officeDocument/2006/relationships/image" Target="../media/image36.png"/></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1.xml"/></Relationships>
</file>

<file path=ppt/slides/_rels/slide8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85.xml"/><Relationship Id="rId1" Type="http://schemas.openxmlformats.org/officeDocument/2006/relationships/slideLayout" Target="../slideLayouts/slideLayout10.xml"/><Relationship Id="rId5" Type="http://schemas.openxmlformats.org/officeDocument/2006/relationships/image" Target="../media/image40.jpeg"/><Relationship Id="rId4" Type="http://schemas.openxmlformats.org/officeDocument/2006/relationships/image" Target="../media/image39.jpeg"/></Relationships>
</file>

<file path=ppt/slides/_rels/slide8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86.xml"/><Relationship Id="rId1" Type="http://schemas.openxmlformats.org/officeDocument/2006/relationships/slideLayout" Target="../slideLayouts/slideLayout10.xml"/><Relationship Id="rId5" Type="http://schemas.openxmlformats.org/officeDocument/2006/relationships/image" Target="../media/image40.jpeg"/><Relationship Id="rId4" Type="http://schemas.openxmlformats.org/officeDocument/2006/relationships/image" Target="../media/image39.jpeg"/></Relationships>
</file>

<file path=ppt/slides/_rels/slide8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87.xml"/><Relationship Id="rId1" Type="http://schemas.openxmlformats.org/officeDocument/2006/relationships/slideLayout" Target="../slideLayouts/slideLayout10.xml"/><Relationship Id="rId6" Type="http://schemas.openxmlformats.org/officeDocument/2006/relationships/image" Target="../media/image44.jpeg"/><Relationship Id="rId5" Type="http://schemas.openxmlformats.org/officeDocument/2006/relationships/image" Target="../media/image43.jpeg"/><Relationship Id="rId4" Type="http://schemas.openxmlformats.org/officeDocument/2006/relationships/image" Target="../media/image42.jpeg"/></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a:latin typeface="+mn-lt"/>
                <a:ea typeface="+mn-ea"/>
                <a:cs typeface="+mn-cs"/>
              </a:rPr>
              <a:t>EMC 5 B – Memòria</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Ochoa S, López-Carrilero R &amp; Usall J</a:t>
            </a:r>
            <a:r>
              <a:rPr lang="nl-NL" sz="1600" dirty="0">
                <a:solidFill>
                  <a:srgbClr val="004992"/>
                </a:solidFill>
              </a:rPr>
              <a:t> (1|23)</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20076274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Memòria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en-US" altLang="de-DE" sz="2400" dirty="0">
                <a:solidFill>
                  <a:srgbClr val="333333"/>
                </a:solidFill>
              </a:rPr>
              <a:t>La nostra </a:t>
            </a:r>
            <a:r>
              <a:rPr lang="en-US" altLang="de-DE" sz="2400" dirty="0" err="1">
                <a:solidFill>
                  <a:srgbClr val="333333"/>
                </a:solidFill>
              </a:rPr>
              <a:t>capacitat</a:t>
            </a:r>
            <a:r>
              <a:rPr lang="en-US" altLang="de-DE" sz="2400" dirty="0">
                <a:solidFill>
                  <a:srgbClr val="333333"/>
                </a:solidFill>
              </a:rPr>
              <a:t> de </a:t>
            </a:r>
            <a:r>
              <a:rPr lang="en-US" altLang="de-DE" sz="2400" dirty="0" err="1">
                <a:solidFill>
                  <a:srgbClr val="333333"/>
                </a:solidFill>
              </a:rPr>
              <a:t>memoritzar</a:t>
            </a:r>
            <a:r>
              <a:rPr lang="en-US" altLang="de-DE" sz="2400" dirty="0">
                <a:solidFill>
                  <a:srgbClr val="333333"/>
                </a:solidFill>
              </a:rPr>
              <a:t> </a:t>
            </a:r>
            <a:r>
              <a:rPr lang="en-US" altLang="de-DE" sz="2400" dirty="0" err="1">
                <a:solidFill>
                  <a:srgbClr val="333333"/>
                </a:solidFill>
              </a:rPr>
              <a:t>informació</a:t>
            </a:r>
            <a:r>
              <a:rPr lang="en-US" altLang="de-DE" sz="2400" dirty="0">
                <a:solidFill>
                  <a:srgbClr val="333333"/>
                </a:solidFill>
              </a:rPr>
              <a:t> </a:t>
            </a:r>
            <a:r>
              <a:rPr lang="en-US" altLang="de-DE" sz="2400" dirty="0" err="1">
                <a:solidFill>
                  <a:srgbClr val="333333"/>
                </a:solidFill>
              </a:rPr>
              <a:t>és</a:t>
            </a:r>
            <a:r>
              <a:rPr lang="en-US" altLang="de-DE" sz="2400" dirty="0">
                <a:solidFill>
                  <a:srgbClr val="333333"/>
                </a:solidFill>
              </a:rPr>
              <a:t> </a:t>
            </a:r>
            <a:r>
              <a:rPr lang="en-US" altLang="de-DE" sz="2400" dirty="0" err="1">
                <a:solidFill>
                  <a:srgbClr val="333333"/>
                </a:solidFill>
              </a:rPr>
              <a:t>limitada</a:t>
            </a:r>
            <a:r>
              <a:rPr lang="en-US" altLang="de-DE"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5 – Memòria</a:t>
            </a:r>
          </a:p>
        </p:txBody>
      </p:sp>
      <p:sp>
        <p:nvSpPr>
          <p:cNvPr id="4" name="Slide Number Placeholder 3"/>
          <p:cNvSpPr>
            <a:spLocks noGrp="1"/>
          </p:cNvSpPr>
          <p:nvPr>
            <p:ph type="sldNum" sz="quarter" idx="12"/>
          </p:nvPr>
        </p:nvSpPr>
        <p:spPr/>
        <p:txBody>
          <a:bodyPr/>
          <a:lstStyle/>
          <a:p>
            <a:fld id="{AD86AA6A-EB01-48C5-8353-535667E9E2F6}" type="slidenum">
              <a:rPr lang="de-DE" altLang="es-ES" smtClean="0">
                <a:latin typeface="+mn-lt"/>
                <a:ea typeface="+mn-ea"/>
              </a:rPr>
              <a:pPr/>
              <a:t>2</a:t>
            </a:fld>
            <a:endParaRPr lang="de-DE" altLang="es-ES">
              <a:latin typeface="+mn-lt"/>
              <a:ea typeface="+mn-e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Memòria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en-US" altLang="de-DE" sz="2400" dirty="0">
                <a:solidFill>
                  <a:srgbClr val="333333"/>
                </a:solidFill>
              </a:rPr>
              <a:t>La nostra </a:t>
            </a:r>
            <a:r>
              <a:rPr lang="en-US" altLang="de-DE" sz="2400" dirty="0" err="1">
                <a:solidFill>
                  <a:srgbClr val="333333"/>
                </a:solidFill>
              </a:rPr>
              <a:t>capacitat</a:t>
            </a:r>
            <a:r>
              <a:rPr lang="en-US" altLang="de-DE" sz="2400" dirty="0">
                <a:solidFill>
                  <a:srgbClr val="333333"/>
                </a:solidFill>
              </a:rPr>
              <a:t> de </a:t>
            </a:r>
            <a:r>
              <a:rPr lang="en-US" altLang="de-DE" sz="2400" dirty="0" err="1">
                <a:solidFill>
                  <a:srgbClr val="333333"/>
                </a:solidFill>
              </a:rPr>
              <a:t>memoritzar</a:t>
            </a:r>
            <a:r>
              <a:rPr lang="en-US" altLang="de-DE" sz="2400" dirty="0">
                <a:solidFill>
                  <a:srgbClr val="333333"/>
                </a:solidFill>
              </a:rPr>
              <a:t> </a:t>
            </a:r>
            <a:r>
              <a:rPr lang="en-US" altLang="de-DE" sz="2400" dirty="0" err="1">
                <a:solidFill>
                  <a:srgbClr val="333333"/>
                </a:solidFill>
              </a:rPr>
              <a:t>informació</a:t>
            </a:r>
            <a:r>
              <a:rPr lang="en-US" altLang="de-DE" sz="2400" dirty="0">
                <a:solidFill>
                  <a:srgbClr val="333333"/>
                </a:solidFill>
              </a:rPr>
              <a:t> </a:t>
            </a:r>
            <a:r>
              <a:rPr lang="en-US" altLang="de-DE" sz="2400" dirty="0" err="1">
                <a:solidFill>
                  <a:srgbClr val="333333"/>
                </a:solidFill>
              </a:rPr>
              <a:t>és</a:t>
            </a:r>
            <a:r>
              <a:rPr lang="en-US" altLang="de-DE" sz="2400" dirty="0">
                <a:solidFill>
                  <a:srgbClr val="333333"/>
                </a:solidFill>
              </a:rPr>
              <a:t> </a:t>
            </a:r>
            <a:r>
              <a:rPr lang="en-US" altLang="de-DE" sz="2400" dirty="0" err="1">
                <a:solidFill>
                  <a:srgbClr val="333333"/>
                </a:solidFill>
              </a:rPr>
              <a:t>limitada</a:t>
            </a:r>
            <a:r>
              <a:rPr lang="en-US" altLang="de-DE" sz="2400" dirty="0">
                <a:solidFill>
                  <a:srgbClr val="333333"/>
                </a:solidFill>
              </a:rPr>
              <a:t>.</a:t>
            </a:r>
            <a:br>
              <a:rPr lang="en-US" altLang="de-DE" sz="2400" dirty="0">
                <a:solidFill>
                  <a:srgbClr val="333333"/>
                </a:solidFill>
              </a:rPr>
            </a:br>
            <a:r>
              <a:rPr lang="en-US" sz="2400" dirty="0" err="1">
                <a:solidFill>
                  <a:srgbClr val="333333"/>
                </a:solidFill>
              </a:rPr>
              <a:t>Exemple</a:t>
            </a:r>
            <a:r>
              <a:rPr lang="en-US" sz="2400" dirty="0">
                <a:solidFill>
                  <a:srgbClr val="333333"/>
                </a:solidFill>
              </a:rPr>
              <a:t>: </a:t>
            </a:r>
            <a:r>
              <a:rPr lang="en-US" sz="2400" dirty="0" err="1">
                <a:solidFill>
                  <a:srgbClr val="333333"/>
                </a:solidFill>
              </a:rPr>
              <a:t>aproximadament</a:t>
            </a:r>
            <a:r>
              <a:rPr lang="en-US" sz="2400" dirty="0">
                <a:solidFill>
                  <a:srgbClr val="333333"/>
                </a:solidFill>
              </a:rPr>
              <a:t> el 40% </a:t>
            </a:r>
            <a:r>
              <a:rPr lang="en-US" sz="2400" dirty="0" err="1">
                <a:solidFill>
                  <a:srgbClr val="333333"/>
                </a:solidFill>
              </a:rPr>
              <a:t>dels</a:t>
            </a:r>
            <a:r>
              <a:rPr lang="en-US" sz="2400" dirty="0">
                <a:solidFill>
                  <a:srgbClr val="333333"/>
                </a:solidFill>
              </a:rPr>
              <a:t> </a:t>
            </a:r>
            <a:r>
              <a:rPr lang="en-US" sz="2400" dirty="0" err="1">
                <a:solidFill>
                  <a:srgbClr val="333333"/>
                </a:solidFill>
              </a:rPr>
              <a:t>detalls</a:t>
            </a:r>
            <a:r>
              <a:rPr lang="en-US" sz="2400" dirty="0">
                <a:solidFill>
                  <a:srgbClr val="333333"/>
                </a:solidFill>
              </a:rPr>
              <a:t> </a:t>
            </a:r>
            <a:r>
              <a:rPr lang="en-US" sz="2400" dirty="0" err="1">
                <a:solidFill>
                  <a:srgbClr val="333333"/>
                </a:solidFill>
              </a:rPr>
              <a:t>d'una</a:t>
            </a:r>
            <a:r>
              <a:rPr lang="en-US" sz="2400" dirty="0">
                <a:solidFill>
                  <a:srgbClr val="333333"/>
                </a:solidFill>
              </a:rPr>
              <a:t> </a:t>
            </a:r>
            <a:r>
              <a:rPr lang="en-US" sz="2400" dirty="0" err="1">
                <a:solidFill>
                  <a:srgbClr val="333333"/>
                </a:solidFill>
              </a:rPr>
              <a:t>història</a:t>
            </a:r>
            <a:r>
              <a:rPr lang="en-US" sz="2400" dirty="0">
                <a:solidFill>
                  <a:srgbClr val="333333"/>
                </a:solidFill>
              </a:rPr>
              <a:t> que hem </a:t>
            </a:r>
            <a:r>
              <a:rPr lang="en-US" sz="2400" dirty="0" err="1">
                <a:solidFill>
                  <a:srgbClr val="333333"/>
                </a:solidFill>
              </a:rPr>
              <a:t>escoltat</a:t>
            </a:r>
            <a:r>
              <a:rPr lang="en-US" sz="2400" dirty="0">
                <a:solidFill>
                  <a:srgbClr val="333333"/>
                </a:solidFill>
              </a:rPr>
              <a:t> fa </a:t>
            </a:r>
            <a:r>
              <a:rPr lang="en-US" sz="2400" dirty="0" err="1">
                <a:solidFill>
                  <a:srgbClr val="333333"/>
                </a:solidFill>
              </a:rPr>
              <a:t>mitja</a:t>
            </a:r>
            <a:r>
              <a:rPr lang="en-US" sz="2400" dirty="0">
                <a:solidFill>
                  <a:srgbClr val="333333"/>
                </a:solidFill>
              </a:rPr>
              <a:t> hora no </a:t>
            </a:r>
            <a:r>
              <a:rPr lang="en-US" sz="2400" dirty="0" err="1">
                <a:solidFill>
                  <a:srgbClr val="333333"/>
                </a:solidFill>
              </a:rPr>
              <a:t>poden</a:t>
            </a:r>
            <a:r>
              <a:rPr lang="en-US" sz="2400" dirty="0">
                <a:solidFill>
                  <a:srgbClr val="333333"/>
                </a:solidFill>
              </a:rPr>
              <a:t> ser </a:t>
            </a:r>
            <a:r>
              <a:rPr lang="en-US" sz="2400" dirty="0" err="1">
                <a:solidFill>
                  <a:srgbClr val="333333"/>
                </a:solidFill>
              </a:rPr>
              <a:t>recordats</a:t>
            </a:r>
            <a:r>
              <a:rPr lang="en-US" sz="2400" dirty="0">
                <a:solidFill>
                  <a:srgbClr val="333333"/>
                </a:solidFill>
              </a:rPr>
              <a:t> </a:t>
            </a:r>
            <a:r>
              <a:rPr lang="en-US" sz="2400" dirty="0" err="1">
                <a:solidFill>
                  <a:srgbClr val="333333"/>
                </a:solidFill>
              </a:rPr>
              <a:t>activament</a:t>
            </a:r>
            <a:r>
              <a:rPr lang="en-US" sz="24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5 – Memòria</a:t>
            </a:r>
          </a:p>
        </p:txBody>
      </p:sp>
      <p:sp>
        <p:nvSpPr>
          <p:cNvPr id="4" name="Slide Number Placeholder 3"/>
          <p:cNvSpPr>
            <a:spLocks noGrp="1"/>
          </p:cNvSpPr>
          <p:nvPr>
            <p:ph type="sldNum" sz="quarter" idx="12"/>
          </p:nvPr>
        </p:nvSpPr>
        <p:spPr/>
        <p:txBody>
          <a:bodyPr/>
          <a:lstStyle/>
          <a:p>
            <a:fld id="{AD86AA6A-EB01-48C5-8353-535667E9E2F6}" type="slidenum">
              <a:rPr lang="de-DE" altLang="es-ES" smtClean="0">
                <a:latin typeface="+mn-lt"/>
                <a:ea typeface="+mn-ea"/>
              </a:rPr>
              <a:pPr/>
              <a:t>3</a:t>
            </a:fld>
            <a:endParaRPr lang="de-DE" altLang="es-ES">
              <a:latin typeface="+mn-lt"/>
              <a:ea typeface="+mn-ea"/>
            </a:endParaRPr>
          </a:p>
        </p:txBody>
      </p:sp>
    </p:spTree>
    <p:extLst>
      <p:ext uri="{BB962C8B-B14F-4D97-AF65-F5344CB8AC3E}">
        <p14:creationId xmlns:p14="http://schemas.microsoft.com/office/powerpoint/2010/main" val="17029284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Memòria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en-US" altLang="de-DE" sz="2400" dirty="0">
                <a:solidFill>
                  <a:srgbClr val="333333"/>
                </a:solidFill>
              </a:rPr>
              <a:t>La nostra </a:t>
            </a:r>
            <a:r>
              <a:rPr lang="en-US" altLang="de-DE" sz="2400" dirty="0" err="1">
                <a:solidFill>
                  <a:srgbClr val="333333"/>
                </a:solidFill>
              </a:rPr>
              <a:t>capacitat</a:t>
            </a:r>
            <a:r>
              <a:rPr lang="en-US" altLang="de-DE" sz="2400" dirty="0">
                <a:solidFill>
                  <a:srgbClr val="333333"/>
                </a:solidFill>
              </a:rPr>
              <a:t> de </a:t>
            </a:r>
            <a:r>
              <a:rPr lang="en-US" altLang="de-DE" sz="2400" dirty="0" err="1">
                <a:solidFill>
                  <a:srgbClr val="333333"/>
                </a:solidFill>
              </a:rPr>
              <a:t>memoritzar</a:t>
            </a:r>
            <a:r>
              <a:rPr lang="en-US" altLang="de-DE" sz="2400" dirty="0">
                <a:solidFill>
                  <a:srgbClr val="333333"/>
                </a:solidFill>
              </a:rPr>
              <a:t> </a:t>
            </a:r>
            <a:r>
              <a:rPr lang="en-US" altLang="de-DE" sz="2400" dirty="0" err="1">
                <a:solidFill>
                  <a:srgbClr val="333333"/>
                </a:solidFill>
              </a:rPr>
              <a:t>informació</a:t>
            </a:r>
            <a:r>
              <a:rPr lang="en-US" altLang="de-DE" sz="2400" dirty="0">
                <a:solidFill>
                  <a:srgbClr val="333333"/>
                </a:solidFill>
              </a:rPr>
              <a:t> </a:t>
            </a:r>
            <a:r>
              <a:rPr lang="en-US" altLang="de-DE" sz="2400" dirty="0" err="1">
                <a:solidFill>
                  <a:srgbClr val="333333"/>
                </a:solidFill>
              </a:rPr>
              <a:t>és</a:t>
            </a:r>
            <a:r>
              <a:rPr lang="en-US" altLang="de-DE" sz="2400" dirty="0">
                <a:solidFill>
                  <a:srgbClr val="333333"/>
                </a:solidFill>
              </a:rPr>
              <a:t> </a:t>
            </a:r>
            <a:r>
              <a:rPr lang="en-US" altLang="de-DE" sz="2400" dirty="0" err="1">
                <a:solidFill>
                  <a:srgbClr val="333333"/>
                </a:solidFill>
              </a:rPr>
              <a:t>limitada</a:t>
            </a:r>
            <a:r>
              <a:rPr lang="en-US" altLang="de-DE" sz="2400" dirty="0">
                <a:solidFill>
                  <a:srgbClr val="333333"/>
                </a:solidFill>
              </a:rPr>
              <a:t>.</a:t>
            </a:r>
            <a:br>
              <a:rPr lang="en-US" altLang="de-DE" sz="2400" dirty="0">
                <a:solidFill>
                  <a:srgbClr val="333333"/>
                </a:solidFill>
              </a:rPr>
            </a:br>
            <a:r>
              <a:rPr lang="en-US" sz="2400" dirty="0" err="1">
                <a:solidFill>
                  <a:srgbClr val="333333"/>
                </a:solidFill>
              </a:rPr>
              <a:t>Exemple</a:t>
            </a:r>
            <a:r>
              <a:rPr lang="en-US" sz="2400" dirty="0">
                <a:solidFill>
                  <a:srgbClr val="333333"/>
                </a:solidFill>
              </a:rPr>
              <a:t>: </a:t>
            </a:r>
            <a:r>
              <a:rPr lang="en-US" sz="2400" dirty="0" err="1">
                <a:solidFill>
                  <a:srgbClr val="333333"/>
                </a:solidFill>
              </a:rPr>
              <a:t>aproximadament</a:t>
            </a:r>
            <a:r>
              <a:rPr lang="en-US" sz="2400" dirty="0">
                <a:solidFill>
                  <a:srgbClr val="333333"/>
                </a:solidFill>
              </a:rPr>
              <a:t> el 40% </a:t>
            </a:r>
            <a:r>
              <a:rPr lang="en-US" sz="2400" dirty="0" err="1">
                <a:solidFill>
                  <a:srgbClr val="333333"/>
                </a:solidFill>
              </a:rPr>
              <a:t>dels</a:t>
            </a:r>
            <a:r>
              <a:rPr lang="en-US" sz="2400" dirty="0">
                <a:solidFill>
                  <a:srgbClr val="333333"/>
                </a:solidFill>
              </a:rPr>
              <a:t> </a:t>
            </a:r>
            <a:r>
              <a:rPr lang="en-US" sz="2400" dirty="0" err="1">
                <a:solidFill>
                  <a:srgbClr val="333333"/>
                </a:solidFill>
              </a:rPr>
              <a:t>detalls</a:t>
            </a:r>
            <a:r>
              <a:rPr lang="en-US" sz="2400" dirty="0">
                <a:solidFill>
                  <a:srgbClr val="333333"/>
                </a:solidFill>
              </a:rPr>
              <a:t> </a:t>
            </a:r>
            <a:r>
              <a:rPr lang="en-US" sz="2400" dirty="0" err="1">
                <a:solidFill>
                  <a:srgbClr val="333333"/>
                </a:solidFill>
              </a:rPr>
              <a:t>d'una</a:t>
            </a:r>
            <a:r>
              <a:rPr lang="en-US" sz="2400" dirty="0">
                <a:solidFill>
                  <a:srgbClr val="333333"/>
                </a:solidFill>
              </a:rPr>
              <a:t> </a:t>
            </a:r>
            <a:r>
              <a:rPr lang="en-US" sz="2400" dirty="0" err="1">
                <a:solidFill>
                  <a:srgbClr val="333333"/>
                </a:solidFill>
              </a:rPr>
              <a:t>història</a:t>
            </a:r>
            <a:r>
              <a:rPr lang="en-US" sz="2400" dirty="0">
                <a:solidFill>
                  <a:srgbClr val="333333"/>
                </a:solidFill>
              </a:rPr>
              <a:t> que hem </a:t>
            </a:r>
            <a:r>
              <a:rPr lang="en-US" sz="2400" dirty="0" err="1">
                <a:solidFill>
                  <a:srgbClr val="333333"/>
                </a:solidFill>
              </a:rPr>
              <a:t>escoltat</a:t>
            </a:r>
            <a:r>
              <a:rPr lang="en-US" sz="2400" dirty="0">
                <a:solidFill>
                  <a:srgbClr val="333333"/>
                </a:solidFill>
              </a:rPr>
              <a:t> fa </a:t>
            </a:r>
            <a:r>
              <a:rPr lang="en-US" sz="2400" dirty="0" err="1">
                <a:solidFill>
                  <a:srgbClr val="333333"/>
                </a:solidFill>
              </a:rPr>
              <a:t>mitja</a:t>
            </a:r>
            <a:r>
              <a:rPr lang="en-US" sz="2400" dirty="0">
                <a:solidFill>
                  <a:srgbClr val="333333"/>
                </a:solidFill>
              </a:rPr>
              <a:t> hora no </a:t>
            </a:r>
            <a:r>
              <a:rPr lang="en-US" sz="2400" dirty="0" err="1">
                <a:solidFill>
                  <a:srgbClr val="333333"/>
                </a:solidFill>
              </a:rPr>
              <a:t>poden</a:t>
            </a:r>
            <a:r>
              <a:rPr lang="en-US" sz="2400" dirty="0">
                <a:solidFill>
                  <a:srgbClr val="333333"/>
                </a:solidFill>
              </a:rPr>
              <a:t> ser </a:t>
            </a:r>
            <a:r>
              <a:rPr lang="en-US" sz="2400" dirty="0" err="1">
                <a:solidFill>
                  <a:srgbClr val="333333"/>
                </a:solidFill>
              </a:rPr>
              <a:t>recordats</a:t>
            </a:r>
            <a:r>
              <a:rPr lang="en-US" sz="2400" dirty="0">
                <a:solidFill>
                  <a:srgbClr val="333333"/>
                </a:solidFill>
              </a:rPr>
              <a:t> </a:t>
            </a:r>
            <a:r>
              <a:rPr lang="en-US" sz="2400" dirty="0" err="1">
                <a:solidFill>
                  <a:srgbClr val="333333"/>
                </a:solidFill>
              </a:rPr>
              <a:t>activament</a:t>
            </a:r>
            <a:r>
              <a:rPr lang="en-US" sz="2400" dirty="0">
                <a:solidFill>
                  <a:srgbClr val="333333"/>
                </a:solidFill>
              </a:rPr>
              <a:t>.</a:t>
            </a:r>
          </a:p>
          <a:p>
            <a:pPr marL="342900" lvl="0" indent="-342900" defTabSz="914400" fontAlgn="base">
              <a:buClr>
                <a:srgbClr val="333333"/>
              </a:buClr>
              <a:buFont typeface="WingDings"/>
              <a:buChar char=""/>
              <a:tabLst>
                <a:tab pos="361950" algn="l"/>
              </a:tabLst>
              <a:defRPr/>
            </a:pPr>
            <a:r>
              <a:rPr lang="en-US" sz="2400" dirty="0" err="1">
                <a:solidFill>
                  <a:srgbClr val="004992"/>
                </a:solidFill>
              </a:rPr>
              <a:t>Avantatge</a:t>
            </a:r>
            <a:r>
              <a:rPr lang="en-US" sz="2400" dirty="0">
                <a:solidFill>
                  <a:srgbClr val="004992"/>
                </a:solidFill>
              </a:rPr>
              <a:t>: </a:t>
            </a:r>
            <a:r>
              <a:rPr lang="en-US" sz="2400" dirty="0">
                <a:solidFill>
                  <a:srgbClr val="333333"/>
                </a:solidFill>
              </a:rPr>
              <a:t>??? </a:t>
            </a:r>
            <a:r>
              <a:rPr lang="en-US" sz="2400" dirty="0">
                <a:solidFill>
                  <a:srgbClr val="FFFFFF"/>
                </a:solidFill>
              </a:rPr>
              <a:t>El </a:t>
            </a:r>
            <a:r>
              <a:rPr lang="en-US" sz="2400" dirty="0" err="1">
                <a:solidFill>
                  <a:srgbClr val="FFFFFF"/>
                </a:solidFill>
              </a:rPr>
              <a:t>nostre</a:t>
            </a:r>
            <a:r>
              <a:rPr lang="en-US" sz="2400" dirty="0">
                <a:solidFill>
                  <a:srgbClr val="FFFFFF"/>
                </a:solidFill>
              </a:rPr>
              <a:t> </a:t>
            </a:r>
            <a:r>
              <a:rPr lang="en-US" sz="2400" dirty="0" err="1">
                <a:solidFill>
                  <a:srgbClr val="FFFFFF"/>
                </a:solidFill>
              </a:rPr>
              <a:t>cervell</a:t>
            </a:r>
            <a:r>
              <a:rPr lang="en-US" sz="2400" dirty="0">
                <a:solidFill>
                  <a:srgbClr val="FFFFFF"/>
                </a:solidFill>
              </a:rPr>
              <a:t> no </a:t>
            </a:r>
            <a:r>
              <a:rPr lang="en-US" sz="2400" dirty="0" err="1">
                <a:solidFill>
                  <a:srgbClr val="FFFFFF"/>
                </a:solidFill>
              </a:rPr>
              <a:t>es</a:t>
            </a:r>
            <a:r>
              <a:rPr lang="en-US" sz="2400" dirty="0">
                <a:solidFill>
                  <a:srgbClr val="FFFFFF"/>
                </a:solidFill>
              </a:rPr>
              <a:t> </a:t>
            </a:r>
            <a:r>
              <a:rPr lang="en-US" sz="2400" dirty="0" err="1">
                <a:solidFill>
                  <a:srgbClr val="FFFFFF"/>
                </a:solidFill>
              </a:rPr>
              <a:t>sobrecarrega</a:t>
            </a:r>
            <a:r>
              <a:rPr lang="en-US" sz="2400" dirty="0">
                <a:solidFill>
                  <a:srgbClr val="FFFFFF"/>
                </a:solidFill>
              </a:rPr>
              <a:t> </a:t>
            </a:r>
            <a:r>
              <a:rPr lang="en-US" sz="2400" dirty="0" err="1">
                <a:solidFill>
                  <a:srgbClr val="FFFFFF"/>
                </a:solidFill>
              </a:rPr>
              <a:t>amb</a:t>
            </a:r>
            <a:r>
              <a:rPr lang="en-US" sz="2400" dirty="0">
                <a:solidFill>
                  <a:srgbClr val="FFFFFF"/>
                </a:solidFill>
              </a:rPr>
              <a:t> </a:t>
            </a:r>
            <a:r>
              <a:rPr lang="en-US" sz="2400" dirty="0" err="1">
                <a:solidFill>
                  <a:srgbClr val="FFFFFF"/>
                </a:solidFill>
              </a:rPr>
              <a:t>informació</a:t>
            </a:r>
            <a:r>
              <a:rPr lang="en-US" sz="2400" dirty="0">
                <a:solidFill>
                  <a:srgbClr val="FFFFFF"/>
                </a:solidFill>
              </a:rPr>
              <a:t> </a:t>
            </a:r>
            <a:r>
              <a:rPr lang="en-US" sz="2400" dirty="0" err="1">
                <a:solidFill>
                  <a:srgbClr val="FFFFFF"/>
                </a:solidFill>
              </a:rPr>
              <a:t>inútil</a:t>
            </a:r>
            <a:r>
              <a:rPr lang="en-US" sz="2400" dirty="0">
                <a:solidFill>
                  <a:srgbClr val="FFFFFF"/>
                </a:solidFill>
              </a:rPr>
              <a:t>. </a:t>
            </a:r>
            <a:r>
              <a:rPr lang="en-US" sz="2400" dirty="0" err="1">
                <a:solidFill>
                  <a:srgbClr val="FFFFFF"/>
                </a:solidFill>
              </a:rPr>
              <a:t>Sobretot</a:t>
            </a:r>
            <a:r>
              <a:rPr lang="en-US" sz="2400" dirty="0">
                <a:solidFill>
                  <a:srgbClr val="FFFFFF"/>
                </a:solidFill>
              </a:rPr>
              <a:t> </a:t>
            </a:r>
            <a:r>
              <a:rPr lang="en-US" sz="2400" dirty="0" err="1">
                <a:solidFill>
                  <a:srgbClr val="FFFFFF"/>
                </a:solidFill>
              </a:rPr>
              <a:t>es</a:t>
            </a:r>
            <a:r>
              <a:rPr lang="en-US" sz="2400" dirty="0">
                <a:solidFill>
                  <a:srgbClr val="FFFFFF"/>
                </a:solidFill>
              </a:rPr>
              <a:t> </a:t>
            </a:r>
            <a:r>
              <a:rPr lang="en-US" sz="2400" dirty="0" err="1">
                <a:solidFill>
                  <a:srgbClr val="FFFFFF"/>
                </a:solidFill>
              </a:rPr>
              <a:t>perd</a:t>
            </a:r>
            <a:r>
              <a:rPr lang="en-US" sz="2400" dirty="0">
                <a:solidFill>
                  <a:srgbClr val="FFFFFF"/>
                </a:solidFill>
              </a:rPr>
              <a:t> </a:t>
            </a:r>
            <a:r>
              <a:rPr lang="en-US" sz="2400" dirty="0" err="1">
                <a:solidFill>
                  <a:srgbClr val="FFFFFF"/>
                </a:solidFill>
              </a:rPr>
              <a:t>informació</a:t>
            </a:r>
            <a:r>
              <a:rPr lang="en-US" sz="2400" dirty="0">
                <a:solidFill>
                  <a:srgbClr val="FFFFFF"/>
                </a:solidFill>
              </a:rPr>
              <a:t> </a:t>
            </a:r>
            <a:r>
              <a:rPr lang="en-US" sz="2400" dirty="0" err="1">
                <a:solidFill>
                  <a:srgbClr val="FFFFFF"/>
                </a:solidFill>
              </a:rPr>
              <a:t>rellevant</a:t>
            </a:r>
            <a:r>
              <a:rPr lang="en-US" sz="2400" dirty="0">
                <a:solidFill>
                  <a:srgbClr val="FFFFFF"/>
                </a:solidFill>
              </a:rPr>
              <a:t>, … </a:t>
            </a:r>
            <a:r>
              <a:rPr lang="en-US" sz="2400" dirty="0" err="1">
                <a:solidFill>
                  <a:srgbClr val="FFFFFF"/>
                </a:solidFill>
              </a:rPr>
              <a:t>però</a:t>
            </a:r>
            <a:endParaRPr lang="en-US" sz="2400" i="1" dirty="0">
              <a:solidFill>
                <a:srgbClr val="FFFFFF"/>
              </a:solidFill>
            </a:endParaRPr>
          </a:p>
          <a:p>
            <a:pPr marL="342900" lvl="0" indent="-342900" defTabSz="914400" fontAlgn="base">
              <a:buClr>
                <a:srgbClr val="333333"/>
              </a:buClr>
              <a:buFont typeface="WingDings"/>
              <a:buChar char=""/>
              <a:tabLst>
                <a:tab pos="361950" algn="l"/>
              </a:tabLst>
              <a:defRPr/>
            </a:pPr>
            <a:r>
              <a:rPr lang="en-US" sz="2400" dirty="0" err="1">
                <a:solidFill>
                  <a:srgbClr val="004992"/>
                </a:solidFill>
              </a:rPr>
              <a:t>Desavantatge</a:t>
            </a:r>
            <a:r>
              <a:rPr lang="en-US" sz="2400" dirty="0">
                <a:solidFill>
                  <a:srgbClr val="004992"/>
                </a:solidFill>
              </a:rPr>
              <a:t>: </a:t>
            </a:r>
            <a:r>
              <a:rPr lang="en-US" sz="2400" dirty="0">
                <a:solidFill>
                  <a:srgbClr val="333333"/>
                </a:solidFill>
              </a:rPr>
              <a:t>??? </a:t>
            </a:r>
            <a:r>
              <a:rPr lang="en-US" sz="2400" dirty="0">
                <a:solidFill>
                  <a:srgbClr val="FFFFFF"/>
                </a:solidFill>
              </a:rPr>
              <a:t>… </a:t>
            </a:r>
            <a:r>
              <a:rPr lang="en-US" sz="2400" dirty="0" err="1">
                <a:solidFill>
                  <a:srgbClr val="FFFFFF"/>
                </a:solidFill>
              </a:rPr>
              <a:t>també</a:t>
            </a:r>
            <a:r>
              <a:rPr lang="en-US" sz="2400" dirty="0">
                <a:solidFill>
                  <a:srgbClr val="FFFFFF"/>
                </a:solidFill>
              </a:rPr>
              <a:t> </a:t>
            </a:r>
            <a:r>
              <a:rPr lang="en-US" sz="2400" dirty="0" err="1">
                <a:solidFill>
                  <a:srgbClr val="FFFFFF"/>
                </a:solidFill>
              </a:rPr>
              <a:t>desapareixeran</a:t>
            </a:r>
            <a:r>
              <a:rPr lang="en-US" sz="2400" dirty="0">
                <a:solidFill>
                  <a:srgbClr val="FFFFFF"/>
                </a:solidFill>
              </a:rPr>
              <a:t> molts records </a:t>
            </a:r>
            <a:r>
              <a:rPr lang="en-US" sz="2400" dirty="0" err="1">
                <a:solidFill>
                  <a:srgbClr val="FFFFFF"/>
                </a:solidFill>
              </a:rPr>
              <a:t>importants</a:t>
            </a:r>
            <a:r>
              <a:rPr lang="en-US" sz="2400" dirty="0">
                <a:solidFill>
                  <a:srgbClr val="FFFFFF"/>
                </a:solidFill>
              </a:rPr>
              <a:t> (</a:t>
            </a:r>
            <a:r>
              <a:rPr lang="en-US" sz="2400" dirty="0" err="1">
                <a:solidFill>
                  <a:srgbClr val="FFFFFF"/>
                </a:solidFill>
              </a:rPr>
              <a:t>noms</a:t>
            </a:r>
            <a:r>
              <a:rPr lang="en-US" sz="2400" dirty="0">
                <a:solidFill>
                  <a:srgbClr val="FFFFFF"/>
                </a:solidFill>
              </a:rPr>
              <a:t>, </a:t>
            </a:r>
            <a:r>
              <a:rPr lang="en-US" sz="2400" dirty="0" err="1">
                <a:solidFill>
                  <a:srgbClr val="FFFFFF"/>
                </a:solidFill>
              </a:rPr>
              <a:t>els</a:t>
            </a:r>
            <a:r>
              <a:rPr lang="en-US" sz="2400" dirty="0">
                <a:solidFill>
                  <a:srgbClr val="FFFFFF"/>
                </a:solidFill>
              </a:rPr>
              <a:t> records de dies </a:t>
            </a:r>
            <a:r>
              <a:rPr lang="en-US" sz="2400" dirty="0" err="1">
                <a:solidFill>
                  <a:srgbClr val="FFFFFF"/>
                </a:solidFill>
              </a:rPr>
              <a:t>festius</a:t>
            </a:r>
            <a:r>
              <a:rPr lang="en-US" sz="2400" dirty="0">
                <a:solidFill>
                  <a:srgbClr val="FFFFFF"/>
                </a:solidFill>
              </a:rPr>
              <a:t>, </a:t>
            </a:r>
            <a:r>
              <a:rPr lang="en-US" sz="2400" dirty="0" err="1">
                <a:solidFill>
                  <a:srgbClr val="FFFFFF"/>
                </a:solidFill>
              </a:rPr>
              <a:t>els</a:t>
            </a:r>
            <a:r>
              <a:rPr lang="en-US" sz="2400" dirty="0">
                <a:solidFill>
                  <a:srgbClr val="FFFFFF"/>
                </a:solidFill>
              </a:rPr>
              <a:t> </a:t>
            </a:r>
            <a:r>
              <a:rPr lang="en-US" sz="2400" dirty="0" err="1">
                <a:solidFill>
                  <a:srgbClr val="FFFFFF"/>
                </a:solidFill>
              </a:rPr>
              <a:t>coneixements</a:t>
            </a:r>
            <a:r>
              <a:rPr lang="en-US" sz="2400" dirty="0">
                <a:solidFill>
                  <a:srgbClr val="FFFFFF"/>
                </a:solidFill>
              </a:rPr>
              <a:t> </a:t>
            </a:r>
            <a:r>
              <a:rPr lang="en-US" sz="2400" dirty="0" err="1">
                <a:solidFill>
                  <a:srgbClr val="FFFFFF"/>
                </a:solidFill>
              </a:rPr>
              <a:t>adquirits</a:t>
            </a:r>
            <a:r>
              <a:rPr lang="en-US" sz="2400" dirty="0">
                <a:solidFill>
                  <a:srgbClr val="FFFFFF"/>
                </a:solidFill>
              </a:rPr>
              <a:t> a </a:t>
            </a:r>
            <a:r>
              <a:rPr lang="en-US" sz="2400" dirty="0" err="1">
                <a:solidFill>
                  <a:srgbClr val="FFFFFF"/>
                </a:solidFill>
              </a:rPr>
              <a:t>l'escola</a:t>
            </a:r>
            <a:r>
              <a:rPr lang="en-US" sz="2400" dirty="0">
                <a:solidFill>
                  <a:srgbClr val="FFFFFF"/>
                </a:solidFill>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5 – Memòria</a:t>
            </a:r>
          </a:p>
        </p:txBody>
      </p:sp>
      <p:sp>
        <p:nvSpPr>
          <p:cNvPr id="4" name="Slide Number Placeholder 3"/>
          <p:cNvSpPr>
            <a:spLocks noGrp="1"/>
          </p:cNvSpPr>
          <p:nvPr>
            <p:ph type="sldNum" sz="quarter" idx="12"/>
          </p:nvPr>
        </p:nvSpPr>
        <p:spPr/>
        <p:txBody>
          <a:bodyPr/>
          <a:lstStyle/>
          <a:p>
            <a:fld id="{AD86AA6A-EB01-48C5-8353-535667E9E2F6}" type="slidenum">
              <a:rPr lang="de-DE" altLang="es-ES" smtClean="0">
                <a:latin typeface="+mn-lt"/>
                <a:ea typeface="+mn-ea"/>
              </a:rPr>
              <a:pPr/>
              <a:t>4</a:t>
            </a:fld>
            <a:endParaRPr lang="de-DE" altLang="es-ES">
              <a:latin typeface="+mn-lt"/>
              <a:ea typeface="+mn-ea"/>
            </a:endParaRPr>
          </a:p>
        </p:txBody>
      </p:sp>
    </p:spTree>
    <p:extLst>
      <p:ext uri="{BB962C8B-B14F-4D97-AF65-F5344CB8AC3E}">
        <p14:creationId xmlns:p14="http://schemas.microsoft.com/office/powerpoint/2010/main" val="32236507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Memòria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en-US" altLang="de-DE" sz="2400" dirty="0">
                <a:solidFill>
                  <a:srgbClr val="333333"/>
                </a:solidFill>
              </a:rPr>
              <a:t>La nostra </a:t>
            </a:r>
            <a:r>
              <a:rPr lang="en-US" altLang="de-DE" sz="2400" dirty="0" err="1">
                <a:solidFill>
                  <a:srgbClr val="333333"/>
                </a:solidFill>
              </a:rPr>
              <a:t>capacitat</a:t>
            </a:r>
            <a:r>
              <a:rPr lang="en-US" altLang="de-DE" sz="2400" dirty="0">
                <a:solidFill>
                  <a:srgbClr val="333333"/>
                </a:solidFill>
              </a:rPr>
              <a:t> de </a:t>
            </a:r>
            <a:r>
              <a:rPr lang="en-US" altLang="de-DE" sz="2400" dirty="0" err="1">
                <a:solidFill>
                  <a:srgbClr val="333333"/>
                </a:solidFill>
              </a:rPr>
              <a:t>memoritzar</a:t>
            </a:r>
            <a:r>
              <a:rPr lang="en-US" altLang="de-DE" sz="2400" dirty="0">
                <a:solidFill>
                  <a:srgbClr val="333333"/>
                </a:solidFill>
              </a:rPr>
              <a:t> </a:t>
            </a:r>
            <a:r>
              <a:rPr lang="en-US" altLang="de-DE" sz="2400" dirty="0" err="1">
                <a:solidFill>
                  <a:srgbClr val="333333"/>
                </a:solidFill>
              </a:rPr>
              <a:t>informació</a:t>
            </a:r>
            <a:r>
              <a:rPr lang="en-US" altLang="de-DE" sz="2400" dirty="0">
                <a:solidFill>
                  <a:srgbClr val="333333"/>
                </a:solidFill>
              </a:rPr>
              <a:t> </a:t>
            </a:r>
            <a:r>
              <a:rPr lang="en-US" altLang="de-DE" sz="2400" dirty="0" err="1">
                <a:solidFill>
                  <a:srgbClr val="333333"/>
                </a:solidFill>
              </a:rPr>
              <a:t>és</a:t>
            </a:r>
            <a:r>
              <a:rPr lang="en-US" altLang="de-DE" sz="2400" dirty="0">
                <a:solidFill>
                  <a:srgbClr val="333333"/>
                </a:solidFill>
              </a:rPr>
              <a:t> </a:t>
            </a:r>
            <a:r>
              <a:rPr lang="en-US" altLang="de-DE" sz="2400" dirty="0" err="1">
                <a:solidFill>
                  <a:srgbClr val="333333"/>
                </a:solidFill>
              </a:rPr>
              <a:t>limitada</a:t>
            </a:r>
            <a:r>
              <a:rPr lang="en-US" altLang="de-DE" sz="2400" dirty="0">
                <a:solidFill>
                  <a:srgbClr val="333333"/>
                </a:solidFill>
              </a:rPr>
              <a:t>.</a:t>
            </a:r>
            <a:br>
              <a:rPr lang="en-US" altLang="de-DE" sz="2400" dirty="0">
                <a:solidFill>
                  <a:srgbClr val="333333"/>
                </a:solidFill>
              </a:rPr>
            </a:br>
            <a:r>
              <a:rPr lang="en-US" sz="2400" dirty="0" err="1">
                <a:solidFill>
                  <a:srgbClr val="333333"/>
                </a:solidFill>
              </a:rPr>
              <a:t>Exemple</a:t>
            </a:r>
            <a:r>
              <a:rPr lang="en-US" sz="2400" dirty="0">
                <a:solidFill>
                  <a:srgbClr val="333333"/>
                </a:solidFill>
              </a:rPr>
              <a:t>: </a:t>
            </a:r>
            <a:r>
              <a:rPr lang="en-US" sz="2400" dirty="0" err="1">
                <a:solidFill>
                  <a:srgbClr val="333333"/>
                </a:solidFill>
              </a:rPr>
              <a:t>aproximadament</a:t>
            </a:r>
            <a:r>
              <a:rPr lang="en-US" sz="2400" dirty="0">
                <a:solidFill>
                  <a:srgbClr val="333333"/>
                </a:solidFill>
              </a:rPr>
              <a:t> el 40% </a:t>
            </a:r>
            <a:r>
              <a:rPr lang="en-US" sz="2400" dirty="0" err="1">
                <a:solidFill>
                  <a:srgbClr val="333333"/>
                </a:solidFill>
              </a:rPr>
              <a:t>dels</a:t>
            </a:r>
            <a:r>
              <a:rPr lang="en-US" sz="2400" dirty="0">
                <a:solidFill>
                  <a:srgbClr val="333333"/>
                </a:solidFill>
              </a:rPr>
              <a:t> </a:t>
            </a:r>
            <a:r>
              <a:rPr lang="en-US" sz="2400" dirty="0" err="1">
                <a:solidFill>
                  <a:srgbClr val="333333"/>
                </a:solidFill>
              </a:rPr>
              <a:t>detalls</a:t>
            </a:r>
            <a:r>
              <a:rPr lang="en-US" sz="2400" dirty="0">
                <a:solidFill>
                  <a:srgbClr val="333333"/>
                </a:solidFill>
              </a:rPr>
              <a:t> </a:t>
            </a:r>
            <a:r>
              <a:rPr lang="en-US" sz="2400" dirty="0" err="1">
                <a:solidFill>
                  <a:srgbClr val="333333"/>
                </a:solidFill>
              </a:rPr>
              <a:t>d'una</a:t>
            </a:r>
            <a:r>
              <a:rPr lang="en-US" sz="2400" dirty="0">
                <a:solidFill>
                  <a:srgbClr val="333333"/>
                </a:solidFill>
              </a:rPr>
              <a:t> </a:t>
            </a:r>
            <a:r>
              <a:rPr lang="en-US" sz="2400" dirty="0" err="1">
                <a:solidFill>
                  <a:srgbClr val="333333"/>
                </a:solidFill>
              </a:rPr>
              <a:t>història</a:t>
            </a:r>
            <a:r>
              <a:rPr lang="en-US" sz="2400" dirty="0">
                <a:solidFill>
                  <a:srgbClr val="333333"/>
                </a:solidFill>
              </a:rPr>
              <a:t> que hem </a:t>
            </a:r>
            <a:r>
              <a:rPr lang="en-US" sz="2400" dirty="0" err="1">
                <a:solidFill>
                  <a:srgbClr val="333333"/>
                </a:solidFill>
              </a:rPr>
              <a:t>escoltat</a:t>
            </a:r>
            <a:r>
              <a:rPr lang="en-US" sz="2400" dirty="0">
                <a:solidFill>
                  <a:srgbClr val="333333"/>
                </a:solidFill>
              </a:rPr>
              <a:t> fa </a:t>
            </a:r>
            <a:r>
              <a:rPr lang="en-US" sz="2400" dirty="0" err="1">
                <a:solidFill>
                  <a:srgbClr val="333333"/>
                </a:solidFill>
              </a:rPr>
              <a:t>mitja</a:t>
            </a:r>
            <a:r>
              <a:rPr lang="en-US" sz="2400" dirty="0">
                <a:solidFill>
                  <a:srgbClr val="333333"/>
                </a:solidFill>
              </a:rPr>
              <a:t> hora no </a:t>
            </a:r>
            <a:r>
              <a:rPr lang="en-US" sz="2400" dirty="0" err="1">
                <a:solidFill>
                  <a:srgbClr val="333333"/>
                </a:solidFill>
              </a:rPr>
              <a:t>poden</a:t>
            </a:r>
            <a:r>
              <a:rPr lang="en-US" sz="2400" dirty="0">
                <a:solidFill>
                  <a:srgbClr val="333333"/>
                </a:solidFill>
              </a:rPr>
              <a:t> ser </a:t>
            </a:r>
            <a:r>
              <a:rPr lang="en-US" sz="2400" dirty="0" err="1">
                <a:solidFill>
                  <a:srgbClr val="333333"/>
                </a:solidFill>
              </a:rPr>
              <a:t>recordats</a:t>
            </a:r>
            <a:r>
              <a:rPr lang="en-US" sz="2400" dirty="0">
                <a:solidFill>
                  <a:srgbClr val="333333"/>
                </a:solidFill>
              </a:rPr>
              <a:t> </a:t>
            </a:r>
            <a:r>
              <a:rPr lang="en-US" sz="2400" dirty="0" err="1">
                <a:solidFill>
                  <a:srgbClr val="333333"/>
                </a:solidFill>
              </a:rPr>
              <a:t>activament</a:t>
            </a:r>
            <a:r>
              <a:rPr lang="en-US" sz="2400" dirty="0">
                <a:solidFill>
                  <a:srgbClr val="333333"/>
                </a:solidFill>
              </a:rPr>
              <a:t>.</a:t>
            </a:r>
          </a:p>
          <a:p>
            <a:pPr marL="342900" lvl="0" indent="-342900" defTabSz="914400" fontAlgn="base">
              <a:buClr>
                <a:srgbClr val="000000"/>
              </a:buClr>
              <a:buFont typeface="WingDings"/>
              <a:buChar char=""/>
              <a:tabLst>
                <a:tab pos="361950" algn="l"/>
              </a:tabLst>
              <a:defRPr/>
            </a:pPr>
            <a:r>
              <a:rPr lang="en-US" sz="2400" dirty="0" err="1">
                <a:solidFill>
                  <a:srgbClr val="004992"/>
                </a:solidFill>
              </a:rPr>
              <a:t>Avantatge</a:t>
            </a:r>
            <a:r>
              <a:rPr lang="en-US" sz="2400" dirty="0">
                <a:solidFill>
                  <a:srgbClr val="004992"/>
                </a:solidFill>
              </a:rPr>
              <a:t>: </a:t>
            </a:r>
            <a:r>
              <a:rPr lang="en-US" sz="2400" dirty="0">
                <a:solidFill>
                  <a:srgbClr val="333333"/>
                </a:solidFill>
              </a:rPr>
              <a:t>El </a:t>
            </a:r>
            <a:r>
              <a:rPr lang="en-US" sz="2400" dirty="0" err="1">
                <a:solidFill>
                  <a:srgbClr val="333333"/>
                </a:solidFill>
              </a:rPr>
              <a:t>nostre</a:t>
            </a:r>
            <a:r>
              <a:rPr lang="en-US" sz="2400" dirty="0">
                <a:solidFill>
                  <a:srgbClr val="333333"/>
                </a:solidFill>
              </a:rPr>
              <a:t> </a:t>
            </a:r>
            <a:r>
              <a:rPr lang="en-US" sz="2400" dirty="0" err="1">
                <a:solidFill>
                  <a:srgbClr val="333333"/>
                </a:solidFill>
              </a:rPr>
              <a:t>cervell</a:t>
            </a:r>
            <a:r>
              <a:rPr lang="en-US" sz="2400" dirty="0">
                <a:solidFill>
                  <a:srgbClr val="333333"/>
                </a:solidFill>
              </a:rPr>
              <a:t> no </a:t>
            </a:r>
            <a:r>
              <a:rPr lang="en-US" sz="2400" dirty="0" err="1">
                <a:solidFill>
                  <a:srgbClr val="333333"/>
                </a:solidFill>
              </a:rPr>
              <a:t>es</a:t>
            </a:r>
            <a:r>
              <a:rPr lang="en-US" sz="2400" dirty="0">
                <a:solidFill>
                  <a:srgbClr val="333333"/>
                </a:solidFill>
              </a:rPr>
              <a:t> </a:t>
            </a:r>
            <a:r>
              <a:rPr lang="en-US" sz="2400" dirty="0" err="1">
                <a:solidFill>
                  <a:srgbClr val="333333"/>
                </a:solidFill>
              </a:rPr>
              <a:t>sobrecarrega</a:t>
            </a:r>
            <a:r>
              <a:rPr lang="en-US" sz="2400" dirty="0">
                <a:solidFill>
                  <a:srgbClr val="333333"/>
                </a:solidFill>
              </a:rPr>
              <a:t> </a:t>
            </a:r>
            <a:r>
              <a:rPr lang="en-US" sz="2400" dirty="0" err="1">
                <a:solidFill>
                  <a:srgbClr val="333333"/>
                </a:solidFill>
              </a:rPr>
              <a:t>amb</a:t>
            </a:r>
            <a:r>
              <a:rPr lang="en-US" sz="2400" dirty="0">
                <a:solidFill>
                  <a:srgbClr val="333333"/>
                </a:solidFill>
              </a:rPr>
              <a:t> </a:t>
            </a:r>
            <a:r>
              <a:rPr lang="en-US" sz="2400" dirty="0" err="1">
                <a:solidFill>
                  <a:srgbClr val="333333"/>
                </a:solidFill>
              </a:rPr>
              <a:t>informació</a:t>
            </a:r>
            <a:r>
              <a:rPr lang="en-US" sz="2400" dirty="0">
                <a:solidFill>
                  <a:srgbClr val="333333"/>
                </a:solidFill>
              </a:rPr>
              <a:t> </a:t>
            </a:r>
            <a:r>
              <a:rPr lang="en-US" sz="2400" dirty="0" err="1">
                <a:solidFill>
                  <a:srgbClr val="333333"/>
                </a:solidFill>
              </a:rPr>
              <a:t>inútil</a:t>
            </a:r>
            <a:r>
              <a:rPr lang="en-US" sz="2400" dirty="0">
                <a:solidFill>
                  <a:srgbClr val="333333"/>
                </a:solidFill>
              </a:rPr>
              <a:t>. </a:t>
            </a:r>
            <a:r>
              <a:rPr lang="en-US" sz="2400" dirty="0" err="1">
                <a:solidFill>
                  <a:srgbClr val="333333"/>
                </a:solidFill>
              </a:rPr>
              <a:t>Sobretot</a:t>
            </a:r>
            <a:r>
              <a:rPr lang="en-US" sz="2400" dirty="0">
                <a:solidFill>
                  <a:srgbClr val="333333"/>
                </a:solidFill>
              </a:rPr>
              <a:t> </a:t>
            </a:r>
            <a:r>
              <a:rPr lang="en-US" sz="2400" dirty="0" err="1">
                <a:solidFill>
                  <a:srgbClr val="333333"/>
                </a:solidFill>
              </a:rPr>
              <a:t>es</a:t>
            </a:r>
            <a:r>
              <a:rPr lang="en-US" sz="2400" dirty="0">
                <a:solidFill>
                  <a:srgbClr val="333333"/>
                </a:solidFill>
              </a:rPr>
              <a:t> </a:t>
            </a:r>
            <a:r>
              <a:rPr lang="en-US" sz="2400" dirty="0" err="1">
                <a:solidFill>
                  <a:srgbClr val="333333"/>
                </a:solidFill>
              </a:rPr>
              <a:t>perd</a:t>
            </a:r>
            <a:r>
              <a:rPr lang="en-US" sz="2400" dirty="0">
                <a:solidFill>
                  <a:srgbClr val="333333"/>
                </a:solidFill>
              </a:rPr>
              <a:t> </a:t>
            </a:r>
            <a:r>
              <a:rPr lang="en-US" sz="2400" dirty="0" err="1">
                <a:solidFill>
                  <a:srgbClr val="333333"/>
                </a:solidFill>
              </a:rPr>
              <a:t>informació</a:t>
            </a:r>
            <a:r>
              <a:rPr lang="en-US" sz="2400" dirty="0">
                <a:solidFill>
                  <a:srgbClr val="333333"/>
                </a:solidFill>
              </a:rPr>
              <a:t> </a:t>
            </a:r>
            <a:r>
              <a:rPr lang="en-US" sz="2400" dirty="0" err="1">
                <a:solidFill>
                  <a:srgbClr val="333333"/>
                </a:solidFill>
              </a:rPr>
              <a:t>rellevant</a:t>
            </a:r>
            <a:r>
              <a:rPr lang="en-US" sz="2400" dirty="0">
                <a:solidFill>
                  <a:srgbClr val="333333"/>
                </a:solidFill>
              </a:rPr>
              <a:t>, … </a:t>
            </a:r>
            <a:r>
              <a:rPr lang="en-US" sz="2400" i="1" dirty="0" err="1">
                <a:solidFill>
                  <a:srgbClr val="004992"/>
                </a:solidFill>
              </a:rPr>
              <a:t>però</a:t>
            </a:r>
            <a:endParaRPr lang="en-US" sz="2400" i="1" dirty="0">
              <a:solidFill>
                <a:srgbClr val="004992"/>
              </a:solidFill>
            </a:endParaRPr>
          </a:p>
          <a:p>
            <a:pPr marL="342900" lvl="0" indent="-342900" defTabSz="914400" fontAlgn="base">
              <a:buClr>
                <a:srgbClr val="333333"/>
              </a:buClr>
              <a:buFont typeface="WingDings"/>
              <a:buChar char=""/>
              <a:tabLst>
                <a:tab pos="361950" algn="l"/>
              </a:tabLst>
              <a:defRPr/>
            </a:pPr>
            <a:r>
              <a:rPr lang="en-US" sz="2400" dirty="0" err="1">
                <a:solidFill>
                  <a:srgbClr val="004992"/>
                </a:solidFill>
              </a:rPr>
              <a:t>Desavantatge</a:t>
            </a:r>
            <a:r>
              <a:rPr lang="en-US" sz="2400" dirty="0">
                <a:solidFill>
                  <a:srgbClr val="004992"/>
                </a:solidFill>
              </a:rPr>
              <a:t>: </a:t>
            </a:r>
            <a:r>
              <a:rPr lang="en-US" sz="2400" dirty="0">
                <a:solidFill>
                  <a:srgbClr val="333333"/>
                </a:solidFill>
              </a:rPr>
              <a:t>??? </a:t>
            </a:r>
            <a:r>
              <a:rPr lang="en-US" sz="2400" dirty="0">
                <a:solidFill>
                  <a:srgbClr val="FFFFFF"/>
                </a:solidFill>
              </a:rPr>
              <a:t>… </a:t>
            </a:r>
            <a:r>
              <a:rPr lang="en-US" sz="2400" dirty="0" err="1">
                <a:solidFill>
                  <a:srgbClr val="FFFFFF"/>
                </a:solidFill>
              </a:rPr>
              <a:t>també</a:t>
            </a:r>
            <a:r>
              <a:rPr lang="en-US" sz="2400" dirty="0">
                <a:solidFill>
                  <a:srgbClr val="FFFFFF"/>
                </a:solidFill>
              </a:rPr>
              <a:t> </a:t>
            </a:r>
            <a:r>
              <a:rPr lang="en-US" sz="2400" dirty="0" err="1">
                <a:solidFill>
                  <a:srgbClr val="FFFFFF"/>
                </a:solidFill>
              </a:rPr>
              <a:t>desapareixeran</a:t>
            </a:r>
            <a:r>
              <a:rPr lang="en-US" sz="2400" dirty="0">
                <a:solidFill>
                  <a:srgbClr val="FFFFFF"/>
                </a:solidFill>
              </a:rPr>
              <a:t> molts records </a:t>
            </a:r>
            <a:r>
              <a:rPr lang="en-US" sz="2400" dirty="0" err="1">
                <a:solidFill>
                  <a:srgbClr val="FFFFFF"/>
                </a:solidFill>
              </a:rPr>
              <a:t>importants</a:t>
            </a:r>
            <a:r>
              <a:rPr lang="en-US" sz="2400" dirty="0">
                <a:solidFill>
                  <a:srgbClr val="FFFFFF"/>
                </a:solidFill>
              </a:rPr>
              <a:t> (</a:t>
            </a:r>
            <a:r>
              <a:rPr lang="en-US" sz="2400" dirty="0" err="1">
                <a:solidFill>
                  <a:srgbClr val="FFFFFF"/>
                </a:solidFill>
              </a:rPr>
              <a:t>noms</a:t>
            </a:r>
            <a:r>
              <a:rPr lang="en-US" sz="2400" dirty="0">
                <a:solidFill>
                  <a:srgbClr val="FFFFFF"/>
                </a:solidFill>
              </a:rPr>
              <a:t>, </a:t>
            </a:r>
            <a:r>
              <a:rPr lang="en-US" sz="2400" dirty="0" err="1">
                <a:solidFill>
                  <a:srgbClr val="FFFFFF"/>
                </a:solidFill>
              </a:rPr>
              <a:t>els</a:t>
            </a:r>
            <a:r>
              <a:rPr lang="en-US" sz="2400" dirty="0">
                <a:solidFill>
                  <a:srgbClr val="FFFFFF"/>
                </a:solidFill>
              </a:rPr>
              <a:t> records de dies </a:t>
            </a:r>
            <a:r>
              <a:rPr lang="en-US" sz="2400" dirty="0" err="1">
                <a:solidFill>
                  <a:srgbClr val="FFFFFF"/>
                </a:solidFill>
              </a:rPr>
              <a:t>festius</a:t>
            </a:r>
            <a:r>
              <a:rPr lang="en-US" sz="2400" dirty="0">
                <a:solidFill>
                  <a:srgbClr val="FFFFFF"/>
                </a:solidFill>
              </a:rPr>
              <a:t>, </a:t>
            </a:r>
            <a:r>
              <a:rPr lang="en-US" sz="2400" dirty="0" err="1">
                <a:solidFill>
                  <a:srgbClr val="FFFFFF"/>
                </a:solidFill>
              </a:rPr>
              <a:t>els</a:t>
            </a:r>
            <a:r>
              <a:rPr lang="en-US" sz="2400" dirty="0">
                <a:solidFill>
                  <a:srgbClr val="FFFFFF"/>
                </a:solidFill>
              </a:rPr>
              <a:t> </a:t>
            </a:r>
            <a:r>
              <a:rPr lang="en-US" sz="2400" dirty="0" err="1">
                <a:solidFill>
                  <a:srgbClr val="FFFFFF"/>
                </a:solidFill>
              </a:rPr>
              <a:t>coneixements</a:t>
            </a:r>
            <a:r>
              <a:rPr lang="en-US" sz="2400" dirty="0">
                <a:solidFill>
                  <a:srgbClr val="FFFFFF"/>
                </a:solidFill>
              </a:rPr>
              <a:t> </a:t>
            </a:r>
            <a:r>
              <a:rPr lang="en-US" sz="2400" dirty="0" err="1">
                <a:solidFill>
                  <a:srgbClr val="FFFFFF"/>
                </a:solidFill>
              </a:rPr>
              <a:t>adquirits</a:t>
            </a:r>
            <a:r>
              <a:rPr lang="en-US" sz="2400" dirty="0">
                <a:solidFill>
                  <a:srgbClr val="FFFFFF"/>
                </a:solidFill>
              </a:rPr>
              <a:t> a </a:t>
            </a:r>
            <a:r>
              <a:rPr lang="en-US" sz="2400" dirty="0" err="1">
                <a:solidFill>
                  <a:srgbClr val="FFFFFF"/>
                </a:solidFill>
              </a:rPr>
              <a:t>l'escola</a:t>
            </a:r>
            <a:r>
              <a:rPr lang="en-US" sz="2400" dirty="0">
                <a:solidFill>
                  <a:srgbClr val="FFFFFF"/>
                </a:solidFill>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5 – Memòria</a:t>
            </a:r>
          </a:p>
        </p:txBody>
      </p:sp>
      <p:sp>
        <p:nvSpPr>
          <p:cNvPr id="4" name="Slide Number Placeholder 3"/>
          <p:cNvSpPr>
            <a:spLocks noGrp="1"/>
          </p:cNvSpPr>
          <p:nvPr>
            <p:ph type="sldNum" sz="quarter" idx="12"/>
          </p:nvPr>
        </p:nvSpPr>
        <p:spPr/>
        <p:txBody>
          <a:bodyPr/>
          <a:lstStyle/>
          <a:p>
            <a:fld id="{AD86AA6A-EB01-48C5-8353-535667E9E2F6}" type="slidenum">
              <a:rPr lang="de-DE" altLang="es-ES" smtClean="0">
                <a:latin typeface="+mn-lt"/>
                <a:ea typeface="+mn-ea"/>
              </a:rPr>
              <a:pPr/>
              <a:t>5</a:t>
            </a:fld>
            <a:endParaRPr lang="de-DE" altLang="es-ES">
              <a:latin typeface="+mn-lt"/>
              <a:ea typeface="+mn-ea"/>
            </a:endParaRPr>
          </a:p>
        </p:txBody>
      </p:sp>
    </p:spTree>
    <p:extLst>
      <p:ext uri="{BB962C8B-B14F-4D97-AF65-F5344CB8AC3E}">
        <p14:creationId xmlns:p14="http://schemas.microsoft.com/office/powerpoint/2010/main" val="14029583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Memòria</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en-US" altLang="de-DE" sz="2400" dirty="0">
                <a:solidFill>
                  <a:srgbClr val="333333"/>
                </a:solidFill>
              </a:rPr>
              <a:t>La nostra </a:t>
            </a:r>
            <a:r>
              <a:rPr lang="en-US" altLang="de-DE" sz="2400" dirty="0" err="1">
                <a:solidFill>
                  <a:srgbClr val="333333"/>
                </a:solidFill>
              </a:rPr>
              <a:t>capacitat</a:t>
            </a:r>
            <a:r>
              <a:rPr lang="en-US" altLang="de-DE" sz="2400" dirty="0">
                <a:solidFill>
                  <a:srgbClr val="333333"/>
                </a:solidFill>
              </a:rPr>
              <a:t> de </a:t>
            </a:r>
            <a:r>
              <a:rPr lang="en-US" altLang="de-DE" sz="2400" dirty="0" err="1">
                <a:solidFill>
                  <a:srgbClr val="333333"/>
                </a:solidFill>
              </a:rPr>
              <a:t>memoritzar</a:t>
            </a:r>
            <a:r>
              <a:rPr lang="en-US" altLang="de-DE" sz="2400" dirty="0">
                <a:solidFill>
                  <a:srgbClr val="333333"/>
                </a:solidFill>
              </a:rPr>
              <a:t> </a:t>
            </a:r>
            <a:r>
              <a:rPr lang="en-US" altLang="de-DE" sz="2400" dirty="0" err="1">
                <a:solidFill>
                  <a:srgbClr val="333333"/>
                </a:solidFill>
              </a:rPr>
              <a:t>informació</a:t>
            </a:r>
            <a:r>
              <a:rPr lang="en-US" altLang="de-DE" sz="2400" dirty="0">
                <a:solidFill>
                  <a:srgbClr val="333333"/>
                </a:solidFill>
              </a:rPr>
              <a:t> </a:t>
            </a:r>
            <a:r>
              <a:rPr lang="en-US" altLang="de-DE" sz="2400" dirty="0" err="1">
                <a:solidFill>
                  <a:srgbClr val="333333"/>
                </a:solidFill>
              </a:rPr>
              <a:t>és</a:t>
            </a:r>
            <a:r>
              <a:rPr lang="en-US" altLang="de-DE" sz="2400" dirty="0">
                <a:solidFill>
                  <a:srgbClr val="333333"/>
                </a:solidFill>
              </a:rPr>
              <a:t> </a:t>
            </a:r>
            <a:r>
              <a:rPr lang="en-US" altLang="de-DE" sz="2400" dirty="0" err="1">
                <a:solidFill>
                  <a:srgbClr val="333333"/>
                </a:solidFill>
              </a:rPr>
              <a:t>limitada</a:t>
            </a:r>
            <a:r>
              <a:rPr lang="en-US" altLang="de-DE" sz="2400" dirty="0">
                <a:solidFill>
                  <a:srgbClr val="333333"/>
                </a:solidFill>
              </a:rPr>
              <a:t>.</a:t>
            </a:r>
            <a:br>
              <a:rPr lang="en-US" altLang="de-DE" sz="2400" dirty="0">
                <a:solidFill>
                  <a:srgbClr val="333333"/>
                </a:solidFill>
              </a:rPr>
            </a:br>
            <a:r>
              <a:rPr lang="en-US" sz="2400" dirty="0" err="1">
                <a:solidFill>
                  <a:srgbClr val="333333"/>
                </a:solidFill>
              </a:rPr>
              <a:t>Exemple</a:t>
            </a:r>
            <a:r>
              <a:rPr lang="en-US" sz="2400" dirty="0">
                <a:solidFill>
                  <a:srgbClr val="333333"/>
                </a:solidFill>
              </a:rPr>
              <a:t>: </a:t>
            </a:r>
            <a:r>
              <a:rPr lang="en-US" sz="2400" dirty="0" err="1">
                <a:solidFill>
                  <a:srgbClr val="333333"/>
                </a:solidFill>
              </a:rPr>
              <a:t>aproximadament</a:t>
            </a:r>
            <a:r>
              <a:rPr lang="en-US" sz="2400" dirty="0">
                <a:solidFill>
                  <a:srgbClr val="333333"/>
                </a:solidFill>
              </a:rPr>
              <a:t> el 40% </a:t>
            </a:r>
            <a:r>
              <a:rPr lang="en-US" sz="2400" dirty="0" err="1">
                <a:solidFill>
                  <a:srgbClr val="333333"/>
                </a:solidFill>
              </a:rPr>
              <a:t>dels</a:t>
            </a:r>
            <a:r>
              <a:rPr lang="en-US" sz="2400" dirty="0">
                <a:solidFill>
                  <a:srgbClr val="333333"/>
                </a:solidFill>
              </a:rPr>
              <a:t> </a:t>
            </a:r>
            <a:r>
              <a:rPr lang="en-US" sz="2400" dirty="0" err="1">
                <a:solidFill>
                  <a:srgbClr val="333333"/>
                </a:solidFill>
              </a:rPr>
              <a:t>detalls</a:t>
            </a:r>
            <a:r>
              <a:rPr lang="en-US" sz="2400" dirty="0">
                <a:solidFill>
                  <a:srgbClr val="333333"/>
                </a:solidFill>
              </a:rPr>
              <a:t> </a:t>
            </a:r>
            <a:r>
              <a:rPr lang="en-US" sz="2400" dirty="0" err="1">
                <a:solidFill>
                  <a:srgbClr val="333333"/>
                </a:solidFill>
              </a:rPr>
              <a:t>d'una</a:t>
            </a:r>
            <a:r>
              <a:rPr lang="en-US" sz="2400" dirty="0">
                <a:solidFill>
                  <a:srgbClr val="333333"/>
                </a:solidFill>
              </a:rPr>
              <a:t> </a:t>
            </a:r>
            <a:r>
              <a:rPr lang="en-US" sz="2400" dirty="0" err="1">
                <a:solidFill>
                  <a:srgbClr val="333333"/>
                </a:solidFill>
              </a:rPr>
              <a:t>història</a:t>
            </a:r>
            <a:r>
              <a:rPr lang="en-US" sz="2400" dirty="0">
                <a:solidFill>
                  <a:srgbClr val="333333"/>
                </a:solidFill>
              </a:rPr>
              <a:t> que hem </a:t>
            </a:r>
            <a:r>
              <a:rPr lang="en-US" sz="2400" dirty="0" err="1">
                <a:solidFill>
                  <a:srgbClr val="333333"/>
                </a:solidFill>
              </a:rPr>
              <a:t>escoltat</a:t>
            </a:r>
            <a:r>
              <a:rPr lang="en-US" sz="2400" dirty="0">
                <a:solidFill>
                  <a:srgbClr val="333333"/>
                </a:solidFill>
              </a:rPr>
              <a:t> fa </a:t>
            </a:r>
            <a:r>
              <a:rPr lang="en-US" sz="2400" dirty="0" err="1">
                <a:solidFill>
                  <a:srgbClr val="333333"/>
                </a:solidFill>
              </a:rPr>
              <a:t>mitja</a:t>
            </a:r>
            <a:r>
              <a:rPr lang="en-US" sz="2400" dirty="0">
                <a:solidFill>
                  <a:srgbClr val="333333"/>
                </a:solidFill>
              </a:rPr>
              <a:t> hora no </a:t>
            </a:r>
            <a:r>
              <a:rPr lang="en-US" sz="2400" dirty="0" err="1">
                <a:solidFill>
                  <a:srgbClr val="333333"/>
                </a:solidFill>
              </a:rPr>
              <a:t>poden</a:t>
            </a:r>
            <a:r>
              <a:rPr lang="en-US" sz="2400" dirty="0">
                <a:solidFill>
                  <a:srgbClr val="333333"/>
                </a:solidFill>
              </a:rPr>
              <a:t> ser </a:t>
            </a:r>
            <a:r>
              <a:rPr lang="en-US" sz="2400" dirty="0" err="1">
                <a:solidFill>
                  <a:srgbClr val="333333"/>
                </a:solidFill>
              </a:rPr>
              <a:t>recordats</a:t>
            </a:r>
            <a:r>
              <a:rPr lang="en-US" sz="2400" dirty="0">
                <a:solidFill>
                  <a:srgbClr val="333333"/>
                </a:solidFill>
              </a:rPr>
              <a:t> </a:t>
            </a:r>
            <a:r>
              <a:rPr lang="en-US" sz="2400" dirty="0" err="1">
                <a:solidFill>
                  <a:srgbClr val="333333"/>
                </a:solidFill>
              </a:rPr>
              <a:t>activament</a:t>
            </a:r>
            <a:r>
              <a:rPr lang="en-US" sz="2400" dirty="0">
                <a:solidFill>
                  <a:srgbClr val="333333"/>
                </a:solidFill>
              </a:rPr>
              <a:t>.</a:t>
            </a:r>
          </a:p>
          <a:p>
            <a:pPr marL="342900" lvl="0" indent="-342900" defTabSz="914400" fontAlgn="base">
              <a:buClr>
                <a:srgbClr val="000000"/>
              </a:buClr>
              <a:buFont typeface="WingDings"/>
              <a:buChar char=""/>
              <a:tabLst>
                <a:tab pos="361950" algn="l"/>
              </a:tabLst>
              <a:defRPr/>
            </a:pPr>
            <a:r>
              <a:rPr lang="en-US" sz="2400" dirty="0" err="1">
                <a:solidFill>
                  <a:srgbClr val="004992"/>
                </a:solidFill>
              </a:rPr>
              <a:t>Avantatge</a:t>
            </a:r>
            <a:r>
              <a:rPr lang="en-US" sz="2400" dirty="0">
                <a:solidFill>
                  <a:srgbClr val="004992"/>
                </a:solidFill>
              </a:rPr>
              <a:t>: </a:t>
            </a:r>
            <a:r>
              <a:rPr lang="en-US" sz="2400" dirty="0">
                <a:solidFill>
                  <a:srgbClr val="333333"/>
                </a:solidFill>
              </a:rPr>
              <a:t>El </a:t>
            </a:r>
            <a:r>
              <a:rPr lang="en-US" sz="2400" dirty="0" err="1">
                <a:solidFill>
                  <a:srgbClr val="333333"/>
                </a:solidFill>
              </a:rPr>
              <a:t>nostre</a:t>
            </a:r>
            <a:r>
              <a:rPr lang="en-US" sz="2400" dirty="0">
                <a:solidFill>
                  <a:srgbClr val="333333"/>
                </a:solidFill>
              </a:rPr>
              <a:t> </a:t>
            </a:r>
            <a:r>
              <a:rPr lang="en-US" sz="2400" dirty="0" err="1">
                <a:solidFill>
                  <a:srgbClr val="333333"/>
                </a:solidFill>
              </a:rPr>
              <a:t>cervell</a:t>
            </a:r>
            <a:r>
              <a:rPr lang="en-US" sz="2400" dirty="0">
                <a:solidFill>
                  <a:srgbClr val="333333"/>
                </a:solidFill>
              </a:rPr>
              <a:t> no </a:t>
            </a:r>
            <a:r>
              <a:rPr lang="en-US" sz="2400" dirty="0" err="1">
                <a:solidFill>
                  <a:srgbClr val="333333"/>
                </a:solidFill>
              </a:rPr>
              <a:t>es</a:t>
            </a:r>
            <a:r>
              <a:rPr lang="en-US" sz="2400" dirty="0">
                <a:solidFill>
                  <a:srgbClr val="333333"/>
                </a:solidFill>
              </a:rPr>
              <a:t> </a:t>
            </a:r>
            <a:r>
              <a:rPr lang="en-US" sz="2400" dirty="0" err="1">
                <a:solidFill>
                  <a:srgbClr val="333333"/>
                </a:solidFill>
              </a:rPr>
              <a:t>sobrecarrega</a:t>
            </a:r>
            <a:r>
              <a:rPr lang="en-US" sz="2400" dirty="0">
                <a:solidFill>
                  <a:srgbClr val="333333"/>
                </a:solidFill>
              </a:rPr>
              <a:t> </a:t>
            </a:r>
            <a:r>
              <a:rPr lang="en-US" sz="2400" dirty="0" err="1">
                <a:solidFill>
                  <a:srgbClr val="333333"/>
                </a:solidFill>
              </a:rPr>
              <a:t>amb</a:t>
            </a:r>
            <a:r>
              <a:rPr lang="en-US" sz="2400" dirty="0">
                <a:solidFill>
                  <a:srgbClr val="333333"/>
                </a:solidFill>
              </a:rPr>
              <a:t> </a:t>
            </a:r>
            <a:r>
              <a:rPr lang="en-US" sz="2400" dirty="0" err="1">
                <a:solidFill>
                  <a:srgbClr val="333333"/>
                </a:solidFill>
              </a:rPr>
              <a:t>informació</a:t>
            </a:r>
            <a:r>
              <a:rPr lang="en-US" sz="2400" dirty="0">
                <a:solidFill>
                  <a:srgbClr val="333333"/>
                </a:solidFill>
              </a:rPr>
              <a:t> </a:t>
            </a:r>
            <a:r>
              <a:rPr lang="en-US" sz="2400" dirty="0" err="1">
                <a:solidFill>
                  <a:srgbClr val="333333"/>
                </a:solidFill>
              </a:rPr>
              <a:t>inútil</a:t>
            </a:r>
            <a:r>
              <a:rPr lang="en-US" sz="2400" dirty="0">
                <a:solidFill>
                  <a:srgbClr val="333333"/>
                </a:solidFill>
              </a:rPr>
              <a:t>. </a:t>
            </a:r>
            <a:r>
              <a:rPr lang="en-US" sz="2400" dirty="0" err="1">
                <a:solidFill>
                  <a:srgbClr val="333333"/>
                </a:solidFill>
              </a:rPr>
              <a:t>Sobretot</a:t>
            </a:r>
            <a:r>
              <a:rPr lang="en-US" sz="2400" dirty="0">
                <a:solidFill>
                  <a:srgbClr val="333333"/>
                </a:solidFill>
              </a:rPr>
              <a:t> </a:t>
            </a:r>
            <a:r>
              <a:rPr lang="en-US" sz="2400" dirty="0" err="1">
                <a:solidFill>
                  <a:srgbClr val="333333"/>
                </a:solidFill>
              </a:rPr>
              <a:t>es</a:t>
            </a:r>
            <a:r>
              <a:rPr lang="en-US" sz="2400" dirty="0">
                <a:solidFill>
                  <a:srgbClr val="333333"/>
                </a:solidFill>
              </a:rPr>
              <a:t> </a:t>
            </a:r>
            <a:r>
              <a:rPr lang="en-US" sz="2400" dirty="0" err="1">
                <a:solidFill>
                  <a:srgbClr val="333333"/>
                </a:solidFill>
              </a:rPr>
              <a:t>perd</a:t>
            </a:r>
            <a:r>
              <a:rPr lang="en-US" sz="2400" dirty="0">
                <a:solidFill>
                  <a:srgbClr val="333333"/>
                </a:solidFill>
              </a:rPr>
              <a:t> </a:t>
            </a:r>
            <a:r>
              <a:rPr lang="en-US" sz="2400" dirty="0" err="1">
                <a:solidFill>
                  <a:srgbClr val="333333"/>
                </a:solidFill>
              </a:rPr>
              <a:t>informació</a:t>
            </a:r>
            <a:r>
              <a:rPr lang="en-US" sz="2400" dirty="0">
                <a:solidFill>
                  <a:srgbClr val="333333"/>
                </a:solidFill>
              </a:rPr>
              <a:t> </a:t>
            </a:r>
            <a:r>
              <a:rPr lang="en-US" sz="2400" dirty="0" err="1">
                <a:solidFill>
                  <a:srgbClr val="333333"/>
                </a:solidFill>
              </a:rPr>
              <a:t>rellevant</a:t>
            </a:r>
            <a:r>
              <a:rPr lang="en-US" sz="2400" dirty="0">
                <a:solidFill>
                  <a:srgbClr val="333333"/>
                </a:solidFill>
              </a:rPr>
              <a:t>, … </a:t>
            </a:r>
            <a:r>
              <a:rPr lang="en-US" sz="2400" i="1" dirty="0" err="1">
                <a:solidFill>
                  <a:srgbClr val="004992"/>
                </a:solidFill>
              </a:rPr>
              <a:t>però</a:t>
            </a:r>
            <a:endParaRPr lang="en-US" sz="2400" i="1" dirty="0">
              <a:solidFill>
                <a:srgbClr val="004992"/>
              </a:solidFill>
            </a:endParaRPr>
          </a:p>
          <a:p>
            <a:pPr marL="342900" lvl="0" indent="-342900" defTabSz="914400" fontAlgn="base">
              <a:buClr>
                <a:srgbClr val="000000"/>
              </a:buClr>
              <a:buFont typeface="WingDings"/>
              <a:buChar char=""/>
              <a:tabLst>
                <a:tab pos="361950" algn="l"/>
              </a:tabLst>
              <a:defRPr/>
            </a:pPr>
            <a:r>
              <a:rPr lang="en-US" sz="2400" dirty="0" err="1">
                <a:solidFill>
                  <a:srgbClr val="004992"/>
                </a:solidFill>
              </a:rPr>
              <a:t>Desavantatge</a:t>
            </a:r>
            <a:r>
              <a:rPr lang="en-US" sz="2400" dirty="0">
                <a:solidFill>
                  <a:srgbClr val="004992"/>
                </a:solidFill>
              </a:rPr>
              <a:t>: </a:t>
            </a:r>
            <a:r>
              <a:rPr lang="en-US" sz="2400" dirty="0">
                <a:solidFill>
                  <a:srgbClr val="333333"/>
                </a:solidFill>
              </a:rPr>
              <a:t>… </a:t>
            </a:r>
            <a:r>
              <a:rPr lang="en-US" sz="2400" dirty="0" err="1">
                <a:solidFill>
                  <a:srgbClr val="333333"/>
                </a:solidFill>
              </a:rPr>
              <a:t>també</a:t>
            </a:r>
            <a:r>
              <a:rPr lang="en-US" sz="2400" dirty="0">
                <a:solidFill>
                  <a:srgbClr val="333333"/>
                </a:solidFill>
              </a:rPr>
              <a:t> </a:t>
            </a:r>
            <a:r>
              <a:rPr lang="en-US" sz="2400" dirty="0" err="1">
                <a:solidFill>
                  <a:srgbClr val="333333"/>
                </a:solidFill>
              </a:rPr>
              <a:t>desapareixeran</a:t>
            </a:r>
            <a:r>
              <a:rPr lang="en-US" sz="2400" dirty="0">
                <a:solidFill>
                  <a:srgbClr val="333333"/>
                </a:solidFill>
              </a:rPr>
              <a:t> molts records </a:t>
            </a:r>
            <a:r>
              <a:rPr lang="en-US" sz="2400" dirty="0" err="1">
                <a:solidFill>
                  <a:srgbClr val="333333"/>
                </a:solidFill>
              </a:rPr>
              <a:t>importants</a:t>
            </a:r>
            <a:r>
              <a:rPr lang="en-US" sz="2400" dirty="0">
                <a:solidFill>
                  <a:srgbClr val="333333"/>
                </a:solidFill>
              </a:rPr>
              <a:t> (</a:t>
            </a:r>
            <a:r>
              <a:rPr lang="en-US" sz="2400" dirty="0" err="1">
                <a:solidFill>
                  <a:srgbClr val="333333"/>
                </a:solidFill>
              </a:rPr>
              <a:t>noms</a:t>
            </a:r>
            <a:r>
              <a:rPr lang="en-US" sz="2400" dirty="0">
                <a:solidFill>
                  <a:srgbClr val="333333"/>
                </a:solidFill>
              </a:rPr>
              <a:t>, </a:t>
            </a:r>
            <a:r>
              <a:rPr lang="en-US" sz="2400" dirty="0" err="1">
                <a:solidFill>
                  <a:srgbClr val="333333"/>
                </a:solidFill>
              </a:rPr>
              <a:t>els</a:t>
            </a:r>
            <a:r>
              <a:rPr lang="en-US" sz="2400" dirty="0">
                <a:solidFill>
                  <a:srgbClr val="333333"/>
                </a:solidFill>
              </a:rPr>
              <a:t> records de dies </a:t>
            </a:r>
            <a:r>
              <a:rPr lang="en-US" sz="2400" dirty="0" err="1">
                <a:solidFill>
                  <a:srgbClr val="333333"/>
                </a:solidFill>
              </a:rPr>
              <a:t>festius</a:t>
            </a:r>
            <a:r>
              <a:rPr lang="en-US" sz="2400" dirty="0">
                <a:solidFill>
                  <a:srgbClr val="333333"/>
                </a:solidFill>
              </a:rPr>
              <a:t>, </a:t>
            </a:r>
            <a:r>
              <a:rPr lang="en-US" sz="2400" dirty="0" err="1">
                <a:solidFill>
                  <a:srgbClr val="333333"/>
                </a:solidFill>
              </a:rPr>
              <a:t>els</a:t>
            </a:r>
            <a:r>
              <a:rPr lang="en-US" sz="2400" dirty="0">
                <a:solidFill>
                  <a:srgbClr val="333333"/>
                </a:solidFill>
              </a:rPr>
              <a:t> </a:t>
            </a:r>
            <a:r>
              <a:rPr lang="en-US" sz="2400" dirty="0" err="1">
                <a:solidFill>
                  <a:srgbClr val="333333"/>
                </a:solidFill>
              </a:rPr>
              <a:t>coneixements</a:t>
            </a:r>
            <a:r>
              <a:rPr lang="en-US" sz="2400" dirty="0">
                <a:solidFill>
                  <a:srgbClr val="333333"/>
                </a:solidFill>
              </a:rPr>
              <a:t> </a:t>
            </a:r>
            <a:r>
              <a:rPr lang="en-US" sz="2400" dirty="0" err="1">
                <a:solidFill>
                  <a:srgbClr val="333333"/>
                </a:solidFill>
              </a:rPr>
              <a:t>adquirits</a:t>
            </a:r>
            <a:r>
              <a:rPr lang="en-US" sz="2400" dirty="0">
                <a:solidFill>
                  <a:srgbClr val="333333"/>
                </a:solidFill>
              </a:rPr>
              <a:t> a </a:t>
            </a:r>
            <a:r>
              <a:rPr lang="en-US" sz="2400" dirty="0" err="1">
                <a:solidFill>
                  <a:srgbClr val="333333"/>
                </a:solidFill>
              </a:rPr>
              <a:t>l'escola</a:t>
            </a:r>
            <a:r>
              <a:rPr lang="en-US" sz="24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5 – Memòria</a:t>
            </a:r>
          </a:p>
        </p:txBody>
      </p:sp>
      <p:sp>
        <p:nvSpPr>
          <p:cNvPr id="4" name="Slide Number Placeholder 3"/>
          <p:cNvSpPr>
            <a:spLocks noGrp="1"/>
          </p:cNvSpPr>
          <p:nvPr>
            <p:ph type="sldNum" sz="quarter" idx="12"/>
          </p:nvPr>
        </p:nvSpPr>
        <p:spPr/>
        <p:txBody>
          <a:bodyPr/>
          <a:lstStyle/>
          <a:p>
            <a:fld id="{AD86AA6A-EB01-48C5-8353-535667E9E2F6}" type="slidenum">
              <a:rPr lang="de-DE" altLang="es-ES" smtClean="0">
                <a:latin typeface="+mn-lt"/>
                <a:ea typeface="+mn-ea"/>
              </a:rPr>
              <a:pPr/>
              <a:t>6</a:t>
            </a:fld>
            <a:endParaRPr lang="de-DE" altLang="es-ES">
              <a:latin typeface="+mn-lt"/>
              <a:ea typeface="+mn-ea"/>
            </a:endParaRPr>
          </a:p>
        </p:txBody>
      </p:sp>
    </p:spTree>
    <p:extLst>
      <p:ext uri="{BB962C8B-B14F-4D97-AF65-F5344CB8AC3E}">
        <p14:creationId xmlns:p14="http://schemas.microsoft.com/office/powerpoint/2010/main" val="25026611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Què</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danya</a:t>
            </a:r>
            <a:r>
              <a:rPr lang="en-US" sz="3600" dirty="0">
                <a:solidFill>
                  <a:srgbClr val="004992"/>
                </a:solidFill>
                <a:latin typeface="+mn-lt"/>
                <a:ea typeface="+mn-ea"/>
                <a:cs typeface="+mn-cs"/>
              </a:rPr>
              <a:t> la </a:t>
            </a:r>
            <a:r>
              <a:rPr lang="en-US" sz="3600" dirty="0" err="1">
                <a:solidFill>
                  <a:srgbClr val="004992"/>
                </a:solidFill>
                <a:latin typeface="+mn-lt"/>
                <a:ea typeface="+mn-ea"/>
                <a:cs typeface="+mn-cs"/>
              </a:rPr>
              <a:t>memòria</a:t>
            </a:r>
            <a:r>
              <a:rPr lang="en-US" sz="36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a:lnSpc>
                <a:spcPct val="100000"/>
              </a:lnSpc>
              <a:spcBef>
                <a:spcPts val="1200"/>
              </a:spcBef>
            </a:pPr>
            <a:r>
              <a:rPr lang="en-US" sz="2400" dirty="0">
                <a:solidFill>
                  <a:srgbClr val="004992"/>
                </a:solidFill>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5 – Memòria</a:t>
            </a:r>
          </a:p>
        </p:txBody>
      </p:sp>
      <p:sp>
        <p:nvSpPr>
          <p:cNvPr id="4" name="Slide Number Placeholder 3"/>
          <p:cNvSpPr>
            <a:spLocks noGrp="1"/>
          </p:cNvSpPr>
          <p:nvPr>
            <p:ph type="sldNum" sz="quarter" idx="12"/>
          </p:nvPr>
        </p:nvSpPr>
        <p:spPr/>
        <p:txBody>
          <a:bodyPr/>
          <a:lstStyle/>
          <a:p>
            <a:fld id="{AD86AA6A-EB01-48C5-8353-535667E9E2F6}" type="slidenum">
              <a:rPr lang="de-DE" altLang="es-ES" smtClean="0">
                <a:latin typeface="+mn-lt"/>
                <a:ea typeface="+mn-ea"/>
              </a:rPr>
              <a:pPr/>
              <a:t>7</a:t>
            </a:fld>
            <a:endParaRPr lang="de-DE" altLang="es-ES">
              <a:latin typeface="+mn-lt"/>
              <a:ea typeface="+mn-e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Què danya la memòria?</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en-US" altLang="de-DE" sz="2400" dirty="0" err="1">
                <a:solidFill>
                  <a:srgbClr val="004992"/>
                </a:solidFill>
              </a:rPr>
              <a:t>Distraccions</a:t>
            </a:r>
            <a:r>
              <a:rPr lang="en-US" altLang="de-DE" sz="2400" dirty="0">
                <a:solidFill>
                  <a:srgbClr val="004992"/>
                </a:solidFill>
              </a:rPr>
              <a:t> </a:t>
            </a:r>
            <a:r>
              <a:rPr lang="en-US" altLang="de-DE" sz="2400" dirty="0" err="1">
                <a:solidFill>
                  <a:srgbClr val="004992"/>
                </a:solidFill>
              </a:rPr>
              <a:t>mentres</a:t>
            </a:r>
            <a:r>
              <a:rPr lang="en-US" altLang="de-DE" sz="2400" dirty="0">
                <a:solidFill>
                  <a:srgbClr val="004992"/>
                </a:solidFill>
              </a:rPr>
              <a:t> </a:t>
            </a:r>
            <a:r>
              <a:rPr lang="en-US" altLang="de-DE" sz="2400" dirty="0" err="1">
                <a:solidFill>
                  <a:srgbClr val="004992"/>
                </a:solidFill>
              </a:rPr>
              <a:t>s'estudia</a:t>
            </a:r>
            <a:r>
              <a:rPr lang="en-US" altLang="de-DE" sz="2400" dirty="0">
                <a:solidFill>
                  <a:srgbClr val="004992"/>
                </a:solidFill>
              </a:rPr>
              <a:t> </a:t>
            </a:r>
            <a:r>
              <a:rPr lang="en-US" altLang="de-DE" sz="2400" dirty="0">
                <a:solidFill>
                  <a:srgbClr val="333333"/>
                </a:solidFill>
              </a:rPr>
              <a:t>(ex. </a:t>
            </a:r>
            <a:r>
              <a:rPr lang="en-US" altLang="de-DE" sz="2400" dirty="0" err="1">
                <a:solidFill>
                  <a:srgbClr val="333333"/>
                </a:solidFill>
              </a:rPr>
              <a:t>ràdio</a:t>
            </a:r>
            <a:r>
              <a:rPr lang="en-US" altLang="de-DE" sz="2400" dirty="0">
                <a:solidFill>
                  <a:srgbClr val="333333"/>
                </a:solidFill>
              </a:rPr>
              <a:t>, </a:t>
            </a:r>
            <a:r>
              <a:rPr lang="en-US" altLang="de-DE" sz="2400" dirty="0" err="1">
                <a:solidFill>
                  <a:srgbClr val="333333"/>
                </a:solidFill>
              </a:rPr>
              <a:t>altres</a:t>
            </a:r>
            <a:r>
              <a:rPr lang="en-US" altLang="de-DE" sz="2400" dirty="0">
                <a:solidFill>
                  <a:srgbClr val="333333"/>
                </a:solidFill>
              </a:rPr>
              <a:t> </a:t>
            </a:r>
            <a:r>
              <a:rPr lang="en-US" altLang="de-DE" sz="2400" dirty="0" err="1">
                <a:solidFill>
                  <a:srgbClr val="333333"/>
                </a:solidFill>
              </a:rPr>
              <a:t>persones</a:t>
            </a:r>
            <a:r>
              <a:rPr lang="en-US" altLang="de-DE" sz="2400" dirty="0">
                <a:solidFill>
                  <a:srgbClr val="333333"/>
                </a:solidFill>
              </a:rPr>
              <a:t> a </a:t>
            </a:r>
            <a:r>
              <a:rPr lang="en-US" altLang="de-DE" sz="2400" dirty="0" err="1">
                <a:solidFill>
                  <a:srgbClr val="333333"/>
                </a:solidFill>
              </a:rPr>
              <a:t>l'habitació</a:t>
            </a:r>
            <a:r>
              <a:rPr lang="en-US" altLang="de-DE" sz="2400" dirty="0">
                <a:solidFill>
                  <a:srgbClr val="333333"/>
                </a:solidFill>
              </a:rPr>
              <a:t>, </a:t>
            </a:r>
            <a:r>
              <a:rPr lang="en-US" altLang="de-DE" sz="2400" dirty="0" err="1">
                <a:solidFill>
                  <a:srgbClr val="333333"/>
                </a:solidFill>
              </a:rPr>
              <a:t>atmosfera</a:t>
            </a:r>
            <a:r>
              <a:rPr lang="en-US" altLang="de-DE" sz="2400" dirty="0">
                <a:solidFill>
                  <a:srgbClr val="333333"/>
                </a:solidFill>
              </a:rPr>
              <a:t> </a:t>
            </a:r>
            <a:r>
              <a:rPr lang="en-US" altLang="de-DE" sz="2400" dirty="0" err="1">
                <a:solidFill>
                  <a:srgbClr val="333333"/>
                </a:solidFill>
              </a:rPr>
              <a:t>desagradable</a:t>
            </a:r>
            <a:r>
              <a:rPr lang="en-US" altLang="de-DE"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5 – Memòria</a:t>
            </a:r>
          </a:p>
        </p:txBody>
      </p:sp>
      <p:sp>
        <p:nvSpPr>
          <p:cNvPr id="4" name="Slide Number Placeholder 3"/>
          <p:cNvSpPr>
            <a:spLocks noGrp="1"/>
          </p:cNvSpPr>
          <p:nvPr>
            <p:ph type="sldNum" sz="quarter" idx="12"/>
          </p:nvPr>
        </p:nvSpPr>
        <p:spPr/>
        <p:txBody>
          <a:bodyPr/>
          <a:lstStyle/>
          <a:p>
            <a:fld id="{AD86AA6A-EB01-48C5-8353-535667E9E2F6}" type="slidenum">
              <a:rPr lang="de-DE" altLang="es-ES" smtClean="0">
                <a:latin typeface="+mn-lt"/>
                <a:ea typeface="+mn-ea"/>
              </a:rPr>
              <a:pPr/>
              <a:t>8</a:t>
            </a:fld>
            <a:endParaRPr lang="de-DE" altLang="es-ES">
              <a:latin typeface="+mn-lt"/>
              <a:ea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Què danya la memòria?</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en-US" altLang="de-DE" sz="2400" dirty="0" err="1">
                <a:solidFill>
                  <a:srgbClr val="004992"/>
                </a:solidFill>
              </a:rPr>
              <a:t>Distraccions</a:t>
            </a:r>
            <a:r>
              <a:rPr lang="en-US" altLang="de-DE" sz="2400" dirty="0">
                <a:solidFill>
                  <a:srgbClr val="004992"/>
                </a:solidFill>
              </a:rPr>
              <a:t> </a:t>
            </a:r>
            <a:r>
              <a:rPr lang="en-US" altLang="de-DE" sz="2400" dirty="0" err="1">
                <a:solidFill>
                  <a:srgbClr val="004992"/>
                </a:solidFill>
              </a:rPr>
              <a:t>mentres</a:t>
            </a:r>
            <a:r>
              <a:rPr lang="en-US" altLang="de-DE" sz="2400" dirty="0">
                <a:solidFill>
                  <a:srgbClr val="004992"/>
                </a:solidFill>
              </a:rPr>
              <a:t> </a:t>
            </a:r>
            <a:r>
              <a:rPr lang="en-US" altLang="de-DE" sz="2400" dirty="0" err="1">
                <a:solidFill>
                  <a:srgbClr val="004992"/>
                </a:solidFill>
              </a:rPr>
              <a:t>s'estudia</a:t>
            </a:r>
            <a:r>
              <a:rPr lang="en-US" altLang="de-DE" sz="2400" dirty="0">
                <a:solidFill>
                  <a:srgbClr val="004992"/>
                </a:solidFill>
              </a:rPr>
              <a:t> </a:t>
            </a:r>
            <a:r>
              <a:rPr lang="en-US" altLang="de-DE" sz="2400" dirty="0">
                <a:solidFill>
                  <a:srgbClr val="333333"/>
                </a:solidFill>
              </a:rPr>
              <a:t>(ex. </a:t>
            </a:r>
            <a:r>
              <a:rPr lang="en-US" altLang="de-DE" sz="2400" dirty="0" err="1">
                <a:solidFill>
                  <a:srgbClr val="333333"/>
                </a:solidFill>
              </a:rPr>
              <a:t>ràdio</a:t>
            </a:r>
            <a:r>
              <a:rPr lang="en-US" altLang="de-DE" sz="2400" dirty="0">
                <a:solidFill>
                  <a:srgbClr val="333333"/>
                </a:solidFill>
              </a:rPr>
              <a:t>, </a:t>
            </a:r>
            <a:r>
              <a:rPr lang="en-US" altLang="de-DE" sz="2400" dirty="0" err="1">
                <a:solidFill>
                  <a:srgbClr val="333333"/>
                </a:solidFill>
              </a:rPr>
              <a:t>altres</a:t>
            </a:r>
            <a:r>
              <a:rPr lang="en-US" altLang="de-DE" sz="2400" dirty="0">
                <a:solidFill>
                  <a:srgbClr val="333333"/>
                </a:solidFill>
              </a:rPr>
              <a:t> </a:t>
            </a:r>
            <a:r>
              <a:rPr lang="en-US" altLang="de-DE" sz="2400" dirty="0" err="1">
                <a:solidFill>
                  <a:srgbClr val="333333"/>
                </a:solidFill>
              </a:rPr>
              <a:t>persones</a:t>
            </a:r>
            <a:r>
              <a:rPr lang="en-US" altLang="de-DE" sz="2400" dirty="0">
                <a:solidFill>
                  <a:srgbClr val="333333"/>
                </a:solidFill>
              </a:rPr>
              <a:t> a </a:t>
            </a:r>
            <a:r>
              <a:rPr lang="en-US" altLang="de-DE" sz="2400" dirty="0" err="1">
                <a:solidFill>
                  <a:srgbClr val="333333"/>
                </a:solidFill>
              </a:rPr>
              <a:t>l'habitació</a:t>
            </a:r>
            <a:r>
              <a:rPr lang="en-US" altLang="de-DE" sz="2400" dirty="0">
                <a:solidFill>
                  <a:srgbClr val="333333"/>
                </a:solidFill>
              </a:rPr>
              <a:t>, </a:t>
            </a:r>
            <a:r>
              <a:rPr lang="en-US" altLang="de-DE" sz="2400" dirty="0" err="1">
                <a:solidFill>
                  <a:srgbClr val="333333"/>
                </a:solidFill>
              </a:rPr>
              <a:t>atmosfera</a:t>
            </a:r>
            <a:r>
              <a:rPr lang="en-US" altLang="de-DE" sz="2400" dirty="0">
                <a:solidFill>
                  <a:srgbClr val="333333"/>
                </a:solidFill>
              </a:rPr>
              <a:t> </a:t>
            </a:r>
            <a:r>
              <a:rPr lang="en-US" altLang="de-DE" sz="2400" dirty="0" err="1">
                <a:solidFill>
                  <a:srgbClr val="333333"/>
                </a:solidFill>
              </a:rPr>
              <a:t>desagradable</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004992"/>
                </a:solidFill>
              </a:rPr>
              <a:t>Estrès</a:t>
            </a:r>
            <a:r>
              <a:rPr lang="en-US" altLang="de-DE" sz="2400" dirty="0">
                <a:solidFill>
                  <a:srgbClr val="004992"/>
                </a:solidFill>
              </a:rPr>
              <a:t> </a:t>
            </a:r>
            <a:r>
              <a:rPr lang="en-US" altLang="de-DE" sz="2400" dirty="0" err="1">
                <a:solidFill>
                  <a:srgbClr val="004992"/>
                </a:solidFill>
              </a:rPr>
              <a:t>i</a:t>
            </a:r>
            <a:r>
              <a:rPr lang="en-US" altLang="de-DE" sz="2400" dirty="0">
                <a:solidFill>
                  <a:srgbClr val="004992"/>
                </a:solidFill>
              </a:rPr>
              <a:t> </a:t>
            </a:r>
            <a:r>
              <a:rPr lang="en-US" altLang="de-DE" sz="2400" dirty="0" err="1">
                <a:solidFill>
                  <a:srgbClr val="004992"/>
                </a:solidFill>
              </a:rPr>
              <a:t>pressió</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5 – Memòria</a:t>
            </a:r>
          </a:p>
        </p:txBody>
      </p:sp>
      <p:sp>
        <p:nvSpPr>
          <p:cNvPr id="4" name="Slide Number Placeholder 3"/>
          <p:cNvSpPr>
            <a:spLocks noGrp="1"/>
          </p:cNvSpPr>
          <p:nvPr>
            <p:ph type="sldNum" sz="quarter" idx="12"/>
          </p:nvPr>
        </p:nvSpPr>
        <p:spPr/>
        <p:txBody>
          <a:bodyPr/>
          <a:lstStyle/>
          <a:p>
            <a:fld id="{AD86AA6A-EB01-48C5-8353-535667E9E2F6}" type="slidenum">
              <a:rPr lang="de-DE" altLang="es-ES" smtClean="0">
                <a:latin typeface="+mn-lt"/>
                <a:ea typeface="+mn-ea"/>
              </a:rPr>
              <a:pPr/>
              <a:t>9</a:t>
            </a:fld>
            <a:endParaRPr lang="de-DE" altLang="es-ES">
              <a:latin typeface="+mn-lt"/>
              <a:ea typeface="+mn-ea"/>
            </a:endParaRPr>
          </a:p>
        </p:txBody>
      </p:sp>
    </p:spTree>
    <p:extLst>
      <p:ext uri="{BB962C8B-B14F-4D97-AF65-F5344CB8AC3E}">
        <p14:creationId xmlns:p14="http://schemas.microsoft.com/office/powerpoint/2010/main" val="19518684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Què danya la memòria?</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en-US" altLang="de-DE" sz="2400" dirty="0" err="1">
                <a:solidFill>
                  <a:srgbClr val="004992"/>
                </a:solidFill>
              </a:rPr>
              <a:t>Distraccions</a:t>
            </a:r>
            <a:r>
              <a:rPr lang="en-US" altLang="de-DE" sz="2400" dirty="0">
                <a:solidFill>
                  <a:srgbClr val="004992"/>
                </a:solidFill>
              </a:rPr>
              <a:t> </a:t>
            </a:r>
            <a:r>
              <a:rPr lang="en-US" altLang="de-DE" sz="2400" dirty="0" err="1">
                <a:solidFill>
                  <a:srgbClr val="004992"/>
                </a:solidFill>
              </a:rPr>
              <a:t>mentres</a:t>
            </a:r>
            <a:r>
              <a:rPr lang="en-US" altLang="de-DE" sz="2400" dirty="0">
                <a:solidFill>
                  <a:srgbClr val="004992"/>
                </a:solidFill>
              </a:rPr>
              <a:t> </a:t>
            </a:r>
            <a:r>
              <a:rPr lang="en-US" altLang="de-DE" sz="2400" dirty="0" err="1">
                <a:solidFill>
                  <a:srgbClr val="004992"/>
                </a:solidFill>
              </a:rPr>
              <a:t>s'estudia</a:t>
            </a:r>
            <a:r>
              <a:rPr lang="en-US" altLang="de-DE" sz="2400" dirty="0">
                <a:solidFill>
                  <a:srgbClr val="004992"/>
                </a:solidFill>
              </a:rPr>
              <a:t> </a:t>
            </a:r>
            <a:r>
              <a:rPr lang="en-US" altLang="de-DE" sz="2400" dirty="0">
                <a:solidFill>
                  <a:srgbClr val="333333"/>
                </a:solidFill>
              </a:rPr>
              <a:t>(ex. </a:t>
            </a:r>
            <a:r>
              <a:rPr lang="en-US" altLang="de-DE" sz="2400" dirty="0" err="1">
                <a:solidFill>
                  <a:srgbClr val="333333"/>
                </a:solidFill>
              </a:rPr>
              <a:t>ràdio</a:t>
            </a:r>
            <a:r>
              <a:rPr lang="en-US" altLang="de-DE" sz="2400" dirty="0">
                <a:solidFill>
                  <a:srgbClr val="333333"/>
                </a:solidFill>
              </a:rPr>
              <a:t>, </a:t>
            </a:r>
            <a:r>
              <a:rPr lang="en-US" altLang="de-DE" sz="2400" dirty="0" err="1">
                <a:solidFill>
                  <a:srgbClr val="333333"/>
                </a:solidFill>
              </a:rPr>
              <a:t>altres</a:t>
            </a:r>
            <a:r>
              <a:rPr lang="en-US" altLang="de-DE" sz="2400" dirty="0">
                <a:solidFill>
                  <a:srgbClr val="333333"/>
                </a:solidFill>
              </a:rPr>
              <a:t> </a:t>
            </a:r>
            <a:r>
              <a:rPr lang="en-US" altLang="de-DE" sz="2400" dirty="0" err="1">
                <a:solidFill>
                  <a:srgbClr val="333333"/>
                </a:solidFill>
              </a:rPr>
              <a:t>persones</a:t>
            </a:r>
            <a:r>
              <a:rPr lang="en-US" altLang="de-DE" sz="2400" dirty="0">
                <a:solidFill>
                  <a:srgbClr val="333333"/>
                </a:solidFill>
              </a:rPr>
              <a:t> a </a:t>
            </a:r>
            <a:r>
              <a:rPr lang="en-US" altLang="de-DE" sz="2400" dirty="0" err="1">
                <a:solidFill>
                  <a:srgbClr val="333333"/>
                </a:solidFill>
              </a:rPr>
              <a:t>l'habitació</a:t>
            </a:r>
            <a:r>
              <a:rPr lang="en-US" altLang="de-DE" sz="2400" dirty="0">
                <a:solidFill>
                  <a:srgbClr val="333333"/>
                </a:solidFill>
              </a:rPr>
              <a:t>, </a:t>
            </a:r>
            <a:r>
              <a:rPr lang="en-US" altLang="de-DE" sz="2400" dirty="0" err="1">
                <a:solidFill>
                  <a:srgbClr val="333333"/>
                </a:solidFill>
              </a:rPr>
              <a:t>atmosfera</a:t>
            </a:r>
            <a:r>
              <a:rPr lang="en-US" altLang="de-DE" sz="2400" dirty="0">
                <a:solidFill>
                  <a:srgbClr val="333333"/>
                </a:solidFill>
              </a:rPr>
              <a:t> </a:t>
            </a:r>
            <a:r>
              <a:rPr lang="en-US" altLang="de-DE" sz="2400" dirty="0" err="1">
                <a:solidFill>
                  <a:srgbClr val="333333"/>
                </a:solidFill>
              </a:rPr>
              <a:t>desagradable</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004992"/>
                </a:solidFill>
              </a:rPr>
              <a:t>Estrès</a:t>
            </a:r>
            <a:r>
              <a:rPr lang="en-US" altLang="de-DE" sz="2400" dirty="0">
                <a:solidFill>
                  <a:srgbClr val="004992"/>
                </a:solidFill>
              </a:rPr>
              <a:t> </a:t>
            </a:r>
            <a:r>
              <a:rPr lang="en-US" altLang="de-DE" sz="2400" dirty="0" err="1">
                <a:solidFill>
                  <a:srgbClr val="004992"/>
                </a:solidFill>
              </a:rPr>
              <a:t>i</a:t>
            </a:r>
            <a:r>
              <a:rPr lang="en-US" altLang="de-DE" sz="2400" dirty="0">
                <a:solidFill>
                  <a:srgbClr val="004992"/>
                </a:solidFill>
              </a:rPr>
              <a:t> </a:t>
            </a:r>
            <a:r>
              <a:rPr lang="en-US" altLang="de-DE" sz="2400" dirty="0" err="1">
                <a:solidFill>
                  <a:srgbClr val="004992"/>
                </a:solidFill>
              </a:rPr>
              <a:t>pressió</a:t>
            </a:r>
            <a:endParaRPr lang="en-US" altLang="de-DE" sz="2400" dirty="0">
              <a:solidFill>
                <a:srgbClr val="004992"/>
              </a:solidFill>
            </a:endParaRPr>
          </a:p>
          <a:p>
            <a:pPr marL="342900" lvl="0" indent="-342900" defTabSz="914400" fontAlgn="base">
              <a:buClr>
                <a:srgbClr val="333333"/>
              </a:buClr>
              <a:buFont typeface="WingDings"/>
              <a:buChar char=""/>
            </a:pPr>
            <a:r>
              <a:rPr lang="en-US" altLang="de-DE" sz="2400" dirty="0" err="1">
                <a:solidFill>
                  <a:srgbClr val="004992"/>
                </a:solidFill>
              </a:rPr>
              <a:t>Consum</a:t>
            </a:r>
            <a:r>
              <a:rPr lang="en-US" altLang="de-DE" sz="2400" dirty="0">
                <a:solidFill>
                  <a:srgbClr val="004992"/>
                </a:solidFill>
              </a:rPr>
              <a:t> </a:t>
            </a:r>
            <a:r>
              <a:rPr lang="en-US" altLang="de-DE" sz="2400" dirty="0" err="1">
                <a:solidFill>
                  <a:srgbClr val="004992"/>
                </a:solidFill>
              </a:rPr>
              <a:t>excessiu</a:t>
            </a:r>
            <a:r>
              <a:rPr lang="en-US" altLang="de-DE" sz="2400" dirty="0">
                <a:solidFill>
                  <a:srgbClr val="004992"/>
                </a:solidFill>
              </a:rPr>
              <a:t> </a:t>
            </a:r>
            <a:r>
              <a:rPr lang="en-US" altLang="de-DE" sz="2400" dirty="0" err="1">
                <a:solidFill>
                  <a:srgbClr val="004992"/>
                </a:solidFill>
              </a:rPr>
              <a:t>d'al</a:t>
            </a:r>
            <a:r>
              <a:rPr lang="de-DE" altLang="de-DE" sz="2400" dirty="0" err="1">
                <a:solidFill>
                  <a:srgbClr val="004992"/>
                </a:solidFill>
              </a:rPr>
              <a:t>cohol</a:t>
            </a:r>
            <a:r>
              <a:rPr lang="en-US" altLang="de-DE" sz="2400" dirty="0">
                <a:solidFill>
                  <a:srgbClr val="004992"/>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5 – Memòria</a:t>
            </a:r>
          </a:p>
        </p:txBody>
      </p:sp>
      <p:sp>
        <p:nvSpPr>
          <p:cNvPr id="4" name="Slide Number Placeholder 3"/>
          <p:cNvSpPr>
            <a:spLocks noGrp="1"/>
          </p:cNvSpPr>
          <p:nvPr>
            <p:ph type="sldNum" sz="quarter" idx="12"/>
          </p:nvPr>
        </p:nvSpPr>
        <p:spPr/>
        <p:txBody>
          <a:bodyPr/>
          <a:lstStyle/>
          <a:p>
            <a:fld id="{AD86AA6A-EB01-48C5-8353-535667E9E2F6}" type="slidenum">
              <a:rPr lang="de-DE" altLang="es-ES" smtClean="0">
                <a:latin typeface="+mn-lt"/>
                <a:ea typeface="+mn-ea"/>
              </a:rPr>
              <a:pPr/>
              <a:t>10</a:t>
            </a:fld>
            <a:endParaRPr lang="de-DE" altLang="es-ES">
              <a:latin typeface="+mn-lt"/>
              <a:ea typeface="+mn-ea"/>
            </a:endParaRPr>
          </a:p>
        </p:txBody>
      </p:sp>
    </p:spTree>
    <p:extLst>
      <p:ext uri="{BB962C8B-B14F-4D97-AF65-F5344CB8AC3E}">
        <p14:creationId xmlns:p14="http://schemas.microsoft.com/office/powerpoint/2010/main" val="21669531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Què danya la memòria?</a:t>
            </a:r>
          </a:p>
        </p:txBody>
      </p:sp>
      <p:sp>
        <p:nvSpPr>
          <p:cNvPr id="5" name="Content Placeholder 4"/>
          <p:cNvSpPr>
            <a:spLocks noGrp="1"/>
          </p:cNvSpPr>
          <p:nvPr>
            <p:ph idx="1"/>
          </p:nvPr>
        </p:nvSpPr>
        <p:spPr/>
        <p:txBody>
          <a:bodyPr/>
          <a:lstStyle/>
          <a:p>
            <a:pPr marL="342900" lvl="0" indent="-342900" defTabSz="914400" fontAlgn="base">
              <a:buClr>
                <a:srgbClr val="000000"/>
              </a:buClr>
              <a:buFont typeface="WingDings"/>
              <a:buChar char=""/>
            </a:pPr>
            <a:r>
              <a:rPr lang="en-US" altLang="de-DE" sz="2400" dirty="0" err="1">
                <a:solidFill>
                  <a:srgbClr val="004992"/>
                </a:solidFill>
              </a:rPr>
              <a:t>Distraccions</a:t>
            </a:r>
            <a:r>
              <a:rPr lang="en-US" altLang="de-DE" sz="2400" dirty="0">
                <a:solidFill>
                  <a:srgbClr val="004992"/>
                </a:solidFill>
              </a:rPr>
              <a:t> </a:t>
            </a:r>
            <a:r>
              <a:rPr lang="en-US" altLang="de-DE" sz="2400" dirty="0" err="1">
                <a:solidFill>
                  <a:srgbClr val="004992"/>
                </a:solidFill>
              </a:rPr>
              <a:t>mentres</a:t>
            </a:r>
            <a:r>
              <a:rPr lang="en-US" altLang="de-DE" sz="2400" dirty="0">
                <a:solidFill>
                  <a:srgbClr val="004992"/>
                </a:solidFill>
              </a:rPr>
              <a:t> </a:t>
            </a:r>
            <a:r>
              <a:rPr lang="en-US" altLang="de-DE" sz="2400" dirty="0" err="1">
                <a:solidFill>
                  <a:srgbClr val="004992"/>
                </a:solidFill>
              </a:rPr>
              <a:t>s'estudia</a:t>
            </a:r>
            <a:r>
              <a:rPr lang="en-US" altLang="de-DE" sz="2400" dirty="0">
                <a:solidFill>
                  <a:srgbClr val="004992"/>
                </a:solidFill>
              </a:rPr>
              <a:t> </a:t>
            </a:r>
            <a:r>
              <a:rPr lang="en-US" altLang="de-DE" sz="2400" dirty="0">
                <a:solidFill>
                  <a:srgbClr val="333333"/>
                </a:solidFill>
              </a:rPr>
              <a:t>(ex. </a:t>
            </a:r>
            <a:r>
              <a:rPr lang="en-US" altLang="de-DE" sz="2400" dirty="0" err="1">
                <a:solidFill>
                  <a:srgbClr val="333333"/>
                </a:solidFill>
              </a:rPr>
              <a:t>ràdio</a:t>
            </a:r>
            <a:r>
              <a:rPr lang="en-US" altLang="de-DE" sz="2400" dirty="0">
                <a:solidFill>
                  <a:srgbClr val="333333"/>
                </a:solidFill>
              </a:rPr>
              <a:t>, </a:t>
            </a:r>
            <a:r>
              <a:rPr lang="en-US" altLang="de-DE" sz="2400" dirty="0" err="1">
                <a:solidFill>
                  <a:srgbClr val="333333"/>
                </a:solidFill>
              </a:rPr>
              <a:t>altres</a:t>
            </a:r>
            <a:r>
              <a:rPr lang="en-US" altLang="de-DE" sz="2400" dirty="0">
                <a:solidFill>
                  <a:srgbClr val="333333"/>
                </a:solidFill>
              </a:rPr>
              <a:t> </a:t>
            </a:r>
            <a:r>
              <a:rPr lang="en-US" altLang="de-DE" sz="2400" dirty="0" err="1">
                <a:solidFill>
                  <a:srgbClr val="333333"/>
                </a:solidFill>
              </a:rPr>
              <a:t>persones</a:t>
            </a:r>
            <a:r>
              <a:rPr lang="en-US" altLang="de-DE" sz="2400" dirty="0">
                <a:solidFill>
                  <a:srgbClr val="333333"/>
                </a:solidFill>
              </a:rPr>
              <a:t> a </a:t>
            </a:r>
            <a:r>
              <a:rPr lang="en-US" altLang="de-DE" sz="2400" dirty="0" err="1">
                <a:solidFill>
                  <a:srgbClr val="333333"/>
                </a:solidFill>
              </a:rPr>
              <a:t>l'habitació</a:t>
            </a:r>
            <a:r>
              <a:rPr lang="en-US" altLang="de-DE" sz="2400" dirty="0">
                <a:solidFill>
                  <a:srgbClr val="333333"/>
                </a:solidFill>
              </a:rPr>
              <a:t>, </a:t>
            </a:r>
            <a:r>
              <a:rPr lang="en-US" altLang="de-DE" sz="2400" dirty="0" err="1">
                <a:solidFill>
                  <a:srgbClr val="333333"/>
                </a:solidFill>
              </a:rPr>
              <a:t>atmosfera</a:t>
            </a:r>
            <a:r>
              <a:rPr lang="en-US" altLang="de-DE" sz="2400" dirty="0">
                <a:solidFill>
                  <a:srgbClr val="333333"/>
                </a:solidFill>
              </a:rPr>
              <a:t> </a:t>
            </a:r>
            <a:r>
              <a:rPr lang="en-US" altLang="de-DE" sz="2400" dirty="0" err="1">
                <a:solidFill>
                  <a:srgbClr val="333333"/>
                </a:solidFill>
              </a:rPr>
              <a:t>desagradable</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004992"/>
                </a:solidFill>
              </a:rPr>
              <a:t>Estrès</a:t>
            </a:r>
            <a:r>
              <a:rPr lang="en-US" altLang="de-DE" sz="2400" dirty="0">
                <a:solidFill>
                  <a:srgbClr val="004992"/>
                </a:solidFill>
              </a:rPr>
              <a:t> </a:t>
            </a:r>
            <a:r>
              <a:rPr lang="en-US" altLang="de-DE" sz="2400" dirty="0" err="1">
                <a:solidFill>
                  <a:srgbClr val="004992"/>
                </a:solidFill>
              </a:rPr>
              <a:t>i</a:t>
            </a:r>
            <a:r>
              <a:rPr lang="en-US" altLang="de-DE" sz="2400" dirty="0">
                <a:solidFill>
                  <a:srgbClr val="004992"/>
                </a:solidFill>
              </a:rPr>
              <a:t> </a:t>
            </a:r>
            <a:r>
              <a:rPr lang="en-US" altLang="de-DE" sz="2400" dirty="0" err="1">
                <a:solidFill>
                  <a:srgbClr val="004992"/>
                </a:solidFill>
              </a:rPr>
              <a:t>pressió</a:t>
            </a:r>
            <a:endParaRPr lang="en-US" altLang="de-DE" sz="2400" dirty="0">
              <a:solidFill>
                <a:srgbClr val="004992"/>
              </a:solidFill>
            </a:endParaRPr>
          </a:p>
          <a:p>
            <a:pPr marL="342900" lvl="0" indent="-342900" defTabSz="914400" fontAlgn="base">
              <a:buClr>
                <a:srgbClr val="333333"/>
              </a:buClr>
              <a:buFont typeface="WingDings"/>
              <a:buChar char=""/>
            </a:pPr>
            <a:r>
              <a:rPr lang="en-US" altLang="de-DE" sz="2400" dirty="0" err="1">
                <a:solidFill>
                  <a:srgbClr val="004992"/>
                </a:solidFill>
              </a:rPr>
              <a:t>Consum</a:t>
            </a:r>
            <a:r>
              <a:rPr lang="en-US" altLang="de-DE" sz="2400" dirty="0">
                <a:solidFill>
                  <a:srgbClr val="004992"/>
                </a:solidFill>
              </a:rPr>
              <a:t> </a:t>
            </a:r>
            <a:r>
              <a:rPr lang="en-US" altLang="de-DE" sz="2400" dirty="0" err="1">
                <a:solidFill>
                  <a:srgbClr val="004992"/>
                </a:solidFill>
              </a:rPr>
              <a:t>excessiu</a:t>
            </a:r>
            <a:r>
              <a:rPr lang="en-US" altLang="de-DE" sz="2400" dirty="0">
                <a:solidFill>
                  <a:srgbClr val="004992"/>
                </a:solidFill>
              </a:rPr>
              <a:t> </a:t>
            </a:r>
            <a:r>
              <a:rPr lang="en-US" altLang="de-DE" sz="2400" dirty="0" err="1">
                <a:solidFill>
                  <a:srgbClr val="004992"/>
                </a:solidFill>
              </a:rPr>
              <a:t>d'al</a:t>
            </a:r>
            <a:r>
              <a:rPr lang="de-DE" altLang="de-DE" sz="2400" dirty="0">
                <a:solidFill>
                  <a:srgbClr val="004992"/>
                </a:solidFill>
              </a:rPr>
              <a:t>cohol</a:t>
            </a:r>
            <a:r>
              <a:rPr lang="en-US" altLang="de-DE" sz="2400" dirty="0">
                <a:solidFill>
                  <a:srgbClr val="004992"/>
                </a:solidFill>
              </a:rPr>
              <a:t>!</a:t>
            </a:r>
          </a:p>
          <a:p>
            <a:pPr marL="342900" lvl="0" indent="-342900" defTabSz="914400" fontAlgn="base">
              <a:buClr>
                <a:srgbClr val="000000"/>
              </a:buClr>
              <a:buFont typeface="WingDings"/>
              <a:buChar char=""/>
            </a:pPr>
            <a:r>
              <a:rPr lang="de-DE" altLang="es-ES" sz="2400" dirty="0">
                <a:solidFill>
                  <a:srgbClr val="004992"/>
                </a:solidFill>
              </a:rPr>
              <a:t>Distraccions </a:t>
            </a:r>
            <a:r>
              <a:rPr lang="de-DE" altLang="es-ES" sz="2400" dirty="0" err="1">
                <a:solidFill>
                  <a:srgbClr val="004992"/>
                </a:solidFill>
              </a:rPr>
              <a:t>després</a:t>
            </a:r>
            <a:r>
              <a:rPr lang="de-DE" altLang="es-ES" sz="2400" dirty="0">
                <a:solidFill>
                  <a:srgbClr val="004992"/>
                </a:solidFill>
              </a:rPr>
              <a:t> </a:t>
            </a:r>
            <a:r>
              <a:rPr lang="de-DE" altLang="es-ES" sz="2400" dirty="0" err="1">
                <a:solidFill>
                  <a:srgbClr val="004992"/>
                </a:solidFill>
              </a:rPr>
              <a:t>d'estudiar</a:t>
            </a:r>
            <a:r>
              <a:rPr lang="en-US" altLang="es-ES" sz="2400" dirty="0">
                <a:solidFill>
                  <a:srgbClr val="004992"/>
                </a:solidFill>
              </a:rPr>
              <a:t> </a:t>
            </a:r>
            <a:r>
              <a:rPr lang="en-US" altLang="es-ES" sz="2400" dirty="0">
                <a:solidFill>
                  <a:srgbClr val="333333"/>
                </a:solidFill>
              </a:rPr>
              <a:t>(ex. </a:t>
            </a:r>
            <a:r>
              <a:rPr lang="en-US" altLang="es-ES" sz="2400" dirty="0" err="1">
                <a:solidFill>
                  <a:srgbClr val="333333"/>
                </a:solidFill>
              </a:rPr>
              <a:t>Veure</a:t>
            </a:r>
            <a:r>
              <a:rPr lang="en-US" altLang="es-ES" sz="2400" dirty="0">
                <a:solidFill>
                  <a:srgbClr val="333333"/>
                </a:solidFill>
              </a:rPr>
              <a:t> la TV)</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5 – Memòria</a:t>
            </a:r>
          </a:p>
        </p:txBody>
      </p:sp>
      <p:sp>
        <p:nvSpPr>
          <p:cNvPr id="4" name="Slide Number Placeholder 3"/>
          <p:cNvSpPr>
            <a:spLocks noGrp="1"/>
          </p:cNvSpPr>
          <p:nvPr>
            <p:ph type="sldNum" sz="quarter" idx="12"/>
          </p:nvPr>
        </p:nvSpPr>
        <p:spPr/>
        <p:txBody>
          <a:bodyPr/>
          <a:lstStyle/>
          <a:p>
            <a:fld id="{AD86AA6A-EB01-48C5-8353-535667E9E2F6}" type="slidenum">
              <a:rPr lang="de-DE" altLang="es-ES" smtClean="0">
                <a:latin typeface="+mn-lt"/>
                <a:ea typeface="+mn-ea"/>
              </a:rPr>
              <a:pPr/>
              <a:t>11</a:t>
            </a:fld>
            <a:endParaRPr lang="de-DE" altLang="es-ES">
              <a:latin typeface="+mn-lt"/>
              <a:ea typeface="+mn-ea"/>
            </a:endParaRPr>
          </a:p>
        </p:txBody>
      </p:sp>
    </p:spTree>
    <p:extLst>
      <p:ext uri="{BB962C8B-B14F-4D97-AF65-F5344CB8AC3E}">
        <p14:creationId xmlns:p14="http://schemas.microsoft.com/office/powerpoint/2010/main" val="13330694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08955" y="2204864"/>
            <a:ext cx="5029200" cy="4248000"/>
          </a:xfrm>
        </p:spPr>
        <p:txBody>
          <a:bodyPr/>
          <a:lstStyle/>
          <a:p>
            <a:pPr lvl="0" defTabSz="914400" fontAlgn="base"/>
            <a:r>
              <a:rPr lang="de-DE" altLang="de-DE" sz="2400">
                <a:solidFill>
                  <a:srgbClr val="004992"/>
                </a:solidFill>
              </a:rPr>
              <a:t>Quants més sentits utilitzis per aprender,millor serà la seva habilitat per a recordar!</a:t>
            </a:r>
            <a:endParaRPr lang="en-US" sz="2400" dirty="0"/>
          </a:p>
        </p:txBody>
      </p:sp>
      <p:pic>
        <p:nvPicPr>
          <p:cNvPr id="20" name="Picture 4" descr="img05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4698" y="2203704"/>
            <a:ext cx="5581403"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Com puc memoritzar millor les coses?</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5 – Memòria</a:t>
            </a:r>
          </a:p>
        </p:txBody>
      </p:sp>
      <p:sp>
        <p:nvSpPr>
          <p:cNvPr id="4" name="Slide Number Placeholder 3"/>
          <p:cNvSpPr>
            <a:spLocks noGrp="1"/>
          </p:cNvSpPr>
          <p:nvPr>
            <p:ph type="sldNum" sz="quarter" idx="12"/>
          </p:nvPr>
        </p:nvSpPr>
        <p:spPr/>
        <p:txBody>
          <a:bodyPr/>
          <a:lstStyle/>
          <a:p>
            <a:fld id="{AD86AA6A-EB01-48C5-8353-535667E9E2F6}" type="slidenum">
              <a:rPr lang="de-DE" altLang="es-ES" smtClean="0">
                <a:latin typeface="+mn-lt"/>
                <a:ea typeface="+mn-ea"/>
              </a:rPr>
              <a:pPr/>
              <a:t>12</a:t>
            </a:fld>
            <a:endParaRPr lang="de-DE" altLang="es-ES">
              <a:latin typeface="+mn-lt"/>
              <a:ea typeface="+mn-ea"/>
            </a:endParaRPr>
          </a:p>
        </p:txBody>
      </p:sp>
      <p:sp>
        <p:nvSpPr>
          <p:cNvPr id="21" name="Caption_15"/>
          <p:cNvSpPr txBox="1">
            <a:spLocks noChangeArrowheads="1"/>
          </p:cNvSpPr>
          <p:nvPr/>
        </p:nvSpPr>
        <p:spPr bwMode="auto">
          <a:xfrm>
            <a:off x="1013003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ea typeface="+mn-ea"/>
              </a:rPr>
              <a:t>aplicar</a:t>
            </a:r>
            <a:endParaRPr lang="en-GB" altLang="de-DE" sz="1200" b="1" dirty="0">
              <a:latin typeface="+mn-lt"/>
              <a:ea typeface="+mn-ea"/>
            </a:endParaRPr>
          </a:p>
        </p:txBody>
      </p:sp>
      <p:sp>
        <p:nvSpPr>
          <p:cNvPr id="22" name="Caption_14"/>
          <p:cNvSpPr txBox="1">
            <a:spLocks noChangeArrowheads="1"/>
          </p:cNvSpPr>
          <p:nvPr/>
        </p:nvSpPr>
        <p:spPr bwMode="auto">
          <a:xfrm>
            <a:off x="8888739"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ea typeface="+mn-ea"/>
              </a:rPr>
              <a:t>discutir</a:t>
            </a:r>
            <a:endParaRPr lang="en-GB" altLang="de-DE" sz="1200" b="1" dirty="0">
              <a:latin typeface="+mn-lt"/>
              <a:ea typeface="+mn-ea"/>
            </a:endParaRPr>
          </a:p>
        </p:txBody>
      </p:sp>
      <p:sp>
        <p:nvSpPr>
          <p:cNvPr id="23" name="Caption_13"/>
          <p:cNvSpPr txBox="1">
            <a:spLocks noChangeArrowheads="1"/>
          </p:cNvSpPr>
          <p:nvPr/>
        </p:nvSpPr>
        <p:spPr bwMode="auto">
          <a:xfrm>
            <a:off x="8888739"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ea typeface="+mn-ea"/>
              </a:rPr>
              <a:t>discutir</a:t>
            </a:r>
            <a:endParaRPr lang="en-GB" altLang="de-DE" sz="1200" b="1" dirty="0">
              <a:latin typeface="+mn-lt"/>
              <a:ea typeface="+mn-ea"/>
            </a:endParaRPr>
          </a:p>
        </p:txBody>
      </p:sp>
      <p:sp>
        <p:nvSpPr>
          <p:cNvPr id="24" name="Caption_12"/>
          <p:cNvSpPr txBox="1">
            <a:spLocks noChangeArrowheads="1"/>
          </p:cNvSpPr>
          <p:nvPr/>
        </p:nvSpPr>
        <p:spPr bwMode="auto">
          <a:xfrm>
            <a:off x="796979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ea typeface="+mn-ea"/>
              </a:rPr>
              <a:t>mirar</a:t>
            </a:r>
            <a:endParaRPr lang="en-GB" altLang="de-DE" sz="1200" b="1" dirty="0">
              <a:latin typeface="+mn-lt"/>
              <a:ea typeface="+mn-ea"/>
            </a:endParaRPr>
          </a:p>
        </p:txBody>
      </p:sp>
      <p:sp>
        <p:nvSpPr>
          <p:cNvPr id="25" name="Caption_11"/>
          <p:cNvSpPr txBox="1">
            <a:spLocks noChangeArrowheads="1"/>
          </p:cNvSpPr>
          <p:nvPr/>
        </p:nvSpPr>
        <p:spPr bwMode="auto">
          <a:xfrm>
            <a:off x="796979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ea typeface="+mn-ea"/>
              </a:rPr>
              <a:t>mirar</a:t>
            </a:r>
            <a:endParaRPr lang="en-GB" altLang="de-DE" sz="1200" b="1" dirty="0">
              <a:latin typeface="+mn-lt"/>
              <a:ea typeface="+mn-ea"/>
            </a:endParaRPr>
          </a:p>
        </p:txBody>
      </p:sp>
      <p:sp>
        <p:nvSpPr>
          <p:cNvPr id="26" name="Caption_10"/>
          <p:cNvSpPr txBox="1">
            <a:spLocks noChangeArrowheads="1"/>
          </p:cNvSpPr>
          <p:nvPr/>
        </p:nvSpPr>
        <p:spPr bwMode="auto">
          <a:xfrm>
            <a:off x="796979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ea typeface="+mn-ea"/>
              </a:rPr>
              <a:t>mirar</a:t>
            </a:r>
            <a:endParaRPr lang="en-GB" altLang="de-DE" sz="1200" b="1" dirty="0">
              <a:latin typeface="+mn-lt"/>
              <a:ea typeface="+mn-ea"/>
            </a:endParaRPr>
          </a:p>
        </p:txBody>
      </p:sp>
      <p:sp>
        <p:nvSpPr>
          <p:cNvPr id="27" name="Caption_9"/>
          <p:cNvSpPr txBox="1">
            <a:spLocks noChangeArrowheads="1"/>
          </p:cNvSpPr>
          <p:nvPr/>
        </p:nvSpPr>
        <p:spPr bwMode="auto">
          <a:xfrm>
            <a:off x="6979845" y="372856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ea typeface="+mn-ea"/>
              </a:rPr>
              <a:t>mirar</a:t>
            </a:r>
            <a:endParaRPr lang="en-GB" altLang="de-DE" sz="1200" b="1" dirty="0">
              <a:latin typeface="+mn-lt"/>
              <a:ea typeface="+mn-ea"/>
            </a:endParaRPr>
          </a:p>
        </p:txBody>
      </p:sp>
      <p:sp>
        <p:nvSpPr>
          <p:cNvPr id="28" name="Caption_8"/>
          <p:cNvSpPr txBox="1">
            <a:spLocks noChangeArrowheads="1"/>
          </p:cNvSpPr>
          <p:nvPr/>
        </p:nvSpPr>
        <p:spPr bwMode="auto">
          <a:xfrm>
            <a:off x="6979845" y="6093296"/>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ea typeface="+mn-ea"/>
              </a:rPr>
              <a:t>escoltar</a:t>
            </a:r>
            <a:endParaRPr lang="en-GB" altLang="de-DE" sz="1200" b="1" dirty="0">
              <a:latin typeface="+mn-lt"/>
              <a:ea typeface="+mn-ea"/>
            </a:endParaRPr>
          </a:p>
        </p:txBody>
      </p:sp>
      <p:sp>
        <p:nvSpPr>
          <p:cNvPr id="29" name="Caption_7"/>
          <p:cNvSpPr txBox="1">
            <a:spLocks noChangeArrowheads="1"/>
          </p:cNvSpPr>
          <p:nvPr/>
        </p:nvSpPr>
        <p:spPr bwMode="auto">
          <a:xfrm>
            <a:off x="6979845" y="4509120"/>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ea typeface="+mn-ea"/>
              </a:rPr>
              <a:t>escoltar</a:t>
            </a:r>
            <a:endParaRPr lang="en-GB" altLang="de-DE" sz="1200" b="1" dirty="0">
              <a:latin typeface="+mn-lt"/>
              <a:ea typeface="+mn-ea"/>
            </a:endParaRPr>
          </a:p>
        </p:txBody>
      </p:sp>
      <p:sp>
        <p:nvSpPr>
          <p:cNvPr id="30" name="Caption_6"/>
          <p:cNvSpPr txBox="1">
            <a:spLocks noChangeArrowheads="1"/>
          </p:cNvSpPr>
          <p:nvPr/>
        </p:nvSpPr>
        <p:spPr bwMode="auto">
          <a:xfrm>
            <a:off x="6979845" y="5301208"/>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ea typeface="+mn-ea"/>
              </a:rPr>
              <a:t>escoltar</a:t>
            </a:r>
            <a:endParaRPr lang="en-GB" altLang="de-DE" sz="1200" b="1" dirty="0">
              <a:latin typeface="+mn-lt"/>
              <a:ea typeface="+mn-ea"/>
            </a:endParaRPr>
          </a:p>
        </p:txBody>
      </p:sp>
      <p:sp>
        <p:nvSpPr>
          <p:cNvPr id="31" name="Caption_5"/>
          <p:cNvSpPr txBox="1">
            <a:spLocks noChangeArrowheads="1"/>
          </p:cNvSpPr>
          <p:nvPr/>
        </p:nvSpPr>
        <p:spPr bwMode="auto">
          <a:xfrm>
            <a:off x="6979845" y="2924944"/>
            <a:ext cx="1097280" cy="27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200" b="1">
                <a:latin typeface="+mn-lt"/>
                <a:ea typeface="+mn-ea"/>
              </a:rPr>
              <a:t>escoltar</a:t>
            </a:r>
            <a:endParaRPr lang="en-GB" altLang="de-DE" sz="1200" b="1" dirty="0">
              <a:latin typeface="+mn-lt"/>
              <a:ea typeface="+mn-ea"/>
            </a:endParaRPr>
          </a:p>
        </p:txBody>
      </p:sp>
      <p:sp>
        <p:nvSpPr>
          <p:cNvPr id="32" name="Caption_20"/>
          <p:cNvSpPr txBox="1">
            <a:spLocks noChangeArrowheads="1"/>
          </p:cNvSpPr>
          <p:nvPr/>
        </p:nvSpPr>
        <p:spPr bwMode="auto">
          <a:xfrm>
            <a:off x="6124699" y="1898904"/>
            <a:ext cx="558140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fr-FR" altLang="de-DE" sz="1400" b="1">
                <a:latin typeface="+mn-lt"/>
                <a:ea typeface="+mn-ea"/>
              </a:rPr>
              <a:t>Capacitat de Memòria en percentatge</a:t>
            </a:r>
            <a:endParaRPr lang="en-GB" altLang="de-DE" sz="1400" b="1" dirty="0">
              <a:latin typeface="+mn-lt"/>
              <a:ea typeface="+mn-ea"/>
            </a:endParaRPr>
          </a:p>
        </p:txBody>
      </p:sp>
      <p:sp>
        <p:nvSpPr>
          <p:cNvPr id="33" name="Shape Penutup"/>
          <p:cNvSpPr/>
          <p:nvPr/>
        </p:nvSpPr>
        <p:spPr bwMode="gray">
          <a:xfrm>
            <a:off x="6086598" y="6417564"/>
            <a:ext cx="5657603" cy="762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4" name="Shape Penutup"/>
          <p:cNvSpPr/>
          <p:nvPr/>
        </p:nvSpPr>
        <p:spPr bwMode="gray">
          <a:xfrm>
            <a:off x="6086598" y="2165604"/>
            <a:ext cx="5657603" cy="54864"/>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5" name="Shape Penutup"/>
          <p:cNvSpPr/>
          <p:nvPr/>
        </p:nvSpPr>
        <p:spPr bwMode="gray">
          <a:xfrm>
            <a:off x="11668001"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36" name="Shape Penutup"/>
          <p:cNvSpPr/>
          <p:nvPr/>
        </p:nvSpPr>
        <p:spPr bwMode="gray">
          <a:xfrm>
            <a:off x="6086598" y="2165604"/>
            <a:ext cx="76200" cy="432816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775597"/>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Funciona</a:t>
            </a:r>
            <a:r>
              <a:rPr lang="en-US" sz="3600" dirty="0">
                <a:solidFill>
                  <a:srgbClr val="004992"/>
                </a:solidFill>
                <a:latin typeface="+mn-lt"/>
                <a:ea typeface="+mn-ea"/>
                <a:cs typeface="+mn-cs"/>
              </a:rPr>
              <a:t> la nostra </a:t>
            </a:r>
            <a:r>
              <a:rPr lang="en-US" sz="3600" dirty="0" err="1">
                <a:solidFill>
                  <a:srgbClr val="004992"/>
                </a:solidFill>
                <a:latin typeface="+mn-lt"/>
                <a:ea typeface="+mn-ea"/>
                <a:cs typeface="+mn-cs"/>
              </a:rPr>
              <a:t>memòria</a:t>
            </a:r>
            <a:r>
              <a:rPr lang="en-US" sz="3600" dirty="0">
                <a:solidFill>
                  <a:srgbClr val="004992"/>
                </a:solidFill>
                <a:latin typeface="+mn-lt"/>
                <a:ea typeface="+mn-ea"/>
                <a:cs typeface="+mn-cs"/>
              </a:rPr>
              <a:t> com </a:t>
            </a:r>
            <a:r>
              <a:rPr lang="en-US" sz="3600" dirty="0" err="1">
                <a:solidFill>
                  <a:srgbClr val="004992"/>
                </a:solidFill>
                <a:latin typeface="+mn-lt"/>
                <a:ea typeface="+mn-ea"/>
                <a:cs typeface="+mn-cs"/>
              </a:rPr>
              <a:t>una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gravadora</a:t>
            </a:r>
            <a:r>
              <a:rPr lang="en-US" sz="3600" dirty="0">
                <a:solidFill>
                  <a:srgbClr val="004992"/>
                </a:solidFill>
                <a:latin typeface="+mn-lt"/>
                <a:ea typeface="+mn-ea"/>
                <a:cs typeface="+mn-cs"/>
              </a:rPr>
              <a:t>?</a:t>
            </a:r>
            <a:br>
              <a:rPr lang="en-US" sz="3600" dirty="0">
                <a:solidFill>
                  <a:srgbClr val="004992"/>
                </a:solidFill>
                <a:latin typeface="+mn-lt"/>
                <a:ea typeface="+mn-ea"/>
                <a:cs typeface="+mn-cs"/>
              </a:rPr>
            </a:br>
            <a:r>
              <a:rPr lang="en-US" sz="1800" dirty="0">
                <a:solidFill>
                  <a:srgbClr val="004992"/>
                </a:solidFill>
                <a:latin typeface="+mn-lt"/>
                <a:ea typeface="+mn-ea"/>
                <a:cs typeface="+mn-cs"/>
              </a:rPr>
              <a:t>(per un </a:t>
            </a:r>
            <a:r>
              <a:rPr lang="en-US" sz="1800" dirty="0" err="1">
                <a:solidFill>
                  <a:srgbClr val="004992"/>
                </a:solidFill>
                <a:latin typeface="+mn-lt"/>
                <a:ea typeface="+mn-ea"/>
                <a:cs typeface="+mn-cs"/>
              </a:rPr>
              <a:t>exercici</a:t>
            </a:r>
            <a:r>
              <a:rPr lang="en-US" sz="1800" dirty="0">
                <a:solidFill>
                  <a:srgbClr val="004992"/>
                </a:solidFill>
                <a:latin typeface="+mn-lt"/>
                <a:ea typeface="+mn-ea"/>
                <a:cs typeface="+mn-cs"/>
              </a:rPr>
              <a:t> </a:t>
            </a:r>
            <a:r>
              <a:rPr lang="en-US" sz="1800" dirty="0" err="1">
                <a:solidFill>
                  <a:srgbClr val="004992"/>
                </a:solidFill>
                <a:latin typeface="+mn-lt"/>
                <a:ea typeface="+mn-ea"/>
                <a:cs typeface="+mn-cs"/>
              </a:rPr>
              <a:t>alternatiu</a:t>
            </a:r>
            <a:r>
              <a:rPr lang="en-US" sz="1800" dirty="0">
                <a:solidFill>
                  <a:srgbClr val="004992"/>
                </a:solidFill>
                <a:latin typeface="+mn-lt"/>
                <a:ea typeface="+mn-ea"/>
                <a:cs typeface="+mn-cs"/>
              </a:rPr>
              <a:t> </a:t>
            </a:r>
            <a:r>
              <a:rPr lang="en-US" sz="1800" dirty="0" err="1">
                <a:solidFill>
                  <a:srgbClr val="004992"/>
                </a:solidFill>
                <a:latin typeface="+mn-lt"/>
                <a:ea typeface="+mn-ea"/>
                <a:cs typeface="+mn-cs"/>
              </a:rPr>
              <a:t>anar</a:t>
            </a:r>
            <a:r>
              <a:rPr lang="en-US" sz="1800" dirty="0">
                <a:solidFill>
                  <a:srgbClr val="004992"/>
                </a:solidFill>
                <a:latin typeface="+mn-lt"/>
                <a:ea typeface="+mn-ea"/>
                <a:cs typeface="+mn-cs"/>
              </a:rPr>
              <a:t> al final de la </a:t>
            </a:r>
            <a:r>
              <a:rPr lang="en-US" sz="1800" dirty="0" err="1">
                <a:solidFill>
                  <a:srgbClr val="004992"/>
                </a:solidFill>
                <a:latin typeface="+mn-lt"/>
                <a:ea typeface="+mn-ea"/>
                <a:cs typeface="+mn-cs"/>
              </a:rPr>
              <a:t>presentació</a:t>
            </a:r>
            <a:r>
              <a:rPr lang="en-US" sz="18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5 – Memòria</a:t>
            </a:r>
          </a:p>
        </p:txBody>
      </p:sp>
      <p:sp>
        <p:nvSpPr>
          <p:cNvPr id="4" name="Slide Number Placeholder 3"/>
          <p:cNvSpPr>
            <a:spLocks noGrp="1"/>
          </p:cNvSpPr>
          <p:nvPr>
            <p:ph type="sldNum" sz="quarter" idx="12"/>
          </p:nvPr>
        </p:nvSpPr>
        <p:spPr/>
        <p:txBody>
          <a:bodyPr/>
          <a:lstStyle/>
          <a:p>
            <a:fld id="{AD86AA6A-EB01-48C5-8353-535667E9E2F6}" type="slidenum">
              <a:rPr lang="de-DE" altLang="es-ES" smtClean="0">
                <a:latin typeface="+mn-lt"/>
                <a:ea typeface="+mn-ea"/>
              </a:rPr>
              <a:pPr/>
              <a:t>13</a:t>
            </a:fld>
            <a:endParaRPr lang="de-DE" altLang="es-ES">
              <a:latin typeface="+mn-lt"/>
              <a:ea typeface="+mn-ea"/>
            </a:endParaRPr>
          </a:p>
        </p:txBody>
      </p:sp>
      <p:pic>
        <p:nvPicPr>
          <p:cNvPr id="10"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9624" y="6021288"/>
            <a:ext cx="4333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4" descr="T990896AI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52975" y="2203704"/>
            <a:ext cx="4251960" cy="2834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3"/>
          <p:cNvSpPr txBox="1">
            <a:spLocks noChangeArrowheads="1"/>
          </p:cNvSpPr>
          <p:nvPr/>
        </p:nvSpPr>
        <p:spPr bwMode="auto">
          <a:xfrm>
            <a:off x="408955" y="5197136"/>
            <a:ext cx="11376000" cy="1255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MS PGothic"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lnSpc>
                <a:spcPct val="105000"/>
              </a:lnSpc>
              <a:spcBef>
                <a:spcPts val="1999"/>
              </a:spcBef>
              <a:spcAft>
                <a:spcPts val="0"/>
              </a:spcAft>
              <a:buClrTx/>
              <a:buNone/>
            </a:pPr>
            <a:r>
              <a:rPr lang="en-US" altLang="de-DE" sz="2400" b="0" dirty="0">
                <a:solidFill>
                  <a:srgbClr val="333333"/>
                </a:solidFill>
                <a:latin typeface="+mn-lt"/>
                <a:ea typeface="+mn-ea"/>
              </a:rPr>
              <a:t>La </a:t>
            </a:r>
            <a:r>
              <a:rPr lang="en-US" altLang="de-DE" sz="2400" b="0" dirty="0" err="1">
                <a:solidFill>
                  <a:srgbClr val="333333"/>
                </a:solidFill>
                <a:latin typeface="+mn-lt"/>
                <a:ea typeface="+mn-ea"/>
              </a:rPr>
              <a:t>psicòloga</a:t>
            </a:r>
            <a:r>
              <a:rPr lang="en-US" altLang="de-DE" sz="2400" b="0" dirty="0">
                <a:solidFill>
                  <a:srgbClr val="333333"/>
                </a:solidFill>
                <a:latin typeface="+mn-lt"/>
                <a:ea typeface="+mn-ea"/>
              </a:rPr>
              <a:t> </a:t>
            </a:r>
            <a:r>
              <a:rPr lang="en-US" altLang="de-DE" sz="2400" b="0" dirty="0" err="1">
                <a:solidFill>
                  <a:srgbClr val="333333"/>
                </a:solidFill>
                <a:latin typeface="+mn-lt"/>
                <a:ea typeface="+mn-ea"/>
              </a:rPr>
              <a:t>americana</a:t>
            </a:r>
            <a:r>
              <a:rPr lang="en-US" altLang="de-DE" sz="2400" b="0" dirty="0">
                <a:solidFill>
                  <a:srgbClr val="333333"/>
                </a:solidFill>
                <a:latin typeface="+mn-lt"/>
                <a:ea typeface="+mn-ea"/>
              </a:rPr>
              <a:t> Elizabeth Loftus </a:t>
            </a:r>
            <a:r>
              <a:rPr lang="en-US" altLang="de-DE" sz="2400" b="0" dirty="0" err="1">
                <a:solidFill>
                  <a:srgbClr val="333333"/>
                </a:solidFill>
                <a:latin typeface="+mn-lt"/>
                <a:ea typeface="+mn-ea"/>
              </a:rPr>
              <a:t>va</a:t>
            </a:r>
            <a:r>
              <a:rPr lang="en-US" altLang="de-DE" sz="2400" b="0" dirty="0">
                <a:solidFill>
                  <a:srgbClr val="333333"/>
                </a:solidFill>
                <a:latin typeface="+mn-lt"/>
                <a:ea typeface="+mn-ea"/>
              </a:rPr>
              <a:t> </a:t>
            </a:r>
            <a:r>
              <a:rPr lang="en-US" altLang="de-DE" sz="2400" b="0" dirty="0" err="1">
                <a:solidFill>
                  <a:srgbClr val="333333"/>
                </a:solidFill>
                <a:latin typeface="+mn-lt"/>
                <a:ea typeface="+mn-ea"/>
              </a:rPr>
              <a:t>mostrar</a:t>
            </a:r>
            <a:r>
              <a:rPr lang="en-US" altLang="de-DE" sz="2400" b="0" dirty="0">
                <a:solidFill>
                  <a:srgbClr val="333333"/>
                </a:solidFill>
                <a:latin typeface="+mn-lt"/>
                <a:ea typeface="+mn-ea"/>
              </a:rPr>
              <a:t> a un </a:t>
            </a:r>
            <a:r>
              <a:rPr lang="en-US" altLang="de-DE" sz="2400" b="0" dirty="0" err="1">
                <a:solidFill>
                  <a:srgbClr val="333333"/>
                </a:solidFill>
                <a:latin typeface="+mn-lt"/>
                <a:ea typeface="+mn-ea"/>
              </a:rPr>
              <a:t>grup</a:t>
            </a:r>
            <a:r>
              <a:rPr lang="en-US" altLang="de-DE" sz="2400" b="0" dirty="0">
                <a:solidFill>
                  <a:srgbClr val="333333"/>
                </a:solidFill>
                <a:latin typeface="+mn-lt"/>
                <a:ea typeface="+mn-ea"/>
              </a:rPr>
              <a:t> de participants </a:t>
            </a:r>
            <a:r>
              <a:rPr lang="en-US" altLang="de-DE" sz="2400" b="0" dirty="0" err="1">
                <a:solidFill>
                  <a:srgbClr val="333333"/>
                </a:solidFill>
                <a:latin typeface="+mn-lt"/>
                <a:ea typeface="+mn-ea"/>
              </a:rPr>
              <a:t>una</a:t>
            </a:r>
            <a:r>
              <a:rPr lang="en-US" altLang="de-DE" sz="2400" b="0" dirty="0">
                <a:solidFill>
                  <a:srgbClr val="333333"/>
                </a:solidFill>
                <a:latin typeface="+mn-lt"/>
                <a:ea typeface="+mn-ea"/>
              </a:rPr>
              <a:t> </a:t>
            </a:r>
            <a:r>
              <a:rPr lang="en-US" altLang="de-DE" sz="2400" b="0" dirty="0" err="1">
                <a:solidFill>
                  <a:srgbClr val="333333"/>
                </a:solidFill>
                <a:latin typeface="+mn-lt"/>
                <a:ea typeface="+mn-ea"/>
              </a:rPr>
              <a:t>sèrie</a:t>
            </a:r>
            <a:r>
              <a:rPr lang="en-US" altLang="de-DE" sz="2400" b="0" dirty="0">
                <a:solidFill>
                  <a:srgbClr val="333333"/>
                </a:solidFill>
                <a:latin typeface="+mn-lt"/>
                <a:ea typeface="+mn-ea"/>
              </a:rPr>
              <a:t> de </a:t>
            </a:r>
            <a:r>
              <a:rPr lang="en-US" altLang="de-DE" sz="2400" b="0" dirty="0" err="1">
                <a:solidFill>
                  <a:srgbClr val="333333"/>
                </a:solidFill>
                <a:latin typeface="+mn-lt"/>
                <a:ea typeface="+mn-ea"/>
              </a:rPr>
              <a:t>fotografies</a:t>
            </a:r>
            <a:r>
              <a:rPr lang="en-US" altLang="de-DE" sz="2400" b="0" dirty="0">
                <a:solidFill>
                  <a:srgbClr val="333333"/>
                </a:solidFill>
                <a:latin typeface="+mn-lt"/>
                <a:ea typeface="+mn-ea"/>
              </a:rPr>
              <a:t>. Una </a:t>
            </a:r>
            <a:r>
              <a:rPr lang="en-US" altLang="de-DE" sz="2400" b="0" dirty="0" err="1">
                <a:solidFill>
                  <a:srgbClr val="333333"/>
                </a:solidFill>
                <a:latin typeface="+mn-lt"/>
                <a:ea typeface="+mn-ea"/>
              </a:rPr>
              <a:t>foto</a:t>
            </a:r>
            <a:r>
              <a:rPr lang="en-US" altLang="de-DE" sz="2400" b="0" dirty="0">
                <a:solidFill>
                  <a:srgbClr val="333333"/>
                </a:solidFill>
                <a:latin typeface="+mn-lt"/>
                <a:ea typeface="+mn-ea"/>
              </a:rPr>
              <a:t> </a:t>
            </a:r>
            <a:r>
              <a:rPr lang="en-US" altLang="de-DE" sz="2400" b="0" dirty="0" err="1">
                <a:solidFill>
                  <a:srgbClr val="333333"/>
                </a:solidFill>
                <a:latin typeface="+mn-lt"/>
                <a:ea typeface="+mn-ea"/>
              </a:rPr>
              <a:t>mostrava</a:t>
            </a:r>
            <a:r>
              <a:rPr lang="en-US" altLang="de-DE" sz="2400" b="0" dirty="0">
                <a:solidFill>
                  <a:srgbClr val="333333"/>
                </a:solidFill>
                <a:latin typeface="+mn-lt"/>
                <a:ea typeface="+mn-ea"/>
              </a:rPr>
              <a:t> un </a:t>
            </a:r>
            <a:r>
              <a:rPr lang="en-US" altLang="de-DE" sz="2400" b="0" dirty="0" err="1">
                <a:solidFill>
                  <a:srgbClr val="333333"/>
                </a:solidFill>
                <a:latin typeface="+mn-lt"/>
                <a:ea typeface="+mn-ea"/>
              </a:rPr>
              <a:t>cotxe</a:t>
            </a:r>
            <a:r>
              <a:rPr lang="en-US" altLang="de-DE" sz="2400" b="0" dirty="0">
                <a:solidFill>
                  <a:srgbClr val="333333"/>
                </a:solidFill>
                <a:latin typeface="+mn-lt"/>
                <a:ea typeface="+mn-ea"/>
              </a:rPr>
              <a:t> </a:t>
            </a:r>
            <a:r>
              <a:rPr lang="en-US" altLang="de-DE" sz="2400" b="0" dirty="0" err="1">
                <a:solidFill>
                  <a:srgbClr val="333333"/>
                </a:solidFill>
                <a:latin typeface="+mn-lt"/>
                <a:ea typeface="+mn-ea"/>
              </a:rPr>
              <a:t>vermell</a:t>
            </a:r>
            <a:r>
              <a:rPr lang="en-US" altLang="de-DE" sz="2400" b="0" dirty="0">
                <a:solidFill>
                  <a:srgbClr val="333333"/>
                </a:solidFill>
                <a:latin typeface="+mn-lt"/>
                <a:ea typeface="+mn-ea"/>
              </a:rPr>
              <a:t> </a:t>
            </a:r>
            <a:r>
              <a:rPr lang="en-US" altLang="de-DE" sz="2400" b="0" dirty="0" err="1">
                <a:solidFill>
                  <a:srgbClr val="333333"/>
                </a:solidFill>
                <a:latin typeface="+mn-lt"/>
                <a:ea typeface="+mn-ea"/>
              </a:rPr>
              <a:t>esperant</a:t>
            </a:r>
            <a:r>
              <a:rPr lang="en-US" altLang="de-DE" sz="2400" b="0" dirty="0">
                <a:solidFill>
                  <a:srgbClr val="333333"/>
                </a:solidFill>
                <a:latin typeface="+mn-lt"/>
                <a:ea typeface="+mn-ea"/>
              </a:rPr>
              <a:t> </a:t>
            </a:r>
            <a:r>
              <a:rPr lang="en-US" altLang="de-DE" sz="2400" b="0" dirty="0" err="1">
                <a:solidFill>
                  <a:srgbClr val="333333"/>
                </a:solidFill>
                <a:latin typeface="+mn-lt"/>
                <a:ea typeface="+mn-ea"/>
              </a:rPr>
              <a:t>davant</a:t>
            </a:r>
            <a:r>
              <a:rPr lang="en-US" altLang="de-DE" sz="2400" b="0" dirty="0">
                <a:solidFill>
                  <a:srgbClr val="333333"/>
                </a:solidFill>
                <a:latin typeface="+mn-lt"/>
                <a:ea typeface="+mn-ea"/>
              </a:rPr>
              <a:t> un </a:t>
            </a:r>
            <a:r>
              <a:rPr lang="en-US" altLang="de-DE" sz="2400" b="0" dirty="0" err="1">
                <a:solidFill>
                  <a:srgbClr val="333333"/>
                </a:solidFill>
                <a:latin typeface="+mn-lt"/>
                <a:ea typeface="+mn-ea"/>
              </a:rPr>
              <a:t>senyal</a:t>
            </a:r>
            <a:r>
              <a:rPr lang="en-US" altLang="de-DE" sz="2400" b="0" dirty="0">
                <a:solidFill>
                  <a:srgbClr val="333333"/>
                </a:solidFill>
                <a:latin typeface="+mn-lt"/>
                <a:ea typeface="+mn-ea"/>
              </a:rPr>
              <a:t> de </a:t>
            </a:r>
            <a:r>
              <a:rPr lang="en-US" altLang="de-DE" sz="2400" b="0" dirty="0" err="1">
                <a:solidFill>
                  <a:srgbClr val="333333"/>
                </a:solidFill>
                <a:latin typeface="+mn-lt"/>
                <a:ea typeface="+mn-ea"/>
              </a:rPr>
              <a:t>cedeixi</a:t>
            </a:r>
            <a:r>
              <a:rPr lang="en-US" altLang="de-DE" sz="2400" b="0" dirty="0">
                <a:solidFill>
                  <a:srgbClr val="333333"/>
                </a:solidFill>
                <a:latin typeface="+mn-lt"/>
                <a:ea typeface="+mn-ea"/>
              </a:rPr>
              <a:t> el pas</a:t>
            </a:r>
            <a:br>
              <a:rPr lang="en-US" altLang="de-DE" sz="2400" dirty="0">
                <a:solidFill>
                  <a:srgbClr val="333333"/>
                </a:solidFill>
                <a:latin typeface="+mn-lt"/>
                <a:ea typeface="+mn-ea"/>
              </a:rPr>
            </a:br>
            <a:r>
              <a:rPr lang="en-US" altLang="de-DE" sz="2400" dirty="0">
                <a:solidFill>
                  <a:srgbClr val="333333"/>
                </a:solidFill>
                <a:latin typeface="+mn-lt"/>
                <a:ea typeface="+mn-ea"/>
              </a:rPr>
              <a:t>      .</a:t>
            </a:r>
            <a:endParaRPr lang="en-US" altLang="de-DE" sz="2400" b="0" dirty="0">
              <a:solidFill>
                <a:srgbClr val="333333"/>
              </a:solidFill>
              <a:latin typeface="+mn-lt"/>
              <a:ea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775597"/>
          </a:xfrm>
        </p:spPr>
        <p:txBody>
          <a:bodyPr vert="horz" lIns="0" tIns="0" rIns="0" bIns="0" rtlCol="0" anchor="t">
            <a:spAutoFit/>
          </a:bodyPr>
          <a:lstStyle/>
          <a:p>
            <a:pPr defTabSz="914377">
              <a:spcBef>
                <a:spcPts val="0"/>
              </a:spcBef>
            </a:pPr>
            <a:r>
              <a:rPr lang="en-US" sz="3600" dirty="0" err="1">
                <a:solidFill>
                  <a:srgbClr val="004992"/>
                </a:solidFill>
                <a:latin typeface="+mn-lt"/>
                <a:ea typeface="+mn-ea"/>
                <a:cs typeface="+mn-cs"/>
              </a:rPr>
              <a:t>Funciona</a:t>
            </a:r>
            <a:r>
              <a:rPr lang="en-US" sz="3600" dirty="0">
                <a:solidFill>
                  <a:srgbClr val="004992"/>
                </a:solidFill>
                <a:latin typeface="+mn-lt"/>
                <a:ea typeface="+mn-ea"/>
                <a:cs typeface="+mn-cs"/>
              </a:rPr>
              <a:t> la nostra </a:t>
            </a:r>
            <a:r>
              <a:rPr lang="en-US" sz="3600" dirty="0" err="1">
                <a:solidFill>
                  <a:srgbClr val="004992"/>
                </a:solidFill>
                <a:latin typeface="+mn-lt"/>
                <a:ea typeface="+mn-ea"/>
                <a:cs typeface="+mn-cs"/>
              </a:rPr>
              <a:t>memòria</a:t>
            </a:r>
            <a:r>
              <a:rPr lang="en-US" sz="3600" dirty="0">
                <a:solidFill>
                  <a:srgbClr val="004992"/>
                </a:solidFill>
                <a:latin typeface="+mn-lt"/>
                <a:ea typeface="+mn-ea"/>
                <a:cs typeface="+mn-cs"/>
              </a:rPr>
              <a:t> com </a:t>
            </a:r>
            <a:r>
              <a:rPr lang="en-US" sz="3600" dirty="0" err="1">
                <a:solidFill>
                  <a:srgbClr val="004992"/>
                </a:solidFill>
                <a:latin typeface="+mn-lt"/>
                <a:ea typeface="+mn-ea"/>
                <a:cs typeface="+mn-cs"/>
              </a:rPr>
              <a:t>una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gravadora</a:t>
            </a:r>
            <a:r>
              <a:rPr lang="en-US" sz="3600" dirty="0">
                <a:solidFill>
                  <a:srgbClr val="004992"/>
                </a:solidFill>
                <a:latin typeface="+mn-lt"/>
                <a:ea typeface="+mn-ea"/>
                <a:cs typeface="+mn-cs"/>
              </a:rPr>
              <a:t>?</a:t>
            </a:r>
            <a:br>
              <a:rPr lang="en-US" sz="3600" dirty="0">
                <a:solidFill>
                  <a:srgbClr val="004992"/>
                </a:solidFill>
                <a:latin typeface="+mn-lt"/>
                <a:ea typeface="+mn-ea"/>
                <a:cs typeface="+mn-cs"/>
              </a:rPr>
            </a:br>
            <a:r>
              <a:rPr lang="en-US" sz="1800" dirty="0">
                <a:solidFill>
                  <a:srgbClr val="004992"/>
                </a:solidFill>
                <a:latin typeface="+mn-lt"/>
                <a:ea typeface="+mn-ea"/>
                <a:cs typeface="+mn-cs"/>
              </a:rPr>
              <a:t>(per un </a:t>
            </a:r>
            <a:r>
              <a:rPr lang="en-US" sz="1800" dirty="0" err="1">
                <a:solidFill>
                  <a:srgbClr val="004992"/>
                </a:solidFill>
                <a:latin typeface="+mn-lt"/>
                <a:ea typeface="+mn-ea"/>
                <a:cs typeface="+mn-cs"/>
              </a:rPr>
              <a:t>exercici</a:t>
            </a:r>
            <a:r>
              <a:rPr lang="en-US" sz="1800" dirty="0">
                <a:solidFill>
                  <a:srgbClr val="004992"/>
                </a:solidFill>
                <a:latin typeface="+mn-lt"/>
                <a:ea typeface="+mn-ea"/>
                <a:cs typeface="+mn-cs"/>
              </a:rPr>
              <a:t> </a:t>
            </a:r>
            <a:r>
              <a:rPr lang="en-US" sz="1800" dirty="0" err="1">
                <a:solidFill>
                  <a:srgbClr val="004992"/>
                </a:solidFill>
                <a:latin typeface="+mn-lt"/>
                <a:ea typeface="+mn-ea"/>
                <a:cs typeface="+mn-cs"/>
              </a:rPr>
              <a:t>alternatiu</a:t>
            </a:r>
            <a:r>
              <a:rPr lang="en-US" sz="1800" dirty="0">
                <a:solidFill>
                  <a:srgbClr val="004992"/>
                </a:solidFill>
                <a:latin typeface="+mn-lt"/>
                <a:ea typeface="+mn-ea"/>
                <a:cs typeface="+mn-cs"/>
              </a:rPr>
              <a:t> </a:t>
            </a:r>
            <a:r>
              <a:rPr lang="en-US" sz="1800" dirty="0" err="1">
                <a:solidFill>
                  <a:srgbClr val="004992"/>
                </a:solidFill>
                <a:latin typeface="+mn-lt"/>
                <a:ea typeface="+mn-ea"/>
                <a:cs typeface="+mn-cs"/>
              </a:rPr>
              <a:t>anar</a:t>
            </a:r>
            <a:r>
              <a:rPr lang="en-US" sz="1800" dirty="0">
                <a:solidFill>
                  <a:srgbClr val="004992"/>
                </a:solidFill>
                <a:latin typeface="+mn-lt"/>
                <a:ea typeface="+mn-ea"/>
                <a:cs typeface="+mn-cs"/>
              </a:rPr>
              <a:t> al final de la </a:t>
            </a:r>
            <a:r>
              <a:rPr lang="en-US" sz="1800" dirty="0" err="1">
                <a:solidFill>
                  <a:srgbClr val="004992"/>
                </a:solidFill>
                <a:latin typeface="+mn-lt"/>
                <a:ea typeface="+mn-ea"/>
                <a:cs typeface="+mn-cs"/>
              </a:rPr>
              <a:t>presentació</a:t>
            </a:r>
            <a:r>
              <a:rPr lang="en-US" sz="1800" dirty="0">
                <a:solidFill>
                  <a:srgbClr val="004992"/>
                </a:solidFill>
                <a:latin typeface="+mn-lt"/>
                <a:ea typeface="+mn-ea"/>
                <a:cs typeface="+mn-cs"/>
              </a:rPr>
              <a:t>)</a:t>
            </a:r>
          </a:p>
        </p:txBody>
      </p:sp>
      <p:sp>
        <p:nvSpPr>
          <p:cNvPr id="5" name="Content Placeholder 4"/>
          <p:cNvSpPr>
            <a:spLocks noGrp="1"/>
          </p:cNvSpPr>
          <p:nvPr>
            <p:ph idx="1"/>
          </p:nvPr>
        </p:nvSpPr>
        <p:spPr/>
        <p:txBody>
          <a:bodyPr/>
          <a:lstStyle/>
          <a:p>
            <a:pPr lvl="0" defTabSz="914400" fontAlgn="base"/>
            <a:r>
              <a:rPr lang="es-ES" altLang="ko-KR" sz="2400" i="1" dirty="0">
                <a:solidFill>
                  <a:srgbClr val="333333"/>
                </a:solidFill>
              </a:rPr>
              <a:t>A aquesta foto, hi havia un altre cotxe avançant el cotxe vermell mentre esperava davant del </a:t>
            </a:r>
            <a:r>
              <a:rPr lang="es-ES" altLang="ko-KR" sz="2400" i="1" dirty="0">
                <a:solidFill>
                  <a:srgbClr val="FF0000"/>
                </a:solidFill>
              </a:rPr>
              <a:t>senyal d'estop</a:t>
            </a:r>
            <a:r>
              <a:rPr lang="es-ES" altLang="ko-KR" sz="2400" i="1" dirty="0">
                <a:solidFill>
                  <a:srgbClr val="333333"/>
                </a:solidFill>
              </a:rPr>
              <a:t>? </a:t>
            </a:r>
            <a:r>
              <a:rPr lang="es-ES" altLang="ko-KR" sz="2400" dirty="0">
                <a:solidFill>
                  <a:srgbClr val="333333"/>
                </a:solidFill>
              </a:rPr>
              <a:t>(en realitat, el cotxe esperava davant d'un </a:t>
            </a:r>
            <a:r>
              <a:rPr lang="es-ES" altLang="ko-KR" sz="2400" dirty="0">
                <a:solidFill>
                  <a:srgbClr val="FF0000"/>
                </a:solidFill>
              </a:rPr>
              <a:t>cedeix el pas</a:t>
            </a:r>
            <a:r>
              <a:rPr lang="es-ES" altLang="ko-KR"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5 – Memòria</a:t>
            </a:r>
          </a:p>
        </p:txBody>
      </p:sp>
      <p:sp>
        <p:nvSpPr>
          <p:cNvPr id="4" name="Slide Number Placeholder 3"/>
          <p:cNvSpPr>
            <a:spLocks noGrp="1"/>
          </p:cNvSpPr>
          <p:nvPr>
            <p:ph type="sldNum" sz="quarter" idx="12"/>
          </p:nvPr>
        </p:nvSpPr>
        <p:spPr/>
        <p:txBody>
          <a:bodyPr/>
          <a:lstStyle/>
          <a:p>
            <a:fld id="{AD86AA6A-EB01-48C5-8353-535667E9E2F6}" type="slidenum">
              <a:rPr lang="de-DE" altLang="es-ES" smtClean="0">
                <a:latin typeface="+mn-lt"/>
                <a:ea typeface="+mn-ea"/>
              </a:rPr>
              <a:pPr/>
              <a:t>14</a:t>
            </a:fld>
            <a:endParaRPr lang="de-DE" altLang="es-ES">
              <a:latin typeface="+mn-lt"/>
              <a:ea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s-ES" sz="3600" dirty="0" err="1">
                <a:solidFill>
                  <a:srgbClr val="004992"/>
                </a:solidFill>
                <a:latin typeface="+mn-lt"/>
                <a:ea typeface="+mn-ea"/>
                <a:cs typeface="+mn-cs"/>
              </a:rPr>
              <a:t>Després</a:t>
            </a:r>
            <a:r>
              <a:rPr lang="es-ES" sz="3600" dirty="0">
                <a:solidFill>
                  <a:srgbClr val="004992"/>
                </a:solidFill>
                <a:latin typeface="+mn-lt"/>
                <a:ea typeface="+mn-ea"/>
                <a:cs typeface="+mn-cs"/>
              </a:rPr>
              <a:t> es </a:t>
            </a:r>
            <a:r>
              <a:rPr lang="es-ES" sz="3600" dirty="0" err="1">
                <a:solidFill>
                  <a:srgbClr val="004992"/>
                </a:solidFill>
                <a:latin typeface="+mn-lt"/>
                <a:ea typeface="+mn-ea"/>
                <a:cs typeface="+mn-cs"/>
              </a:rPr>
              <a:t>mostren</a:t>
            </a:r>
            <a:r>
              <a:rPr lang="es-ES" sz="3600" dirty="0">
                <a:solidFill>
                  <a:srgbClr val="004992"/>
                </a:solidFill>
                <a:latin typeface="+mn-lt"/>
                <a:ea typeface="+mn-ea"/>
                <a:cs typeface="+mn-cs"/>
              </a:rPr>
              <a:t> dos </a:t>
            </a:r>
            <a:r>
              <a:rPr lang="es-ES" sz="3600" dirty="0" err="1">
                <a:solidFill>
                  <a:srgbClr val="004992"/>
                </a:solidFill>
                <a:latin typeface="+mn-lt"/>
                <a:ea typeface="+mn-ea"/>
                <a:cs typeface="+mn-cs"/>
              </a:rPr>
              <a:t>fotografies</a:t>
            </a:r>
            <a:r>
              <a:rPr lang="es-ES" sz="3600" dirty="0">
                <a:solidFill>
                  <a:srgbClr val="004992"/>
                </a:solidFill>
                <a:latin typeface="+mn-lt"/>
                <a:ea typeface="+mn-ea"/>
                <a:cs typeface="+mn-cs"/>
              </a:rPr>
              <a:t>.</a:t>
            </a:r>
            <a:br>
              <a:rPr lang="es-ES" sz="3600" dirty="0">
                <a:solidFill>
                  <a:srgbClr val="004992"/>
                </a:solidFill>
                <a:latin typeface="+mn-lt"/>
                <a:ea typeface="+mn-ea"/>
                <a:cs typeface="+mn-cs"/>
              </a:rPr>
            </a:br>
            <a:r>
              <a:rPr lang="es-ES" dirty="0" err="1">
                <a:solidFill>
                  <a:srgbClr val="004992"/>
                </a:solidFill>
                <a:latin typeface="+mn-lt"/>
                <a:ea typeface="+mn-ea"/>
                <a:cs typeface="+mn-cs"/>
              </a:rPr>
              <a:t>Els</a:t>
            </a:r>
            <a:r>
              <a:rPr lang="es-ES" dirty="0">
                <a:solidFill>
                  <a:srgbClr val="004992"/>
                </a:solidFill>
                <a:latin typeface="+mn-lt"/>
                <a:ea typeface="+mn-ea"/>
                <a:cs typeface="+mn-cs"/>
              </a:rPr>
              <a:t> i les </a:t>
            </a:r>
            <a:r>
              <a:rPr lang="es-ES" dirty="0" err="1">
                <a:solidFill>
                  <a:srgbClr val="004992"/>
                </a:solidFill>
                <a:latin typeface="+mn-lt"/>
                <a:ea typeface="+mn-ea"/>
                <a:cs typeface="+mn-cs"/>
              </a:rPr>
              <a:t>participants</a:t>
            </a:r>
            <a:r>
              <a:rPr lang="es-ES" dirty="0">
                <a:solidFill>
                  <a:srgbClr val="004992"/>
                </a:solidFill>
                <a:latin typeface="+mn-lt"/>
                <a:ea typeface="+mn-ea"/>
                <a:cs typeface="+mn-cs"/>
              </a:rPr>
              <a:t> han de decidir quina foto es va mostrar </a:t>
            </a:r>
            <a:r>
              <a:rPr lang="es-ES" dirty="0" err="1">
                <a:solidFill>
                  <a:srgbClr val="004992"/>
                </a:solidFill>
                <a:latin typeface="+mn-lt"/>
                <a:ea typeface="+mn-ea"/>
                <a:cs typeface="+mn-cs"/>
              </a:rPr>
              <a:t>inicialment</a:t>
            </a:r>
            <a:r>
              <a:rPr lang="es-ES" dirty="0">
                <a:solidFill>
                  <a:srgbClr val="004992"/>
                </a:solidFill>
                <a:latin typeface="+mn-lt"/>
                <a:ea typeface="+mn-ea"/>
                <a:cs typeface="+mn-cs"/>
              </a:rPr>
              <a:t>. </a:t>
            </a:r>
            <a:r>
              <a:rPr lang="es-ES" dirty="0" err="1">
                <a:solidFill>
                  <a:srgbClr val="004992"/>
                </a:solidFill>
                <a:latin typeface="+mn-lt"/>
                <a:ea typeface="+mn-ea"/>
                <a:cs typeface="+mn-cs"/>
              </a:rPr>
              <a:t>Creieu</a:t>
            </a:r>
            <a:r>
              <a:rPr lang="es-ES" dirty="0">
                <a:solidFill>
                  <a:srgbClr val="004992"/>
                </a:solidFill>
                <a:latin typeface="+mn-lt"/>
                <a:ea typeface="+mn-ea"/>
                <a:cs typeface="+mn-cs"/>
              </a:rPr>
              <a:t> que la </a:t>
            </a:r>
            <a:r>
              <a:rPr lang="es-ES" dirty="0" err="1">
                <a:solidFill>
                  <a:srgbClr val="004992"/>
                </a:solidFill>
                <a:latin typeface="+mn-lt"/>
                <a:ea typeface="+mn-ea"/>
                <a:cs typeface="+mn-cs"/>
              </a:rPr>
              <a:t>memòria</a:t>
            </a:r>
            <a:r>
              <a:rPr lang="es-ES" dirty="0">
                <a:solidFill>
                  <a:srgbClr val="004992"/>
                </a:solidFill>
                <a:latin typeface="+mn-lt"/>
                <a:ea typeface="+mn-ea"/>
                <a:cs typeface="+mn-cs"/>
              </a:rPr>
              <a:t> </a:t>
            </a:r>
            <a:r>
              <a:rPr lang="es-ES" dirty="0" err="1">
                <a:solidFill>
                  <a:srgbClr val="004992"/>
                </a:solidFill>
                <a:latin typeface="+mn-lt"/>
                <a:ea typeface="+mn-ea"/>
                <a:cs typeface="+mn-cs"/>
              </a:rPr>
              <a:t>pot</a:t>
            </a:r>
            <a:r>
              <a:rPr lang="es-ES" dirty="0">
                <a:solidFill>
                  <a:srgbClr val="004992"/>
                </a:solidFill>
                <a:latin typeface="+mn-lt"/>
                <a:ea typeface="+mn-ea"/>
                <a:cs typeface="+mn-cs"/>
              </a:rPr>
              <a:t> ser </a:t>
            </a:r>
            <a:r>
              <a:rPr lang="es-ES" dirty="0" err="1">
                <a:solidFill>
                  <a:srgbClr val="004992"/>
                </a:solidFill>
                <a:latin typeface="+mn-lt"/>
                <a:ea typeface="+mn-ea"/>
                <a:cs typeface="+mn-cs"/>
              </a:rPr>
              <a:t>enganyada</a:t>
            </a:r>
            <a:r>
              <a:rPr lang="es-ES" dirty="0">
                <a:solidFill>
                  <a:srgbClr val="004992"/>
                </a:solidFill>
                <a:latin typeface="+mn-lt"/>
                <a:ea typeface="+mn-ea"/>
                <a:cs typeface="+mn-cs"/>
              </a:rPr>
              <a:t>?</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5 – Memòria</a:t>
            </a:r>
          </a:p>
        </p:txBody>
      </p:sp>
      <p:sp>
        <p:nvSpPr>
          <p:cNvPr id="4" name="Slide Number Placeholder 3"/>
          <p:cNvSpPr>
            <a:spLocks noGrp="1"/>
          </p:cNvSpPr>
          <p:nvPr>
            <p:ph type="sldNum" sz="quarter" idx="12"/>
          </p:nvPr>
        </p:nvSpPr>
        <p:spPr/>
        <p:txBody>
          <a:bodyPr/>
          <a:lstStyle/>
          <a:p>
            <a:fld id="{AD86AA6A-EB01-48C5-8353-535667E9E2F6}" type="slidenum">
              <a:rPr lang="de-DE" altLang="es-ES" smtClean="0">
                <a:latin typeface="+mn-lt"/>
                <a:ea typeface="+mn-ea"/>
              </a:rPr>
              <a:pPr/>
              <a:t>15</a:t>
            </a:fld>
            <a:endParaRPr lang="de-DE" altLang="es-ES">
              <a:latin typeface="+mn-lt"/>
              <a:ea typeface="+mn-ea"/>
            </a:endParaRPr>
          </a:p>
        </p:txBody>
      </p:sp>
      <p:pic>
        <p:nvPicPr>
          <p:cNvPr id="17" name="Picture 4" descr="T990896AI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4959" y="3039576"/>
            <a:ext cx="2560320" cy="1706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3" descr="T990896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45859" y="3039576"/>
            <a:ext cx="2560320" cy="3413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aption_33"/>
          <p:cNvSpPr txBox="1">
            <a:spLocks noChangeArrowheads="1"/>
          </p:cNvSpPr>
          <p:nvPr/>
        </p:nvSpPr>
        <p:spPr bwMode="auto">
          <a:xfrm>
            <a:off x="527188" y="6155293"/>
            <a:ext cx="36500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de-DE" altLang="de-DE" sz="1800" b="0" i="1">
                <a:latin typeface="+mn-lt"/>
                <a:ea typeface="+mn-ea"/>
              </a:rPr>
              <a:t>Curs temporal</a:t>
            </a:r>
            <a:endParaRPr lang="de-DE" altLang="de-DE" sz="1800" b="0" i="1" dirty="0">
              <a:latin typeface="+mn-lt"/>
              <a:ea typeface="+mn-ea"/>
            </a:endParaRPr>
          </a:p>
        </p:txBody>
      </p:sp>
      <p:sp>
        <p:nvSpPr>
          <p:cNvPr id="20" name="Caption_32"/>
          <p:cNvSpPr>
            <a:spLocks noChangeShapeType="1"/>
          </p:cNvSpPr>
          <p:nvPr/>
        </p:nvSpPr>
        <p:spPr bwMode="auto">
          <a:xfrm>
            <a:off x="527188" y="6524625"/>
            <a:ext cx="11161973"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1" name="Caption_31"/>
          <p:cNvSpPr>
            <a:spLocks noChangeShapeType="1"/>
          </p:cNvSpPr>
          <p:nvPr/>
        </p:nvSpPr>
        <p:spPr bwMode="auto">
          <a:xfrm>
            <a:off x="7700322" y="2670244"/>
            <a:ext cx="0" cy="38551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2" name="Caption_30"/>
          <p:cNvSpPr>
            <a:spLocks noChangeShapeType="1"/>
          </p:cNvSpPr>
          <p:nvPr/>
        </p:nvSpPr>
        <p:spPr bwMode="auto">
          <a:xfrm>
            <a:off x="4177272" y="2670244"/>
            <a:ext cx="0" cy="38551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3" name="Caption_29"/>
          <p:cNvSpPr txBox="1">
            <a:spLocks noChangeArrowheads="1"/>
          </p:cNvSpPr>
          <p:nvPr/>
        </p:nvSpPr>
        <p:spPr bwMode="auto">
          <a:xfrm>
            <a:off x="4177273" y="2670244"/>
            <a:ext cx="35230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mn-lt"/>
                <a:ea typeface="+mn-ea"/>
              </a:rPr>
              <a:t>Pregunta trampa</a:t>
            </a:r>
          </a:p>
        </p:txBody>
      </p:sp>
      <p:sp>
        <p:nvSpPr>
          <p:cNvPr id="24" name="Caption_28"/>
          <p:cNvSpPr txBox="1">
            <a:spLocks noChangeArrowheads="1"/>
          </p:cNvSpPr>
          <p:nvPr/>
        </p:nvSpPr>
        <p:spPr bwMode="auto">
          <a:xfrm>
            <a:off x="7700323" y="2670244"/>
            <a:ext cx="41579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en-US" altLang="de-DE" sz="1800" b="0">
                <a:latin typeface="+mn-lt"/>
                <a:ea typeface="+mn-ea"/>
              </a:rPr>
              <a:t>Quina foto es va presentar originalment?</a:t>
            </a:r>
            <a:endParaRPr lang="de-DE" altLang="de-DE" sz="1800" b="0" dirty="0">
              <a:latin typeface="+mn-lt"/>
              <a:ea typeface="+mn-ea"/>
            </a:endParaRPr>
          </a:p>
        </p:txBody>
      </p:sp>
      <p:sp>
        <p:nvSpPr>
          <p:cNvPr id="25" name="Caption_27"/>
          <p:cNvSpPr txBox="1">
            <a:spLocks noChangeArrowheads="1"/>
          </p:cNvSpPr>
          <p:nvPr/>
        </p:nvSpPr>
        <p:spPr bwMode="auto">
          <a:xfrm>
            <a:off x="4346649" y="3487292"/>
            <a:ext cx="3169475" cy="52322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ko-KR" sz="1400" b="0" i="1" dirty="0" err="1">
                <a:latin typeface="+mn-lt"/>
                <a:ea typeface="+mn-ea"/>
              </a:rPr>
              <a:t>Va</a:t>
            </a:r>
            <a:r>
              <a:rPr lang="en-US" altLang="ko-KR" sz="1400" b="0" i="1" dirty="0">
                <a:latin typeface="+mn-lt"/>
                <a:ea typeface="+mn-ea"/>
              </a:rPr>
              <a:t> </a:t>
            </a:r>
            <a:r>
              <a:rPr lang="en-US" altLang="ko-KR" sz="1400" b="0" i="1" dirty="0" err="1">
                <a:latin typeface="+mn-lt"/>
                <a:ea typeface="+mn-ea"/>
              </a:rPr>
              <a:t>adelantar</a:t>
            </a:r>
            <a:r>
              <a:rPr lang="en-US" altLang="ko-KR" sz="1400" b="0" i="1" dirty="0">
                <a:latin typeface="+mn-lt"/>
                <a:ea typeface="+mn-ea"/>
              </a:rPr>
              <a:t> </a:t>
            </a:r>
            <a:r>
              <a:rPr lang="en-US" altLang="ko-KR" sz="1400" b="0" i="1" dirty="0" err="1">
                <a:latin typeface="+mn-lt"/>
                <a:ea typeface="+mn-ea"/>
              </a:rPr>
              <a:t>l'altre</a:t>
            </a:r>
            <a:r>
              <a:rPr lang="en-US" altLang="ko-KR" sz="1400" b="0" i="1" dirty="0">
                <a:latin typeface="+mn-lt"/>
                <a:ea typeface="+mn-ea"/>
              </a:rPr>
              <a:t> </a:t>
            </a:r>
            <a:r>
              <a:rPr lang="en-US" altLang="ko-KR" sz="1400" b="0" i="1" dirty="0" err="1">
                <a:latin typeface="+mn-lt"/>
                <a:ea typeface="+mn-ea"/>
              </a:rPr>
              <a:t>cotxe</a:t>
            </a:r>
            <a:r>
              <a:rPr lang="en-US" altLang="ko-KR" sz="1400" b="0" i="1" dirty="0">
                <a:latin typeface="+mn-lt"/>
                <a:ea typeface="+mn-ea"/>
              </a:rPr>
              <a:t> </a:t>
            </a:r>
            <a:r>
              <a:rPr lang="en-US" altLang="ko-KR" sz="1400" b="0" i="1" dirty="0" err="1">
                <a:latin typeface="+mn-lt"/>
                <a:ea typeface="+mn-ea"/>
              </a:rPr>
              <a:t>vermell</a:t>
            </a:r>
            <a:r>
              <a:rPr lang="en-US" altLang="ko-KR" sz="1400" b="0" i="1" dirty="0">
                <a:latin typeface="+mn-lt"/>
                <a:ea typeface="+mn-ea"/>
              </a:rPr>
              <a:t> </a:t>
            </a:r>
            <a:r>
              <a:rPr lang="en-US" altLang="ko-KR" sz="1400" b="0" i="1" dirty="0" err="1">
                <a:latin typeface="+mn-lt"/>
                <a:ea typeface="+mn-ea"/>
              </a:rPr>
              <a:t>mentres</a:t>
            </a:r>
            <a:r>
              <a:rPr lang="en-US" altLang="ko-KR" sz="1400" b="0" i="1" dirty="0">
                <a:latin typeface="+mn-lt"/>
                <a:ea typeface="+mn-ea"/>
              </a:rPr>
              <a:t> </a:t>
            </a:r>
            <a:r>
              <a:rPr lang="en-US" altLang="ko-KR" sz="1400" b="0" i="1" dirty="0" err="1">
                <a:latin typeface="+mn-lt"/>
                <a:ea typeface="+mn-ea"/>
              </a:rPr>
              <a:t>estava</a:t>
            </a:r>
            <a:r>
              <a:rPr lang="en-US" altLang="ko-KR" sz="1400" b="0" i="1" dirty="0">
                <a:latin typeface="+mn-lt"/>
                <a:ea typeface="+mn-ea"/>
              </a:rPr>
              <a:t> </a:t>
            </a:r>
            <a:r>
              <a:rPr lang="en-US" altLang="ko-KR" sz="1400" b="0" i="1" dirty="0" err="1">
                <a:latin typeface="+mn-lt"/>
                <a:ea typeface="+mn-ea"/>
              </a:rPr>
              <a:t>aturat</a:t>
            </a:r>
            <a:r>
              <a:rPr lang="en-US" altLang="ko-KR" sz="1400" b="0" i="1" dirty="0">
                <a:latin typeface="+mn-lt"/>
                <a:ea typeface="+mn-ea"/>
              </a:rPr>
              <a:t> </a:t>
            </a:r>
            <a:r>
              <a:rPr lang="en-US" altLang="ko-KR" sz="1400" b="0" i="1" dirty="0" err="1">
                <a:latin typeface="+mn-lt"/>
                <a:ea typeface="+mn-ea"/>
              </a:rPr>
              <a:t>davant</a:t>
            </a:r>
            <a:r>
              <a:rPr lang="en-US" altLang="ko-KR" sz="1400" b="0" i="1" dirty="0">
                <a:latin typeface="+mn-lt"/>
                <a:ea typeface="+mn-ea"/>
              </a:rPr>
              <a:t> un </a:t>
            </a:r>
            <a:r>
              <a:rPr lang="en-US" altLang="ko-KR" sz="1400" b="0" i="1" dirty="0">
                <a:solidFill>
                  <a:srgbClr val="FF0000"/>
                </a:solidFill>
                <a:latin typeface="+mn-lt"/>
                <a:ea typeface="+mn-ea"/>
              </a:rPr>
              <a:t>estop</a:t>
            </a:r>
            <a:r>
              <a:rPr lang="en-US" altLang="ko-KR" sz="1400" b="0" i="1" dirty="0">
                <a:latin typeface="+mn-lt"/>
                <a:ea typeface="+mn-ea"/>
              </a:rPr>
              <a:t>? </a:t>
            </a:r>
            <a:endParaRPr lang="fr-FR" altLang="de-DE" sz="1400" i="1" dirty="0">
              <a:latin typeface="+mn-lt"/>
              <a:ea typeface="+mn-ea"/>
            </a:endParaRPr>
          </a:p>
        </p:txBody>
      </p:sp>
      <p:sp>
        <p:nvSpPr>
          <p:cNvPr id="26" name="Caption_17"/>
          <p:cNvSpPr txBox="1">
            <a:spLocks noChangeArrowheads="1"/>
          </p:cNvSpPr>
          <p:nvPr/>
        </p:nvSpPr>
        <p:spPr bwMode="auto">
          <a:xfrm>
            <a:off x="784959" y="2670244"/>
            <a:ext cx="25603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0" dirty="0">
                <a:latin typeface="+mn-lt"/>
                <a:ea typeface="+mn-ea"/>
              </a:rPr>
              <a:t>Presentada!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9" name="Text Box 7"/>
          <p:cNvSpPr txBox="1">
            <a:spLocks noChangeArrowheads="1"/>
          </p:cNvSpPr>
          <p:nvPr/>
        </p:nvSpPr>
        <p:spPr bwMode="auto">
          <a:xfrm>
            <a:off x="6529635" y="2554560"/>
            <a:ext cx="5220404"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Font typeface="Wingdings" pitchFamily="2" charset="2"/>
              <a:buChar char="Ø"/>
              <a:defRPr sz="3200">
                <a:solidFill>
                  <a:schemeClr val="tx1"/>
                </a:solidFill>
                <a:latin typeface="Verdana" pitchFamily="34" charset="0"/>
                <a:ea typeface="MS PGothic" pitchFamily="34" charset="-128"/>
              </a:defRPr>
            </a:lvl1pPr>
            <a:lvl2pPr marL="742950" indent="-285750">
              <a:spcBef>
                <a:spcPct val="20000"/>
              </a:spcBef>
              <a:buClr>
                <a:srgbClr val="006699"/>
              </a:buClr>
              <a:buChar char="–"/>
              <a:defRPr sz="2800">
                <a:solidFill>
                  <a:schemeClr val="tx1"/>
                </a:solidFill>
                <a:latin typeface="Verdana" pitchFamily="34" charset="0"/>
                <a:ea typeface="MS PGothic" pitchFamily="34" charset="-128"/>
              </a:defRPr>
            </a:lvl2pPr>
            <a:lvl3pPr marL="1143000" indent="-228600">
              <a:spcBef>
                <a:spcPct val="20000"/>
              </a:spcBef>
              <a:buClr>
                <a:srgbClr val="006699"/>
              </a:buClr>
              <a:buChar char="•"/>
              <a:defRPr sz="2400">
                <a:solidFill>
                  <a:schemeClr val="tx1"/>
                </a:solidFill>
                <a:latin typeface="Verdana" pitchFamily="34" charset="0"/>
                <a:ea typeface="MS PGothic" pitchFamily="34" charset="-128"/>
              </a:defRPr>
            </a:lvl3pPr>
            <a:lvl4pPr marL="1600200" indent="-228600">
              <a:spcBef>
                <a:spcPct val="20000"/>
              </a:spcBef>
              <a:buClr>
                <a:srgbClr val="006699"/>
              </a:buClr>
              <a:buChar char="–"/>
              <a:defRPr sz="2000">
                <a:solidFill>
                  <a:schemeClr val="tx1"/>
                </a:solidFill>
                <a:latin typeface="Verdana" pitchFamily="34" charset="0"/>
                <a:ea typeface="MS PGothic" pitchFamily="34" charset="-128"/>
              </a:defRPr>
            </a:lvl4pPr>
            <a:lvl5pPr marL="2057400" indent="-228600">
              <a:spcBef>
                <a:spcPct val="20000"/>
              </a:spcBef>
              <a:buClr>
                <a:srgbClr val="006699"/>
              </a:buClr>
              <a:buChar char="»"/>
              <a:defRPr sz="2000">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9pPr>
          </a:lstStyle>
          <a:p>
            <a:pPr eaLnBrk="1" hangingPunct="1">
              <a:lnSpc>
                <a:spcPct val="105000"/>
              </a:lnSpc>
              <a:spcBef>
                <a:spcPts val="1999"/>
              </a:spcBef>
              <a:spcAft>
                <a:spcPts val="0"/>
              </a:spcAft>
              <a:buClr>
                <a:srgbClr val="333333"/>
              </a:buClr>
              <a:buNone/>
            </a:pPr>
            <a:r>
              <a:rPr lang="es-ES" altLang="de-DE" sz="2400" dirty="0" err="1">
                <a:latin typeface="+mn-lt"/>
                <a:ea typeface="+mn-ea"/>
              </a:rPr>
              <a:t>Sense</a:t>
            </a:r>
            <a:r>
              <a:rPr lang="es-ES" altLang="de-DE" sz="2400" dirty="0">
                <a:latin typeface="+mn-lt"/>
                <a:ea typeface="+mn-ea"/>
              </a:rPr>
              <a:t> la pregunta trampa, </a:t>
            </a:r>
            <a:r>
              <a:rPr lang="es-ES" altLang="de-DE" sz="2400" dirty="0" err="1">
                <a:latin typeface="+mn-lt"/>
                <a:ea typeface="+mn-ea"/>
              </a:rPr>
              <a:t>només</a:t>
            </a:r>
            <a:r>
              <a:rPr lang="es-ES" altLang="de-DE" sz="2400" dirty="0">
                <a:latin typeface="+mn-lt"/>
                <a:ea typeface="+mn-ea"/>
              </a:rPr>
              <a:t> el 25% van </a:t>
            </a:r>
            <a:r>
              <a:rPr lang="es-ES" altLang="de-DE" sz="2400" dirty="0" err="1">
                <a:latin typeface="+mn-lt"/>
                <a:ea typeface="+mn-ea"/>
              </a:rPr>
              <a:t>dir</a:t>
            </a:r>
            <a:r>
              <a:rPr lang="es-ES" altLang="de-DE" sz="2400" dirty="0">
                <a:latin typeface="+mn-lt"/>
                <a:ea typeface="+mn-ea"/>
              </a:rPr>
              <a:t> que </a:t>
            </a:r>
            <a:r>
              <a:rPr lang="es-ES" altLang="de-DE" sz="2400" dirty="0" err="1">
                <a:latin typeface="+mn-lt"/>
                <a:ea typeface="+mn-ea"/>
              </a:rPr>
              <a:t>havien</a:t>
            </a:r>
            <a:r>
              <a:rPr lang="es-ES" altLang="de-DE" sz="2400" dirty="0">
                <a:latin typeface="+mn-lt"/>
                <a:ea typeface="+mn-ea"/>
              </a:rPr>
              <a:t> </a:t>
            </a:r>
            <a:r>
              <a:rPr lang="es-ES" altLang="de-DE" sz="2400" dirty="0" err="1">
                <a:latin typeface="+mn-lt"/>
                <a:ea typeface="+mn-ea"/>
              </a:rPr>
              <a:t>vist</a:t>
            </a:r>
            <a:r>
              <a:rPr lang="es-ES" altLang="de-DE" sz="2400" dirty="0">
                <a:latin typeface="+mn-lt"/>
                <a:ea typeface="+mn-ea"/>
              </a:rPr>
              <a:t> un </a:t>
            </a:r>
            <a:r>
              <a:rPr lang="es-ES" altLang="de-DE" sz="2400" dirty="0" err="1">
                <a:latin typeface="+mn-lt"/>
                <a:ea typeface="+mn-ea"/>
              </a:rPr>
              <a:t>estop</a:t>
            </a:r>
            <a:r>
              <a:rPr lang="es-ES" altLang="de-DE" sz="2400" dirty="0">
                <a:latin typeface="+mn-lt"/>
                <a:ea typeface="+mn-ea"/>
              </a:rPr>
              <a:t> en la foto original.</a:t>
            </a:r>
            <a:endParaRPr lang="en-US" altLang="de-DE" sz="2400" dirty="0">
              <a:latin typeface="+mn-lt"/>
              <a:ea typeface="+mn-ea"/>
            </a:endParaRPr>
          </a:p>
          <a:p>
            <a:pPr eaLnBrk="1" hangingPunct="1">
              <a:lnSpc>
                <a:spcPct val="105000"/>
              </a:lnSpc>
              <a:spcBef>
                <a:spcPts val="1999"/>
              </a:spcBef>
              <a:spcAft>
                <a:spcPts val="0"/>
              </a:spcAft>
              <a:buClr>
                <a:srgbClr val="333333"/>
              </a:buClr>
              <a:buNone/>
            </a:pPr>
            <a:r>
              <a:rPr lang="es-ES" altLang="de-DE" sz="2400" dirty="0">
                <a:latin typeface="+mn-lt"/>
                <a:ea typeface="+mn-ea"/>
              </a:rPr>
              <a:t>... </a:t>
            </a:r>
            <a:r>
              <a:rPr lang="es-ES" altLang="de-DE" sz="2400" dirty="0" err="1">
                <a:latin typeface="+mn-lt"/>
                <a:ea typeface="+mn-ea"/>
              </a:rPr>
              <a:t>Mentre</a:t>
            </a:r>
            <a:r>
              <a:rPr lang="es-ES" altLang="de-DE" sz="2400" dirty="0">
                <a:latin typeface="+mn-lt"/>
                <a:ea typeface="+mn-ea"/>
              </a:rPr>
              <a:t> que el 59% </a:t>
            </a:r>
            <a:r>
              <a:rPr lang="es-ES" altLang="de-DE" sz="2400" dirty="0" err="1">
                <a:latin typeface="+mn-lt"/>
                <a:ea typeface="+mn-ea"/>
              </a:rPr>
              <a:t>dels</a:t>
            </a:r>
            <a:r>
              <a:rPr lang="es-ES" altLang="de-DE" sz="2400" dirty="0">
                <a:latin typeface="+mn-lt"/>
                <a:ea typeface="+mn-ea"/>
              </a:rPr>
              <a:t> i les </a:t>
            </a:r>
            <a:r>
              <a:rPr lang="es-ES" altLang="de-DE" sz="2400" dirty="0" err="1">
                <a:latin typeface="+mn-lt"/>
                <a:ea typeface="+mn-ea"/>
              </a:rPr>
              <a:t>participants</a:t>
            </a:r>
            <a:r>
              <a:rPr lang="es-ES" altLang="de-DE" sz="2400" dirty="0">
                <a:latin typeface="+mn-lt"/>
                <a:ea typeface="+mn-ea"/>
              </a:rPr>
              <a:t> que van </a:t>
            </a:r>
            <a:r>
              <a:rPr lang="es-ES" altLang="de-DE" sz="2400" dirty="0" err="1">
                <a:latin typeface="+mn-lt"/>
                <a:ea typeface="+mn-ea"/>
              </a:rPr>
              <a:t>rebre</a:t>
            </a:r>
            <a:r>
              <a:rPr lang="es-ES" altLang="de-DE" sz="2400" dirty="0">
                <a:latin typeface="+mn-lt"/>
                <a:ea typeface="+mn-ea"/>
              </a:rPr>
              <a:t> </a:t>
            </a:r>
            <a:r>
              <a:rPr lang="es-ES" altLang="de-DE" sz="2400" dirty="0" err="1">
                <a:latin typeface="+mn-lt"/>
                <a:ea typeface="+mn-ea"/>
              </a:rPr>
              <a:t>informació</a:t>
            </a:r>
            <a:r>
              <a:rPr lang="es-ES" altLang="de-DE" sz="2400" dirty="0">
                <a:latin typeface="+mn-lt"/>
                <a:ea typeface="+mn-ea"/>
              </a:rPr>
              <a:t> </a:t>
            </a:r>
            <a:r>
              <a:rPr lang="es-ES" altLang="de-DE" sz="2400" dirty="0" err="1">
                <a:latin typeface="+mn-lt"/>
                <a:ea typeface="+mn-ea"/>
              </a:rPr>
              <a:t>enganyosa</a:t>
            </a:r>
            <a:r>
              <a:rPr lang="es-ES" altLang="de-DE" sz="2400" dirty="0">
                <a:latin typeface="+mn-lt"/>
                <a:ea typeface="+mn-ea"/>
              </a:rPr>
              <a:t> van </a:t>
            </a:r>
            <a:r>
              <a:rPr lang="es-ES" altLang="de-DE" sz="2400" dirty="0" err="1">
                <a:latin typeface="+mn-lt"/>
                <a:ea typeface="+mn-ea"/>
              </a:rPr>
              <a:t>dir</a:t>
            </a:r>
            <a:r>
              <a:rPr lang="es-ES" altLang="de-DE" sz="2400" dirty="0">
                <a:latin typeface="+mn-lt"/>
                <a:ea typeface="+mn-ea"/>
              </a:rPr>
              <a:t> que van </a:t>
            </a:r>
            <a:r>
              <a:rPr lang="es-ES" altLang="de-DE" sz="2400" dirty="0" err="1">
                <a:latin typeface="+mn-lt"/>
                <a:ea typeface="+mn-ea"/>
              </a:rPr>
              <a:t>veure</a:t>
            </a:r>
            <a:r>
              <a:rPr lang="es-ES" altLang="de-DE" sz="2400" dirty="0">
                <a:latin typeface="+mn-lt"/>
                <a:ea typeface="+mn-ea"/>
              </a:rPr>
              <a:t> un </a:t>
            </a:r>
            <a:r>
              <a:rPr lang="es-ES" altLang="de-DE" sz="2400" dirty="0" err="1">
                <a:latin typeface="+mn-lt"/>
                <a:ea typeface="+mn-ea"/>
              </a:rPr>
              <a:t>estop</a:t>
            </a:r>
            <a:r>
              <a:rPr lang="es-ES" altLang="de-DE" sz="2400" dirty="0">
                <a:latin typeface="+mn-lt"/>
                <a:ea typeface="+mn-ea"/>
              </a:rPr>
              <a:t>!</a:t>
            </a:r>
            <a:endParaRPr lang="en-US" altLang="de-DE" sz="2400" dirty="0">
              <a:latin typeface="+mn-lt"/>
              <a:ea typeface="+mn-ea"/>
            </a:endParaRPr>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La nostra memòria no fixa la realitat perfectament!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5 – Memòria</a:t>
            </a:r>
          </a:p>
        </p:txBody>
      </p:sp>
      <p:sp>
        <p:nvSpPr>
          <p:cNvPr id="4" name="Slide Number Placeholder 3"/>
          <p:cNvSpPr>
            <a:spLocks noGrp="1"/>
          </p:cNvSpPr>
          <p:nvPr>
            <p:ph type="sldNum" sz="quarter" idx="12"/>
          </p:nvPr>
        </p:nvSpPr>
        <p:spPr/>
        <p:txBody>
          <a:bodyPr/>
          <a:lstStyle/>
          <a:p>
            <a:fld id="{AD86AA6A-EB01-48C5-8353-535667E9E2F6}" type="slidenum">
              <a:rPr lang="de-DE" altLang="es-ES" smtClean="0">
                <a:latin typeface="+mn-lt"/>
                <a:ea typeface="+mn-ea"/>
              </a:rPr>
              <a:pPr/>
              <a:t>16</a:t>
            </a:fld>
            <a:endParaRPr lang="de-DE" altLang="es-ES">
              <a:latin typeface="+mn-lt"/>
              <a:ea typeface="+mn-ea"/>
            </a:endParaRPr>
          </a:p>
        </p:txBody>
      </p:sp>
      <p:pic>
        <p:nvPicPr>
          <p:cNvPr id="12" name="Picture 3" descr="T990896AI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 y="2561456"/>
            <a:ext cx="20574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 descr="T990896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77309" y="2554560"/>
            <a:ext cx="20574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2"/>
          <p:cNvSpPr txBox="1">
            <a:spLocks noChangeArrowheads="1"/>
          </p:cNvSpPr>
          <p:nvPr/>
        </p:nvSpPr>
        <p:spPr bwMode="auto">
          <a:xfrm>
            <a:off x="411480" y="2224906"/>
            <a:ext cx="20574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n-US" altLang="de-DE" sz="1600" b="1" i="1">
                <a:latin typeface="+mn-lt"/>
                <a:ea typeface="+mn-ea"/>
              </a:rPr>
              <a:t>1. presentada!</a:t>
            </a:r>
            <a:endParaRPr lang="en-US" altLang="de-DE" sz="1600" b="1" i="1" dirty="0">
              <a:latin typeface="+mn-lt"/>
              <a:ea typeface="+mn-ea"/>
            </a:endParaRPr>
          </a:p>
        </p:txBody>
      </p:sp>
      <p:sp>
        <p:nvSpPr>
          <p:cNvPr id="15" name="Caption_13"/>
          <p:cNvSpPr txBox="1">
            <a:spLocks noChangeArrowheads="1"/>
          </p:cNvSpPr>
          <p:nvPr/>
        </p:nvSpPr>
        <p:spPr bwMode="auto">
          <a:xfrm>
            <a:off x="3577307" y="2218010"/>
            <a:ext cx="283464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600" b="1" i="1">
                <a:latin typeface="+mn-lt"/>
                <a:ea typeface="+mn-ea"/>
              </a:rPr>
              <a:t>2. … però el que recordaven?</a:t>
            </a:r>
            <a:endParaRPr lang="en-US" altLang="de-DE" sz="1600" b="1" i="1" dirty="0">
              <a:latin typeface="+mn-lt"/>
              <a:ea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La nostra memòria no fixa la realitat perfectament!</a:t>
            </a:r>
          </a:p>
        </p:txBody>
      </p:sp>
      <p:sp>
        <p:nvSpPr>
          <p:cNvPr id="51202" name="Rectangle 2"/>
          <p:cNvSpPr>
            <a:spLocks noGrp="1" noChangeArrowheads="1"/>
          </p:cNvSpPr>
          <p:nvPr>
            <p:ph idx="1"/>
          </p:nvPr>
        </p:nvSpPr>
        <p:spPr/>
        <p:txBody>
          <a:bodyPr>
            <a:noAutofit/>
          </a:bodyPr>
          <a:lstStyle/>
          <a:p>
            <a:pPr eaLnBrk="1" hangingPunct="1">
              <a:buClrTx/>
            </a:pPr>
            <a:r>
              <a:rPr lang="en-US" altLang="de-DE" sz="2400">
                <a:solidFill>
                  <a:srgbClr val="333333"/>
                </a:solidFill>
              </a:rPr>
              <a:t>Aquesta investigació i moltes altres ens mostren que la memòria humana és bona però no perfecta.</a:t>
            </a:r>
          </a:p>
          <a:p>
            <a:pPr eaLnBrk="1" hangingPunct="1">
              <a:buClrTx/>
            </a:pPr>
            <a:r>
              <a:rPr lang="de-DE" altLang="de-DE" sz="2400">
                <a:solidFill>
                  <a:srgbClr val="333333"/>
                </a:solidFill>
              </a:rPr>
              <a:t>Tendim a reestructurar o a incloure coses en la nostra memòria que van passar en el passat o que hem escoltat després.</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5 – Memòria</a:t>
            </a:r>
          </a:p>
        </p:txBody>
      </p:sp>
      <p:sp>
        <p:nvSpPr>
          <p:cNvPr id="4" name="Slide Number Placeholder 3"/>
          <p:cNvSpPr>
            <a:spLocks noGrp="1"/>
          </p:cNvSpPr>
          <p:nvPr>
            <p:ph type="sldNum" sz="quarter" idx="12"/>
          </p:nvPr>
        </p:nvSpPr>
        <p:spPr/>
        <p:txBody>
          <a:bodyPr/>
          <a:lstStyle/>
          <a:p>
            <a:fld id="{AD86AA6A-EB01-48C5-8353-535667E9E2F6}" type="slidenum">
              <a:rPr lang="de-DE" altLang="es-ES" smtClean="0">
                <a:latin typeface="+mn-lt"/>
                <a:ea typeface="+mn-ea"/>
              </a:rPr>
              <a:pPr/>
              <a:t>17</a:t>
            </a:fld>
            <a:endParaRPr lang="de-DE" altLang="es-ES">
              <a:latin typeface="+mn-lt"/>
              <a:ea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Conjunt de Tasques 1</a:t>
            </a:r>
          </a:p>
        </p:txBody>
      </p:sp>
      <p:sp>
        <p:nvSpPr>
          <p:cNvPr id="57347" name="Rectangle 3"/>
          <p:cNvSpPr>
            <a:spLocks noGrp="1" noChangeArrowheads="1"/>
          </p:cNvSpPr>
          <p:nvPr>
            <p:ph idx="1"/>
          </p:nvPr>
        </p:nvSpPr>
        <p:spPr/>
        <p:txBody>
          <a:bodyPr>
            <a:noAutofit/>
          </a:bodyPr>
          <a:lstStyle/>
          <a:p>
            <a:pPr marL="342900" indent="-342900" eaLnBrk="1" hangingPunct="1">
              <a:buClr>
                <a:srgbClr val="333333"/>
              </a:buClr>
              <a:buFont typeface="WingDings"/>
              <a:buChar char=""/>
              <a:tabLst>
                <a:tab pos="361950" algn="l"/>
              </a:tabLst>
            </a:pPr>
            <a:r>
              <a:rPr lang="de-DE" altLang="de-DE" sz="2400" dirty="0">
                <a:solidFill>
                  <a:srgbClr val="333333"/>
                </a:solidFill>
              </a:rPr>
              <a:t>A continuació et mostrarem unes escenes complexes (ex. Garatge, platja).</a:t>
            </a:r>
            <a:endParaRPr lang="de-DE" alt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de-DE">
                <a:latin typeface="+mn-lt"/>
                <a:ea typeface="+mn-ea"/>
              </a:rPr>
              <a:t>Entrenament Metacognitiu 5 – Memòria</a:t>
            </a:r>
          </a:p>
        </p:txBody>
      </p:sp>
      <p:sp>
        <p:nvSpPr>
          <p:cNvPr id="3" name="Slide Number Placeholder 2"/>
          <p:cNvSpPr>
            <a:spLocks noGrp="1"/>
          </p:cNvSpPr>
          <p:nvPr>
            <p:ph type="sldNum" sz="quarter" idx="12"/>
          </p:nvPr>
        </p:nvSpPr>
        <p:spPr/>
        <p:txBody>
          <a:bodyPr/>
          <a:lstStyle/>
          <a:p>
            <a:fld id="{AD86AA6A-EB01-48C5-8353-535667E9E2F6}" type="slidenum">
              <a:rPr lang="de-DE" altLang="es-ES" smtClean="0">
                <a:latin typeface="+mn-lt"/>
                <a:ea typeface="+mn-ea"/>
              </a:rPr>
              <a:pPr/>
              <a:t>18</a:t>
            </a:fld>
            <a:endParaRPr lang="de-DE" altLang="es-ES">
              <a:latin typeface="+mn-lt"/>
              <a:ea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Conjunt de Tasques 1</a:t>
            </a:r>
          </a:p>
        </p:txBody>
      </p:sp>
      <p:sp>
        <p:nvSpPr>
          <p:cNvPr id="57347" name="Rectangle 3"/>
          <p:cNvSpPr>
            <a:spLocks noGrp="1" noChangeArrowheads="1"/>
          </p:cNvSpPr>
          <p:nvPr>
            <p:ph idx="1"/>
          </p:nvPr>
        </p:nvSpPr>
        <p:spPr/>
        <p:txBody>
          <a:bodyPr>
            <a:noAutofit/>
          </a:bodyPr>
          <a:lstStyle/>
          <a:p>
            <a:pPr marL="342900" indent="-342900" eaLnBrk="1" hangingPunct="1">
              <a:buClr>
                <a:srgbClr val="333333"/>
              </a:buClr>
              <a:buFont typeface="WingDings"/>
              <a:buChar char=""/>
              <a:tabLst>
                <a:tab pos="361950" algn="l"/>
              </a:tabLst>
            </a:pPr>
            <a:r>
              <a:rPr lang="de-DE" altLang="de-DE" sz="2400" dirty="0">
                <a:solidFill>
                  <a:srgbClr val="333333"/>
                </a:solidFill>
              </a:rPr>
              <a:t>A continuació et mostrarem unes escenes complexes (ex. Garatge, platja).</a:t>
            </a:r>
          </a:p>
          <a:p>
            <a:pPr marL="342900" indent="-342900" eaLnBrk="1" hangingPunct="1">
              <a:buClr>
                <a:srgbClr val="333333"/>
              </a:buClr>
              <a:buFont typeface="WingDings"/>
              <a:buChar char=""/>
              <a:tabLst>
                <a:tab pos="361950" algn="l"/>
              </a:tabLst>
            </a:pPr>
            <a:r>
              <a:rPr lang="es-ES" altLang="de-DE" sz="2400" dirty="0">
                <a:solidFill>
                  <a:srgbClr val="333333"/>
                </a:solidFill>
              </a:rPr>
              <a:t>Després se't demanarà que recordis el que has vist a la imatge i se't preguntarà per la teva seguretat en la teva decisió.</a:t>
            </a:r>
            <a:endParaRPr lang="de-DE" alt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de-DE">
                <a:latin typeface="+mn-lt"/>
                <a:ea typeface="+mn-ea"/>
              </a:rPr>
              <a:t>Entrenament Metacognitiu 5 – Memòria</a:t>
            </a:r>
          </a:p>
        </p:txBody>
      </p:sp>
      <p:sp>
        <p:nvSpPr>
          <p:cNvPr id="3" name="Slide Number Placeholder 2"/>
          <p:cNvSpPr>
            <a:spLocks noGrp="1"/>
          </p:cNvSpPr>
          <p:nvPr>
            <p:ph type="sldNum" sz="quarter" idx="12"/>
          </p:nvPr>
        </p:nvSpPr>
        <p:spPr/>
        <p:txBody>
          <a:bodyPr/>
          <a:lstStyle/>
          <a:p>
            <a:fld id="{AD86AA6A-EB01-48C5-8353-535667E9E2F6}" type="slidenum">
              <a:rPr lang="de-DE" altLang="es-ES" smtClean="0">
                <a:latin typeface="+mn-lt"/>
                <a:ea typeface="+mn-ea"/>
              </a:rPr>
              <a:pPr/>
              <a:t>19</a:t>
            </a:fld>
            <a:endParaRPr lang="de-DE" altLang="es-ES">
              <a:latin typeface="+mn-lt"/>
              <a:ea typeface="+mn-ea"/>
            </a:endParaRPr>
          </a:p>
        </p:txBody>
      </p:sp>
    </p:spTree>
    <p:extLst>
      <p:ext uri="{BB962C8B-B14F-4D97-AF65-F5344CB8AC3E}">
        <p14:creationId xmlns:p14="http://schemas.microsoft.com/office/powerpoint/2010/main" val="38022555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Conjunt de Tasques 1</a:t>
            </a:r>
          </a:p>
        </p:txBody>
      </p:sp>
      <p:sp>
        <p:nvSpPr>
          <p:cNvPr id="57347" name="Rectangle 3"/>
          <p:cNvSpPr>
            <a:spLocks noGrp="1" noChangeArrowheads="1"/>
          </p:cNvSpPr>
          <p:nvPr>
            <p:ph idx="1"/>
          </p:nvPr>
        </p:nvSpPr>
        <p:spPr/>
        <p:txBody>
          <a:bodyPr>
            <a:noAutofit/>
          </a:bodyPr>
          <a:lstStyle/>
          <a:p>
            <a:pPr marL="342900" indent="-342900" eaLnBrk="1" hangingPunct="1">
              <a:buClr>
                <a:srgbClr val="333333"/>
              </a:buClr>
              <a:buFont typeface="WingDings"/>
              <a:buChar char=""/>
              <a:tabLst>
                <a:tab pos="361950" algn="l"/>
              </a:tabLst>
            </a:pPr>
            <a:r>
              <a:rPr lang="de-DE" altLang="de-DE" sz="2400" dirty="0">
                <a:solidFill>
                  <a:srgbClr val="333333"/>
                </a:solidFill>
              </a:rPr>
              <a:t>A continuació et mostrarem unes escenes complexes (ex. Garatge, platja).</a:t>
            </a:r>
          </a:p>
          <a:p>
            <a:pPr marL="342900" indent="-342900" eaLnBrk="1" hangingPunct="1">
              <a:buClr>
                <a:srgbClr val="333333"/>
              </a:buClr>
              <a:buFont typeface="WingDings"/>
              <a:buChar char=""/>
              <a:tabLst>
                <a:tab pos="361950" algn="l"/>
              </a:tabLst>
            </a:pPr>
            <a:r>
              <a:rPr lang="es-ES" altLang="de-DE" sz="2400" dirty="0">
                <a:solidFill>
                  <a:srgbClr val="333333"/>
                </a:solidFill>
              </a:rPr>
              <a:t>Després se't demanarà que recordis el que has vist a la imatge i se't preguntarà per la teva seguretat en la teva decisió.</a:t>
            </a:r>
            <a:endParaRPr lang="de-DE" altLang="de-DE" sz="2400" dirty="0">
              <a:solidFill>
                <a:srgbClr val="333333"/>
              </a:solidFill>
            </a:endParaRPr>
          </a:p>
          <a:p>
            <a:pPr algn="ctr" eaLnBrk="1" hangingPunct="1">
              <a:tabLst>
                <a:tab pos="361950" algn="l"/>
              </a:tabLst>
            </a:pPr>
            <a:r>
              <a:rPr lang="de-DE" altLang="de-DE" sz="2400" dirty="0">
                <a:solidFill>
                  <a:srgbClr val="004992"/>
                </a:solidFill>
              </a:rPr>
              <a:t>Tracta de recordar tots els detalls possibles!</a:t>
            </a:r>
          </a:p>
        </p:txBody>
      </p:sp>
      <p:sp>
        <p:nvSpPr>
          <p:cNvPr id="2" name="Footer Placeholder 1"/>
          <p:cNvSpPr>
            <a:spLocks noGrp="1"/>
          </p:cNvSpPr>
          <p:nvPr>
            <p:ph type="ftr" sz="quarter" idx="11"/>
          </p:nvPr>
        </p:nvSpPr>
        <p:spPr/>
        <p:txBody>
          <a:bodyPr/>
          <a:lstStyle/>
          <a:p>
            <a:pPr>
              <a:defRPr/>
            </a:pPr>
            <a:r>
              <a:rPr lang="de-DE">
                <a:latin typeface="+mn-lt"/>
                <a:ea typeface="+mn-ea"/>
              </a:rPr>
              <a:t>Entrenament Metacognitiu 5 – Memòria</a:t>
            </a:r>
          </a:p>
        </p:txBody>
      </p:sp>
      <p:sp>
        <p:nvSpPr>
          <p:cNvPr id="3" name="Slide Number Placeholder 2"/>
          <p:cNvSpPr>
            <a:spLocks noGrp="1"/>
          </p:cNvSpPr>
          <p:nvPr>
            <p:ph type="sldNum" sz="quarter" idx="12"/>
          </p:nvPr>
        </p:nvSpPr>
        <p:spPr/>
        <p:txBody>
          <a:bodyPr/>
          <a:lstStyle/>
          <a:p>
            <a:fld id="{AD86AA6A-EB01-48C5-8353-535667E9E2F6}" type="slidenum">
              <a:rPr lang="de-DE" altLang="es-ES" smtClean="0">
                <a:latin typeface="+mn-lt"/>
                <a:ea typeface="+mn-ea"/>
              </a:rPr>
              <a:pPr/>
              <a:t>20</a:t>
            </a:fld>
            <a:endParaRPr lang="de-DE" altLang="es-ES">
              <a:latin typeface="+mn-lt"/>
              <a:ea typeface="+mn-ea"/>
            </a:endParaRPr>
          </a:p>
        </p:txBody>
      </p:sp>
    </p:spTree>
    <p:extLst>
      <p:ext uri="{BB962C8B-B14F-4D97-AF65-F5344CB8AC3E}">
        <p14:creationId xmlns:p14="http://schemas.microsoft.com/office/powerpoint/2010/main" val="23841849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Entrenament Metacognitiu 5 – Memòria</a:t>
            </a:r>
          </a:p>
        </p:txBody>
      </p:sp>
      <p:sp>
        <p:nvSpPr>
          <p:cNvPr id="4" name="Slide Number Placeholder 3"/>
          <p:cNvSpPr>
            <a:spLocks noGrp="1"/>
          </p:cNvSpPr>
          <p:nvPr>
            <p:ph type="sldNum" sz="quarter" idx="12"/>
          </p:nvPr>
        </p:nvSpPr>
        <p:spPr/>
        <p:txBody>
          <a:bodyPr/>
          <a:lstStyle/>
          <a:p>
            <a:fld id="{AD86AA6A-EB01-48C5-8353-535667E9E2F6}" type="slidenum">
              <a:rPr lang="de-DE" altLang="es-ES" smtClean="0">
                <a:latin typeface="+mn-lt"/>
                <a:ea typeface="+mn-ea"/>
              </a:rPr>
              <a:pPr/>
              <a:t>21</a:t>
            </a:fld>
            <a:endParaRPr lang="de-DE" altLang="es-ES">
              <a:latin typeface="+mn-lt"/>
              <a:ea typeface="+mn-ea"/>
            </a:endParaRPr>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7949" y="1078992"/>
            <a:ext cx="5805622"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1026"/>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dirty="0">
                <a:solidFill>
                  <a:srgbClr val="004992"/>
                </a:solidFill>
                <a:latin typeface="+mn-lt"/>
                <a:ea typeface="+mn-ea"/>
                <a:cs typeface="+mn-cs"/>
              </a:rPr>
              <a:t>El </a:t>
            </a:r>
            <a:r>
              <a:rPr lang="de-DE" altLang="de-DE" sz="3600" dirty="0" err="1">
                <a:solidFill>
                  <a:srgbClr val="004992"/>
                </a:solidFill>
                <a:latin typeface="+mn-lt"/>
                <a:ea typeface="+mn-ea"/>
                <a:cs typeface="+mn-cs"/>
              </a:rPr>
              <a:t>ferreter</a:t>
            </a:r>
            <a:br>
              <a:rPr lang="de-DE" altLang="de-DE" sz="3600" dirty="0">
                <a:solidFill>
                  <a:srgbClr val="004992"/>
                </a:solidFill>
                <a:latin typeface="+mn-lt"/>
                <a:ea typeface="+mn-ea"/>
                <a:cs typeface="+mn-cs"/>
              </a:rPr>
            </a:br>
            <a:r>
              <a:rPr lang="de-DE" altLang="de-DE" dirty="0" err="1">
                <a:solidFill>
                  <a:srgbClr val="004992"/>
                </a:solidFill>
                <a:latin typeface="+mn-lt"/>
                <a:ea typeface="+mn-ea"/>
                <a:cs typeface="+mn-cs"/>
              </a:rPr>
              <a:t>Què</a:t>
            </a:r>
            <a:r>
              <a:rPr lang="de-DE" altLang="de-DE" dirty="0">
                <a:solidFill>
                  <a:srgbClr val="004992"/>
                </a:solidFill>
                <a:latin typeface="+mn-lt"/>
                <a:ea typeface="+mn-ea"/>
                <a:cs typeface="+mn-cs"/>
              </a:rPr>
              <a:t> </a:t>
            </a:r>
            <a:r>
              <a:rPr lang="de-DE" altLang="de-DE" dirty="0" err="1">
                <a:solidFill>
                  <a:srgbClr val="004992"/>
                </a:solidFill>
                <a:latin typeface="+mn-lt"/>
                <a:ea typeface="+mn-ea"/>
                <a:cs typeface="+mn-cs"/>
              </a:rPr>
              <a:t>has</a:t>
            </a:r>
            <a:r>
              <a:rPr lang="de-DE" altLang="de-DE" dirty="0">
                <a:solidFill>
                  <a:srgbClr val="004992"/>
                </a:solidFill>
                <a:latin typeface="+mn-lt"/>
                <a:ea typeface="+mn-ea"/>
                <a:cs typeface="+mn-cs"/>
              </a:rPr>
              <a:t> </a:t>
            </a:r>
            <a:r>
              <a:rPr lang="de-DE" altLang="de-DE" dirty="0" err="1">
                <a:solidFill>
                  <a:srgbClr val="004992"/>
                </a:solidFill>
                <a:latin typeface="+mn-lt"/>
                <a:ea typeface="+mn-ea"/>
                <a:cs typeface="+mn-cs"/>
              </a:rPr>
              <a:t>vist</a:t>
            </a:r>
            <a:r>
              <a:rPr lang="de-DE" altLang="de-DE" dirty="0">
                <a:solidFill>
                  <a:srgbClr val="004992"/>
                </a:solidFill>
                <a:latin typeface="+mn-lt"/>
                <a:ea typeface="+mn-ea"/>
                <a:cs typeface="+mn-cs"/>
              </a:rPr>
              <a:t>? </a:t>
            </a:r>
            <a:r>
              <a:rPr lang="de-DE" altLang="de-DE" dirty="0" err="1">
                <a:solidFill>
                  <a:srgbClr val="004992"/>
                </a:solidFill>
                <a:latin typeface="+mn-lt"/>
                <a:ea typeface="+mn-ea"/>
                <a:cs typeface="+mn-cs"/>
              </a:rPr>
              <a:t>Cóm</a:t>
            </a:r>
            <a:r>
              <a:rPr lang="de-DE" altLang="de-DE" dirty="0">
                <a:solidFill>
                  <a:srgbClr val="004992"/>
                </a:solidFill>
                <a:latin typeface="+mn-lt"/>
                <a:ea typeface="+mn-ea"/>
                <a:cs typeface="+mn-cs"/>
              </a:rPr>
              <a:t> </a:t>
            </a:r>
            <a:r>
              <a:rPr lang="de-DE" altLang="de-DE" dirty="0" err="1">
                <a:solidFill>
                  <a:srgbClr val="004992"/>
                </a:solidFill>
                <a:latin typeface="+mn-lt"/>
                <a:ea typeface="+mn-ea"/>
                <a:cs typeface="+mn-cs"/>
              </a:rPr>
              <a:t>n'estàs</a:t>
            </a:r>
            <a:r>
              <a:rPr lang="de-DE" altLang="de-DE" dirty="0">
                <a:solidFill>
                  <a:srgbClr val="004992"/>
                </a:solidFill>
                <a:latin typeface="+mn-lt"/>
                <a:ea typeface="+mn-ea"/>
                <a:cs typeface="+mn-cs"/>
              </a:rPr>
              <a:t> de </a:t>
            </a:r>
            <a:r>
              <a:rPr lang="de-DE" altLang="de-DE" dirty="0" err="1">
                <a:solidFill>
                  <a:srgbClr val="004992"/>
                </a:solidFill>
                <a:latin typeface="+mn-lt"/>
                <a:ea typeface="+mn-ea"/>
                <a:cs typeface="+mn-cs"/>
              </a:rPr>
              <a:t>segur</a:t>
            </a:r>
            <a:r>
              <a:rPr lang="de-DE" altLang="de-DE" dirty="0">
                <a:solidFill>
                  <a:srgbClr val="004992"/>
                </a:solidFill>
                <a:latin typeface="+mn-lt"/>
                <a:ea typeface="+mn-ea"/>
                <a:cs typeface="+mn-cs"/>
              </a:rPr>
              <a:t>/a?</a:t>
            </a:r>
          </a:p>
        </p:txBody>
      </p:sp>
      <p:sp>
        <p:nvSpPr>
          <p:cNvPr id="37891" name="Rectangle 1027"/>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defRPr/>
            </a:pPr>
            <a:r>
              <a:rPr lang="de-DE" altLang="de-DE" sz="2400" dirty="0">
                <a:solidFill>
                  <a:srgbClr val="333333"/>
                </a:solidFill>
              </a:rPr>
              <a:t>tenalles</a:t>
            </a:r>
          </a:p>
          <a:p>
            <a:pPr marL="342900" indent="-342900" eaLnBrk="1" hangingPunct="1">
              <a:lnSpc>
                <a:spcPct val="100000"/>
              </a:lnSpc>
              <a:spcBef>
                <a:spcPts val="1200"/>
              </a:spcBef>
              <a:buClr>
                <a:srgbClr val="333333"/>
              </a:buClr>
              <a:buFont typeface="WingDings"/>
              <a:buChar char=""/>
              <a:defRPr/>
            </a:pPr>
            <a:r>
              <a:rPr lang="de-DE" altLang="de-DE" sz="2400" dirty="0">
                <a:solidFill>
                  <a:srgbClr val="333333"/>
                </a:solidFill>
              </a:rPr>
              <a:t>finestra</a:t>
            </a:r>
          </a:p>
          <a:p>
            <a:pPr marL="342900" indent="-342900" eaLnBrk="1" hangingPunct="1">
              <a:lnSpc>
                <a:spcPct val="100000"/>
              </a:lnSpc>
              <a:spcBef>
                <a:spcPts val="1200"/>
              </a:spcBef>
              <a:buClr>
                <a:srgbClr val="333333"/>
              </a:buClr>
              <a:buFont typeface="WingDings"/>
              <a:buChar char=""/>
              <a:defRPr/>
            </a:pPr>
            <a:r>
              <a:rPr lang="de-DE" altLang="de-DE" sz="2400" dirty="0">
                <a:solidFill>
                  <a:srgbClr val="333333"/>
                </a:solidFill>
              </a:rPr>
              <a:t>enclusa</a:t>
            </a:r>
          </a:p>
          <a:p>
            <a:pPr marL="342900" indent="-342900" eaLnBrk="1" hangingPunct="1">
              <a:lnSpc>
                <a:spcPct val="100000"/>
              </a:lnSpc>
              <a:spcBef>
                <a:spcPts val="1200"/>
              </a:spcBef>
              <a:buClr>
                <a:srgbClr val="333333"/>
              </a:buClr>
              <a:buFont typeface="WingDings"/>
              <a:buChar char=""/>
              <a:defRPr/>
            </a:pPr>
            <a:r>
              <a:rPr lang="de-DE" altLang="de-DE" sz="2400" dirty="0">
                <a:solidFill>
                  <a:srgbClr val="333333"/>
                </a:solidFill>
              </a:rPr>
              <a:t>davantal de cuiro</a:t>
            </a:r>
          </a:p>
          <a:p>
            <a:pPr marL="342900" indent="-342900" eaLnBrk="1" hangingPunct="1">
              <a:lnSpc>
                <a:spcPct val="100000"/>
              </a:lnSpc>
              <a:spcBef>
                <a:spcPts val="1200"/>
              </a:spcBef>
              <a:buClr>
                <a:srgbClr val="333333"/>
              </a:buClr>
              <a:buFont typeface="WingDings"/>
              <a:buChar char=""/>
              <a:defRPr/>
            </a:pPr>
            <a:r>
              <a:rPr lang="de-DE" altLang="de-DE" sz="2400" dirty="0">
                <a:solidFill>
                  <a:srgbClr val="333333"/>
                </a:solidFill>
              </a:rPr>
              <a:t>espectadors/es</a:t>
            </a:r>
          </a:p>
          <a:p>
            <a:pPr marL="342900" indent="-342900" eaLnBrk="1" hangingPunct="1">
              <a:lnSpc>
                <a:spcPct val="100000"/>
              </a:lnSpc>
              <a:spcBef>
                <a:spcPts val="1200"/>
              </a:spcBef>
              <a:buClr>
                <a:srgbClr val="333333"/>
              </a:buClr>
              <a:buFont typeface="WingDings"/>
              <a:buChar char=""/>
              <a:defRPr/>
            </a:pPr>
            <a:r>
              <a:rPr lang="de-DE" altLang="de-DE" sz="2400" dirty="0">
                <a:solidFill>
                  <a:srgbClr val="333333"/>
                </a:solidFill>
              </a:rPr>
              <a:t>eines</a:t>
            </a:r>
          </a:p>
          <a:p>
            <a:pPr marL="342900" indent="-342900" eaLnBrk="1" hangingPunct="1">
              <a:lnSpc>
                <a:spcPct val="100000"/>
              </a:lnSpc>
              <a:spcBef>
                <a:spcPts val="1200"/>
              </a:spcBef>
              <a:buClr>
                <a:srgbClr val="333333"/>
              </a:buClr>
              <a:buFont typeface="WingDings"/>
              <a:buChar char=""/>
              <a:defRPr/>
            </a:pPr>
            <a:r>
              <a:rPr lang="de-DE" altLang="de-DE" sz="2400" dirty="0">
                <a:solidFill>
                  <a:srgbClr val="333333"/>
                </a:solidFill>
              </a:rPr>
              <a:t>martell</a:t>
            </a:r>
          </a:p>
        </p:txBody>
      </p:sp>
      <p:sp>
        <p:nvSpPr>
          <p:cNvPr id="2" name="Footer Placeholder 1"/>
          <p:cNvSpPr>
            <a:spLocks noGrp="1"/>
          </p:cNvSpPr>
          <p:nvPr>
            <p:ph type="ftr" sz="quarter" idx="11"/>
          </p:nvPr>
        </p:nvSpPr>
        <p:spPr/>
        <p:txBody>
          <a:bodyPr/>
          <a:lstStyle/>
          <a:p>
            <a:pPr>
              <a:defRPr/>
            </a:pPr>
            <a:r>
              <a:rPr lang="de-DE">
                <a:latin typeface="+mn-lt"/>
                <a:ea typeface="+mn-ea"/>
              </a:rPr>
              <a:t>Entrenament Metacognitiu 5 – Memòria</a:t>
            </a:r>
          </a:p>
        </p:txBody>
      </p:sp>
      <p:sp>
        <p:nvSpPr>
          <p:cNvPr id="3" name="Slide Number Placeholder 2"/>
          <p:cNvSpPr>
            <a:spLocks noGrp="1"/>
          </p:cNvSpPr>
          <p:nvPr>
            <p:ph type="sldNum" sz="quarter" idx="12"/>
          </p:nvPr>
        </p:nvSpPr>
        <p:spPr/>
        <p:txBody>
          <a:bodyPr/>
          <a:lstStyle/>
          <a:p>
            <a:fld id="{AD86AA6A-EB01-48C5-8353-535667E9E2F6}" type="slidenum">
              <a:rPr lang="de-DE" altLang="es-ES" smtClean="0">
                <a:latin typeface="+mn-lt"/>
                <a:ea typeface="+mn-ea"/>
              </a:rPr>
              <a:pPr/>
              <a:t>22</a:t>
            </a:fld>
            <a:endParaRPr lang="de-DE" altLang="es-ES">
              <a:latin typeface="+mn-lt"/>
              <a:ea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102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El ferreter</a:t>
            </a:r>
          </a:p>
        </p:txBody>
      </p:sp>
      <p:sp>
        <p:nvSpPr>
          <p:cNvPr id="63491" name="Rectangle 1027"/>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tenalles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finestra</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enclusa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davantal de cuiro</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espectadors/es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eines</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martell</a:t>
            </a:r>
          </a:p>
        </p:txBody>
      </p:sp>
      <p:sp>
        <p:nvSpPr>
          <p:cNvPr id="2" name="Footer Placeholder 1"/>
          <p:cNvSpPr>
            <a:spLocks noGrp="1"/>
          </p:cNvSpPr>
          <p:nvPr>
            <p:ph type="ftr" sz="quarter" idx="11"/>
          </p:nvPr>
        </p:nvSpPr>
        <p:spPr/>
        <p:txBody>
          <a:bodyPr/>
          <a:lstStyle/>
          <a:p>
            <a:pPr>
              <a:defRPr/>
            </a:pPr>
            <a:r>
              <a:rPr lang="de-DE">
                <a:latin typeface="+mn-lt"/>
                <a:ea typeface="+mn-ea"/>
              </a:rPr>
              <a:t>Entrenament Metacognitiu 5 – Memòria</a:t>
            </a:r>
          </a:p>
        </p:txBody>
      </p:sp>
      <p:sp>
        <p:nvSpPr>
          <p:cNvPr id="3" name="Slide Number Placeholder 2"/>
          <p:cNvSpPr>
            <a:spLocks noGrp="1"/>
          </p:cNvSpPr>
          <p:nvPr>
            <p:ph type="sldNum" sz="quarter" idx="12"/>
          </p:nvPr>
        </p:nvSpPr>
        <p:spPr/>
        <p:txBody>
          <a:bodyPr/>
          <a:lstStyle/>
          <a:p>
            <a:fld id="{AD86AA6A-EB01-48C5-8353-535667E9E2F6}" type="slidenum">
              <a:rPr lang="de-DE" altLang="es-ES" smtClean="0">
                <a:latin typeface="+mn-lt"/>
                <a:ea typeface="+mn-ea"/>
              </a:rPr>
              <a:pPr/>
              <a:t>23</a:t>
            </a:fld>
            <a:endParaRPr lang="de-DE" altLang="es-ES">
              <a:latin typeface="+mn-lt"/>
              <a:ea typeface="+mn-ea"/>
            </a:endParaRPr>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85170" y="2203704"/>
            <a:ext cx="459118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
        <p:nvSpPr>
          <p:cNvPr id="15"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ea typeface="+mn-ea"/>
              </a:rPr>
              <a:t>= no apareix en la imatge</a:t>
            </a:r>
            <a:endParaRPr lang="de-DE" altLang="de-DE" sz="1800" b="1" dirty="0">
              <a:latin typeface="+mn-lt"/>
              <a:ea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Entrenament Metacognitiu 5 – Memòria</a:t>
            </a:r>
          </a:p>
        </p:txBody>
      </p:sp>
      <p:sp>
        <p:nvSpPr>
          <p:cNvPr id="4" name="Slide Number Placeholder 3"/>
          <p:cNvSpPr>
            <a:spLocks noGrp="1"/>
          </p:cNvSpPr>
          <p:nvPr>
            <p:ph type="sldNum" sz="quarter" idx="12"/>
          </p:nvPr>
        </p:nvSpPr>
        <p:spPr/>
        <p:txBody>
          <a:bodyPr/>
          <a:lstStyle/>
          <a:p>
            <a:fld id="{AD86AA6A-EB01-48C5-8353-535667E9E2F6}" type="slidenum">
              <a:rPr lang="de-DE" altLang="es-ES" smtClean="0">
                <a:latin typeface="+mn-lt"/>
                <a:ea typeface="+mn-ea"/>
              </a:rPr>
              <a:pPr/>
              <a:t>24</a:t>
            </a:fld>
            <a:endParaRPr lang="de-DE" altLang="es-ES">
              <a:latin typeface="+mn-lt"/>
              <a:ea typeface="+mn-ea"/>
            </a:endParaRPr>
          </a:p>
        </p:txBody>
      </p:sp>
      <p:pic>
        <p:nvPicPr>
          <p:cNvPr id="7" name="Picture 3" descr="Piraten2"/>
          <p:cNvPicPr>
            <a:picLocks noChangeAspect="1" noChangeArrowheads="1"/>
          </p:cNvPicPr>
          <p:nvPr/>
        </p:nvPicPr>
        <p:blipFill rotWithShape="1">
          <a:blip r:embed="rId3">
            <a:extLst>
              <a:ext uri="{28A0092B-C50C-407E-A947-70E740481C1C}">
                <a14:useLocalDpi xmlns:a14="http://schemas.microsoft.com/office/drawing/2010/main" val="0"/>
              </a:ext>
            </a:extLst>
          </a:blip>
          <a:srcRect t="19432"/>
          <a:stretch/>
        </p:blipFill>
        <p:spPr bwMode="auto">
          <a:xfrm>
            <a:off x="2333842" y="1078992"/>
            <a:ext cx="7493836"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t-BR" altLang="de-DE" sz="3600" dirty="0">
                <a:solidFill>
                  <a:srgbClr val="004992"/>
                </a:solidFill>
                <a:latin typeface="+mn-lt"/>
                <a:ea typeface="+mn-ea"/>
                <a:cs typeface="+mn-cs"/>
              </a:rPr>
              <a:t>Vaixell pirata</a:t>
            </a:r>
            <a:br>
              <a:rPr lang="pt-BR" altLang="de-DE" sz="3600" dirty="0">
                <a:solidFill>
                  <a:srgbClr val="004992"/>
                </a:solidFill>
                <a:latin typeface="+mn-lt"/>
                <a:ea typeface="+mn-ea"/>
                <a:cs typeface="+mn-cs"/>
              </a:rPr>
            </a:br>
            <a:r>
              <a:rPr lang="pt-BR" altLang="de-DE" dirty="0">
                <a:solidFill>
                  <a:srgbClr val="004992"/>
                </a:solidFill>
                <a:latin typeface="+mn-lt"/>
                <a:ea typeface="+mn-ea"/>
                <a:cs typeface="+mn-cs"/>
              </a:rPr>
              <a:t>Què has vist? Cóm n'estàs de segur/a?</a:t>
            </a:r>
            <a:endParaRPr lang="de-DE" altLang="de-DE" dirty="0">
              <a:solidFill>
                <a:srgbClr val="004992"/>
              </a:solidFill>
              <a:latin typeface="+mn-lt"/>
              <a:ea typeface="+mn-ea"/>
              <a:cs typeface="+mn-cs"/>
            </a:endParaRPr>
          </a:p>
        </p:txBody>
      </p:sp>
      <p:sp>
        <p:nvSpPr>
          <p:cNvPr id="40963"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defRPr/>
            </a:pPr>
            <a:r>
              <a:rPr lang="de-DE" altLang="de-DE" sz="2400" dirty="0">
                <a:solidFill>
                  <a:srgbClr val="333333"/>
                </a:solidFill>
              </a:rPr>
              <a:t>mariners</a:t>
            </a:r>
          </a:p>
          <a:p>
            <a:pPr marL="342900" indent="-342900" eaLnBrk="1" hangingPunct="1">
              <a:lnSpc>
                <a:spcPct val="100000"/>
              </a:lnSpc>
              <a:spcBef>
                <a:spcPts val="1200"/>
              </a:spcBef>
              <a:buClr>
                <a:srgbClr val="333333"/>
              </a:buClr>
              <a:buFont typeface="WingDings"/>
              <a:buChar char=""/>
              <a:defRPr/>
            </a:pPr>
            <a:r>
              <a:rPr lang="de-DE" altLang="de-DE" sz="2400" dirty="0">
                <a:solidFill>
                  <a:srgbClr val="333333"/>
                </a:solidFill>
              </a:rPr>
              <a:t>bandera pirata</a:t>
            </a:r>
          </a:p>
          <a:p>
            <a:pPr marL="342900" indent="-342900" eaLnBrk="1" hangingPunct="1">
              <a:lnSpc>
                <a:spcPct val="100000"/>
              </a:lnSpc>
              <a:spcBef>
                <a:spcPts val="1200"/>
              </a:spcBef>
              <a:buClr>
                <a:srgbClr val="333333"/>
              </a:buClr>
              <a:buFont typeface="WingDings"/>
              <a:buChar char=""/>
              <a:defRPr/>
            </a:pPr>
            <a:r>
              <a:rPr lang="de-DE" altLang="de-DE" sz="2400" dirty="0">
                <a:solidFill>
                  <a:srgbClr val="333333"/>
                </a:solidFill>
              </a:rPr>
              <a:t>sentinella en el</a:t>
            </a:r>
            <a:br>
              <a:rPr lang="de-DE" altLang="de-DE" sz="2400" dirty="0">
                <a:solidFill>
                  <a:srgbClr val="333333"/>
                </a:solidFill>
              </a:rPr>
            </a:br>
            <a:r>
              <a:rPr lang="de-DE" altLang="de-DE" sz="2400" dirty="0">
                <a:solidFill>
                  <a:srgbClr val="333333"/>
                </a:solidFill>
              </a:rPr>
              <a:t>pal major</a:t>
            </a:r>
          </a:p>
          <a:p>
            <a:pPr marL="342900" indent="-342900" eaLnBrk="1" hangingPunct="1">
              <a:lnSpc>
                <a:spcPct val="100000"/>
              </a:lnSpc>
              <a:spcBef>
                <a:spcPts val="1200"/>
              </a:spcBef>
              <a:buClr>
                <a:srgbClr val="333333"/>
              </a:buClr>
              <a:buFont typeface="WingDings"/>
              <a:buChar char=""/>
              <a:defRPr/>
            </a:pPr>
            <a:r>
              <a:rPr lang="de-DE" altLang="de-DE" sz="2400" dirty="0">
                <a:solidFill>
                  <a:srgbClr val="333333"/>
                </a:solidFill>
              </a:rPr>
              <a:t>àncora</a:t>
            </a:r>
          </a:p>
          <a:p>
            <a:pPr marL="342900" indent="-342900" eaLnBrk="1" hangingPunct="1">
              <a:lnSpc>
                <a:spcPct val="100000"/>
              </a:lnSpc>
              <a:spcBef>
                <a:spcPts val="1200"/>
              </a:spcBef>
              <a:buClr>
                <a:srgbClr val="333333"/>
              </a:buClr>
              <a:buFont typeface="WingDings"/>
              <a:buChar char=""/>
              <a:defRPr/>
            </a:pPr>
            <a:r>
              <a:rPr lang="de-DE" altLang="de-DE" sz="2400" dirty="0">
                <a:solidFill>
                  <a:srgbClr val="333333"/>
                </a:solidFill>
              </a:rPr>
              <a:t>mico</a:t>
            </a:r>
          </a:p>
          <a:p>
            <a:pPr marL="342900" indent="-342900" eaLnBrk="1" hangingPunct="1">
              <a:lnSpc>
                <a:spcPct val="100000"/>
              </a:lnSpc>
              <a:spcBef>
                <a:spcPts val="1200"/>
              </a:spcBef>
              <a:buClr>
                <a:srgbClr val="333333"/>
              </a:buClr>
              <a:buFont typeface="WingDings"/>
              <a:buChar char=""/>
              <a:defRPr/>
            </a:pPr>
            <a:r>
              <a:rPr lang="de-DE" altLang="de-DE" sz="2400" dirty="0">
                <a:solidFill>
                  <a:srgbClr val="333333"/>
                </a:solidFill>
              </a:rPr>
              <a:t>escala</a:t>
            </a:r>
          </a:p>
          <a:p>
            <a:pPr marL="342900" indent="-342900" eaLnBrk="1" hangingPunct="1">
              <a:lnSpc>
                <a:spcPct val="100000"/>
              </a:lnSpc>
              <a:spcBef>
                <a:spcPts val="1200"/>
              </a:spcBef>
              <a:buClr>
                <a:srgbClr val="333333"/>
              </a:buClr>
              <a:buFont typeface="WingDings"/>
              <a:buChar char=""/>
              <a:defRPr/>
            </a:pPr>
            <a:r>
              <a:rPr lang="de-DE" altLang="de-DE" sz="2400" dirty="0">
                <a:solidFill>
                  <a:srgbClr val="333333"/>
                </a:solidFill>
              </a:rPr>
              <a:t>finestres</a:t>
            </a:r>
          </a:p>
        </p:txBody>
      </p:sp>
      <p:sp>
        <p:nvSpPr>
          <p:cNvPr id="2" name="Footer Placeholder 1"/>
          <p:cNvSpPr>
            <a:spLocks noGrp="1"/>
          </p:cNvSpPr>
          <p:nvPr>
            <p:ph type="ftr" sz="quarter" idx="11"/>
          </p:nvPr>
        </p:nvSpPr>
        <p:spPr/>
        <p:txBody>
          <a:bodyPr/>
          <a:lstStyle/>
          <a:p>
            <a:pPr>
              <a:defRPr/>
            </a:pPr>
            <a:r>
              <a:rPr lang="de-DE">
                <a:latin typeface="+mn-lt"/>
                <a:ea typeface="+mn-ea"/>
              </a:rPr>
              <a:t>Entrenament Metacognitiu 5 – Memòria</a:t>
            </a:r>
          </a:p>
        </p:txBody>
      </p:sp>
      <p:sp>
        <p:nvSpPr>
          <p:cNvPr id="3" name="Slide Number Placeholder 2"/>
          <p:cNvSpPr>
            <a:spLocks noGrp="1"/>
          </p:cNvSpPr>
          <p:nvPr>
            <p:ph type="sldNum" sz="quarter" idx="12"/>
          </p:nvPr>
        </p:nvSpPr>
        <p:spPr/>
        <p:txBody>
          <a:bodyPr/>
          <a:lstStyle/>
          <a:p>
            <a:fld id="{AD86AA6A-EB01-48C5-8353-535667E9E2F6}" type="slidenum">
              <a:rPr lang="de-DE" altLang="es-ES" smtClean="0">
                <a:latin typeface="+mn-lt"/>
                <a:ea typeface="+mn-ea"/>
              </a:rPr>
              <a:pPr/>
              <a:t>25</a:t>
            </a:fld>
            <a:endParaRPr lang="de-DE" altLang="es-ES">
              <a:latin typeface="+mn-lt"/>
              <a:ea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Vaixell pirata</a:t>
            </a:r>
          </a:p>
        </p:txBody>
      </p:sp>
      <p:sp>
        <p:nvSpPr>
          <p:cNvPr id="41988" name="Rectangle 4"/>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defRPr/>
            </a:pPr>
            <a:r>
              <a:rPr lang="de-DE" altLang="de-DE" sz="2400" dirty="0">
                <a:solidFill>
                  <a:srgbClr val="333333"/>
                </a:solidFill>
              </a:rPr>
              <a:t>mariners</a:t>
            </a:r>
          </a:p>
          <a:p>
            <a:pPr marL="342900" indent="-342900" eaLnBrk="1" hangingPunct="1">
              <a:lnSpc>
                <a:spcPct val="100000"/>
              </a:lnSpc>
              <a:spcBef>
                <a:spcPts val="1200"/>
              </a:spcBef>
              <a:buClr>
                <a:srgbClr val="004992"/>
              </a:buClr>
              <a:buFont typeface="WingDings"/>
              <a:buChar char=""/>
              <a:defRPr/>
            </a:pPr>
            <a:r>
              <a:rPr lang="de-DE" altLang="de-DE" sz="2400" dirty="0">
                <a:solidFill>
                  <a:srgbClr val="004992"/>
                </a:solidFill>
              </a:rPr>
              <a:t>bandera pirata</a:t>
            </a:r>
          </a:p>
          <a:p>
            <a:pPr marL="342900" indent="-342900" eaLnBrk="1" hangingPunct="1">
              <a:lnSpc>
                <a:spcPct val="100000"/>
              </a:lnSpc>
              <a:spcBef>
                <a:spcPts val="1200"/>
              </a:spcBef>
              <a:buClr>
                <a:srgbClr val="333333"/>
              </a:buClr>
              <a:buFont typeface="WingDings"/>
              <a:buChar char=""/>
              <a:defRPr/>
            </a:pPr>
            <a:r>
              <a:rPr lang="de-DE" altLang="de-DE" sz="2400" dirty="0">
                <a:solidFill>
                  <a:srgbClr val="333333"/>
                </a:solidFill>
              </a:rPr>
              <a:t>sentinella en el</a:t>
            </a:r>
            <a:br>
              <a:rPr lang="de-DE" altLang="de-DE" sz="2400" dirty="0">
                <a:solidFill>
                  <a:srgbClr val="333333"/>
                </a:solidFill>
              </a:rPr>
            </a:br>
            <a:r>
              <a:rPr lang="de-DE" altLang="de-DE" sz="2400" dirty="0">
                <a:solidFill>
                  <a:srgbClr val="333333"/>
                </a:solidFill>
              </a:rPr>
              <a:t>pal major</a:t>
            </a:r>
          </a:p>
          <a:p>
            <a:pPr marL="342900" indent="-342900" eaLnBrk="1" hangingPunct="1">
              <a:lnSpc>
                <a:spcPct val="100000"/>
              </a:lnSpc>
              <a:spcBef>
                <a:spcPts val="1200"/>
              </a:spcBef>
              <a:buClr>
                <a:srgbClr val="004992"/>
              </a:buClr>
              <a:buFont typeface="WingDings"/>
              <a:buChar char=""/>
              <a:defRPr/>
            </a:pPr>
            <a:r>
              <a:rPr lang="de-DE" altLang="de-DE" sz="2400" dirty="0">
                <a:solidFill>
                  <a:srgbClr val="004992"/>
                </a:solidFill>
              </a:rPr>
              <a:t>àncora</a:t>
            </a:r>
          </a:p>
          <a:p>
            <a:pPr marL="342900" indent="-342900" eaLnBrk="1" hangingPunct="1">
              <a:lnSpc>
                <a:spcPct val="100000"/>
              </a:lnSpc>
              <a:spcBef>
                <a:spcPts val="1200"/>
              </a:spcBef>
              <a:buClr>
                <a:srgbClr val="333333"/>
              </a:buClr>
              <a:buFont typeface="WingDings"/>
              <a:buChar char=""/>
              <a:defRPr/>
            </a:pPr>
            <a:r>
              <a:rPr lang="de-DE" altLang="de-DE" sz="2400" dirty="0">
                <a:solidFill>
                  <a:srgbClr val="333333"/>
                </a:solidFill>
              </a:rPr>
              <a:t>mico</a:t>
            </a:r>
          </a:p>
          <a:p>
            <a:pPr marL="342900" indent="-342900" eaLnBrk="1" hangingPunct="1">
              <a:lnSpc>
                <a:spcPct val="100000"/>
              </a:lnSpc>
              <a:spcBef>
                <a:spcPts val="1200"/>
              </a:spcBef>
              <a:buClr>
                <a:srgbClr val="333333"/>
              </a:buClr>
              <a:buFont typeface="WingDings"/>
              <a:buChar char=""/>
              <a:defRPr/>
            </a:pPr>
            <a:r>
              <a:rPr lang="de-DE" altLang="de-DE" sz="2400" dirty="0">
                <a:solidFill>
                  <a:srgbClr val="333333"/>
                </a:solidFill>
              </a:rPr>
              <a:t>escala</a:t>
            </a:r>
          </a:p>
          <a:p>
            <a:pPr marL="342900" indent="-342900" eaLnBrk="1" hangingPunct="1">
              <a:lnSpc>
                <a:spcPct val="100000"/>
              </a:lnSpc>
              <a:spcBef>
                <a:spcPts val="1200"/>
              </a:spcBef>
              <a:buClr>
                <a:srgbClr val="333333"/>
              </a:buClr>
              <a:buFont typeface="WingDings"/>
              <a:buChar char=""/>
              <a:defRPr/>
            </a:pPr>
            <a:r>
              <a:rPr lang="de-DE" altLang="de-DE" sz="2400" dirty="0">
                <a:solidFill>
                  <a:srgbClr val="333333"/>
                </a:solidFill>
              </a:rPr>
              <a:t>finestres</a:t>
            </a:r>
          </a:p>
        </p:txBody>
      </p:sp>
      <p:sp>
        <p:nvSpPr>
          <p:cNvPr id="2" name="Footer Placeholder 1"/>
          <p:cNvSpPr>
            <a:spLocks noGrp="1"/>
          </p:cNvSpPr>
          <p:nvPr>
            <p:ph type="ftr" sz="quarter" idx="11"/>
          </p:nvPr>
        </p:nvSpPr>
        <p:spPr/>
        <p:txBody>
          <a:bodyPr/>
          <a:lstStyle/>
          <a:p>
            <a:pPr>
              <a:defRPr/>
            </a:pPr>
            <a:r>
              <a:rPr lang="de-DE">
                <a:latin typeface="+mn-lt"/>
                <a:ea typeface="+mn-ea"/>
              </a:rPr>
              <a:t>Entrenament Metacognitiu 5 – Memòria</a:t>
            </a:r>
          </a:p>
        </p:txBody>
      </p:sp>
      <p:sp>
        <p:nvSpPr>
          <p:cNvPr id="3" name="Slide Number Placeholder 2"/>
          <p:cNvSpPr>
            <a:spLocks noGrp="1"/>
          </p:cNvSpPr>
          <p:nvPr>
            <p:ph type="sldNum" sz="quarter" idx="12"/>
          </p:nvPr>
        </p:nvSpPr>
        <p:spPr/>
        <p:txBody>
          <a:bodyPr/>
          <a:lstStyle/>
          <a:p>
            <a:fld id="{AD86AA6A-EB01-48C5-8353-535667E9E2F6}" type="slidenum">
              <a:rPr lang="de-DE" altLang="es-ES" smtClean="0">
                <a:latin typeface="+mn-lt"/>
                <a:ea typeface="+mn-ea"/>
              </a:rPr>
              <a:pPr/>
              <a:t>26</a:t>
            </a:fld>
            <a:endParaRPr lang="de-DE" altLang="es-ES">
              <a:latin typeface="+mn-lt"/>
              <a:ea typeface="+mn-ea"/>
            </a:endParaRPr>
          </a:p>
        </p:txBody>
      </p:sp>
      <p:pic>
        <p:nvPicPr>
          <p:cNvPr id="11" name="Picture 3" descr="Piraten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9432"/>
          <a:stretch/>
        </p:blipFill>
        <p:spPr bwMode="auto">
          <a:xfrm>
            <a:off x="3690620" y="2203704"/>
            <a:ext cx="5669280" cy="4067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ea typeface="+mn-ea"/>
              </a:rPr>
              <a:t>= no apareix en la imatge</a:t>
            </a:r>
            <a:endParaRPr lang="de-DE" altLang="de-DE" sz="1800" b="1" dirty="0">
              <a:latin typeface="+mn-lt"/>
              <a:ea typeface="+mn-ea"/>
            </a:endParaRPr>
          </a:p>
        </p:txBody>
      </p:sp>
      <p:sp>
        <p:nvSpPr>
          <p:cNvPr id="13"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Falsos Records</a:t>
            </a:r>
          </a:p>
        </p:txBody>
      </p:sp>
      <p:sp>
        <p:nvSpPr>
          <p:cNvPr id="75778" name="Rectangle 2"/>
          <p:cNvSpPr>
            <a:spLocks noGrp="1" noChangeArrowheads="1"/>
          </p:cNvSpPr>
          <p:nvPr>
            <p:ph idx="1"/>
          </p:nvPr>
        </p:nvSpPr>
        <p:spPr/>
        <p:txBody>
          <a:bodyPr>
            <a:noAutofit/>
          </a:bodyPr>
          <a:lstStyle/>
          <a:p>
            <a:pPr marL="342900" indent="-342900" eaLnBrk="1" hangingPunct="1">
              <a:buClr>
                <a:srgbClr val="333333"/>
              </a:buClr>
              <a:buFont typeface="WingDings"/>
              <a:buChar char=""/>
            </a:pPr>
            <a:r>
              <a:rPr lang="de-DE" altLang="de-DE" sz="2400">
                <a:solidFill>
                  <a:srgbClr val="333333"/>
                </a:solidFill>
              </a:rPr>
              <a:t>No tot el que recordem ha succeït realment!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5 – Memòria</a:t>
            </a:r>
          </a:p>
        </p:txBody>
      </p:sp>
      <p:sp>
        <p:nvSpPr>
          <p:cNvPr id="4" name="Slide Number Placeholder 3"/>
          <p:cNvSpPr>
            <a:spLocks noGrp="1"/>
          </p:cNvSpPr>
          <p:nvPr>
            <p:ph type="sldNum" sz="quarter" idx="12"/>
          </p:nvPr>
        </p:nvSpPr>
        <p:spPr/>
        <p:txBody>
          <a:bodyPr/>
          <a:lstStyle/>
          <a:p>
            <a:fld id="{AD86AA6A-EB01-48C5-8353-535667E9E2F6}" type="slidenum">
              <a:rPr lang="de-DE" altLang="es-ES" smtClean="0">
                <a:latin typeface="+mn-lt"/>
                <a:ea typeface="+mn-ea"/>
              </a:rPr>
              <a:pPr/>
              <a:t>27</a:t>
            </a:fld>
            <a:endParaRPr lang="de-DE" altLang="es-ES">
              <a:latin typeface="+mn-lt"/>
              <a:ea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Falsos Records</a:t>
            </a:r>
          </a:p>
        </p:txBody>
      </p:sp>
      <p:sp>
        <p:nvSpPr>
          <p:cNvPr id="75778" name="Rectangle 2"/>
          <p:cNvSpPr>
            <a:spLocks noGrp="1" noChangeArrowheads="1"/>
          </p:cNvSpPr>
          <p:nvPr>
            <p:ph idx="1"/>
          </p:nvPr>
        </p:nvSpPr>
        <p:spPr/>
        <p:txBody>
          <a:bodyPr>
            <a:noAutofit/>
          </a:bodyPr>
          <a:lstStyle/>
          <a:p>
            <a:pPr marL="342900" indent="-342900" eaLnBrk="1" hangingPunct="1">
              <a:buClr>
                <a:srgbClr val="333333"/>
              </a:buClr>
              <a:buFont typeface="WingDings"/>
              <a:buChar char=""/>
            </a:pPr>
            <a:r>
              <a:rPr lang="de-DE" altLang="de-DE" sz="2400">
                <a:solidFill>
                  <a:srgbClr val="333333"/>
                </a:solidFill>
              </a:rPr>
              <a:t>No tot el que recordem ha succeït realment!</a:t>
            </a:r>
          </a:p>
          <a:p>
            <a:pPr marL="342900" indent="-342900" eaLnBrk="1" hangingPunct="1">
              <a:buClr>
                <a:srgbClr val="333333"/>
              </a:buClr>
              <a:buFont typeface="WingDings"/>
              <a:buChar char=""/>
            </a:pPr>
            <a:r>
              <a:rPr lang="de-DE" altLang="de-DE" sz="2400">
                <a:solidFill>
                  <a:srgbClr val="333333"/>
                </a:solidFill>
              </a:rPr>
              <a:t>El nostre cervell reemplaça i afegeix informació que falta mitjançant esdeveniments previs relacionats (per exemple, típica escena de platja de vacances). Alguns objetes són afegits per </a:t>
            </a:r>
            <a:r>
              <a:rPr lang="en-CA" altLang="de-DE" sz="2400">
                <a:solidFill>
                  <a:srgbClr val="333333"/>
                </a:solidFill>
              </a:rPr>
              <a:t>“lògica”</a:t>
            </a:r>
            <a:r>
              <a:rPr lang="de-DE" altLang="ja-JP" sz="2400">
                <a:solidFill>
                  <a:srgbClr val="333333"/>
                </a:solidFill>
              </a:rPr>
              <a:t> (en els exemples: martell, àncora)!</a:t>
            </a:r>
            <a:endParaRPr lang="de-DE" altLang="de-DE" sz="240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5 – Memòria</a:t>
            </a:r>
          </a:p>
        </p:txBody>
      </p:sp>
      <p:sp>
        <p:nvSpPr>
          <p:cNvPr id="4" name="Slide Number Placeholder 3"/>
          <p:cNvSpPr>
            <a:spLocks noGrp="1"/>
          </p:cNvSpPr>
          <p:nvPr>
            <p:ph type="sldNum" sz="quarter" idx="12"/>
          </p:nvPr>
        </p:nvSpPr>
        <p:spPr/>
        <p:txBody>
          <a:bodyPr/>
          <a:lstStyle/>
          <a:p>
            <a:fld id="{AD86AA6A-EB01-48C5-8353-535667E9E2F6}" type="slidenum">
              <a:rPr lang="de-DE" altLang="es-ES" smtClean="0">
                <a:latin typeface="+mn-lt"/>
                <a:ea typeface="+mn-ea"/>
              </a:rPr>
              <a:pPr/>
              <a:t>28</a:t>
            </a:fld>
            <a:endParaRPr lang="de-DE" altLang="es-ES">
              <a:latin typeface="+mn-lt"/>
              <a:ea typeface="+mn-ea"/>
            </a:endParaRPr>
          </a:p>
        </p:txBody>
      </p:sp>
    </p:spTree>
    <p:extLst>
      <p:ext uri="{BB962C8B-B14F-4D97-AF65-F5344CB8AC3E}">
        <p14:creationId xmlns:p14="http://schemas.microsoft.com/office/powerpoint/2010/main" val="29494368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Falsos Records</a:t>
            </a:r>
          </a:p>
        </p:txBody>
      </p:sp>
      <p:sp>
        <p:nvSpPr>
          <p:cNvPr id="75778" name="Rectangle 2"/>
          <p:cNvSpPr>
            <a:spLocks noGrp="1" noChangeArrowheads="1"/>
          </p:cNvSpPr>
          <p:nvPr>
            <p:ph idx="1"/>
          </p:nvPr>
        </p:nvSpPr>
        <p:spPr/>
        <p:txBody>
          <a:bodyPr>
            <a:noAutofit/>
          </a:bodyPr>
          <a:lstStyle/>
          <a:p>
            <a:pPr marL="342900" indent="-342900" eaLnBrk="1" hangingPunct="1">
              <a:buClr>
                <a:srgbClr val="333333"/>
              </a:buClr>
              <a:buFont typeface="WingDings"/>
              <a:buChar char=""/>
            </a:pPr>
            <a:r>
              <a:rPr lang="de-DE" altLang="de-DE" sz="2400">
                <a:solidFill>
                  <a:srgbClr val="333333"/>
                </a:solidFill>
              </a:rPr>
              <a:t>No tot el que recordem ha succeït realment!</a:t>
            </a:r>
          </a:p>
          <a:p>
            <a:pPr marL="342900" indent="-342900" eaLnBrk="1" hangingPunct="1">
              <a:buClr>
                <a:srgbClr val="333333"/>
              </a:buClr>
              <a:buFont typeface="WingDings"/>
              <a:buChar char=""/>
            </a:pPr>
            <a:r>
              <a:rPr lang="de-DE" altLang="de-DE" sz="2400">
                <a:solidFill>
                  <a:srgbClr val="333333"/>
                </a:solidFill>
              </a:rPr>
              <a:t>El nostre cervell reemplaça i afegeix informació que falta mitjançant esdeveniments previs relacionats (per exemple, típica escena de platja de vacances). Alguns objetes són afegits per </a:t>
            </a:r>
            <a:r>
              <a:rPr lang="en-CA" altLang="de-DE" sz="2400">
                <a:solidFill>
                  <a:srgbClr val="333333"/>
                </a:solidFill>
              </a:rPr>
              <a:t>“lògica”</a:t>
            </a:r>
            <a:r>
              <a:rPr lang="de-DE" altLang="ja-JP" sz="2400">
                <a:solidFill>
                  <a:srgbClr val="333333"/>
                </a:solidFill>
              </a:rPr>
              <a:t> (en els exemples: martell, àncora)!</a:t>
            </a:r>
          </a:p>
          <a:p>
            <a:pPr marL="342900" indent="-342900" eaLnBrk="1" hangingPunct="1">
              <a:buClr>
                <a:srgbClr val="333333"/>
              </a:buClr>
              <a:buFont typeface="WingDings"/>
              <a:buChar char=""/>
            </a:pPr>
            <a:r>
              <a:rPr lang="de-DE" altLang="de-DE" sz="2400">
                <a:solidFill>
                  <a:srgbClr val="333333"/>
                </a:solidFill>
              </a:rPr>
              <a:t>Els records reals poden diferenciar-se dels records falsos mitjançant la </a:t>
            </a:r>
            <a:r>
              <a:rPr lang="de-DE" altLang="de-DE" sz="2400" i="1">
                <a:solidFill>
                  <a:srgbClr val="333333"/>
                </a:solidFill>
              </a:rPr>
              <a:t>vivesa</a:t>
            </a:r>
            <a:r>
              <a:rPr lang="de-DE" altLang="de-DE" sz="2400">
                <a:solidFill>
                  <a:srgbClr val="333333"/>
                </a:solidFill>
              </a:rPr>
              <a:t>: els falsos records són més aviat </a:t>
            </a:r>
            <a:r>
              <a:rPr lang="en-CA" altLang="de-DE" sz="2400">
                <a:solidFill>
                  <a:srgbClr val="333333"/>
                </a:solidFill>
              </a:rPr>
              <a:t>“</a:t>
            </a:r>
            <a:r>
              <a:rPr lang="de-DE" altLang="de-DE" sz="2400">
                <a:solidFill>
                  <a:srgbClr val="333333"/>
                </a:solidFill>
              </a:rPr>
              <a:t>pàlids</a:t>
            </a:r>
            <a:r>
              <a:rPr lang="en-CA" altLang="de-DE" sz="2400">
                <a:solidFill>
                  <a:srgbClr val="333333"/>
                </a:solidFill>
              </a:rPr>
              <a:t>”</a:t>
            </a:r>
            <a:r>
              <a:rPr lang="de-DE" altLang="de-DE" sz="2400">
                <a:solidFill>
                  <a:srgbClr val="333333"/>
                </a:solidFill>
              </a:rPr>
              <a:t> i menys detallats.</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5 – Memòria</a:t>
            </a:r>
          </a:p>
        </p:txBody>
      </p:sp>
      <p:sp>
        <p:nvSpPr>
          <p:cNvPr id="4" name="Slide Number Placeholder 3"/>
          <p:cNvSpPr>
            <a:spLocks noGrp="1"/>
          </p:cNvSpPr>
          <p:nvPr>
            <p:ph type="sldNum" sz="quarter" idx="12"/>
          </p:nvPr>
        </p:nvSpPr>
        <p:spPr/>
        <p:txBody>
          <a:bodyPr/>
          <a:lstStyle/>
          <a:p>
            <a:fld id="{AD86AA6A-EB01-48C5-8353-535667E9E2F6}" type="slidenum">
              <a:rPr lang="de-DE" altLang="es-ES" smtClean="0">
                <a:latin typeface="+mn-lt"/>
                <a:ea typeface="+mn-ea"/>
              </a:rPr>
              <a:pPr/>
              <a:t>29</a:t>
            </a:fld>
            <a:endParaRPr lang="de-DE" altLang="es-ES">
              <a:latin typeface="+mn-lt"/>
              <a:ea typeface="+mn-ea"/>
            </a:endParaRPr>
          </a:p>
        </p:txBody>
      </p:sp>
    </p:spTree>
    <p:extLst>
      <p:ext uri="{BB962C8B-B14F-4D97-AF65-F5344CB8AC3E}">
        <p14:creationId xmlns:p14="http://schemas.microsoft.com/office/powerpoint/2010/main" val="8284959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Tipus</a:t>
            </a:r>
            <a:r>
              <a:rPr lang="en-US" sz="3600" dirty="0">
                <a:latin typeface="+mn-lt"/>
                <a:ea typeface="+mn-ea"/>
                <a:cs typeface="+mn-cs"/>
              </a:rPr>
              <a:t> </a:t>
            </a:r>
            <a:r>
              <a:rPr lang="en-US" sz="3600" dirty="0" err="1">
                <a:latin typeface="+mn-lt"/>
                <a:ea typeface="+mn-ea"/>
                <a:cs typeface="+mn-cs"/>
              </a:rPr>
              <a:t>d'Errors</a:t>
            </a:r>
            <a:r>
              <a:rPr lang="en-US" sz="3600" dirty="0">
                <a:latin typeface="+mn-lt"/>
                <a:ea typeface="+mn-ea"/>
                <a:cs typeface="+mn-cs"/>
              </a:rPr>
              <a:t> de </a:t>
            </a:r>
            <a:r>
              <a:rPr lang="en-US" sz="3600" dirty="0" err="1">
                <a:latin typeface="+mn-lt"/>
                <a:ea typeface="+mn-ea"/>
                <a:cs typeface="+mn-cs"/>
              </a:rPr>
              <a:t>Memòria</a:t>
            </a:r>
            <a:endParaRPr lang="en-US" sz="3600" dirty="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dirty="0">
                <a:solidFill>
                  <a:srgbClr val="004992"/>
                </a:solidFill>
              </a:rPr>
              <a:t>???</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5 – Memòria</a:t>
            </a:r>
          </a:p>
        </p:txBody>
      </p:sp>
      <p:sp>
        <p:nvSpPr>
          <p:cNvPr id="4" name="Slide Number Placeholder 3"/>
          <p:cNvSpPr>
            <a:spLocks noGrp="1"/>
          </p:cNvSpPr>
          <p:nvPr>
            <p:ph type="sldNum" sz="quarter" idx="12"/>
          </p:nvPr>
        </p:nvSpPr>
        <p:spPr/>
        <p:txBody>
          <a:bodyPr/>
          <a:lstStyle/>
          <a:p>
            <a:fld id="{AD86AA6A-EB01-48C5-8353-535667E9E2F6}" type="slidenum">
              <a:rPr lang="de-DE" altLang="es-ES" smtClean="0">
                <a:latin typeface="+mn-lt"/>
                <a:ea typeface="+mn-ea"/>
              </a:rPr>
              <a:pPr/>
              <a:t>30</a:t>
            </a:fld>
            <a:endParaRPr lang="de-DE" altLang="es-ES">
              <a:latin typeface="+mn-lt"/>
              <a:ea typeface="+mn-ea"/>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Tipus</a:t>
            </a:r>
            <a:r>
              <a:rPr lang="en-US" sz="3600" dirty="0">
                <a:latin typeface="+mn-lt"/>
                <a:ea typeface="+mn-ea"/>
                <a:cs typeface="+mn-cs"/>
              </a:rPr>
              <a:t> </a:t>
            </a:r>
            <a:r>
              <a:rPr lang="en-US" sz="3600" dirty="0" err="1">
                <a:latin typeface="+mn-lt"/>
                <a:ea typeface="+mn-ea"/>
                <a:cs typeface="+mn-cs"/>
              </a:rPr>
              <a:t>d'Errors</a:t>
            </a:r>
            <a:r>
              <a:rPr lang="en-US" sz="3600" dirty="0">
                <a:latin typeface="+mn-lt"/>
                <a:ea typeface="+mn-ea"/>
                <a:cs typeface="+mn-cs"/>
              </a:rPr>
              <a:t> de </a:t>
            </a:r>
            <a:r>
              <a:rPr lang="en-US" sz="3600" dirty="0" err="1">
                <a:latin typeface="+mn-lt"/>
                <a:ea typeface="+mn-ea"/>
                <a:cs typeface="+mn-cs"/>
              </a:rPr>
              <a:t>Memòria</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en-US" sz="2400" dirty="0" err="1">
                <a:solidFill>
                  <a:srgbClr val="004992"/>
                </a:solidFill>
              </a:rPr>
              <a:t>Oblidar</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5 – Memòria</a:t>
            </a:r>
          </a:p>
        </p:txBody>
      </p:sp>
      <p:sp>
        <p:nvSpPr>
          <p:cNvPr id="4" name="Slide Number Placeholder 3"/>
          <p:cNvSpPr>
            <a:spLocks noGrp="1"/>
          </p:cNvSpPr>
          <p:nvPr>
            <p:ph type="sldNum" sz="quarter" idx="12"/>
          </p:nvPr>
        </p:nvSpPr>
        <p:spPr/>
        <p:txBody>
          <a:bodyPr/>
          <a:lstStyle/>
          <a:p>
            <a:fld id="{AD86AA6A-EB01-48C5-8353-535667E9E2F6}" type="slidenum">
              <a:rPr lang="de-DE" altLang="es-ES" smtClean="0">
                <a:latin typeface="+mn-lt"/>
                <a:ea typeface="+mn-ea"/>
              </a:rPr>
              <a:pPr/>
              <a:t>31</a:t>
            </a:fld>
            <a:endParaRPr lang="de-DE" altLang="es-ES">
              <a:latin typeface="+mn-lt"/>
              <a:ea typeface="+mn-ea"/>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Tipus</a:t>
            </a:r>
            <a:r>
              <a:rPr lang="en-US" sz="3600" dirty="0">
                <a:latin typeface="+mn-lt"/>
                <a:ea typeface="+mn-ea"/>
                <a:cs typeface="+mn-cs"/>
              </a:rPr>
              <a:t> </a:t>
            </a:r>
            <a:r>
              <a:rPr lang="en-US" sz="3600" dirty="0" err="1">
                <a:latin typeface="+mn-lt"/>
                <a:ea typeface="+mn-ea"/>
                <a:cs typeface="+mn-cs"/>
              </a:rPr>
              <a:t>d'Errors</a:t>
            </a:r>
            <a:r>
              <a:rPr lang="en-US" sz="3600" dirty="0">
                <a:latin typeface="+mn-lt"/>
                <a:ea typeface="+mn-ea"/>
                <a:cs typeface="+mn-cs"/>
              </a:rPr>
              <a:t> de </a:t>
            </a:r>
            <a:r>
              <a:rPr lang="en-US" sz="3600" dirty="0" err="1">
                <a:latin typeface="+mn-lt"/>
                <a:ea typeface="+mn-ea"/>
                <a:cs typeface="+mn-cs"/>
              </a:rPr>
              <a:t>Memòria</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en-US" sz="2400" dirty="0" err="1">
                <a:solidFill>
                  <a:srgbClr val="004992"/>
                </a:solidFill>
              </a:rPr>
              <a:t>Oblidar</a:t>
            </a:r>
            <a:endParaRPr lang="en-US" sz="2400" dirty="0">
              <a:solidFill>
                <a:srgbClr val="004992"/>
              </a:solidFill>
            </a:endParaRPr>
          </a:p>
          <a:p>
            <a:pPr marL="342900" lvl="0" indent="-342900" defTabSz="914400" fontAlgn="base">
              <a:buClr>
                <a:srgbClr val="000000"/>
              </a:buClr>
              <a:buFont typeface="WingDings"/>
              <a:buChar char=""/>
              <a:defRPr/>
            </a:pPr>
            <a:r>
              <a:rPr lang="en-US" sz="2400" dirty="0" err="1">
                <a:solidFill>
                  <a:srgbClr val="004992"/>
                </a:solidFill>
              </a:rPr>
              <a:t>Biaixos</a:t>
            </a:r>
            <a:r>
              <a:rPr lang="en-US" sz="2400" dirty="0">
                <a:solidFill>
                  <a:srgbClr val="004992"/>
                </a:solidFill>
              </a:rPr>
              <a:t> de </a:t>
            </a:r>
            <a:r>
              <a:rPr lang="en-US" sz="2400" dirty="0" err="1">
                <a:solidFill>
                  <a:srgbClr val="004992"/>
                </a:solidFill>
              </a:rPr>
              <a:t>memòria</a:t>
            </a:r>
            <a:r>
              <a:rPr lang="en-US" sz="2400" dirty="0">
                <a:solidFill>
                  <a:srgbClr val="004992"/>
                </a:solidFill>
              </a:rPr>
              <a:t>:</a:t>
            </a:r>
            <a:br>
              <a:rPr lang="en-US" sz="2400">
                <a:solidFill>
                  <a:srgbClr val="004992"/>
                </a:solidFill>
              </a:rPr>
            </a:br>
            <a:r>
              <a:rPr lang="en-US" sz="2400">
                <a:solidFill>
                  <a:srgbClr val="333333"/>
                </a:solidFill>
                <a:latin typeface="Times New Roman"/>
                <a:sym typeface="Wingdings" charset="0"/>
              </a:rPr>
              <a:t>→</a:t>
            </a:r>
            <a:r>
              <a:rPr lang="en-US" sz="2400">
                <a:solidFill>
                  <a:srgbClr val="333333"/>
                </a:solidFill>
              </a:rPr>
              <a:t> </a:t>
            </a:r>
            <a:r>
              <a:rPr lang="en-US" sz="2400" dirty="0" err="1">
                <a:solidFill>
                  <a:srgbClr val="333333"/>
                </a:solidFill>
              </a:rPr>
              <a:t>Biaix</a:t>
            </a:r>
            <a:r>
              <a:rPr lang="en-US" sz="2400" dirty="0">
                <a:solidFill>
                  <a:srgbClr val="333333"/>
                </a:solidFill>
              </a:rPr>
              <a:t> del record normal</a:t>
            </a:r>
            <a:r>
              <a:rPr lang="es-ES" sz="2400" dirty="0">
                <a:solidFill>
                  <a:srgbClr val="333333"/>
                </a:solidFill>
              </a:rPr>
              <a:t>: </a:t>
            </a:r>
            <a:r>
              <a:rPr lang="es-ES" sz="2400" dirty="0" err="1">
                <a:solidFill>
                  <a:srgbClr val="333333"/>
                </a:solidFill>
              </a:rPr>
              <a:t>Els</a:t>
            </a:r>
            <a:r>
              <a:rPr lang="es-ES" sz="2400" dirty="0">
                <a:solidFill>
                  <a:srgbClr val="333333"/>
                </a:solidFill>
              </a:rPr>
              <a:t> </a:t>
            </a:r>
            <a:r>
              <a:rPr lang="es-ES" sz="2400" dirty="0" err="1">
                <a:solidFill>
                  <a:srgbClr val="333333"/>
                </a:solidFill>
              </a:rPr>
              <a:t>events</a:t>
            </a:r>
            <a:r>
              <a:rPr lang="es-ES" sz="2400" dirty="0">
                <a:solidFill>
                  <a:srgbClr val="333333"/>
                </a:solidFill>
              </a:rPr>
              <a:t> </a:t>
            </a:r>
            <a:r>
              <a:rPr lang="es-ES" sz="2400" dirty="0" err="1">
                <a:solidFill>
                  <a:srgbClr val="333333"/>
                </a:solidFill>
              </a:rPr>
              <a:t>positius</a:t>
            </a:r>
            <a:r>
              <a:rPr lang="es-ES" sz="2400" dirty="0">
                <a:solidFill>
                  <a:srgbClr val="333333"/>
                </a:solidFill>
              </a:rPr>
              <a:t> es </a:t>
            </a:r>
            <a:r>
              <a:rPr lang="es-ES" sz="2400" dirty="0" err="1">
                <a:solidFill>
                  <a:srgbClr val="333333"/>
                </a:solidFill>
              </a:rPr>
              <a:t>memoritzen</a:t>
            </a:r>
            <a:r>
              <a:rPr lang="es-ES" sz="2400" dirty="0">
                <a:solidFill>
                  <a:srgbClr val="333333"/>
                </a:solidFill>
              </a:rPr>
              <a:t> </a:t>
            </a:r>
            <a:r>
              <a:rPr lang="es-ES" sz="2400" dirty="0" err="1">
                <a:solidFill>
                  <a:srgbClr val="333333"/>
                </a:solidFill>
              </a:rPr>
              <a:t>millor</a:t>
            </a:r>
            <a:r>
              <a:rPr lang="es-ES" sz="2400" dirty="0">
                <a:solidFill>
                  <a:srgbClr val="333333"/>
                </a:solidFill>
              </a:rPr>
              <a:t> que </a:t>
            </a:r>
            <a:r>
              <a:rPr lang="es-ES" sz="2400" dirty="0" err="1">
                <a:solidFill>
                  <a:srgbClr val="333333"/>
                </a:solidFill>
              </a:rPr>
              <a:t>els</a:t>
            </a:r>
            <a:r>
              <a:rPr lang="es-ES" sz="2400" dirty="0">
                <a:solidFill>
                  <a:srgbClr val="333333"/>
                </a:solidFill>
              </a:rPr>
              <a:t> </a:t>
            </a:r>
            <a:r>
              <a:rPr lang="es-ES" sz="2400" dirty="0" err="1">
                <a:solidFill>
                  <a:srgbClr val="333333"/>
                </a:solidFill>
              </a:rPr>
              <a:t>negatius</a:t>
            </a:r>
            <a:br>
              <a:rPr lang="es-ES" sz="2400">
                <a:solidFill>
                  <a:srgbClr val="333333"/>
                </a:solidFill>
              </a:rPr>
            </a:br>
            <a:r>
              <a:rPr lang="es-ES" sz="2400">
                <a:solidFill>
                  <a:srgbClr val="333333"/>
                </a:solidFill>
                <a:latin typeface="Times New Roman"/>
                <a:sym typeface="Wingdings" charset="0"/>
              </a:rPr>
              <a:t>→</a:t>
            </a:r>
            <a:r>
              <a:rPr lang="es-ES" sz="2400">
                <a:solidFill>
                  <a:srgbClr val="333333"/>
                </a:solidFill>
                <a:sym typeface="Wingdings" charset="0"/>
              </a:rPr>
              <a:t> </a:t>
            </a:r>
            <a:r>
              <a:rPr lang="es-ES" sz="2400" dirty="0" err="1">
                <a:solidFill>
                  <a:srgbClr val="333333"/>
                </a:solidFill>
                <a:sym typeface="Wingdings" charset="0"/>
              </a:rPr>
              <a:t>Biaix</a:t>
            </a:r>
            <a:r>
              <a:rPr lang="es-ES" sz="2400" dirty="0">
                <a:solidFill>
                  <a:srgbClr val="333333"/>
                </a:solidFill>
                <a:sym typeface="Wingdings" charset="0"/>
              </a:rPr>
              <a:t> del record </a:t>
            </a:r>
            <a:r>
              <a:rPr lang="es-ES" sz="2400" dirty="0" err="1">
                <a:solidFill>
                  <a:srgbClr val="333333"/>
                </a:solidFill>
                <a:sym typeface="Wingdings" charset="0"/>
              </a:rPr>
              <a:t>depressiu</a:t>
            </a:r>
            <a:r>
              <a:rPr lang="es-ES" sz="2400" dirty="0">
                <a:solidFill>
                  <a:srgbClr val="333333"/>
                </a:solidFill>
                <a:sym typeface="Wingdings" charset="0"/>
              </a:rPr>
              <a:t>: </a:t>
            </a:r>
            <a:r>
              <a:rPr lang="es-ES" sz="2400" dirty="0" err="1">
                <a:solidFill>
                  <a:srgbClr val="333333"/>
                </a:solidFill>
                <a:sym typeface="Wingdings" charset="0"/>
              </a:rPr>
              <a:t>Els</a:t>
            </a:r>
            <a:r>
              <a:rPr lang="es-ES" sz="2400" dirty="0">
                <a:solidFill>
                  <a:srgbClr val="333333"/>
                </a:solidFill>
                <a:sym typeface="Wingdings" charset="0"/>
              </a:rPr>
              <a:t> </a:t>
            </a:r>
            <a:r>
              <a:rPr lang="es-ES" sz="2400" dirty="0" err="1">
                <a:solidFill>
                  <a:srgbClr val="333333"/>
                </a:solidFill>
                <a:sym typeface="Wingdings" charset="0"/>
              </a:rPr>
              <a:t>events</a:t>
            </a:r>
            <a:r>
              <a:rPr lang="es-ES" sz="2400" dirty="0">
                <a:solidFill>
                  <a:srgbClr val="333333"/>
                </a:solidFill>
                <a:sym typeface="Wingdings" charset="0"/>
              </a:rPr>
              <a:t> </a:t>
            </a:r>
            <a:r>
              <a:rPr lang="es-ES" sz="2400" dirty="0" err="1">
                <a:solidFill>
                  <a:srgbClr val="333333"/>
                </a:solidFill>
                <a:sym typeface="Wingdings" charset="0"/>
              </a:rPr>
              <a:t>negatius</a:t>
            </a:r>
            <a:r>
              <a:rPr lang="es-ES" sz="2400" dirty="0">
                <a:solidFill>
                  <a:srgbClr val="333333"/>
                </a:solidFill>
                <a:sym typeface="Wingdings" charset="0"/>
              </a:rPr>
              <a:t> es </a:t>
            </a:r>
            <a:r>
              <a:rPr lang="es-ES" sz="2400" dirty="0" err="1">
                <a:solidFill>
                  <a:srgbClr val="333333"/>
                </a:solidFill>
                <a:sym typeface="Wingdings" charset="0"/>
              </a:rPr>
              <a:t>memoritzen</a:t>
            </a:r>
            <a:r>
              <a:rPr lang="es-ES" sz="2400" dirty="0">
                <a:solidFill>
                  <a:srgbClr val="333333"/>
                </a:solidFill>
                <a:sym typeface="Wingdings" charset="0"/>
              </a:rPr>
              <a:t> </a:t>
            </a:r>
            <a:r>
              <a:rPr lang="es-ES" sz="2400" dirty="0" err="1">
                <a:solidFill>
                  <a:srgbClr val="333333"/>
                </a:solidFill>
                <a:sym typeface="Wingdings" charset="0"/>
              </a:rPr>
              <a:t>millor</a:t>
            </a:r>
            <a:r>
              <a:rPr lang="es-ES" sz="2400" dirty="0">
                <a:solidFill>
                  <a:srgbClr val="333333"/>
                </a:solidFill>
                <a:sym typeface="Wingdings" charset="0"/>
              </a:rPr>
              <a:t> que </a:t>
            </a:r>
            <a:r>
              <a:rPr lang="es-ES" sz="2400" dirty="0" err="1">
                <a:solidFill>
                  <a:srgbClr val="333333"/>
                </a:solidFill>
                <a:sym typeface="Wingdings" charset="0"/>
              </a:rPr>
              <a:t>els</a:t>
            </a:r>
            <a:r>
              <a:rPr lang="es-ES" sz="2400" dirty="0">
                <a:solidFill>
                  <a:srgbClr val="333333"/>
                </a:solidFill>
                <a:sym typeface="Wingdings" charset="0"/>
              </a:rPr>
              <a:t> </a:t>
            </a:r>
            <a:r>
              <a:rPr lang="es-ES" sz="2400" err="1">
                <a:solidFill>
                  <a:srgbClr val="333333"/>
                </a:solidFill>
                <a:sym typeface="Wingdings" charset="0"/>
              </a:rPr>
              <a:t>positius</a:t>
            </a:r>
            <a:r>
              <a:rPr lang="es-ES"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5 – Memòria</a:t>
            </a:r>
          </a:p>
        </p:txBody>
      </p:sp>
      <p:sp>
        <p:nvSpPr>
          <p:cNvPr id="4" name="Slide Number Placeholder 3"/>
          <p:cNvSpPr>
            <a:spLocks noGrp="1"/>
          </p:cNvSpPr>
          <p:nvPr>
            <p:ph type="sldNum" sz="quarter" idx="12"/>
          </p:nvPr>
        </p:nvSpPr>
        <p:spPr/>
        <p:txBody>
          <a:bodyPr/>
          <a:lstStyle/>
          <a:p>
            <a:fld id="{AD86AA6A-EB01-48C5-8353-535667E9E2F6}" type="slidenum">
              <a:rPr lang="de-DE" altLang="es-ES" smtClean="0">
                <a:latin typeface="+mn-lt"/>
                <a:ea typeface="+mn-ea"/>
              </a:rPr>
              <a:pPr/>
              <a:t>32</a:t>
            </a:fld>
            <a:endParaRPr lang="de-DE" altLang="es-ES">
              <a:latin typeface="+mn-lt"/>
              <a:ea typeface="+mn-ea"/>
            </a:endParaRPr>
          </a:p>
        </p:txBody>
      </p:sp>
    </p:spTree>
    <p:extLst>
      <p:ext uri="{BB962C8B-B14F-4D97-AF65-F5344CB8AC3E}">
        <p14:creationId xmlns:p14="http://schemas.microsoft.com/office/powerpoint/2010/main" val="17271564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err="1">
                <a:latin typeface="+mn-lt"/>
                <a:ea typeface="+mn-ea"/>
                <a:cs typeface="+mn-cs"/>
              </a:rPr>
              <a:t>Tipus</a:t>
            </a:r>
            <a:r>
              <a:rPr lang="en-US" sz="3600" dirty="0">
                <a:latin typeface="+mn-lt"/>
                <a:ea typeface="+mn-ea"/>
                <a:cs typeface="+mn-cs"/>
              </a:rPr>
              <a:t> </a:t>
            </a:r>
            <a:r>
              <a:rPr lang="en-US" sz="3600" dirty="0" err="1">
                <a:latin typeface="+mn-lt"/>
                <a:ea typeface="+mn-ea"/>
                <a:cs typeface="+mn-cs"/>
              </a:rPr>
              <a:t>d'Errors</a:t>
            </a:r>
            <a:r>
              <a:rPr lang="en-US" sz="3600" dirty="0">
                <a:latin typeface="+mn-lt"/>
                <a:ea typeface="+mn-ea"/>
                <a:cs typeface="+mn-cs"/>
              </a:rPr>
              <a:t> de </a:t>
            </a:r>
            <a:r>
              <a:rPr lang="en-US" sz="3600" dirty="0" err="1">
                <a:latin typeface="+mn-lt"/>
                <a:ea typeface="+mn-ea"/>
                <a:cs typeface="+mn-cs"/>
              </a:rPr>
              <a:t>Memòria</a:t>
            </a:r>
            <a:endParaRPr lang="en-US" sz="3600" dirty="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en-US" sz="2400" dirty="0" err="1">
                <a:solidFill>
                  <a:srgbClr val="004992"/>
                </a:solidFill>
              </a:rPr>
              <a:t>Oblidar</a:t>
            </a:r>
            <a:endParaRPr lang="en-US" sz="2400" dirty="0">
              <a:solidFill>
                <a:srgbClr val="004992"/>
              </a:solidFill>
            </a:endParaRPr>
          </a:p>
          <a:p>
            <a:pPr marL="342900" lvl="0" indent="-342900" defTabSz="914400" fontAlgn="base">
              <a:buClr>
                <a:srgbClr val="000000"/>
              </a:buClr>
              <a:buFont typeface="WingDings"/>
              <a:buChar char=""/>
              <a:defRPr/>
            </a:pPr>
            <a:r>
              <a:rPr lang="en-US" sz="2400" dirty="0" err="1">
                <a:solidFill>
                  <a:srgbClr val="004992"/>
                </a:solidFill>
              </a:rPr>
              <a:t>Biaixos</a:t>
            </a:r>
            <a:r>
              <a:rPr lang="en-US" sz="2400" dirty="0">
                <a:solidFill>
                  <a:srgbClr val="004992"/>
                </a:solidFill>
              </a:rPr>
              <a:t> de </a:t>
            </a:r>
            <a:r>
              <a:rPr lang="en-US" sz="2400" dirty="0" err="1">
                <a:solidFill>
                  <a:srgbClr val="004992"/>
                </a:solidFill>
              </a:rPr>
              <a:t>memòria</a:t>
            </a:r>
            <a:r>
              <a:rPr lang="en-US" sz="2400" dirty="0">
                <a:solidFill>
                  <a:srgbClr val="004992"/>
                </a:solidFill>
              </a:rPr>
              <a:t>:</a:t>
            </a:r>
            <a:br>
              <a:rPr lang="en-US" sz="2400">
                <a:solidFill>
                  <a:srgbClr val="004992"/>
                </a:solidFill>
              </a:rPr>
            </a:br>
            <a:r>
              <a:rPr lang="en-US" sz="2400">
                <a:solidFill>
                  <a:srgbClr val="333333"/>
                </a:solidFill>
                <a:latin typeface="Times New Roman"/>
                <a:sym typeface="Wingdings" charset="0"/>
              </a:rPr>
              <a:t>→</a:t>
            </a:r>
            <a:r>
              <a:rPr lang="en-US" sz="2400">
                <a:solidFill>
                  <a:srgbClr val="333333"/>
                </a:solidFill>
              </a:rPr>
              <a:t> </a:t>
            </a:r>
            <a:r>
              <a:rPr lang="en-US" sz="2400" dirty="0" err="1">
                <a:solidFill>
                  <a:srgbClr val="333333"/>
                </a:solidFill>
              </a:rPr>
              <a:t>Biaix</a:t>
            </a:r>
            <a:r>
              <a:rPr lang="en-US" sz="2400" dirty="0">
                <a:solidFill>
                  <a:srgbClr val="333333"/>
                </a:solidFill>
              </a:rPr>
              <a:t> del record normal</a:t>
            </a:r>
            <a:r>
              <a:rPr lang="es-ES" sz="2400" dirty="0">
                <a:solidFill>
                  <a:srgbClr val="333333"/>
                </a:solidFill>
              </a:rPr>
              <a:t>: </a:t>
            </a:r>
            <a:r>
              <a:rPr lang="es-ES" sz="2400" dirty="0" err="1">
                <a:solidFill>
                  <a:srgbClr val="333333"/>
                </a:solidFill>
              </a:rPr>
              <a:t>Els</a:t>
            </a:r>
            <a:r>
              <a:rPr lang="es-ES" sz="2400" dirty="0">
                <a:solidFill>
                  <a:srgbClr val="333333"/>
                </a:solidFill>
              </a:rPr>
              <a:t> </a:t>
            </a:r>
            <a:r>
              <a:rPr lang="es-ES" sz="2400" dirty="0" err="1">
                <a:solidFill>
                  <a:srgbClr val="333333"/>
                </a:solidFill>
              </a:rPr>
              <a:t>events</a:t>
            </a:r>
            <a:r>
              <a:rPr lang="es-ES" sz="2400" dirty="0">
                <a:solidFill>
                  <a:srgbClr val="333333"/>
                </a:solidFill>
              </a:rPr>
              <a:t> </a:t>
            </a:r>
            <a:r>
              <a:rPr lang="es-ES" sz="2400" dirty="0" err="1">
                <a:solidFill>
                  <a:srgbClr val="333333"/>
                </a:solidFill>
              </a:rPr>
              <a:t>positius</a:t>
            </a:r>
            <a:r>
              <a:rPr lang="es-ES" sz="2400" dirty="0">
                <a:solidFill>
                  <a:srgbClr val="333333"/>
                </a:solidFill>
              </a:rPr>
              <a:t> es </a:t>
            </a:r>
            <a:r>
              <a:rPr lang="es-ES" sz="2400" dirty="0" err="1">
                <a:solidFill>
                  <a:srgbClr val="333333"/>
                </a:solidFill>
              </a:rPr>
              <a:t>memoritzen</a:t>
            </a:r>
            <a:r>
              <a:rPr lang="es-ES" sz="2400" dirty="0">
                <a:solidFill>
                  <a:srgbClr val="333333"/>
                </a:solidFill>
              </a:rPr>
              <a:t> </a:t>
            </a:r>
            <a:r>
              <a:rPr lang="es-ES" sz="2400" dirty="0" err="1">
                <a:solidFill>
                  <a:srgbClr val="333333"/>
                </a:solidFill>
              </a:rPr>
              <a:t>millor</a:t>
            </a:r>
            <a:r>
              <a:rPr lang="es-ES" sz="2400" dirty="0">
                <a:solidFill>
                  <a:srgbClr val="333333"/>
                </a:solidFill>
              </a:rPr>
              <a:t> que </a:t>
            </a:r>
            <a:r>
              <a:rPr lang="es-ES" sz="2400" dirty="0" err="1">
                <a:solidFill>
                  <a:srgbClr val="333333"/>
                </a:solidFill>
              </a:rPr>
              <a:t>els</a:t>
            </a:r>
            <a:r>
              <a:rPr lang="es-ES" sz="2400" dirty="0">
                <a:solidFill>
                  <a:srgbClr val="333333"/>
                </a:solidFill>
              </a:rPr>
              <a:t> </a:t>
            </a:r>
            <a:r>
              <a:rPr lang="es-ES" sz="2400" dirty="0" err="1">
                <a:solidFill>
                  <a:srgbClr val="333333"/>
                </a:solidFill>
              </a:rPr>
              <a:t>negatius</a:t>
            </a:r>
            <a:br>
              <a:rPr lang="es-ES" sz="2400">
                <a:solidFill>
                  <a:srgbClr val="333333"/>
                </a:solidFill>
              </a:rPr>
            </a:br>
            <a:r>
              <a:rPr lang="es-ES" sz="2400">
                <a:solidFill>
                  <a:srgbClr val="333333"/>
                </a:solidFill>
                <a:latin typeface="Times New Roman"/>
                <a:sym typeface="Wingdings" charset="0"/>
              </a:rPr>
              <a:t>→</a:t>
            </a:r>
            <a:r>
              <a:rPr lang="es-ES" sz="2400">
                <a:solidFill>
                  <a:srgbClr val="333333"/>
                </a:solidFill>
                <a:sym typeface="Wingdings" charset="0"/>
              </a:rPr>
              <a:t> </a:t>
            </a:r>
            <a:r>
              <a:rPr lang="es-ES" sz="2400" dirty="0" err="1">
                <a:solidFill>
                  <a:srgbClr val="333333"/>
                </a:solidFill>
                <a:sym typeface="Wingdings" charset="0"/>
              </a:rPr>
              <a:t>Biaix</a:t>
            </a:r>
            <a:r>
              <a:rPr lang="es-ES" sz="2400" dirty="0">
                <a:solidFill>
                  <a:srgbClr val="333333"/>
                </a:solidFill>
                <a:sym typeface="Wingdings" charset="0"/>
              </a:rPr>
              <a:t> del record </a:t>
            </a:r>
            <a:r>
              <a:rPr lang="es-ES" sz="2400" dirty="0" err="1">
                <a:solidFill>
                  <a:srgbClr val="333333"/>
                </a:solidFill>
                <a:sym typeface="Wingdings" charset="0"/>
              </a:rPr>
              <a:t>depressiu</a:t>
            </a:r>
            <a:r>
              <a:rPr lang="es-ES" sz="2400" dirty="0">
                <a:solidFill>
                  <a:srgbClr val="333333"/>
                </a:solidFill>
                <a:sym typeface="Wingdings" charset="0"/>
              </a:rPr>
              <a:t>: </a:t>
            </a:r>
            <a:r>
              <a:rPr lang="es-ES" sz="2400" dirty="0" err="1">
                <a:solidFill>
                  <a:srgbClr val="333333"/>
                </a:solidFill>
                <a:sym typeface="Wingdings" charset="0"/>
              </a:rPr>
              <a:t>Els</a:t>
            </a:r>
            <a:r>
              <a:rPr lang="es-ES" sz="2400" dirty="0">
                <a:solidFill>
                  <a:srgbClr val="333333"/>
                </a:solidFill>
                <a:sym typeface="Wingdings" charset="0"/>
              </a:rPr>
              <a:t> </a:t>
            </a:r>
            <a:r>
              <a:rPr lang="es-ES" sz="2400" dirty="0" err="1">
                <a:solidFill>
                  <a:srgbClr val="333333"/>
                </a:solidFill>
                <a:sym typeface="Wingdings" charset="0"/>
              </a:rPr>
              <a:t>events</a:t>
            </a:r>
            <a:r>
              <a:rPr lang="es-ES" sz="2400" dirty="0">
                <a:solidFill>
                  <a:srgbClr val="333333"/>
                </a:solidFill>
                <a:sym typeface="Wingdings" charset="0"/>
              </a:rPr>
              <a:t> </a:t>
            </a:r>
            <a:r>
              <a:rPr lang="es-ES" sz="2400" dirty="0" err="1">
                <a:solidFill>
                  <a:srgbClr val="333333"/>
                </a:solidFill>
                <a:sym typeface="Wingdings" charset="0"/>
              </a:rPr>
              <a:t>negatius</a:t>
            </a:r>
            <a:r>
              <a:rPr lang="es-ES" sz="2400" dirty="0">
                <a:solidFill>
                  <a:srgbClr val="333333"/>
                </a:solidFill>
                <a:sym typeface="Wingdings" charset="0"/>
              </a:rPr>
              <a:t> es </a:t>
            </a:r>
            <a:r>
              <a:rPr lang="es-ES" sz="2400" dirty="0" err="1">
                <a:solidFill>
                  <a:srgbClr val="333333"/>
                </a:solidFill>
                <a:sym typeface="Wingdings" charset="0"/>
              </a:rPr>
              <a:t>memoritzen</a:t>
            </a:r>
            <a:r>
              <a:rPr lang="es-ES" sz="2400" dirty="0">
                <a:solidFill>
                  <a:srgbClr val="333333"/>
                </a:solidFill>
                <a:sym typeface="Wingdings" charset="0"/>
              </a:rPr>
              <a:t> </a:t>
            </a:r>
            <a:r>
              <a:rPr lang="es-ES" sz="2400" dirty="0" err="1">
                <a:solidFill>
                  <a:srgbClr val="333333"/>
                </a:solidFill>
                <a:sym typeface="Wingdings" charset="0"/>
              </a:rPr>
              <a:t>millor</a:t>
            </a:r>
            <a:r>
              <a:rPr lang="es-ES" sz="2400" dirty="0">
                <a:solidFill>
                  <a:srgbClr val="333333"/>
                </a:solidFill>
                <a:sym typeface="Wingdings" charset="0"/>
              </a:rPr>
              <a:t> que </a:t>
            </a:r>
            <a:r>
              <a:rPr lang="es-ES" sz="2400" dirty="0" err="1">
                <a:solidFill>
                  <a:srgbClr val="333333"/>
                </a:solidFill>
                <a:sym typeface="Wingdings" charset="0"/>
              </a:rPr>
              <a:t>els</a:t>
            </a:r>
            <a:r>
              <a:rPr lang="es-ES" sz="2400" dirty="0">
                <a:solidFill>
                  <a:srgbClr val="333333"/>
                </a:solidFill>
                <a:sym typeface="Wingdings" charset="0"/>
              </a:rPr>
              <a:t> </a:t>
            </a:r>
            <a:r>
              <a:rPr lang="es-ES" sz="2400" dirty="0" err="1">
                <a:solidFill>
                  <a:srgbClr val="333333"/>
                </a:solidFill>
                <a:sym typeface="Wingdings" charset="0"/>
              </a:rPr>
              <a:t>positius</a:t>
            </a:r>
            <a:r>
              <a:rPr lang="es-ES" sz="2400" dirty="0">
                <a:solidFill>
                  <a:srgbClr val="333333"/>
                </a:solidFill>
              </a:rPr>
              <a:t>.</a:t>
            </a:r>
          </a:p>
          <a:p>
            <a:pPr marL="342900" lvl="0" indent="-342900" defTabSz="914400" fontAlgn="base">
              <a:buClr>
                <a:srgbClr val="000000"/>
              </a:buClr>
              <a:buFont typeface="WingDings"/>
              <a:buChar char=""/>
              <a:defRPr/>
            </a:pPr>
            <a:r>
              <a:rPr lang="en-US" sz="2400" dirty="0" err="1">
                <a:solidFill>
                  <a:srgbClr val="004992"/>
                </a:solidFill>
              </a:rPr>
              <a:t>Il·lusions</a:t>
            </a:r>
            <a:r>
              <a:rPr lang="en-US" sz="2400" dirty="0">
                <a:solidFill>
                  <a:srgbClr val="004992"/>
                </a:solidFill>
              </a:rPr>
              <a:t>/</a:t>
            </a:r>
            <a:r>
              <a:rPr lang="en-US" sz="2400" dirty="0" err="1">
                <a:solidFill>
                  <a:srgbClr val="004992"/>
                </a:solidFill>
              </a:rPr>
              <a:t>falsos</a:t>
            </a:r>
            <a:r>
              <a:rPr lang="en-US" sz="2400" dirty="0">
                <a:solidFill>
                  <a:srgbClr val="004992"/>
                </a:solidFill>
              </a:rPr>
              <a:t> records: </a:t>
            </a:r>
            <a:r>
              <a:rPr lang="en-US" sz="2400" dirty="0" err="1">
                <a:solidFill>
                  <a:srgbClr val="333333"/>
                </a:solidFill>
              </a:rPr>
              <a:t>recordar</a:t>
            </a:r>
            <a:r>
              <a:rPr lang="en-US" sz="2400" dirty="0">
                <a:solidFill>
                  <a:srgbClr val="333333"/>
                </a:solidFill>
              </a:rPr>
              <a:t> </a:t>
            </a:r>
            <a:r>
              <a:rPr lang="en-US" sz="2400" dirty="0" err="1">
                <a:solidFill>
                  <a:srgbClr val="333333"/>
                </a:solidFill>
              </a:rPr>
              <a:t>coses</a:t>
            </a:r>
            <a:r>
              <a:rPr lang="en-US" sz="2400" dirty="0">
                <a:solidFill>
                  <a:srgbClr val="333333"/>
                </a:solidFill>
              </a:rPr>
              <a:t> que no </a:t>
            </a:r>
            <a:r>
              <a:rPr lang="en-US" sz="2400" dirty="0" err="1">
                <a:solidFill>
                  <a:srgbClr val="333333"/>
                </a:solidFill>
              </a:rPr>
              <a:t>han</a:t>
            </a:r>
            <a:r>
              <a:rPr lang="en-US" sz="2400" dirty="0">
                <a:solidFill>
                  <a:srgbClr val="333333"/>
                </a:solidFill>
              </a:rPr>
              <a:t> </a:t>
            </a:r>
            <a:r>
              <a:rPr lang="en-US" sz="2400" dirty="0" err="1">
                <a:solidFill>
                  <a:srgbClr val="333333"/>
                </a:solidFill>
              </a:rPr>
              <a:t>passat</a:t>
            </a:r>
            <a:r>
              <a:rPr lang="en-US" sz="24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5 – Memòria</a:t>
            </a:r>
          </a:p>
        </p:txBody>
      </p:sp>
      <p:sp>
        <p:nvSpPr>
          <p:cNvPr id="4" name="Slide Number Placeholder 3"/>
          <p:cNvSpPr>
            <a:spLocks noGrp="1"/>
          </p:cNvSpPr>
          <p:nvPr>
            <p:ph type="sldNum" sz="quarter" idx="12"/>
          </p:nvPr>
        </p:nvSpPr>
        <p:spPr/>
        <p:txBody>
          <a:bodyPr/>
          <a:lstStyle/>
          <a:p>
            <a:fld id="{AD86AA6A-EB01-48C5-8353-535667E9E2F6}" type="slidenum">
              <a:rPr lang="de-DE" altLang="es-ES" smtClean="0">
                <a:latin typeface="+mn-lt"/>
                <a:ea typeface="+mn-ea"/>
              </a:rPr>
              <a:pPr/>
              <a:t>33</a:t>
            </a:fld>
            <a:endParaRPr lang="de-DE" altLang="es-ES">
              <a:latin typeface="+mn-lt"/>
              <a:ea typeface="+mn-ea"/>
            </a:endParaRPr>
          </a:p>
        </p:txBody>
      </p:sp>
    </p:spTree>
    <p:extLst>
      <p:ext uri="{BB962C8B-B14F-4D97-AF65-F5344CB8AC3E}">
        <p14:creationId xmlns:p14="http://schemas.microsoft.com/office/powerpoint/2010/main" val="36310598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Falsos Records</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5 – Memòria</a:t>
            </a:r>
          </a:p>
        </p:txBody>
      </p:sp>
      <p:sp>
        <p:nvSpPr>
          <p:cNvPr id="4" name="Slide Number Placeholder 3"/>
          <p:cNvSpPr>
            <a:spLocks noGrp="1"/>
          </p:cNvSpPr>
          <p:nvPr>
            <p:ph type="sldNum" sz="quarter" idx="12"/>
          </p:nvPr>
        </p:nvSpPr>
        <p:spPr/>
        <p:txBody>
          <a:bodyPr/>
          <a:lstStyle/>
          <a:p>
            <a:fld id="{AD86AA6A-EB01-48C5-8353-535667E9E2F6}" type="slidenum">
              <a:rPr lang="de-DE" altLang="es-ES" smtClean="0">
                <a:latin typeface="+mn-lt"/>
                <a:ea typeface="+mn-ea"/>
              </a:rPr>
              <a:pPr/>
              <a:t>34</a:t>
            </a:fld>
            <a:endParaRPr lang="de-DE" altLang="es-ES">
              <a:latin typeface="+mn-lt"/>
              <a:ea typeface="+mn-ea"/>
            </a:endParaRPr>
          </a:p>
        </p:txBody>
      </p:sp>
      <p:graphicFrame>
        <p:nvGraphicFramePr>
          <p:cNvPr id="14" name="Table 13"/>
          <p:cNvGraphicFramePr>
            <a:graphicFrameLocks noGrp="1"/>
          </p:cNvGraphicFramePr>
          <p:nvPr>
            <p:extLst>
              <p:ext uri="{D42A27DB-BD31-4B8C-83A1-F6EECF244321}">
                <p14:modId xmlns:p14="http://schemas.microsoft.com/office/powerpoint/2010/main" val="1638963903"/>
              </p:ext>
            </p:extLst>
          </p:nvPr>
        </p:nvGraphicFramePr>
        <p:xfrm>
          <a:off x="408954" y="2204864"/>
          <a:ext cx="11376000" cy="118873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0140">
                <a:tc>
                  <a:txBody>
                    <a:bodyPr/>
                    <a:lstStyle/>
                    <a:p>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333333"/>
                          </a:solidFill>
                          <a:effectLst/>
                          <a:latin typeface="+mn-lt"/>
                          <a:ea typeface="+mn-ea"/>
                          <a:cs typeface="+mn-cs"/>
                        </a:rPr>
                        <a:t>“</a:t>
                      </a:r>
                      <a:r>
                        <a:rPr kumimoji="0" lang="en-US" sz="1800" b="0" i="0" u="none" strike="noStrike" cap="none" normalizeH="0" baseline="0" dirty="0" err="1">
                          <a:ln>
                            <a:noFill/>
                          </a:ln>
                          <a:solidFill>
                            <a:srgbClr val="333333"/>
                          </a:solidFill>
                          <a:effectLst/>
                          <a:latin typeface="+mn-lt"/>
                          <a:ea typeface="+mn-ea"/>
                          <a:cs typeface="+mn-cs"/>
                        </a:rPr>
                        <a:t>Toca</a:t>
                      </a:r>
                      <a:r>
                        <a:rPr kumimoji="0" lang="en-US" sz="1800" b="0" i="0" u="none" strike="noStrike" cap="none" normalizeH="0" baseline="0" dirty="0">
                          <a:ln>
                            <a:noFill/>
                          </a:ln>
                          <a:solidFill>
                            <a:srgbClr val="333333"/>
                          </a:solidFill>
                          <a:effectLst/>
                          <a:latin typeface="+mn-lt"/>
                          <a:ea typeface="+mn-ea"/>
                          <a:cs typeface="+mn-cs"/>
                        </a:rPr>
                        <a:t>-la </a:t>
                      </a:r>
                      <a:r>
                        <a:rPr kumimoji="0" lang="en-US" sz="1800" b="0" i="0" u="none" strike="noStrike" cap="none" normalizeH="0" baseline="0" dirty="0" err="1">
                          <a:ln>
                            <a:noFill/>
                          </a:ln>
                          <a:solidFill>
                            <a:srgbClr val="333333"/>
                          </a:solidFill>
                          <a:effectLst/>
                          <a:latin typeface="+mn-lt"/>
                          <a:ea typeface="+mn-ea"/>
                          <a:cs typeface="+mn-cs"/>
                        </a:rPr>
                        <a:t>una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altra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vegada</a:t>
                      </a:r>
                      <a:r>
                        <a:rPr kumimoji="0" lang="en-US" sz="1800" b="0" i="0" u="none" strike="noStrike" cap="none" normalizeH="0" baseline="0" dirty="0">
                          <a:ln>
                            <a:noFill/>
                          </a:ln>
                          <a:solidFill>
                            <a:srgbClr val="333333"/>
                          </a:solidFill>
                          <a:effectLst/>
                          <a:latin typeface="+mn-lt"/>
                          <a:ea typeface="+mn-ea"/>
                          <a:cs typeface="+mn-cs"/>
                        </a:rPr>
                        <a:t>, Sam” – </a:t>
                      </a:r>
                      <a:r>
                        <a:rPr kumimoji="0" lang="en-US" sz="1800" b="0" i="0" u="none" strike="noStrike" cap="none" normalizeH="0" baseline="0" dirty="0" err="1">
                          <a:ln>
                            <a:noFill/>
                          </a:ln>
                          <a:solidFill>
                            <a:srgbClr val="333333"/>
                          </a:solidFill>
                          <a:effectLst/>
                          <a:latin typeface="+mn-lt"/>
                          <a:ea typeface="+mn-ea"/>
                          <a:cs typeface="+mn-cs"/>
                        </a:rPr>
                        <a:t>és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una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frase</a:t>
                      </a:r>
                      <a:r>
                        <a:rPr kumimoji="0" lang="en-US" sz="1800" b="0" i="0" u="none" strike="noStrike" cap="none" normalizeH="0" baseline="0" dirty="0">
                          <a:ln>
                            <a:noFill/>
                          </a:ln>
                          <a:solidFill>
                            <a:srgbClr val="333333"/>
                          </a:solidFill>
                          <a:effectLst/>
                          <a:latin typeface="+mn-lt"/>
                          <a:ea typeface="+mn-ea"/>
                          <a:cs typeface="+mn-cs"/>
                        </a:rPr>
                        <a:t> que </a:t>
                      </a:r>
                      <a:r>
                        <a:rPr kumimoji="0" lang="en-US" sz="1800" b="0" i="0" u="none" strike="noStrike" cap="none" normalizeH="0" baseline="0" dirty="0" err="1">
                          <a:ln>
                            <a:noFill/>
                          </a:ln>
                          <a:solidFill>
                            <a:srgbClr val="333333"/>
                          </a:solidFill>
                          <a:effectLst/>
                          <a:latin typeface="+mn-lt"/>
                          <a:ea typeface="+mn-ea"/>
                          <a:cs typeface="+mn-cs"/>
                        </a:rPr>
                        <a:t>ni</a:t>
                      </a:r>
                      <a:r>
                        <a:rPr kumimoji="0" lang="en-US" sz="1800" b="0" i="0" u="none" strike="noStrike" cap="none" normalizeH="0" baseline="0" dirty="0">
                          <a:ln>
                            <a:noFill/>
                          </a:ln>
                          <a:solidFill>
                            <a:srgbClr val="333333"/>
                          </a:solidFill>
                          <a:effectLst/>
                          <a:latin typeface="+mn-lt"/>
                          <a:ea typeface="+mn-ea"/>
                          <a:cs typeface="+mn-cs"/>
                        </a:rPr>
                        <a:t> Ingrid Bergman </a:t>
                      </a:r>
                      <a:r>
                        <a:rPr kumimoji="0" lang="en-US" sz="1800" b="0" i="0" u="none" strike="noStrike" cap="none" normalizeH="0" baseline="0" dirty="0" err="1">
                          <a:ln>
                            <a:noFill/>
                          </a:ln>
                          <a:solidFill>
                            <a:srgbClr val="333333"/>
                          </a:solidFill>
                          <a:effectLst/>
                          <a:latin typeface="+mn-lt"/>
                          <a:ea typeface="+mn-ea"/>
                          <a:cs typeface="+mn-cs"/>
                        </a:rPr>
                        <a:t>ni</a:t>
                      </a:r>
                      <a:r>
                        <a:rPr kumimoji="0" lang="en-US" sz="1800" b="0" i="0" u="none" strike="noStrike" cap="none" normalizeH="0" baseline="0" dirty="0">
                          <a:ln>
                            <a:noFill/>
                          </a:ln>
                          <a:solidFill>
                            <a:srgbClr val="333333"/>
                          </a:solidFill>
                          <a:effectLst/>
                          <a:latin typeface="+mn-lt"/>
                          <a:ea typeface="+mn-ea"/>
                          <a:cs typeface="+mn-cs"/>
                        </a:rPr>
                        <a:t> Humphrey Bogart li van </a:t>
                      </a:r>
                      <a:r>
                        <a:rPr kumimoji="0" lang="en-US" sz="1800" b="0" i="0" u="none" strike="noStrike" cap="none" normalizeH="0" baseline="0" dirty="0" err="1">
                          <a:ln>
                            <a:noFill/>
                          </a:ln>
                          <a:solidFill>
                            <a:srgbClr val="333333"/>
                          </a:solidFill>
                          <a:effectLst/>
                          <a:latin typeface="+mn-lt"/>
                          <a:ea typeface="+mn-ea"/>
                          <a:cs typeface="+mn-cs"/>
                        </a:rPr>
                        <a:t>dir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mai</a:t>
                      </a:r>
                      <a:r>
                        <a:rPr kumimoji="0" lang="en-US" sz="1800" b="0" i="0" u="none" strike="noStrike" cap="none" normalizeH="0" baseline="0" dirty="0">
                          <a:ln>
                            <a:noFill/>
                          </a:ln>
                          <a:solidFill>
                            <a:srgbClr val="333333"/>
                          </a:solidFill>
                          <a:effectLst/>
                          <a:latin typeface="+mn-lt"/>
                          <a:ea typeface="+mn-ea"/>
                          <a:cs typeface="+mn-cs"/>
                        </a:rPr>
                        <a:t> a Sam (Dooley Wilson), el </a:t>
                      </a:r>
                      <a:r>
                        <a:rPr kumimoji="0" lang="en-US" sz="1800" b="0" i="0" u="none" strike="noStrike" cap="none" normalizeH="0" baseline="0" dirty="0" err="1">
                          <a:ln>
                            <a:noFill/>
                          </a:ln>
                          <a:solidFill>
                            <a:srgbClr val="333333"/>
                          </a:solidFill>
                          <a:effectLst/>
                          <a:latin typeface="+mn-lt"/>
                          <a:ea typeface="+mn-ea"/>
                          <a:cs typeface="+mn-cs"/>
                        </a:rPr>
                        <a:t>pianista</a:t>
                      </a:r>
                      <a:r>
                        <a:rPr kumimoji="0" lang="en-US" sz="1800" b="0" i="0" u="none" strike="noStrike" cap="none" normalizeH="0" baseline="0" dirty="0">
                          <a:ln>
                            <a:noFill/>
                          </a:ln>
                          <a:solidFill>
                            <a:srgbClr val="333333"/>
                          </a:solidFill>
                          <a:effectLst/>
                          <a:latin typeface="+mn-lt"/>
                          <a:ea typeface="+mn-ea"/>
                          <a:cs typeface="+mn-cs"/>
                        </a:rPr>
                        <a:t> del club nocturn </a:t>
                      </a:r>
                      <a:r>
                        <a:rPr kumimoji="0" lang="en-US" sz="1800" b="0" i="0" u="none" strike="noStrike" cap="none" normalizeH="0" baseline="0" dirty="0" err="1">
                          <a:ln>
                            <a:noFill/>
                          </a:ln>
                          <a:solidFill>
                            <a:srgbClr val="333333"/>
                          </a:solidFill>
                          <a:effectLst/>
                          <a:latin typeface="+mn-lt"/>
                          <a:ea typeface="+mn-ea"/>
                          <a:cs typeface="+mn-cs"/>
                        </a:rPr>
                        <a:t>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intèrprete</a:t>
                      </a:r>
                      <a:r>
                        <a:rPr kumimoji="0" lang="en-US" sz="1800" b="0" i="0" u="none" strike="noStrike" cap="none" normalizeH="0" baseline="0" dirty="0">
                          <a:ln>
                            <a:noFill/>
                          </a:ln>
                          <a:solidFill>
                            <a:srgbClr val="333333"/>
                          </a:solidFill>
                          <a:effectLst/>
                          <a:latin typeface="+mn-lt"/>
                          <a:ea typeface="+mn-ea"/>
                          <a:cs typeface="+mn-cs"/>
                        </a:rPr>
                        <a:t> de la </a:t>
                      </a:r>
                      <a:r>
                        <a:rPr kumimoji="0" lang="en-US" sz="1800" b="0" i="0" u="none" strike="noStrike" cap="none" normalizeH="0" baseline="0" dirty="0" err="1">
                          <a:ln>
                            <a:noFill/>
                          </a:ln>
                          <a:solidFill>
                            <a:srgbClr val="333333"/>
                          </a:solidFill>
                          <a:effectLst/>
                          <a:latin typeface="+mn-lt"/>
                          <a:ea typeface="+mn-ea"/>
                          <a:cs typeface="+mn-cs"/>
                        </a:rPr>
                        <a:t>cançó</a:t>
                      </a:r>
                      <a:r>
                        <a:rPr kumimoji="0" lang="en-US" sz="1800" b="0" i="0" u="none" strike="noStrike" cap="none" normalizeH="0" baseline="0" dirty="0">
                          <a:ln>
                            <a:noFill/>
                          </a:ln>
                          <a:solidFill>
                            <a:srgbClr val="333333"/>
                          </a:solidFill>
                          <a:effectLst/>
                          <a:latin typeface="+mn-lt"/>
                          <a:ea typeface="+mn-ea"/>
                          <a:cs typeface="+mn-cs"/>
                        </a:rPr>
                        <a:t> 'As Time Goes </a:t>
                      </a:r>
                      <a:r>
                        <a:rPr kumimoji="0" lang="en-US" sz="1800" b="0" i="0" u="none" strike="noStrike" cap="none" normalizeH="0" baseline="0" dirty="0" err="1">
                          <a:ln>
                            <a:noFill/>
                          </a:ln>
                          <a:solidFill>
                            <a:srgbClr val="333333"/>
                          </a:solidFill>
                          <a:effectLst/>
                          <a:latin typeface="+mn-lt"/>
                          <a:ea typeface="+mn-ea"/>
                          <a:cs typeface="+mn-cs"/>
                        </a:rPr>
                        <a:t>By'en</a:t>
                      </a:r>
                      <a:r>
                        <a:rPr kumimoji="0" lang="en-US" sz="1800" b="0" i="0" u="none" strike="noStrike" cap="none" normalizeH="0" baseline="0" dirty="0">
                          <a:ln>
                            <a:noFill/>
                          </a:ln>
                          <a:solidFill>
                            <a:srgbClr val="333333"/>
                          </a:solidFill>
                          <a:effectLst/>
                          <a:latin typeface="+mn-lt"/>
                          <a:ea typeface="+mn-ea"/>
                          <a:cs typeface="+mn-cs"/>
                        </a:rPr>
                        <a:t> Casablanca (1942). El </a:t>
                      </a:r>
                      <a:r>
                        <a:rPr kumimoji="0" lang="en-US" sz="1800" b="0" i="0" u="none" strike="noStrike" cap="none" normalizeH="0" baseline="0" dirty="0" err="1">
                          <a:ln>
                            <a:noFill/>
                          </a:ln>
                          <a:solidFill>
                            <a:srgbClr val="333333"/>
                          </a:solidFill>
                          <a:effectLst/>
                          <a:latin typeface="+mn-lt"/>
                          <a:ea typeface="+mn-ea"/>
                          <a:cs typeface="+mn-cs"/>
                        </a:rPr>
                        <a:t>més</a:t>
                      </a:r>
                      <a:r>
                        <a:rPr kumimoji="0" lang="en-US" sz="1800" b="0" i="0" u="none" strike="noStrike" cap="none" normalizeH="0" baseline="0" dirty="0">
                          <a:ln>
                            <a:noFill/>
                          </a:ln>
                          <a:solidFill>
                            <a:srgbClr val="333333"/>
                          </a:solidFill>
                          <a:effectLst/>
                          <a:latin typeface="+mn-lt"/>
                          <a:ea typeface="+mn-ea"/>
                          <a:cs typeface="+mn-cs"/>
                        </a:rPr>
                        <a:t> semblant a </a:t>
                      </a:r>
                      <a:r>
                        <a:rPr kumimoji="0" lang="en-US" sz="1800" b="0" i="0" u="none" strike="noStrike" cap="none" normalizeH="0" baseline="0" dirty="0" err="1">
                          <a:ln>
                            <a:noFill/>
                          </a:ln>
                          <a:solidFill>
                            <a:srgbClr val="333333"/>
                          </a:solidFill>
                          <a:effectLst/>
                          <a:latin typeface="+mn-lt"/>
                          <a:ea typeface="+mn-ea"/>
                          <a:cs typeface="+mn-cs"/>
                        </a:rPr>
                        <a:t>aquesta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frase</a:t>
                      </a:r>
                      <a:r>
                        <a:rPr kumimoji="0" lang="en-US" sz="1800" b="0" i="0" u="none" strike="noStrike" cap="none" normalizeH="0" baseline="0" dirty="0">
                          <a:ln>
                            <a:noFill/>
                          </a:ln>
                          <a:solidFill>
                            <a:srgbClr val="333333"/>
                          </a:solidFill>
                          <a:effectLst/>
                          <a:latin typeface="+mn-lt"/>
                          <a:ea typeface="+mn-ea"/>
                          <a:cs typeface="+mn-cs"/>
                        </a:rPr>
                        <a:t> que </a:t>
                      </a:r>
                      <a:r>
                        <a:rPr kumimoji="0" lang="en-US" sz="1800" b="0" i="0" u="none" strike="noStrike" cap="none" normalizeH="0" baseline="0" dirty="0" err="1">
                          <a:ln>
                            <a:noFill/>
                          </a:ln>
                          <a:solidFill>
                            <a:srgbClr val="333333"/>
                          </a:solidFill>
                          <a:effectLst/>
                          <a:latin typeface="+mn-lt"/>
                          <a:ea typeface="+mn-ea"/>
                          <a:cs typeface="+mn-cs"/>
                        </a:rPr>
                        <a:t>diu</a:t>
                      </a:r>
                      <a:r>
                        <a:rPr kumimoji="0" lang="en-US" sz="1800" b="0" i="0" u="none" strike="noStrike" cap="none" normalizeH="0" baseline="0" dirty="0">
                          <a:ln>
                            <a:noFill/>
                          </a:ln>
                          <a:solidFill>
                            <a:srgbClr val="333333"/>
                          </a:solidFill>
                          <a:effectLst/>
                          <a:latin typeface="+mn-lt"/>
                          <a:ea typeface="+mn-ea"/>
                          <a:cs typeface="+mn-cs"/>
                        </a:rPr>
                        <a:t> Bogart </a:t>
                      </a:r>
                      <a:r>
                        <a:rPr kumimoji="0" lang="en-US" sz="1800" b="0" i="0" u="none" strike="noStrike" cap="none" normalizeH="0" baseline="0" dirty="0" err="1">
                          <a:ln>
                            <a:noFill/>
                          </a:ln>
                          <a:solidFill>
                            <a:srgbClr val="333333"/>
                          </a:solidFill>
                          <a:effectLst/>
                          <a:latin typeface="+mn-lt"/>
                          <a:ea typeface="+mn-ea"/>
                          <a:cs typeface="+mn-cs"/>
                        </a:rPr>
                        <a:t>és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això</a:t>
                      </a:r>
                      <a:r>
                        <a:rPr kumimoji="0" lang="en-US" sz="1800" b="0" i="0" u="none" strike="noStrike" cap="none" normalizeH="0" baseline="0" dirty="0">
                          <a:ln>
                            <a:noFill/>
                          </a:ln>
                          <a:solidFill>
                            <a:srgbClr val="333333"/>
                          </a:solidFill>
                          <a:effectLst/>
                          <a:latin typeface="+mn-lt"/>
                          <a:ea typeface="+mn-ea"/>
                          <a:cs typeface="+mn-cs"/>
                        </a:rPr>
                        <a:t>: “La vas </a:t>
                      </a:r>
                      <a:r>
                        <a:rPr kumimoji="0" lang="en-US" sz="1800" b="0" i="0" u="none" strike="noStrike" cap="none" normalizeH="0" baseline="0" dirty="0" err="1">
                          <a:ln>
                            <a:noFill/>
                          </a:ln>
                          <a:solidFill>
                            <a:srgbClr val="333333"/>
                          </a:solidFill>
                          <a:effectLst/>
                          <a:latin typeface="+mn-lt"/>
                          <a:ea typeface="+mn-ea"/>
                          <a:cs typeface="+mn-cs"/>
                        </a:rPr>
                        <a:t>tocar</a:t>
                      </a:r>
                      <a:r>
                        <a:rPr kumimoji="0" lang="en-US" sz="1800" b="0" i="0" u="none" strike="noStrike" cap="none" normalizeH="0" baseline="0" dirty="0">
                          <a:ln>
                            <a:noFill/>
                          </a:ln>
                          <a:solidFill>
                            <a:srgbClr val="333333"/>
                          </a:solidFill>
                          <a:effectLst/>
                          <a:latin typeface="+mn-lt"/>
                          <a:ea typeface="+mn-ea"/>
                          <a:cs typeface="+mn-cs"/>
                        </a:rPr>
                        <a:t> per a </a:t>
                      </a:r>
                      <a:r>
                        <a:rPr kumimoji="0" lang="en-US" sz="1800" b="0" i="0" u="none" strike="noStrike" cap="none" normalizeH="0" baseline="0" dirty="0" err="1">
                          <a:ln>
                            <a:noFill/>
                          </a:ln>
                          <a:solidFill>
                            <a:srgbClr val="333333"/>
                          </a:solidFill>
                          <a:effectLst/>
                          <a:latin typeface="+mn-lt"/>
                          <a:ea typeface="+mn-ea"/>
                          <a:cs typeface="+mn-cs"/>
                        </a:rPr>
                        <a:t>ella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toca</a:t>
                      </a:r>
                      <a:r>
                        <a:rPr kumimoji="0" lang="en-US" sz="1800" b="0" i="0" u="none" strike="noStrike" cap="none" normalizeH="0" baseline="0" dirty="0">
                          <a:ln>
                            <a:noFill/>
                          </a:ln>
                          <a:solidFill>
                            <a:srgbClr val="333333"/>
                          </a:solidFill>
                          <a:effectLst/>
                          <a:latin typeface="+mn-lt"/>
                          <a:ea typeface="+mn-ea"/>
                          <a:cs typeface="+mn-cs"/>
                        </a:rPr>
                        <a:t>-la per a mi... Si </a:t>
                      </a:r>
                      <a:r>
                        <a:rPr kumimoji="0" lang="en-US" sz="1800" b="0" i="0" u="none" strike="noStrike" cap="none" normalizeH="0" baseline="0" dirty="0" err="1">
                          <a:ln>
                            <a:noFill/>
                          </a:ln>
                          <a:solidFill>
                            <a:srgbClr val="333333"/>
                          </a:solidFill>
                          <a:effectLst/>
                          <a:latin typeface="+mn-lt"/>
                          <a:ea typeface="+mn-ea"/>
                          <a:cs typeface="+mn-cs"/>
                        </a:rPr>
                        <a:t>ella</a:t>
                      </a:r>
                      <a:r>
                        <a:rPr kumimoji="0" lang="en-US" sz="1800" b="0" i="0" u="none" strike="noStrike" cap="none" normalizeH="0" baseline="0" dirty="0">
                          <a:ln>
                            <a:noFill/>
                          </a:ln>
                          <a:solidFill>
                            <a:srgbClr val="333333"/>
                          </a:solidFill>
                          <a:effectLst/>
                          <a:latin typeface="+mn-lt"/>
                          <a:ea typeface="+mn-ea"/>
                          <a:cs typeface="+mn-cs"/>
                        </a:rPr>
                        <a:t> la </a:t>
                      </a:r>
                      <a:r>
                        <a:rPr kumimoji="0" lang="en-US" sz="1800" b="0" i="0" u="none" strike="noStrike" cap="none" normalizeH="0" baseline="0" dirty="0" err="1">
                          <a:ln>
                            <a:noFill/>
                          </a:ln>
                          <a:solidFill>
                            <a:srgbClr val="333333"/>
                          </a:solidFill>
                          <a:effectLst/>
                          <a:latin typeface="+mn-lt"/>
                          <a:ea typeface="+mn-ea"/>
                          <a:cs typeface="+mn-cs"/>
                        </a:rPr>
                        <a:t>va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resistir</a:t>
                      </a:r>
                      <a:r>
                        <a:rPr kumimoji="0" lang="en-US" sz="1800" b="0" i="0" u="none" strike="noStrike" cap="none" normalizeH="0" baseline="0" dirty="0">
                          <a:ln>
                            <a:noFill/>
                          </a:ln>
                          <a:solidFill>
                            <a:srgbClr val="333333"/>
                          </a:solidFill>
                          <a:effectLst/>
                          <a:latin typeface="+mn-lt"/>
                          <a:ea typeface="+mn-ea"/>
                          <a:cs typeface="+mn-cs"/>
                        </a:rPr>
                        <a:t>, jo </a:t>
                      </a:r>
                      <a:r>
                        <a:rPr kumimoji="0" lang="en-US" sz="1800" b="0" i="0" u="none" strike="noStrike" cap="none" normalizeH="0" baseline="0" dirty="0" err="1">
                          <a:ln>
                            <a:noFill/>
                          </a:ln>
                          <a:solidFill>
                            <a:srgbClr val="333333"/>
                          </a:solidFill>
                          <a:effectLst/>
                          <a:latin typeface="+mn-lt"/>
                          <a:ea typeface="+mn-ea"/>
                          <a:cs typeface="+mn-cs"/>
                        </a:rPr>
                        <a:t>també</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Toca</a:t>
                      </a:r>
                      <a:r>
                        <a:rPr kumimoji="0" lang="en-US" sz="1800" b="0" i="0" u="none" strike="noStrike" cap="none" normalizeH="0" baseline="0" dirty="0">
                          <a:ln>
                            <a:noFill/>
                          </a:ln>
                          <a:solidFill>
                            <a:srgbClr val="333333"/>
                          </a:solidFill>
                          <a:effectLst/>
                          <a:latin typeface="+mn-lt"/>
                          <a:ea typeface="+mn-ea"/>
                          <a:cs typeface="+mn-cs"/>
                        </a:rPr>
                        <a:t>-la!”</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bl>
          </a:graphicData>
        </a:graphic>
      </p:graphicFrame>
      <p:pic>
        <p:nvPicPr>
          <p:cNvPr id="15" name="Picture 14" descr="Humphrey Bogart 1948 - 1horsetown - flickr-c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0859" y="2320379"/>
            <a:ext cx="66077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Falsos Records</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5 – Memòria</a:t>
            </a:r>
          </a:p>
        </p:txBody>
      </p:sp>
      <p:sp>
        <p:nvSpPr>
          <p:cNvPr id="4" name="Slide Number Placeholder 3"/>
          <p:cNvSpPr>
            <a:spLocks noGrp="1"/>
          </p:cNvSpPr>
          <p:nvPr>
            <p:ph type="sldNum" sz="quarter" idx="12"/>
          </p:nvPr>
        </p:nvSpPr>
        <p:spPr/>
        <p:txBody>
          <a:bodyPr/>
          <a:lstStyle/>
          <a:p>
            <a:fld id="{AD86AA6A-EB01-48C5-8353-535667E9E2F6}" type="slidenum">
              <a:rPr lang="de-DE" altLang="es-ES" smtClean="0">
                <a:latin typeface="+mn-lt"/>
                <a:ea typeface="+mn-ea"/>
              </a:rPr>
              <a:pPr/>
              <a:t>35</a:t>
            </a:fld>
            <a:endParaRPr lang="de-DE" altLang="es-ES">
              <a:latin typeface="+mn-lt"/>
              <a:ea typeface="+mn-ea"/>
            </a:endParaRPr>
          </a:p>
        </p:txBody>
      </p:sp>
      <p:graphicFrame>
        <p:nvGraphicFramePr>
          <p:cNvPr id="14" name="Table 13"/>
          <p:cNvGraphicFramePr>
            <a:graphicFrameLocks noGrp="1"/>
          </p:cNvGraphicFramePr>
          <p:nvPr>
            <p:extLst>
              <p:ext uri="{D42A27DB-BD31-4B8C-83A1-F6EECF244321}">
                <p14:modId xmlns:p14="http://schemas.microsoft.com/office/powerpoint/2010/main" val="476852096"/>
              </p:ext>
            </p:extLst>
          </p:nvPr>
        </p:nvGraphicFramePr>
        <p:xfrm>
          <a:off x="408954" y="2204864"/>
          <a:ext cx="11376000" cy="230887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0140">
                <a:tc>
                  <a:txBody>
                    <a:bodyPr/>
                    <a:lstStyle/>
                    <a:p>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333333"/>
                          </a:solidFill>
                          <a:effectLst/>
                          <a:latin typeface="+mn-lt"/>
                          <a:ea typeface="+mn-ea"/>
                          <a:cs typeface="+mn-cs"/>
                        </a:rPr>
                        <a:t>“</a:t>
                      </a:r>
                      <a:r>
                        <a:rPr kumimoji="0" lang="en-US" sz="1800" b="0" i="0" u="none" strike="noStrike" cap="none" normalizeH="0" baseline="0" dirty="0" err="1">
                          <a:ln>
                            <a:noFill/>
                          </a:ln>
                          <a:solidFill>
                            <a:srgbClr val="333333"/>
                          </a:solidFill>
                          <a:effectLst/>
                          <a:latin typeface="+mn-lt"/>
                          <a:ea typeface="+mn-ea"/>
                          <a:cs typeface="+mn-cs"/>
                        </a:rPr>
                        <a:t>Toca</a:t>
                      </a:r>
                      <a:r>
                        <a:rPr kumimoji="0" lang="en-US" sz="1800" b="0" i="0" u="none" strike="noStrike" cap="none" normalizeH="0" baseline="0" dirty="0">
                          <a:ln>
                            <a:noFill/>
                          </a:ln>
                          <a:solidFill>
                            <a:srgbClr val="333333"/>
                          </a:solidFill>
                          <a:effectLst/>
                          <a:latin typeface="+mn-lt"/>
                          <a:ea typeface="+mn-ea"/>
                          <a:cs typeface="+mn-cs"/>
                        </a:rPr>
                        <a:t>-la </a:t>
                      </a:r>
                      <a:r>
                        <a:rPr kumimoji="0" lang="en-US" sz="1800" b="0" i="0" u="none" strike="noStrike" cap="none" normalizeH="0" baseline="0" dirty="0" err="1">
                          <a:ln>
                            <a:noFill/>
                          </a:ln>
                          <a:solidFill>
                            <a:srgbClr val="333333"/>
                          </a:solidFill>
                          <a:effectLst/>
                          <a:latin typeface="+mn-lt"/>
                          <a:ea typeface="+mn-ea"/>
                          <a:cs typeface="+mn-cs"/>
                        </a:rPr>
                        <a:t>una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altra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vegada</a:t>
                      </a:r>
                      <a:r>
                        <a:rPr kumimoji="0" lang="en-US" sz="1800" b="0" i="0" u="none" strike="noStrike" cap="none" normalizeH="0" baseline="0" dirty="0">
                          <a:ln>
                            <a:noFill/>
                          </a:ln>
                          <a:solidFill>
                            <a:srgbClr val="333333"/>
                          </a:solidFill>
                          <a:effectLst/>
                          <a:latin typeface="+mn-lt"/>
                          <a:ea typeface="+mn-ea"/>
                          <a:cs typeface="+mn-cs"/>
                        </a:rPr>
                        <a:t>, Sam” – </a:t>
                      </a:r>
                      <a:r>
                        <a:rPr kumimoji="0" lang="en-US" sz="1800" b="0" i="0" u="none" strike="noStrike" cap="none" normalizeH="0" baseline="0" dirty="0" err="1">
                          <a:ln>
                            <a:noFill/>
                          </a:ln>
                          <a:solidFill>
                            <a:srgbClr val="333333"/>
                          </a:solidFill>
                          <a:effectLst/>
                          <a:latin typeface="+mn-lt"/>
                          <a:ea typeface="+mn-ea"/>
                          <a:cs typeface="+mn-cs"/>
                        </a:rPr>
                        <a:t>és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una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frase</a:t>
                      </a:r>
                      <a:r>
                        <a:rPr kumimoji="0" lang="en-US" sz="1800" b="0" i="0" u="none" strike="noStrike" cap="none" normalizeH="0" baseline="0" dirty="0">
                          <a:ln>
                            <a:noFill/>
                          </a:ln>
                          <a:solidFill>
                            <a:srgbClr val="333333"/>
                          </a:solidFill>
                          <a:effectLst/>
                          <a:latin typeface="+mn-lt"/>
                          <a:ea typeface="+mn-ea"/>
                          <a:cs typeface="+mn-cs"/>
                        </a:rPr>
                        <a:t> que </a:t>
                      </a:r>
                      <a:r>
                        <a:rPr kumimoji="0" lang="en-US" sz="1800" b="0" i="0" u="none" strike="noStrike" cap="none" normalizeH="0" baseline="0" dirty="0" err="1">
                          <a:ln>
                            <a:noFill/>
                          </a:ln>
                          <a:solidFill>
                            <a:srgbClr val="333333"/>
                          </a:solidFill>
                          <a:effectLst/>
                          <a:latin typeface="+mn-lt"/>
                          <a:ea typeface="+mn-ea"/>
                          <a:cs typeface="+mn-cs"/>
                        </a:rPr>
                        <a:t>ni</a:t>
                      </a:r>
                      <a:r>
                        <a:rPr kumimoji="0" lang="en-US" sz="1800" b="0" i="0" u="none" strike="noStrike" cap="none" normalizeH="0" baseline="0" dirty="0">
                          <a:ln>
                            <a:noFill/>
                          </a:ln>
                          <a:solidFill>
                            <a:srgbClr val="333333"/>
                          </a:solidFill>
                          <a:effectLst/>
                          <a:latin typeface="+mn-lt"/>
                          <a:ea typeface="+mn-ea"/>
                          <a:cs typeface="+mn-cs"/>
                        </a:rPr>
                        <a:t> Ingrid Bergman </a:t>
                      </a:r>
                      <a:r>
                        <a:rPr kumimoji="0" lang="en-US" sz="1800" b="0" i="0" u="none" strike="noStrike" cap="none" normalizeH="0" baseline="0" dirty="0" err="1">
                          <a:ln>
                            <a:noFill/>
                          </a:ln>
                          <a:solidFill>
                            <a:srgbClr val="333333"/>
                          </a:solidFill>
                          <a:effectLst/>
                          <a:latin typeface="+mn-lt"/>
                          <a:ea typeface="+mn-ea"/>
                          <a:cs typeface="+mn-cs"/>
                        </a:rPr>
                        <a:t>ni</a:t>
                      </a:r>
                      <a:r>
                        <a:rPr kumimoji="0" lang="en-US" sz="1800" b="0" i="0" u="none" strike="noStrike" cap="none" normalizeH="0" baseline="0" dirty="0">
                          <a:ln>
                            <a:noFill/>
                          </a:ln>
                          <a:solidFill>
                            <a:srgbClr val="333333"/>
                          </a:solidFill>
                          <a:effectLst/>
                          <a:latin typeface="+mn-lt"/>
                          <a:ea typeface="+mn-ea"/>
                          <a:cs typeface="+mn-cs"/>
                        </a:rPr>
                        <a:t> Humphrey Bogart li van </a:t>
                      </a:r>
                      <a:r>
                        <a:rPr kumimoji="0" lang="en-US" sz="1800" b="0" i="0" u="none" strike="noStrike" cap="none" normalizeH="0" baseline="0" dirty="0" err="1">
                          <a:ln>
                            <a:noFill/>
                          </a:ln>
                          <a:solidFill>
                            <a:srgbClr val="333333"/>
                          </a:solidFill>
                          <a:effectLst/>
                          <a:latin typeface="+mn-lt"/>
                          <a:ea typeface="+mn-ea"/>
                          <a:cs typeface="+mn-cs"/>
                        </a:rPr>
                        <a:t>dir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mai</a:t>
                      </a:r>
                      <a:r>
                        <a:rPr kumimoji="0" lang="en-US" sz="1800" b="0" i="0" u="none" strike="noStrike" cap="none" normalizeH="0" baseline="0" dirty="0">
                          <a:ln>
                            <a:noFill/>
                          </a:ln>
                          <a:solidFill>
                            <a:srgbClr val="333333"/>
                          </a:solidFill>
                          <a:effectLst/>
                          <a:latin typeface="+mn-lt"/>
                          <a:ea typeface="+mn-ea"/>
                          <a:cs typeface="+mn-cs"/>
                        </a:rPr>
                        <a:t> a Sam (Dooley Wilson), el </a:t>
                      </a:r>
                      <a:r>
                        <a:rPr kumimoji="0" lang="en-US" sz="1800" b="0" i="0" u="none" strike="noStrike" cap="none" normalizeH="0" baseline="0" dirty="0" err="1">
                          <a:ln>
                            <a:noFill/>
                          </a:ln>
                          <a:solidFill>
                            <a:srgbClr val="333333"/>
                          </a:solidFill>
                          <a:effectLst/>
                          <a:latin typeface="+mn-lt"/>
                          <a:ea typeface="+mn-ea"/>
                          <a:cs typeface="+mn-cs"/>
                        </a:rPr>
                        <a:t>pianista</a:t>
                      </a:r>
                      <a:r>
                        <a:rPr kumimoji="0" lang="en-US" sz="1800" b="0" i="0" u="none" strike="noStrike" cap="none" normalizeH="0" baseline="0" dirty="0">
                          <a:ln>
                            <a:noFill/>
                          </a:ln>
                          <a:solidFill>
                            <a:srgbClr val="333333"/>
                          </a:solidFill>
                          <a:effectLst/>
                          <a:latin typeface="+mn-lt"/>
                          <a:ea typeface="+mn-ea"/>
                          <a:cs typeface="+mn-cs"/>
                        </a:rPr>
                        <a:t> del club nocturn </a:t>
                      </a:r>
                      <a:r>
                        <a:rPr kumimoji="0" lang="en-US" sz="1800" b="0" i="0" u="none" strike="noStrike" cap="none" normalizeH="0" baseline="0" dirty="0" err="1">
                          <a:ln>
                            <a:noFill/>
                          </a:ln>
                          <a:solidFill>
                            <a:srgbClr val="333333"/>
                          </a:solidFill>
                          <a:effectLst/>
                          <a:latin typeface="+mn-lt"/>
                          <a:ea typeface="+mn-ea"/>
                          <a:cs typeface="+mn-cs"/>
                        </a:rPr>
                        <a:t>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intèrprete</a:t>
                      </a:r>
                      <a:r>
                        <a:rPr kumimoji="0" lang="en-US" sz="1800" b="0" i="0" u="none" strike="noStrike" cap="none" normalizeH="0" baseline="0" dirty="0">
                          <a:ln>
                            <a:noFill/>
                          </a:ln>
                          <a:solidFill>
                            <a:srgbClr val="333333"/>
                          </a:solidFill>
                          <a:effectLst/>
                          <a:latin typeface="+mn-lt"/>
                          <a:ea typeface="+mn-ea"/>
                          <a:cs typeface="+mn-cs"/>
                        </a:rPr>
                        <a:t> de la </a:t>
                      </a:r>
                      <a:r>
                        <a:rPr kumimoji="0" lang="en-US" sz="1800" b="0" i="0" u="none" strike="noStrike" cap="none" normalizeH="0" baseline="0" dirty="0" err="1">
                          <a:ln>
                            <a:noFill/>
                          </a:ln>
                          <a:solidFill>
                            <a:srgbClr val="333333"/>
                          </a:solidFill>
                          <a:effectLst/>
                          <a:latin typeface="+mn-lt"/>
                          <a:ea typeface="+mn-ea"/>
                          <a:cs typeface="+mn-cs"/>
                        </a:rPr>
                        <a:t>cançó</a:t>
                      </a:r>
                      <a:r>
                        <a:rPr kumimoji="0" lang="en-US" sz="1800" b="0" i="0" u="none" strike="noStrike" cap="none" normalizeH="0" baseline="0" dirty="0">
                          <a:ln>
                            <a:noFill/>
                          </a:ln>
                          <a:solidFill>
                            <a:srgbClr val="333333"/>
                          </a:solidFill>
                          <a:effectLst/>
                          <a:latin typeface="+mn-lt"/>
                          <a:ea typeface="+mn-ea"/>
                          <a:cs typeface="+mn-cs"/>
                        </a:rPr>
                        <a:t> 'As Time Goes </a:t>
                      </a:r>
                      <a:r>
                        <a:rPr kumimoji="0" lang="en-US" sz="1800" b="0" i="0" u="none" strike="noStrike" cap="none" normalizeH="0" baseline="0" dirty="0" err="1">
                          <a:ln>
                            <a:noFill/>
                          </a:ln>
                          <a:solidFill>
                            <a:srgbClr val="333333"/>
                          </a:solidFill>
                          <a:effectLst/>
                          <a:latin typeface="+mn-lt"/>
                          <a:ea typeface="+mn-ea"/>
                          <a:cs typeface="+mn-cs"/>
                        </a:rPr>
                        <a:t>By'en</a:t>
                      </a:r>
                      <a:r>
                        <a:rPr kumimoji="0" lang="en-US" sz="1800" b="0" i="0" u="none" strike="noStrike" cap="none" normalizeH="0" baseline="0" dirty="0">
                          <a:ln>
                            <a:noFill/>
                          </a:ln>
                          <a:solidFill>
                            <a:srgbClr val="333333"/>
                          </a:solidFill>
                          <a:effectLst/>
                          <a:latin typeface="+mn-lt"/>
                          <a:ea typeface="+mn-ea"/>
                          <a:cs typeface="+mn-cs"/>
                        </a:rPr>
                        <a:t> Casablanca (1942). El </a:t>
                      </a:r>
                      <a:r>
                        <a:rPr kumimoji="0" lang="en-US" sz="1800" b="0" i="0" u="none" strike="noStrike" cap="none" normalizeH="0" baseline="0" dirty="0" err="1">
                          <a:ln>
                            <a:noFill/>
                          </a:ln>
                          <a:solidFill>
                            <a:srgbClr val="333333"/>
                          </a:solidFill>
                          <a:effectLst/>
                          <a:latin typeface="+mn-lt"/>
                          <a:ea typeface="+mn-ea"/>
                          <a:cs typeface="+mn-cs"/>
                        </a:rPr>
                        <a:t>més</a:t>
                      </a:r>
                      <a:r>
                        <a:rPr kumimoji="0" lang="en-US" sz="1800" b="0" i="0" u="none" strike="noStrike" cap="none" normalizeH="0" baseline="0" dirty="0">
                          <a:ln>
                            <a:noFill/>
                          </a:ln>
                          <a:solidFill>
                            <a:srgbClr val="333333"/>
                          </a:solidFill>
                          <a:effectLst/>
                          <a:latin typeface="+mn-lt"/>
                          <a:ea typeface="+mn-ea"/>
                          <a:cs typeface="+mn-cs"/>
                        </a:rPr>
                        <a:t> semblant a </a:t>
                      </a:r>
                      <a:r>
                        <a:rPr kumimoji="0" lang="en-US" sz="1800" b="0" i="0" u="none" strike="noStrike" cap="none" normalizeH="0" baseline="0" dirty="0" err="1">
                          <a:ln>
                            <a:noFill/>
                          </a:ln>
                          <a:solidFill>
                            <a:srgbClr val="333333"/>
                          </a:solidFill>
                          <a:effectLst/>
                          <a:latin typeface="+mn-lt"/>
                          <a:ea typeface="+mn-ea"/>
                          <a:cs typeface="+mn-cs"/>
                        </a:rPr>
                        <a:t>aquesta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frase</a:t>
                      </a:r>
                      <a:r>
                        <a:rPr kumimoji="0" lang="en-US" sz="1800" b="0" i="0" u="none" strike="noStrike" cap="none" normalizeH="0" baseline="0" dirty="0">
                          <a:ln>
                            <a:noFill/>
                          </a:ln>
                          <a:solidFill>
                            <a:srgbClr val="333333"/>
                          </a:solidFill>
                          <a:effectLst/>
                          <a:latin typeface="+mn-lt"/>
                          <a:ea typeface="+mn-ea"/>
                          <a:cs typeface="+mn-cs"/>
                        </a:rPr>
                        <a:t> que </a:t>
                      </a:r>
                      <a:r>
                        <a:rPr kumimoji="0" lang="en-US" sz="1800" b="0" i="0" u="none" strike="noStrike" cap="none" normalizeH="0" baseline="0" dirty="0" err="1">
                          <a:ln>
                            <a:noFill/>
                          </a:ln>
                          <a:solidFill>
                            <a:srgbClr val="333333"/>
                          </a:solidFill>
                          <a:effectLst/>
                          <a:latin typeface="+mn-lt"/>
                          <a:ea typeface="+mn-ea"/>
                          <a:cs typeface="+mn-cs"/>
                        </a:rPr>
                        <a:t>diu</a:t>
                      </a:r>
                      <a:r>
                        <a:rPr kumimoji="0" lang="en-US" sz="1800" b="0" i="0" u="none" strike="noStrike" cap="none" normalizeH="0" baseline="0" dirty="0">
                          <a:ln>
                            <a:noFill/>
                          </a:ln>
                          <a:solidFill>
                            <a:srgbClr val="333333"/>
                          </a:solidFill>
                          <a:effectLst/>
                          <a:latin typeface="+mn-lt"/>
                          <a:ea typeface="+mn-ea"/>
                          <a:cs typeface="+mn-cs"/>
                        </a:rPr>
                        <a:t> Bogart </a:t>
                      </a:r>
                      <a:r>
                        <a:rPr kumimoji="0" lang="en-US" sz="1800" b="0" i="0" u="none" strike="noStrike" cap="none" normalizeH="0" baseline="0" dirty="0" err="1">
                          <a:ln>
                            <a:noFill/>
                          </a:ln>
                          <a:solidFill>
                            <a:srgbClr val="333333"/>
                          </a:solidFill>
                          <a:effectLst/>
                          <a:latin typeface="+mn-lt"/>
                          <a:ea typeface="+mn-ea"/>
                          <a:cs typeface="+mn-cs"/>
                        </a:rPr>
                        <a:t>és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això</a:t>
                      </a:r>
                      <a:r>
                        <a:rPr kumimoji="0" lang="en-US" sz="1800" b="0" i="0" u="none" strike="noStrike" cap="none" normalizeH="0" baseline="0" dirty="0">
                          <a:ln>
                            <a:noFill/>
                          </a:ln>
                          <a:solidFill>
                            <a:srgbClr val="333333"/>
                          </a:solidFill>
                          <a:effectLst/>
                          <a:latin typeface="+mn-lt"/>
                          <a:ea typeface="+mn-ea"/>
                          <a:cs typeface="+mn-cs"/>
                        </a:rPr>
                        <a:t>: “La vas </a:t>
                      </a:r>
                      <a:r>
                        <a:rPr kumimoji="0" lang="en-US" sz="1800" b="0" i="0" u="none" strike="noStrike" cap="none" normalizeH="0" baseline="0" dirty="0" err="1">
                          <a:ln>
                            <a:noFill/>
                          </a:ln>
                          <a:solidFill>
                            <a:srgbClr val="333333"/>
                          </a:solidFill>
                          <a:effectLst/>
                          <a:latin typeface="+mn-lt"/>
                          <a:ea typeface="+mn-ea"/>
                          <a:cs typeface="+mn-cs"/>
                        </a:rPr>
                        <a:t>tocar</a:t>
                      </a:r>
                      <a:r>
                        <a:rPr kumimoji="0" lang="en-US" sz="1800" b="0" i="0" u="none" strike="noStrike" cap="none" normalizeH="0" baseline="0" dirty="0">
                          <a:ln>
                            <a:noFill/>
                          </a:ln>
                          <a:solidFill>
                            <a:srgbClr val="333333"/>
                          </a:solidFill>
                          <a:effectLst/>
                          <a:latin typeface="+mn-lt"/>
                          <a:ea typeface="+mn-ea"/>
                          <a:cs typeface="+mn-cs"/>
                        </a:rPr>
                        <a:t> per a </a:t>
                      </a:r>
                      <a:r>
                        <a:rPr kumimoji="0" lang="en-US" sz="1800" b="0" i="0" u="none" strike="noStrike" cap="none" normalizeH="0" baseline="0" dirty="0" err="1">
                          <a:ln>
                            <a:noFill/>
                          </a:ln>
                          <a:solidFill>
                            <a:srgbClr val="333333"/>
                          </a:solidFill>
                          <a:effectLst/>
                          <a:latin typeface="+mn-lt"/>
                          <a:ea typeface="+mn-ea"/>
                          <a:cs typeface="+mn-cs"/>
                        </a:rPr>
                        <a:t>ella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toca</a:t>
                      </a:r>
                      <a:r>
                        <a:rPr kumimoji="0" lang="en-US" sz="1800" b="0" i="0" u="none" strike="noStrike" cap="none" normalizeH="0" baseline="0" dirty="0">
                          <a:ln>
                            <a:noFill/>
                          </a:ln>
                          <a:solidFill>
                            <a:srgbClr val="333333"/>
                          </a:solidFill>
                          <a:effectLst/>
                          <a:latin typeface="+mn-lt"/>
                          <a:ea typeface="+mn-ea"/>
                          <a:cs typeface="+mn-cs"/>
                        </a:rPr>
                        <a:t>-la per a mi... Si </a:t>
                      </a:r>
                      <a:r>
                        <a:rPr kumimoji="0" lang="en-US" sz="1800" b="0" i="0" u="none" strike="noStrike" cap="none" normalizeH="0" baseline="0" dirty="0" err="1">
                          <a:ln>
                            <a:noFill/>
                          </a:ln>
                          <a:solidFill>
                            <a:srgbClr val="333333"/>
                          </a:solidFill>
                          <a:effectLst/>
                          <a:latin typeface="+mn-lt"/>
                          <a:ea typeface="+mn-ea"/>
                          <a:cs typeface="+mn-cs"/>
                        </a:rPr>
                        <a:t>ella</a:t>
                      </a:r>
                      <a:r>
                        <a:rPr kumimoji="0" lang="en-US" sz="1800" b="0" i="0" u="none" strike="noStrike" cap="none" normalizeH="0" baseline="0" dirty="0">
                          <a:ln>
                            <a:noFill/>
                          </a:ln>
                          <a:solidFill>
                            <a:srgbClr val="333333"/>
                          </a:solidFill>
                          <a:effectLst/>
                          <a:latin typeface="+mn-lt"/>
                          <a:ea typeface="+mn-ea"/>
                          <a:cs typeface="+mn-cs"/>
                        </a:rPr>
                        <a:t> la </a:t>
                      </a:r>
                      <a:r>
                        <a:rPr kumimoji="0" lang="en-US" sz="1800" b="0" i="0" u="none" strike="noStrike" cap="none" normalizeH="0" baseline="0" dirty="0" err="1">
                          <a:ln>
                            <a:noFill/>
                          </a:ln>
                          <a:solidFill>
                            <a:srgbClr val="333333"/>
                          </a:solidFill>
                          <a:effectLst/>
                          <a:latin typeface="+mn-lt"/>
                          <a:ea typeface="+mn-ea"/>
                          <a:cs typeface="+mn-cs"/>
                        </a:rPr>
                        <a:t>va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resistir</a:t>
                      </a:r>
                      <a:r>
                        <a:rPr kumimoji="0" lang="en-US" sz="1800" b="0" i="0" u="none" strike="noStrike" cap="none" normalizeH="0" baseline="0" dirty="0">
                          <a:ln>
                            <a:noFill/>
                          </a:ln>
                          <a:solidFill>
                            <a:srgbClr val="333333"/>
                          </a:solidFill>
                          <a:effectLst/>
                          <a:latin typeface="+mn-lt"/>
                          <a:ea typeface="+mn-ea"/>
                          <a:cs typeface="+mn-cs"/>
                        </a:rPr>
                        <a:t>, jo </a:t>
                      </a:r>
                      <a:r>
                        <a:rPr kumimoji="0" lang="en-US" sz="1800" b="0" i="0" u="none" strike="noStrike" cap="none" normalizeH="0" baseline="0" dirty="0" err="1">
                          <a:ln>
                            <a:noFill/>
                          </a:ln>
                          <a:solidFill>
                            <a:srgbClr val="333333"/>
                          </a:solidFill>
                          <a:effectLst/>
                          <a:latin typeface="+mn-lt"/>
                          <a:ea typeface="+mn-ea"/>
                          <a:cs typeface="+mn-cs"/>
                        </a:rPr>
                        <a:t>també</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Toca</a:t>
                      </a:r>
                      <a:r>
                        <a:rPr kumimoji="0" lang="en-US" sz="1800" b="0" i="0" u="none" strike="noStrike" cap="none" normalizeH="0" baseline="0" dirty="0">
                          <a:ln>
                            <a:noFill/>
                          </a:ln>
                          <a:solidFill>
                            <a:srgbClr val="333333"/>
                          </a:solidFill>
                          <a:effectLst/>
                          <a:latin typeface="+mn-lt"/>
                          <a:ea typeface="+mn-ea"/>
                          <a:cs typeface="+mn-cs"/>
                        </a:rPr>
                        <a:t>-la!”</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20140">
                <a:tc>
                  <a:txBody>
                    <a:bodyPr/>
                    <a:lstStyle/>
                    <a:p>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1800" b="0" i="0" u="none" strike="noStrike" cap="none" normalizeH="0" baseline="0" dirty="0">
                          <a:ln>
                            <a:noFill/>
                          </a:ln>
                          <a:solidFill>
                            <a:srgbClr val="333333"/>
                          </a:solidFill>
                          <a:effectLst/>
                          <a:latin typeface="+mn-lt"/>
                          <a:ea typeface="+mn-ea"/>
                          <a:cs typeface="+mn-cs"/>
                        </a:rPr>
                        <a:t>En la campanya presidencial de 1980, Ronald Reagan va evocar records de guerra que apareixen barrejats amb escenes d'una pellícula, Wing and a Prayer (Ales i una pregària)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bl>
          </a:graphicData>
        </a:graphic>
      </p:graphicFrame>
      <p:pic>
        <p:nvPicPr>
          <p:cNvPr id="15" name="Picture 14" descr="Humphrey Bogart 1948 - 1horsetown - flickr-c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0859" y="2320379"/>
            <a:ext cx="66077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descr="pingnews - flickr - Ronald Reagan at Durenberger Rally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737" y="3503379"/>
            <a:ext cx="117302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542385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Falsos Records</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5 – Memòria</a:t>
            </a:r>
          </a:p>
        </p:txBody>
      </p:sp>
      <p:sp>
        <p:nvSpPr>
          <p:cNvPr id="4" name="Slide Number Placeholder 3"/>
          <p:cNvSpPr>
            <a:spLocks noGrp="1"/>
          </p:cNvSpPr>
          <p:nvPr>
            <p:ph type="sldNum" sz="quarter" idx="12"/>
          </p:nvPr>
        </p:nvSpPr>
        <p:spPr/>
        <p:txBody>
          <a:bodyPr/>
          <a:lstStyle/>
          <a:p>
            <a:fld id="{AD86AA6A-EB01-48C5-8353-535667E9E2F6}" type="slidenum">
              <a:rPr lang="de-DE" altLang="es-ES" smtClean="0">
                <a:latin typeface="+mn-lt"/>
                <a:ea typeface="+mn-ea"/>
              </a:rPr>
              <a:pPr/>
              <a:t>36</a:t>
            </a:fld>
            <a:endParaRPr lang="de-DE" altLang="es-ES">
              <a:latin typeface="+mn-lt"/>
              <a:ea typeface="+mn-ea"/>
            </a:endParaRPr>
          </a:p>
        </p:txBody>
      </p:sp>
      <p:graphicFrame>
        <p:nvGraphicFramePr>
          <p:cNvPr id="14" name="Table 13"/>
          <p:cNvGraphicFramePr>
            <a:graphicFrameLocks noGrp="1"/>
          </p:cNvGraphicFramePr>
          <p:nvPr>
            <p:extLst>
              <p:ext uri="{D42A27DB-BD31-4B8C-83A1-F6EECF244321}">
                <p14:modId xmlns:p14="http://schemas.microsoft.com/office/powerpoint/2010/main" val="2741085250"/>
              </p:ext>
            </p:extLst>
          </p:nvPr>
        </p:nvGraphicFramePr>
        <p:xfrm>
          <a:off x="408954" y="2204864"/>
          <a:ext cx="11376000" cy="342901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0140">
                <a:tc>
                  <a:txBody>
                    <a:bodyPr/>
                    <a:lstStyle/>
                    <a:p>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333333"/>
                          </a:solidFill>
                          <a:effectLst/>
                          <a:latin typeface="+mn-lt"/>
                          <a:ea typeface="+mn-ea"/>
                          <a:cs typeface="+mn-cs"/>
                        </a:rPr>
                        <a:t>“</a:t>
                      </a:r>
                      <a:r>
                        <a:rPr kumimoji="0" lang="en-US" sz="1800" b="0" i="0" u="none" strike="noStrike" cap="none" normalizeH="0" baseline="0" dirty="0" err="1">
                          <a:ln>
                            <a:noFill/>
                          </a:ln>
                          <a:solidFill>
                            <a:srgbClr val="333333"/>
                          </a:solidFill>
                          <a:effectLst/>
                          <a:latin typeface="+mn-lt"/>
                          <a:ea typeface="+mn-ea"/>
                          <a:cs typeface="+mn-cs"/>
                        </a:rPr>
                        <a:t>Toca</a:t>
                      </a:r>
                      <a:r>
                        <a:rPr kumimoji="0" lang="en-US" sz="1800" b="0" i="0" u="none" strike="noStrike" cap="none" normalizeH="0" baseline="0" dirty="0">
                          <a:ln>
                            <a:noFill/>
                          </a:ln>
                          <a:solidFill>
                            <a:srgbClr val="333333"/>
                          </a:solidFill>
                          <a:effectLst/>
                          <a:latin typeface="+mn-lt"/>
                          <a:ea typeface="+mn-ea"/>
                          <a:cs typeface="+mn-cs"/>
                        </a:rPr>
                        <a:t>-la </a:t>
                      </a:r>
                      <a:r>
                        <a:rPr kumimoji="0" lang="en-US" sz="1800" b="0" i="0" u="none" strike="noStrike" cap="none" normalizeH="0" baseline="0" dirty="0" err="1">
                          <a:ln>
                            <a:noFill/>
                          </a:ln>
                          <a:solidFill>
                            <a:srgbClr val="333333"/>
                          </a:solidFill>
                          <a:effectLst/>
                          <a:latin typeface="+mn-lt"/>
                          <a:ea typeface="+mn-ea"/>
                          <a:cs typeface="+mn-cs"/>
                        </a:rPr>
                        <a:t>una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altra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vegada</a:t>
                      </a:r>
                      <a:r>
                        <a:rPr kumimoji="0" lang="en-US" sz="1800" b="0" i="0" u="none" strike="noStrike" cap="none" normalizeH="0" baseline="0" dirty="0">
                          <a:ln>
                            <a:noFill/>
                          </a:ln>
                          <a:solidFill>
                            <a:srgbClr val="333333"/>
                          </a:solidFill>
                          <a:effectLst/>
                          <a:latin typeface="+mn-lt"/>
                          <a:ea typeface="+mn-ea"/>
                          <a:cs typeface="+mn-cs"/>
                        </a:rPr>
                        <a:t>, Sam” – </a:t>
                      </a:r>
                      <a:r>
                        <a:rPr kumimoji="0" lang="en-US" sz="1800" b="0" i="0" u="none" strike="noStrike" cap="none" normalizeH="0" baseline="0" dirty="0" err="1">
                          <a:ln>
                            <a:noFill/>
                          </a:ln>
                          <a:solidFill>
                            <a:srgbClr val="333333"/>
                          </a:solidFill>
                          <a:effectLst/>
                          <a:latin typeface="+mn-lt"/>
                          <a:ea typeface="+mn-ea"/>
                          <a:cs typeface="+mn-cs"/>
                        </a:rPr>
                        <a:t>és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una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frase</a:t>
                      </a:r>
                      <a:r>
                        <a:rPr kumimoji="0" lang="en-US" sz="1800" b="0" i="0" u="none" strike="noStrike" cap="none" normalizeH="0" baseline="0" dirty="0">
                          <a:ln>
                            <a:noFill/>
                          </a:ln>
                          <a:solidFill>
                            <a:srgbClr val="333333"/>
                          </a:solidFill>
                          <a:effectLst/>
                          <a:latin typeface="+mn-lt"/>
                          <a:ea typeface="+mn-ea"/>
                          <a:cs typeface="+mn-cs"/>
                        </a:rPr>
                        <a:t> que </a:t>
                      </a:r>
                      <a:r>
                        <a:rPr kumimoji="0" lang="en-US" sz="1800" b="0" i="0" u="none" strike="noStrike" cap="none" normalizeH="0" baseline="0" dirty="0" err="1">
                          <a:ln>
                            <a:noFill/>
                          </a:ln>
                          <a:solidFill>
                            <a:srgbClr val="333333"/>
                          </a:solidFill>
                          <a:effectLst/>
                          <a:latin typeface="+mn-lt"/>
                          <a:ea typeface="+mn-ea"/>
                          <a:cs typeface="+mn-cs"/>
                        </a:rPr>
                        <a:t>ni</a:t>
                      </a:r>
                      <a:r>
                        <a:rPr kumimoji="0" lang="en-US" sz="1800" b="0" i="0" u="none" strike="noStrike" cap="none" normalizeH="0" baseline="0" dirty="0">
                          <a:ln>
                            <a:noFill/>
                          </a:ln>
                          <a:solidFill>
                            <a:srgbClr val="333333"/>
                          </a:solidFill>
                          <a:effectLst/>
                          <a:latin typeface="+mn-lt"/>
                          <a:ea typeface="+mn-ea"/>
                          <a:cs typeface="+mn-cs"/>
                        </a:rPr>
                        <a:t> Ingrid Bergman </a:t>
                      </a:r>
                      <a:r>
                        <a:rPr kumimoji="0" lang="en-US" sz="1800" b="0" i="0" u="none" strike="noStrike" cap="none" normalizeH="0" baseline="0" dirty="0" err="1">
                          <a:ln>
                            <a:noFill/>
                          </a:ln>
                          <a:solidFill>
                            <a:srgbClr val="333333"/>
                          </a:solidFill>
                          <a:effectLst/>
                          <a:latin typeface="+mn-lt"/>
                          <a:ea typeface="+mn-ea"/>
                          <a:cs typeface="+mn-cs"/>
                        </a:rPr>
                        <a:t>ni</a:t>
                      </a:r>
                      <a:r>
                        <a:rPr kumimoji="0" lang="en-US" sz="1800" b="0" i="0" u="none" strike="noStrike" cap="none" normalizeH="0" baseline="0" dirty="0">
                          <a:ln>
                            <a:noFill/>
                          </a:ln>
                          <a:solidFill>
                            <a:srgbClr val="333333"/>
                          </a:solidFill>
                          <a:effectLst/>
                          <a:latin typeface="+mn-lt"/>
                          <a:ea typeface="+mn-ea"/>
                          <a:cs typeface="+mn-cs"/>
                        </a:rPr>
                        <a:t> Humphrey Bogart li van </a:t>
                      </a:r>
                      <a:r>
                        <a:rPr kumimoji="0" lang="en-US" sz="1800" b="0" i="0" u="none" strike="noStrike" cap="none" normalizeH="0" baseline="0" dirty="0" err="1">
                          <a:ln>
                            <a:noFill/>
                          </a:ln>
                          <a:solidFill>
                            <a:srgbClr val="333333"/>
                          </a:solidFill>
                          <a:effectLst/>
                          <a:latin typeface="+mn-lt"/>
                          <a:ea typeface="+mn-ea"/>
                          <a:cs typeface="+mn-cs"/>
                        </a:rPr>
                        <a:t>dir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mai</a:t>
                      </a:r>
                      <a:r>
                        <a:rPr kumimoji="0" lang="en-US" sz="1800" b="0" i="0" u="none" strike="noStrike" cap="none" normalizeH="0" baseline="0" dirty="0">
                          <a:ln>
                            <a:noFill/>
                          </a:ln>
                          <a:solidFill>
                            <a:srgbClr val="333333"/>
                          </a:solidFill>
                          <a:effectLst/>
                          <a:latin typeface="+mn-lt"/>
                          <a:ea typeface="+mn-ea"/>
                          <a:cs typeface="+mn-cs"/>
                        </a:rPr>
                        <a:t> a Sam (Dooley Wilson), el </a:t>
                      </a:r>
                      <a:r>
                        <a:rPr kumimoji="0" lang="en-US" sz="1800" b="0" i="0" u="none" strike="noStrike" cap="none" normalizeH="0" baseline="0" dirty="0" err="1">
                          <a:ln>
                            <a:noFill/>
                          </a:ln>
                          <a:solidFill>
                            <a:srgbClr val="333333"/>
                          </a:solidFill>
                          <a:effectLst/>
                          <a:latin typeface="+mn-lt"/>
                          <a:ea typeface="+mn-ea"/>
                          <a:cs typeface="+mn-cs"/>
                        </a:rPr>
                        <a:t>pianista</a:t>
                      </a:r>
                      <a:r>
                        <a:rPr kumimoji="0" lang="en-US" sz="1800" b="0" i="0" u="none" strike="noStrike" cap="none" normalizeH="0" baseline="0" dirty="0">
                          <a:ln>
                            <a:noFill/>
                          </a:ln>
                          <a:solidFill>
                            <a:srgbClr val="333333"/>
                          </a:solidFill>
                          <a:effectLst/>
                          <a:latin typeface="+mn-lt"/>
                          <a:ea typeface="+mn-ea"/>
                          <a:cs typeface="+mn-cs"/>
                        </a:rPr>
                        <a:t> del club nocturn </a:t>
                      </a:r>
                      <a:r>
                        <a:rPr kumimoji="0" lang="en-US" sz="1800" b="0" i="0" u="none" strike="noStrike" cap="none" normalizeH="0" baseline="0" dirty="0" err="1">
                          <a:ln>
                            <a:noFill/>
                          </a:ln>
                          <a:solidFill>
                            <a:srgbClr val="333333"/>
                          </a:solidFill>
                          <a:effectLst/>
                          <a:latin typeface="+mn-lt"/>
                          <a:ea typeface="+mn-ea"/>
                          <a:cs typeface="+mn-cs"/>
                        </a:rPr>
                        <a:t>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intèrprete</a:t>
                      </a:r>
                      <a:r>
                        <a:rPr kumimoji="0" lang="en-US" sz="1800" b="0" i="0" u="none" strike="noStrike" cap="none" normalizeH="0" baseline="0" dirty="0">
                          <a:ln>
                            <a:noFill/>
                          </a:ln>
                          <a:solidFill>
                            <a:srgbClr val="333333"/>
                          </a:solidFill>
                          <a:effectLst/>
                          <a:latin typeface="+mn-lt"/>
                          <a:ea typeface="+mn-ea"/>
                          <a:cs typeface="+mn-cs"/>
                        </a:rPr>
                        <a:t> de la </a:t>
                      </a:r>
                      <a:r>
                        <a:rPr kumimoji="0" lang="en-US" sz="1800" b="0" i="0" u="none" strike="noStrike" cap="none" normalizeH="0" baseline="0" dirty="0" err="1">
                          <a:ln>
                            <a:noFill/>
                          </a:ln>
                          <a:solidFill>
                            <a:srgbClr val="333333"/>
                          </a:solidFill>
                          <a:effectLst/>
                          <a:latin typeface="+mn-lt"/>
                          <a:ea typeface="+mn-ea"/>
                          <a:cs typeface="+mn-cs"/>
                        </a:rPr>
                        <a:t>cançó</a:t>
                      </a:r>
                      <a:r>
                        <a:rPr kumimoji="0" lang="en-US" sz="1800" b="0" i="0" u="none" strike="noStrike" cap="none" normalizeH="0" baseline="0" dirty="0">
                          <a:ln>
                            <a:noFill/>
                          </a:ln>
                          <a:solidFill>
                            <a:srgbClr val="333333"/>
                          </a:solidFill>
                          <a:effectLst/>
                          <a:latin typeface="+mn-lt"/>
                          <a:ea typeface="+mn-ea"/>
                          <a:cs typeface="+mn-cs"/>
                        </a:rPr>
                        <a:t> 'As Time Goes </a:t>
                      </a:r>
                      <a:r>
                        <a:rPr kumimoji="0" lang="en-US" sz="1800" b="0" i="0" u="none" strike="noStrike" cap="none" normalizeH="0" baseline="0" dirty="0" err="1">
                          <a:ln>
                            <a:noFill/>
                          </a:ln>
                          <a:solidFill>
                            <a:srgbClr val="333333"/>
                          </a:solidFill>
                          <a:effectLst/>
                          <a:latin typeface="+mn-lt"/>
                          <a:ea typeface="+mn-ea"/>
                          <a:cs typeface="+mn-cs"/>
                        </a:rPr>
                        <a:t>By'en</a:t>
                      </a:r>
                      <a:r>
                        <a:rPr kumimoji="0" lang="en-US" sz="1800" b="0" i="0" u="none" strike="noStrike" cap="none" normalizeH="0" baseline="0" dirty="0">
                          <a:ln>
                            <a:noFill/>
                          </a:ln>
                          <a:solidFill>
                            <a:srgbClr val="333333"/>
                          </a:solidFill>
                          <a:effectLst/>
                          <a:latin typeface="+mn-lt"/>
                          <a:ea typeface="+mn-ea"/>
                          <a:cs typeface="+mn-cs"/>
                        </a:rPr>
                        <a:t> Casablanca (1942). El </a:t>
                      </a:r>
                      <a:r>
                        <a:rPr kumimoji="0" lang="en-US" sz="1800" b="0" i="0" u="none" strike="noStrike" cap="none" normalizeH="0" baseline="0" dirty="0" err="1">
                          <a:ln>
                            <a:noFill/>
                          </a:ln>
                          <a:solidFill>
                            <a:srgbClr val="333333"/>
                          </a:solidFill>
                          <a:effectLst/>
                          <a:latin typeface="+mn-lt"/>
                          <a:ea typeface="+mn-ea"/>
                          <a:cs typeface="+mn-cs"/>
                        </a:rPr>
                        <a:t>més</a:t>
                      </a:r>
                      <a:r>
                        <a:rPr kumimoji="0" lang="en-US" sz="1800" b="0" i="0" u="none" strike="noStrike" cap="none" normalizeH="0" baseline="0" dirty="0">
                          <a:ln>
                            <a:noFill/>
                          </a:ln>
                          <a:solidFill>
                            <a:srgbClr val="333333"/>
                          </a:solidFill>
                          <a:effectLst/>
                          <a:latin typeface="+mn-lt"/>
                          <a:ea typeface="+mn-ea"/>
                          <a:cs typeface="+mn-cs"/>
                        </a:rPr>
                        <a:t> semblant a </a:t>
                      </a:r>
                      <a:r>
                        <a:rPr kumimoji="0" lang="en-US" sz="1800" b="0" i="0" u="none" strike="noStrike" cap="none" normalizeH="0" baseline="0" dirty="0" err="1">
                          <a:ln>
                            <a:noFill/>
                          </a:ln>
                          <a:solidFill>
                            <a:srgbClr val="333333"/>
                          </a:solidFill>
                          <a:effectLst/>
                          <a:latin typeface="+mn-lt"/>
                          <a:ea typeface="+mn-ea"/>
                          <a:cs typeface="+mn-cs"/>
                        </a:rPr>
                        <a:t>aquesta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frase</a:t>
                      </a:r>
                      <a:r>
                        <a:rPr kumimoji="0" lang="en-US" sz="1800" b="0" i="0" u="none" strike="noStrike" cap="none" normalizeH="0" baseline="0" dirty="0">
                          <a:ln>
                            <a:noFill/>
                          </a:ln>
                          <a:solidFill>
                            <a:srgbClr val="333333"/>
                          </a:solidFill>
                          <a:effectLst/>
                          <a:latin typeface="+mn-lt"/>
                          <a:ea typeface="+mn-ea"/>
                          <a:cs typeface="+mn-cs"/>
                        </a:rPr>
                        <a:t> que </a:t>
                      </a:r>
                      <a:r>
                        <a:rPr kumimoji="0" lang="en-US" sz="1800" b="0" i="0" u="none" strike="noStrike" cap="none" normalizeH="0" baseline="0" dirty="0" err="1">
                          <a:ln>
                            <a:noFill/>
                          </a:ln>
                          <a:solidFill>
                            <a:srgbClr val="333333"/>
                          </a:solidFill>
                          <a:effectLst/>
                          <a:latin typeface="+mn-lt"/>
                          <a:ea typeface="+mn-ea"/>
                          <a:cs typeface="+mn-cs"/>
                        </a:rPr>
                        <a:t>diu</a:t>
                      </a:r>
                      <a:r>
                        <a:rPr kumimoji="0" lang="en-US" sz="1800" b="0" i="0" u="none" strike="noStrike" cap="none" normalizeH="0" baseline="0" dirty="0">
                          <a:ln>
                            <a:noFill/>
                          </a:ln>
                          <a:solidFill>
                            <a:srgbClr val="333333"/>
                          </a:solidFill>
                          <a:effectLst/>
                          <a:latin typeface="+mn-lt"/>
                          <a:ea typeface="+mn-ea"/>
                          <a:cs typeface="+mn-cs"/>
                        </a:rPr>
                        <a:t> Bogart </a:t>
                      </a:r>
                      <a:r>
                        <a:rPr kumimoji="0" lang="en-US" sz="1800" b="0" i="0" u="none" strike="noStrike" cap="none" normalizeH="0" baseline="0" dirty="0" err="1">
                          <a:ln>
                            <a:noFill/>
                          </a:ln>
                          <a:solidFill>
                            <a:srgbClr val="333333"/>
                          </a:solidFill>
                          <a:effectLst/>
                          <a:latin typeface="+mn-lt"/>
                          <a:ea typeface="+mn-ea"/>
                          <a:cs typeface="+mn-cs"/>
                        </a:rPr>
                        <a:t>és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això</a:t>
                      </a:r>
                      <a:r>
                        <a:rPr kumimoji="0" lang="en-US" sz="1800" b="0" i="0" u="none" strike="noStrike" cap="none" normalizeH="0" baseline="0" dirty="0">
                          <a:ln>
                            <a:noFill/>
                          </a:ln>
                          <a:solidFill>
                            <a:srgbClr val="333333"/>
                          </a:solidFill>
                          <a:effectLst/>
                          <a:latin typeface="+mn-lt"/>
                          <a:ea typeface="+mn-ea"/>
                          <a:cs typeface="+mn-cs"/>
                        </a:rPr>
                        <a:t>: “La vas </a:t>
                      </a:r>
                      <a:r>
                        <a:rPr kumimoji="0" lang="en-US" sz="1800" b="0" i="0" u="none" strike="noStrike" cap="none" normalizeH="0" baseline="0" dirty="0" err="1">
                          <a:ln>
                            <a:noFill/>
                          </a:ln>
                          <a:solidFill>
                            <a:srgbClr val="333333"/>
                          </a:solidFill>
                          <a:effectLst/>
                          <a:latin typeface="+mn-lt"/>
                          <a:ea typeface="+mn-ea"/>
                          <a:cs typeface="+mn-cs"/>
                        </a:rPr>
                        <a:t>tocar</a:t>
                      </a:r>
                      <a:r>
                        <a:rPr kumimoji="0" lang="en-US" sz="1800" b="0" i="0" u="none" strike="noStrike" cap="none" normalizeH="0" baseline="0" dirty="0">
                          <a:ln>
                            <a:noFill/>
                          </a:ln>
                          <a:solidFill>
                            <a:srgbClr val="333333"/>
                          </a:solidFill>
                          <a:effectLst/>
                          <a:latin typeface="+mn-lt"/>
                          <a:ea typeface="+mn-ea"/>
                          <a:cs typeface="+mn-cs"/>
                        </a:rPr>
                        <a:t> per a </a:t>
                      </a:r>
                      <a:r>
                        <a:rPr kumimoji="0" lang="en-US" sz="1800" b="0" i="0" u="none" strike="noStrike" cap="none" normalizeH="0" baseline="0" dirty="0" err="1">
                          <a:ln>
                            <a:noFill/>
                          </a:ln>
                          <a:solidFill>
                            <a:srgbClr val="333333"/>
                          </a:solidFill>
                          <a:effectLst/>
                          <a:latin typeface="+mn-lt"/>
                          <a:ea typeface="+mn-ea"/>
                          <a:cs typeface="+mn-cs"/>
                        </a:rPr>
                        <a:t>ella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toca</a:t>
                      </a:r>
                      <a:r>
                        <a:rPr kumimoji="0" lang="en-US" sz="1800" b="0" i="0" u="none" strike="noStrike" cap="none" normalizeH="0" baseline="0" dirty="0">
                          <a:ln>
                            <a:noFill/>
                          </a:ln>
                          <a:solidFill>
                            <a:srgbClr val="333333"/>
                          </a:solidFill>
                          <a:effectLst/>
                          <a:latin typeface="+mn-lt"/>
                          <a:ea typeface="+mn-ea"/>
                          <a:cs typeface="+mn-cs"/>
                        </a:rPr>
                        <a:t>-la per a mi... Si </a:t>
                      </a:r>
                      <a:r>
                        <a:rPr kumimoji="0" lang="en-US" sz="1800" b="0" i="0" u="none" strike="noStrike" cap="none" normalizeH="0" baseline="0" dirty="0" err="1">
                          <a:ln>
                            <a:noFill/>
                          </a:ln>
                          <a:solidFill>
                            <a:srgbClr val="333333"/>
                          </a:solidFill>
                          <a:effectLst/>
                          <a:latin typeface="+mn-lt"/>
                          <a:ea typeface="+mn-ea"/>
                          <a:cs typeface="+mn-cs"/>
                        </a:rPr>
                        <a:t>ella</a:t>
                      </a:r>
                      <a:r>
                        <a:rPr kumimoji="0" lang="en-US" sz="1800" b="0" i="0" u="none" strike="noStrike" cap="none" normalizeH="0" baseline="0" dirty="0">
                          <a:ln>
                            <a:noFill/>
                          </a:ln>
                          <a:solidFill>
                            <a:srgbClr val="333333"/>
                          </a:solidFill>
                          <a:effectLst/>
                          <a:latin typeface="+mn-lt"/>
                          <a:ea typeface="+mn-ea"/>
                          <a:cs typeface="+mn-cs"/>
                        </a:rPr>
                        <a:t> la </a:t>
                      </a:r>
                      <a:r>
                        <a:rPr kumimoji="0" lang="en-US" sz="1800" b="0" i="0" u="none" strike="noStrike" cap="none" normalizeH="0" baseline="0" dirty="0" err="1">
                          <a:ln>
                            <a:noFill/>
                          </a:ln>
                          <a:solidFill>
                            <a:srgbClr val="333333"/>
                          </a:solidFill>
                          <a:effectLst/>
                          <a:latin typeface="+mn-lt"/>
                          <a:ea typeface="+mn-ea"/>
                          <a:cs typeface="+mn-cs"/>
                        </a:rPr>
                        <a:t>va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resistir</a:t>
                      </a:r>
                      <a:r>
                        <a:rPr kumimoji="0" lang="en-US" sz="1800" b="0" i="0" u="none" strike="noStrike" cap="none" normalizeH="0" baseline="0" dirty="0">
                          <a:ln>
                            <a:noFill/>
                          </a:ln>
                          <a:solidFill>
                            <a:srgbClr val="333333"/>
                          </a:solidFill>
                          <a:effectLst/>
                          <a:latin typeface="+mn-lt"/>
                          <a:ea typeface="+mn-ea"/>
                          <a:cs typeface="+mn-cs"/>
                        </a:rPr>
                        <a:t>, jo </a:t>
                      </a:r>
                      <a:r>
                        <a:rPr kumimoji="0" lang="en-US" sz="1800" b="0" i="0" u="none" strike="noStrike" cap="none" normalizeH="0" baseline="0" dirty="0" err="1">
                          <a:ln>
                            <a:noFill/>
                          </a:ln>
                          <a:solidFill>
                            <a:srgbClr val="333333"/>
                          </a:solidFill>
                          <a:effectLst/>
                          <a:latin typeface="+mn-lt"/>
                          <a:ea typeface="+mn-ea"/>
                          <a:cs typeface="+mn-cs"/>
                        </a:rPr>
                        <a:t>també</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Toca</a:t>
                      </a:r>
                      <a:r>
                        <a:rPr kumimoji="0" lang="en-US" sz="1800" b="0" i="0" u="none" strike="noStrike" cap="none" normalizeH="0" baseline="0" dirty="0">
                          <a:ln>
                            <a:noFill/>
                          </a:ln>
                          <a:solidFill>
                            <a:srgbClr val="333333"/>
                          </a:solidFill>
                          <a:effectLst/>
                          <a:latin typeface="+mn-lt"/>
                          <a:ea typeface="+mn-ea"/>
                          <a:cs typeface="+mn-cs"/>
                        </a:rPr>
                        <a:t>-la!”</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20140">
                <a:tc>
                  <a:txBody>
                    <a:bodyPr/>
                    <a:lstStyle/>
                    <a:p>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1800" b="0" i="0" u="none" strike="noStrike" cap="none" normalizeH="0" baseline="0" dirty="0">
                          <a:ln>
                            <a:noFill/>
                          </a:ln>
                          <a:solidFill>
                            <a:srgbClr val="333333"/>
                          </a:solidFill>
                          <a:effectLst/>
                          <a:latin typeface="+mn-lt"/>
                          <a:ea typeface="+mn-ea"/>
                          <a:cs typeface="+mn-cs"/>
                        </a:rPr>
                        <a:t>En la campanya presidencial de 1980, Ronald Reagan va evocar records de guerra que apareixen barrejats amb escenes d'una pellícula, Wing and a Prayer (Ales i una pregària)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20140">
                <a:tc>
                  <a:txBody>
                    <a:bodyPr/>
                    <a:lstStyle/>
                    <a:p>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333333"/>
                          </a:solidFill>
                          <a:effectLst/>
                          <a:latin typeface="+mn-lt"/>
                          <a:ea typeface="+mn-ea"/>
                          <a:cs typeface="+mn-cs"/>
                        </a:rPr>
                        <a:t>Es </a:t>
                      </a:r>
                      <a:r>
                        <a:rPr kumimoji="0" lang="en-US" sz="1800" b="0" i="0" u="none" strike="noStrike" cap="none" normalizeH="0" baseline="0" dirty="0" err="1">
                          <a:ln>
                            <a:noFill/>
                          </a:ln>
                          <a:solidFill>
                            <a:srgbClr val="333333"/>
                          </a:solidFill>
                          <a:effectLst/>
                          <a:latin typeface="+mn-lt"/>
                          <a:ea typeface="+mn-ea"/>
                          <a:cs typeface="+mn-cs"/>
                        </a:rPr>
                        <a:t>poden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crear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falsos</a:t>
                      </a:r>
                      <a:r>
                        <a:rPr kumimoji="0" lang="en-US" sz="1800" b="0" i="0" u="none" strike="noStrike" cap="none" normalizeH="0" baseline="0" dirty="0">
                          <a:ln>
                            <a:noFill/>
                          </a:ln>
                          <a:solidFill>
                            <a:srgbClr val="333333"/>
                          </a:solidFill>
                          <a:effectLst/>
                          <a:latin typeface="+mn-lt"/>
                          <a:ea typeface="+mn-ea"/>
                          <a:cs typeface="+mn-cs"/>
                        </a:rPr>
                        <a:t> records </a:t>
                      </a:r>
                      <a:r>
                        <a:rPr kumimoji="0" lang="en-US" sz="1800" b="0" i="0" u="none" strike="noStrike" cap="none" normalizeH="0" baseline="0" dirty="0" err="1">
                          <a:ln>
                            <a:noFill/>
                          </a:ln>
                          <a:solidFill>
                            <a:srgbClr val="333333"/>
                          </a:solidFill>
                          <a:effectLst/>
                          <a:latin typeface="+mn-lt"/>
                          <a:ea typeface="+mn-ea"/>
                          <a:cs typeface="+mn-cs"/>
                        </a:rPr>
                        <a:t>mitjançant</a:t>
                      </a:r>
                      <a:r>
                        <a:rPr kumimoji="0" lang="en-US" sz="1800" b="0" i="0" u="none" strike="noStrike" cap="none" normalizeH="0" baseline="0" dirty="0">
                          <a:ln>
                            <a:noFill/>
                          </a:ln>
                          <a:solidFill>
                            <a:srgbClr val="333333"/>
                          </a:solidFill>
                          <a:effectLst/>
                          <a:latin typeface="+mn-lt"/>
                          <a:ea typeface="+mn-ea"/>
                          <a:cs typeface="+mn-cs"/>
                        </a:rPr>
                        <a:t> certes </a:t>
                      </a:r>
                      <a:r>
                        <a:rPr kumimoji="0" lang="en-US" sz="1800" b="0" i="0" u="none" strike="noStrike" cap="none" normalizeH="0" baseline="0" dirty="0" err="1">
                          <a:ln>
                            <a:noFill/>
                          </a:ln>
                          <a:solidFill>
                            <a:srgbClr val="333333"/>
                          </a:solidFill>
                          <a:effectLst/>
                          <a:latin typeface="+mn-lt"/>
                          <a:ea typeface="+mn-ea"/>
                          <a:cs typeface="+mn-cs"/>
                        </a:rPr>
                        <a:t>formes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d'interrogar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suggeriments</a:t>
                      </a:r>
                      <a:r>
                        <a:rPr kumimoji="0" lang="en-US" sz="1800" b="0" i="0" u="none" strike="noStrike" cap="none" normalizeH="0" baseline="0" dirty="0">
                          <a:ln>
                            <a:noFill/>
                          </a:ln>
                          <a:solidFill>
                            <a:srgbClr val="333333"/>
                          </a:solidFill>
                          <a:effectLst/>
                          <a:latin typeface="+mn-lt"/>
                          <a:ea typeface="+mn-ea"/>
                          <a:cs typeface="+mn-cs"/>
                        </a:rPr>
                        <a:t>. Hi ha </a:t>
                      </a:r>
                      <a:r>
                        <a:rPr kumimoji="0" lang="en-US" sz="1800" b="0" i="0" u="none" strike="noStrike" cap="none" normalizeH="0" baseline="0" dirty="0" err="1">
                          <a:ln>
                            <a:noFill/>
                          </a:ln>
                          <a:solidFill>
                            <a:srgbClr val="333333"/>
                          </a:solidFill>
                          <a:effectLst/>
                          <a:latin typeface="+mn-lt"/>
                          <a:ea typeface="+mn-ea"/>
                          <a:cs typeface="+mn-cs"/>
                        </a:rPr>
                        <a:t>casos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jurídics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en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els</a:t>
                      </a:r>
                      <a:r>
                        <a:rPr kumimoji="0" lang="en-US" sz="1800" b="0" i="0" u="none" strike="noStrike" cap="none" normalizeH="0" baseline="0" dirty="0">
                          <a:ln>
                            <a:noFill/>
                          </a:ln>
                          <a:solidFill>
                            <a:srgbClr val="333333"/>
                          </a:solidFill>
                          <a:effectLst/>
                          <a:latin typeface="+mn-lt"/>
                          <a:ea typeface="+mn-ea"/>
                          <a:cs typeface="+mn-cs"/>
                        </a:rPr>
                        <a:t> que </a:t>
                      </a:r>
                      <a:r>
                        <a:rPr kumimoji="0" lang="en-US" sz="1800" b="0" i="0" u="none" strike="noStrike" cap="none" normalizeH="0" baseline="0" dirty="0" err="1">
                          <a:ln>
                            <a:noFill/>
                          </a:ln>
                          <a:solidFill>
                            <a:srgbClr val="333333"/>
                          </a:solidFill>
                          <a:effectLst/>
                          <a:latin typeface="+mn-lt"/>
                          <a:ea typeface="+mn-ea"/>
                          <a:cs typeface="+mn-cs"/>
                        </a:rPr>
                        <a:t>persones</a:t>
                      </a:r>
                      <a:r>
                        <a:rPr kumimoji="0" lang="en-US" sz="1800" b="0" i="0" u="none" strike="noStrike" cap="none" normalizeH="0" baseline="0" dirty="0">
                          <a:ln>
                            <a:noFill/>
                          </a:ln>
                          <a:solidFill>
                            <a:srgbClr val="333333"/>
                          </a:solidFill>
                          <a:effectLst/>
                          <a:latin typeface="+mn-lt"/>
                          <a:ea typeface="+mn-ea"/>
                          <a:cs typeface="+mn-cs"/>
                        </a:rPr>
                        <a:t> innocents </a:t>
                      </a:r>
                      <a:r>
                        <a:rPr kumimoji="0" lang="en-US" sz="1800" b="0" i="0" u="none" strike="noStrike" cap="none" normalizeH="0" baseline="0" dirty="0" err="1">
                          <a:ln>
                            <a:noFill/>
                          </a:ln>
                          <a:solidFill>
                            <a:srgbClr val="333333"/>
                          </a:solidFill>
                          <a:effectLst/>
                          <a:latin typeface="+mn-lt"/>
                          <a:ea typeface="+mn-ea"/>
                          <a:cs typeface="+mn-cs"/>
                        </a:rPr>
                        <a:t>confessen</a:t>
                      </a:r>
                      <a:r>
                        <a:rPr kumimoji="0" lang="en-US" sz="1800" b="0" i="0" u="none" strike="noStrike" cap="none" normalizeH="0" baseline="0" dirty="0">
                          <a:ln>
                            <a:noFill/>
                          </a:ln>
                          <a:solidFill>
                            <a:srgbClr val="333333"/>
                          </a:solidFill>
                          <a:effectLst/>
                          <a:latin typeface="+mn-lt"/>
                          <a:ea typeface="+mn-ea"/>
                          <a:cs typeface="+mn-cs"/>
                        </a:rPr>
                        <a:t> un </a:t>
                      </a:r>
                      <a:r>
                        <a:rPr kumimoji="0" lang="en-US" sz="1800" b="0" i="0" u="none" strike="noStrike" cap="none" normalizeH="0" baseline="0" dirty="0" err="1">
                          <a:ln>
                            <a:noFill/>
                          </a:ln>
                          <a:solidFill>
                            <a:srgbClr val="333333"/>
                          </a:solidFill>
                          <a:effectLst/>
                          <a:latin typeface="+mn-lt"/>
                          <a:ea typeface="+mn-ea"/>
                          <a:cs typeface="+mn-cs"/>
                        </a:rPr>
                        <a:t>crim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després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d'haver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estat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convençudes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d'haver</a:t>
                      </a:r>
                      <a:r>
                        <a:rPr kumimoji="0" lang="en-US" sz="1800" b="0" i="0" u="none" strike="noStrike" cap="none" normalizeH="0" baseline="0" dirty="0">
                          <a:ln>
                            <a:noFill/>
                          </a:ln>
                          <a:solidFill>
                            <a:srgbClr val="333333"/>
                          </a:solidFill>
                          <a:effectLst/>
                          <a:latin typeface="+mn-lt"/>
                          <a:ea typeface="+mn-ea"/>
                          <a:cs typeface="+mn-cs"/>
                        </a:rPr>
                        <a:t>-ho </a:t>
                      </a:r>
                      <a:r>
                        <a:rPr kumimoji="0" lang="en-US" sz="1800" b="0" i="0" u="none" strike="noStrike" cap="none" normalizeH="0" baseline="0" dirty="0" err="1">
                          <a:ln>
                            <a:noFill/>
                          </a:ln>
                          <a:solidFill>
                            <a:srgbClr val="333333"/>
                          </a:solidFill>
                          <a:effectLst/>
                          <a:latin typeface="+mn-lt"/>
                          <a:ea typeface="+mn-ea"/>
                          <a:cs typeface="+mn-cs"/>
                        </a:rPr>
                        <a:t>comès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durant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intensos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interrogatoris</a:t>
                      </a:r>
                      <a:r>
                        <a:rPr kumimoji="0" lang="en-US"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bl>
          </a:graphicData>
        </a:graphic>
      </p:graphicFrame>
      <p:pic>
        <p:nvPicPr>
          <p:cNvPr id="15" name="Picture 14" descr="Humphrey Bogart 1948 - 1horsetown - flickr-c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0859" y="2320379"/>
            <a:ext cx="66077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descr="pingnews - flickr - Ronald Reagan at Durenberger Rally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737" y="3503379"/>
            <a:ext cx="117302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6" descr="M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4229" y="4624635"/>
            <a:ext cx="1374036"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0504725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Falsos Records</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5 – Memòria</a:t>
            </a:r>
          </a:p>
        </p:txBody>
      </p:sp>
      <p:sp>
        <p:nvSpPr>
          <p:cNvPr id="4" name="Slide Number Placeholder 3"/>
          <p:cNvSpPr>
            <a:spLocks noGrp="1"/>
          </p:cNvSpPr>
          <p:nvPr>
            <p:ph type="sldNum" sz="quarter" idx="12"/>
          </p:nvPr>
        </p:nvSpPr>
        <p:spPr/>
        <p:txBody>
          <a:bodyPr/>
          <a:lstStyle/>
          <a:p>
            <a:fld id="{AD86AA6A-EB01-48C5-8353-535667E9E2F6}" type="slidenum">
              <a:rPr lang="de-DE" altLang="es-ES" smtClean="0">
                <a:latin typeface="+mn-lt"/>
                <a:ea typeface="+mn-ea"/>
              </a:rPr>
              <a:pPr/>
              <a:t>37</a:t>
            </a:fld>
            <a:endParaRPr lang="de-DE" altLang="es-ES">
              <a:latin typeface="+mn-lt"/>
              <a:ea typeface="+mn-ea"/>
            </a:endParaRPr>
          </a:p>
        </p:txBody>
      </p:sp>
      <p:graphicFrame>
        <p:nvGraphicFramePr>
          <p:cNvPr id="14" name="Table 13"/>
          <p:cNvGraphicFramePr>
            <a:graphicFrameLocks noGrp="1"/>
          </p:cNvGraphicFramePr>
          <p:nvPr>
            <p:extLst>
              <p:ext uri="{D42A27DB-BD31-4B8C-83A1-F6EECF244321}">
                <p14:modId xmlns:p14="http://schemas.microsoft.com/office/powerpoint/2010/main" val="2166992960"/>
              </p:ext>
            </p:extLst>
          </p:nvPr>
        </p:nvGraphicFramePr>
        <p:xfrm>
          <a:off x="408954" y="2204864"/>
          <a:ext cx="11376000" cy="4549150"/>
        </p:xfrm>
        <a:graphic>
          <a:graphicData uri="http://schemas.openxmlformats.org/drawingml/2006/table">
            <a:tbl>
              <a:tblPr firstRow="1" bandRow="1">
                <a:tableStyleId>{21E4AEA4-8DFA-4A89-87EB-49C32662AFE0}</a:tableStyleId>
              </a:tblPr>
              <a:tblGrid>
                <a:gridCol w="1582227">
                  <a:extLst>
                    <a:ext uri="{9D8B030D-6E8A-4147-A177-3AD203B41FA5}">
                      <a16:colId xmlns:a16="http://schemas.microsoft.com/office/drawing/2014/main" val="20000"/>
                    </a:ext>
                  </a:extLst>
                </a:gridCol>
                <a:gridCol w="9793773">
                  <a:extLst>
                    <a:ext uri="{9D8B030D-6E8A-4147-A177-3AD203B41FA5}">
                      <a16:colId xmlns:a16="http://schemas.microsoft.com/office/drawing/2014/main" val="20001"/>
                    </a:ext>
                  </a:extLst>
                </a:gridCol>
              </a:tblGrid>
              <a:tr h="1120140">
                <a:tc>
                  <a:txBody>
                    <a:bodyPr/>
                    <a:lstStyle/>
                    <a:p>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333333"/>
                          </a:solidFill>
                          <a:effectLst/>
                          <a:latin typeface="+mn-lt"/>
                          <a:ea typeface="+mn-ea"/>
                          <a:cs typeface="+mn-cs"/>
                        </a:rPr>
                        <a:t>“</a:t>
                      </a:r>
                      <a:r>
                        <a:rPr kumimoji="0" lang="en-US" sz="1800" b="0" i="0" u="none" strike="noStrike" cap="none" normalizeH="0" baseline="0" dirty="0" err="1">
                          <a:ln>
                            <a:noFill/>
                          </a:ln>
                          <a:solidFill>
                            <a:srgbClr val="333333"/>
                          </a:solidFill>
                          <a:effectLst/>
                          <a:latin typeface="+mn-lt"/>
                          <a:ea typeface="+mn-ea"/>
                          <a:cs typeface="+mn-cs"/>
                        </a:rPr>
                        <a:t>Toca</a:t>
                      </a:r>
                      <a:r>
                        <a:rPr kumimoji="0" lang="en-US" sz="1800" b="0" i="0" u="none" strike="noStrike" cap="none" normalizeH="0" baseline="0" dirty="0">
                          <a:ln>
                            <a:noFill/>
                          </a:ln>
                          <a:solidFill>
                            <a:srgbClr val="333333"/>
                          </a:solidFill>
                          <a:effectLst/>
                          <a:latin typeface="+mn-lt"/>
                          <a:ea typeface="+mn-ea"/>
                          <a:cs typeface="+mn-cs"/>
                        </a:rPr>
                        <a:t>-la </a:t>
                      </a:r>
                      <a:r>
                        <a:rPr kumimoji="0" lang="en-US" sz="1800" b="0" i="0" u="none" strike="noStrike" cap="none" normalizeH="0" baseline="0" dirty="0" err="1">
                          <a:ln>
                            <a:noFill/>
                          </a:ln>
                          <a:solidFill>
                            <a:srgbClr val="333333"/>
                          </a:solidFill>
                          <a:effectLst/>
                          <a:latin typeface="+mn-lt"/>
                          <a:ea typeface="+mn-ea"/>
                          <a:cs typeface="+mn-cs"/>
                        </a:rPr>
                        <a:t>una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altra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vegada</a:t>
                      </a:r>
                      <a:r>
                        <a:rPr kumimoji="0" lang="en-US" sz="1800" b="0" i="0" u="none" strike="noStrike" cap="none" normalizeH="0" baseline="0" dirty="0">
                          <a:ln>
                            <a:noFill/>
                          </a:ln>
                          <a:solidFill>
                            <a:srgbClr val="333333"/>
                          </a:solidFill>
                          <a:effectLst/>
                          <a:latin typeface="+mn-lt"/>
                          <a:ea typeface="+mn-ea"/>
                          <a:cs typeface="+mn-cs"/>
                        </a:rPr>
                        <a:t>, Sam” – </a:t>
                      </a:r>
                      <a:r>
                        <a:rPr kumimoji="0" lang="en-US" sz="1800" b="0" i="0" u="none" strike="noStrike" cap="none" normalizeH="0" baseline="0" dirty="0" err="1">
                          <a:ln>
                            <a:noFill/>
                          </a:ln>
                          <a:solidFill>
                            <a:srgbClr val="333333"/>
                          </a:solidFill>
                          <a:effectLst/>
                          <a:latin typeface="+mn-lt"/>
                          <a:ea typeface="+mn-ea"/>
                          <a:cs typeface="+mn-cs"/>
                        </a:rPr>
                        <a:t>és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una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frase</a:t>
                      </a:r>
                      <a:r>
                        <a:rPr kumimoji="0" lang="en-US" sz="1800" b="0" i="0" u="none" strike="noStrike" cap="none" normalizeH="0" baseline="0" dirty="0">
                          <a:ln>
                            <a:noFill/>
                          </a:ln>
                          <a:solidFill>
                            <a:srgbClr val="333333"/>
                          </a:solidFill>
                          <a:effectLst/>
                          <a:latin typeface="+mn-lt"/>
                          <a:ea typeface="+mn-ea"/>
                          <a:cs typeface="+mn-cs"/>
                        </a:rPr>
                        <a:t> que </a:t>
                      </a:r>
                      <a:r>
                        <a:rPr kumimoji="0" lang="en-US" sz="1800" b="0" i="0" u="none" strike="noStrike" cap="none" normalizeH="0" baseline="0" dirty="0" err="1">
                          <a:ln>
                            <a:noFill/>
                          </a:ln>
                          <a:solidFill>
                            <a:srgbClr val="333333"/>
                          </a:solidFill>
                          <a:effectLst/>
                          <a:latin typeface="+mn-lt"/>
                          <a:ea typeface="+mn-ea"/>
                          <a:cs typeface="+mn-cs"/>
                        </a:rPr>
                        <a:t>ni</a:t>
                      </a:r>
                      <a:r>
                        <a:rPr kumimoji="0" lang="en-US" sz="1800" b="0" i="0" u="none" strike="noStrike" cap="none" normalizeH="0" baseline="0" dirty="0">
                          <a:ln>
                            <a:noFill/>
                          </a:ln>
                          <a:solidFill>
                            <a:srgbClr val="333333"/>
                          </a:solidFill>
                          <a:effectLst/>
                          <a:latin typeface="+mn-lt"/>
                          <a:ea typeface="+mn-ea"/>
                          <a:cs typeface="+mn-cs"/>
                        </a:rPr>
                        <a:t> Ingrid Bergman </a:t>
                      </a:r>
                      <a:r>
                        <a:rPr kumimoji="0" lang="en-US" sz="1800" b="0" i="0" u="none" strike="noStrike" cap="none" normalizeH="0" baseline="0" dirty="0" err="1">
                          <a:ln>
                            <a:noFill/>
                          </a:ln>
                          <a:solidFill>
                            <a:srgbClr val="333333"/>
                          </a:solidFill>
                          <a:effectLst/>
                          <a:latin typeface="+mn-lt"/>
                          <a:ea typeface="+mn-ea"/>
                          <a:cs typeface="+mn-cs"/>
                        </a:rPr>
                        <a:t>ni</a:t>
                      </a:r>
                      <a:r>
                        <a:rPr kumimoji="0" lang="en-US" sz="1800" b="0" i="0" u="none" strike="noStrike" cap="none" normalizeH="0" baseline="0" dirty="0">
                          <a:ln>
                            <a:noFill/>
                          </a:ln>
                          <a:solidFill>
                            <a:srgbClr val="333333"/>
                          </a:solidFill>
                          <a:effectLst/>
                          <a:latin typeface="+mn-lt"/>
                          <a:ea typeface="+mn-ea"/>
                          <a:cs typeface="+mn-cs"/>
                        </a:rPr>
                        <a:t> Humphrey Bogart li van </a:t>
                      </a:r>
                      <a:r>
                        <a:rPr kumimoji="0" lang="en-US" sz="1800" b="0" i="0" u="none" strike="noStrike" cap="none" normalizeH="0" baseline="0" dirty="0" err="1">
                          <a:ln>
                            <a:noFill/>
                          </a:ln>
                          <a:solidFill>
                            <a:srgbClr val="333333"/>
                          </a:solidFill>
                          <a:effectLst/>
                          <a:latin typeface="+mn-lt"/>
                          <a:ea typeface="+mn-ea"/>
                          <a:cs typeface="+mn-cs"/>
                        </a:rPr>
                        <a:t>dir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mai</a:t>
                      </a:r>
                      <a:r>
                        <a:rPr kumimoji="0" lang="en-US" sz="1800" b="0" i="0" u="none" strike="noStrike" cap="none" normalizeH="0" baseline="0" dirty="0">
                          <a:ln>
                            <a:noFill/>
                          </a:ln>
                          <a:solidFill>
                            <a:srgbClr val="333333"/>
                          </a:solidFill>
                          <a:effectLst/>
                          <a:latin typeface="+mn-lt"/>
                          <a:ea typeface="+mn-ea"/>
                          <a:cs typeface="+mn-cs"/>
                        </a:rPr>
                        <a:t> a Sam (Dooley Wilson), el </a:t>
                      </a:r>
                      <a:r>
                        <a:rPr kumimoji="0" lang="en-US" sz="1800" b="0" i="0" u="none" strike="noStrike" cap="none" normalizeH="0" baseline="0" dirty="0" err="1">
                          <a:ln>
                            <a:noFill/>
                          </a:ln>
                          <a:solidFill>
                            <a:srgbClr val="333333"/>
                          </a:solidFill>
                          <a:effectLst/>
                          <a:latin typeface="+mn-lt"/>
                          <a:ea typeface="+mn-ea"/>
                          <a:cs typeface="+mn-cs"/>
                        </a:rPr>
                        <a:t>pianista</a:t>
                      </a:r>
                      <a:r>
                        <a:rPr kumimoji="0" lang="en-US" sz="1800" b="0" i="0" u="none" strike="noStrike" cap="none" normalizeH="0" baseline="0" dirty="0">
                          <a:ln>
                            <a:noFill/>
                          </a:ln>
                          <a:solidFill>
                            <a:srgbClr val="333333"/>
                          </a:solidFill>
                          <a:effectLst/>
                          <a:latin typeface="+mn-lt"/>
                          <a:ea typeface="+mn-ea"/>
                          <a:cs typeface="+mn-cs"/>
                        </a:rPr>
                        <a:t> del club nocturn </a:t>
                      </a:r>
                      <a:r>
                        <a:rPr kumimoji="0" lang="en-US" sz="1800" b="0" i="0" u="none" strike="noStrike" cap="none" normalizeH="0" baseline="0" dirty="0" err="1">
                          <a:ln>
                            <a:noFill/>
                          </a:ln>
                          <a:solidFill>
                            <a:srgbClr val="333333"/>
                          </a:solidFill>
                          <a:effectLst/>
                          <a:latin typeface="+mn-lt"/>
                          <a:ea typeface="+mn-ea"/>
                          <a:cs typeface="+mn-cs"/>
                        </a:rPr>
                        <a:t>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intèrprete</a:t>
                      </a:r>
                      <a:r>
                        <a:rPr kumimoji="0" lang="en-US" sz="1800" b="0" i="0" u="none" strike="noStrike" cap="none" normalizeH="0" baseline="0" dirty="0">
                          <a:ln>
                            <a:noFill/>
                          </a:ln>
                          <a:solidFill>
                            <a:srgbClr val="333333"/>
                          </a:solidFill>
                          <a:effectLst/>
                          <a:latin typeface="+mn-lt"/>
                          <a:ea typeface="+mn-ea"/>
                          <a:cs typeface="+mn-cs"/>
                        </a:rPr>
                        <a:t> de la </a:t>
                      </a:r>
                      <a:r>
                        <a:rPr kumimoji="0" lang="en-US" sz="1800" b="0" i="0" u="none" strike="noStrike" cap="none" normalizeH="0" baseline="0" dirty="0" err="1">
                          <a:ln>
                            <a:noFill/>
                          </a:ln>
                          <a:solidFill>
                            <a:srgbClr val="333333"/>
                          </a:solidFill>
                          <a:effectLst/>
                          <a:latin typeface="+mn-lt"/>
                          <a:ea typeface="+mn-ea"/>
                          <a:cs typeface="+mn-cs"/>
                        </a:rPr>
                        <a:t>cançó</a:t>
                      </a:r>
                      <a:r>
                        <a:rPr kumimoji="0" lang="en-US" sz="1800" b="0" i="0" u="none" strike="noStrike" cap="none" normalizeH="0" baseline="0" dirty="0">
                          <a:ln>
                            <a:noFill/>
                          </a:ln>
                          <a:solidFill>
                            <a:srgbClr val="333333"/>
                          </a:solidFill>
                          <a:effectLst/>
                          <a:latin typeface="+mn-lt"/>
                          <a:ea typeface="+mn-ea"/>
                          <a:cs typeface="+mn-cs"/>
                        </a:rPr>
                        <a:t> 'As Time Goes </a:t>
                      </a:r>
                      <a:r>
                        <a:rPr kumimoji="0" lang="en-US" sz="1800" b="0" i="0" u="none" strike="noStrike" cap="none" normalizeH="0" baseline="0" dirty="0" err="1">
                          <a:ln>
                            <a:noFill/>
                          </a:ln>
                          <a:solidFill>
                            <a:srgbClr val="333333"/>
                          </a:solidFill>
                          <a:effectLst/>
                          <a:latin typeface="+mn-lt"/>
                          <a:ea typeface="+mn-ea"/>
                          <a:cs typeface="+mn-cs"/>
                        </a:rPr>
                        <a:t>By'en</a:t>
                      </a:r>
                      <a:r>
                        <a:rPr kumimoji="0" lang="en-US" sz="1800" b="0" i="0" u="none" strike="noStrike" cap="none" normalizeH="0" baseline="0" dirty="0">
                          <a:ln>
                            <a:noFill/>
                          </a:ln>
                          <a:solidFill>
                            <a:srgbClr val="333333"/>
                          </a:solidFill>
                          <a:effectLst/>
                          <a:latin typeface="+mn-lt"/>
                          <a:ea typeface="+mn-ea"/>
                          <a:cs typeface="+mn-cs"/>
                        </a:rPr>
                        <a:t> Casablanca (1942). El </a:t>
                      </a:r>
                      <a:r>
                        <a:rPr kumimoji="0" lang="en-US" sz="1800" b="0" i="0" u="none" strike="noStrike" cap="none" normalizeH="0" baseline="0" dirty="0" err="1">
                          <a:ln>
                            <a:noFill/>
                          </a:ln>
                          <a:solidFill>
                            <a:srgbClr val="333333"/>
                          </a:solidFill>
                          <a:effectLst/>
                          <a:latin typeface="+mn-lt"/>
                          <a:ea typeface="+mn-ea"/>
                          <a:cs typeface="+mn-cs"/>
                        </a:rPr>
                        <a:t>més</a:t>
                      </a:r>
                      <a:r>
                        <a:rPr kumimoji="0" lang="en-US" sz="1800" b="0" i="0" u="none" strike="noStrike" cap="none" normalizeH="0" baseline="0" dirty="0">
                          <a:ln>
                            <a:noFill/>
                          </a:ln>
                          <a:solidFill>
                            <a:srgbClr val="333333"/>
                          </a:solidFill>
                          <a:effectLst/>
                          <a:latin typeface="+mn-lt"/>
                          <a:ea typeface="+mn-ea"/>
                          <a:cs typeface="+mn-cs"/>
                        </a:rPr>
                        <a:t> semblant a </a:t>
                      </a:r>
                      <a:r>
                        <a:rPr kumimoji="0" lang="en-US" sz="1800" b="0" i="0" u="none" strike="noStrike" cap="none" normalizeH="0" baseline="0" dirty="0" err="1">
                          <a:ln>
                            <a:noFill/>
                          </a:ln>
                          <a:solidFill>
                            <a:srgbClr val="333333"/>
                          </a:solidFill>
                          <a:effectLst/>
                          <a:latin typeface="+mn-lt"/>
                          <a:ea typeface="+mn-ea"/>
                          <a:cs typeface="+mn-cs"/>
                        </a:rPr>
                        <a:t>aquesta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frase</a:t>
                      </a:r>
                      <a:r>
                        <a:rPr kumimoji="0" lang="en-US" sz="1800" b="0" i="0" u="none" strike="noStrike" cap="none" normalizeH="0" baseline="0" dirty="0">
                          <a:ln>
                            <a:noFill/>
                          </a:ln>
                          <a:solidFill>
                            <a:srgbClr val="333333"/>
                          </a:solidFill>
                          <a:effectLst/>
                          <a:latin typeface="+mn-lt"/>
                          <a:ea typeface="+mn-ea"/>
                          <a:cs typeface="+mn-cs"/>
                        </a:rPr>
                        <a:t> que </a:t>
                      </a:r>
                      <a:r>
                        <a:rPr kumimoji="0" lang="en-US" sz="1800" b="0" i="0" u="none" strike="noStrike" cap="none" normalizeH="0" baseline="0" dirty="0" err="1">
                          <a:ln>
                            <a:noFill/>
                          </a:ln>
                          <a:solidFill>
                            <a:srgbClr val="333333"/>
                          </a:solidFill>
                          <a:effectLst/>
                          <a:latin typeface="+mn-lt"/>
                          <a:ea typeface="+mn-ea"/>
                          <a:cs typeface="+mn-cs"/>
                        </a:rPr>
                        <a:t>diu</a:t>
                      </a:r>
                      <a:r>
                        <a:rPr kumimoji="0" lang="en-US" sz="1800" b="0" i="0" u="none" strike="noStrike" cap="none" normalizeH="0" baseline="0" dirty="0">
                          <a:ln>
                            <a:noFill/>
                          </a:ln>
                          <a:solidFill>
                            <a:srgbClr val="333333"/>
                          </a:solidFill>
                          <a:effectLst/>
                          <a:latin typeface="+mn-lt"/>
                          <a:ea typeface="+mn-ea"/>
                          <a:cs typeface="+mn-cs"/>
                        </a:rPr>
                        <a:t> Bogart </a:t>
                      </a:r>
                      <a:r>
                        <a:rPr kumimoji="0" lang="en-US" sz="1800" b="0" i="0" u="none" strike="noStrike" cap="none" normalizeH="0" baseline="0" dirty="0" err="1">
                          <a:ln>
                            <a:noFill/>
                          </a:ln>
                          <a:solidFill>
                            <a:srgbClr val="333333"/>
                          </a:solidFill>
                          <a:effectLst/>
                          <a:latin typeface="+mn-lt"/>
                          <a:ea typeface="+mn-ea"/>
                          <a:cs typeface="+mn-cs"/>
                        </a:rPr>
                        <a:t>és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això</a:t>
                      </a:r>
                      <a:r>
                        <a:rPr kumimoji="0" lang="en-US" sz="1800" b="0" i="0" u="none" strike="noStrike" cap="none" normalizeH="0" baseline="0" dirty="0">
                          <a:ln>
                            <a:noFill/>
                          </a:ln>
                          <a:solidFill>
                            <a:srgbClr val="333333"/>
                          </a:solidFill>
                          <a:effectLst/>
                          <a:latin typeface="+mn-lt"/>
                          <a:ea typeface="+mn-ea"/>
                          <a:cs typeface="+mn-cs"/>
                        </a:rPr>
                        <a:t>: “La vas </a:t>
                      </a:r>
                      <a:r>
                        <a:rPr kumimoji="0" lang="en-US" sz="1800" b="0" i="0" u="none" strike="noStrike" cap="none" normalizeH="0" baseline="0" dirty="0" err="1">
                          <a:ln>
                            <a:noFill/>
                          </a:ln>
                          <a:solidFill>
                            <a:srgbClr val="333333"/>
                          </a:solidFill>
                          <a:effectLst/>
                          <a:latin typeface="+mn-lt"/>
                          <a:ea typeface="+mn-ea"/>
                          <a:cs typeface="+mn-cs"/>
                        </a:rPr>
                        <a:t>tocar</a:t>
                      </a:r>
                      <a:r>
                        <a:rPr kumimoji="0" lang="en-US" sz="1800" b="0" i="0" u="none" strike="noStrike" cap="none" normalizeH="0" baseline="0" dirty="0">
                          <a:ln>
                            <a:noFill/>
                          </a:ln>
                          <a:solidFill>
                            <a:srgbClr val="333333"/>
                          </a:solidFill>
                          <a:effectLst/>
                          <a:latin typeface="+mn-lt"/>
                          <a:ea typeface="+mn-ea"/>
                          <a:cs typeface="+mn-cs"/>
                        </a:rPr>
                        <a:t> per a </a:t>
                      </a:r>
                      <a:r>
                        <a:rPr kumimoji="0" lang="en-US" sz="1800" b="0" i="0" u="none" strike="noStrike" cap="none" normalizeH="0" baseline="0" dirty="0" err="1">
                          <a:ln>
                            <a:noFill/>
                          </a:ln>
                          <a:solidFill>
                            <a:srgbClr val="333333"/>
                          </a:solidFill>
                          <a:effectLst/>
                          <a:latin typeface="+mn-lt"/>
                          <a:ea typeface="+mn-ea"/>
                          <a:cs typeface="+mn-cs"/>
                        </a:rPr>
                        <a:t>ella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toca</a:t>
                      </a:r>
                      <a:r>
                        <a:rPr kumimoji="0" lang="en-US" sz="1800" b="0" i="0" u="none" strike="noStrike" cap="none" normalizeH="0" baseline="0" dirty="0">
                          <a:ln>
                            <a:noFill/>
                          </a:ln>
                          <a:solidFill>
                            <a:srgbClr val="333333"/>
                          </a:solidFill>
                          <a:effectLst/>
                          <a:latin typeface="+mn-lt"/>
                          <a:ea typeface="+mn-ea"/>
                          <a:cs typeface="+mn-cs"/>
                        </a:rPr>
                        <a:t>-la per a mi... Si </a:t>
                      </a:r>
                      <a:r>
                        <a:rPr kumimoji="0" lang="en-US" sz="1800" b="0" i="0" u="none" strike="noStrike" cap="none" normalizeH="0" baseline="0" dirty="0" err="1">
                          <a:ln>
                            <a:noFill/>
                          </a:ln>
                          <a:solidFill>
                            <a:srgbClr val="333333"/>
                          </a:solidFill>
                          <a:effectLst/>
                          <a:latin typeface="+mn-lt"/>
                          <a:ea typeface="+mn-ea"/>
                          <a:cs typeface="+mn-cs"/>
                        </a:rPr>
                        <a:t>ella</a:t>
                      </a:r>
                      <a:r>
                        <a:rPr kumimoji="0" lang="en-US" sz="1800" b="0" i="0" u="none" strike="noStrike" cap="none" normalizeH="0" baseline="0" dirty="0">
                          <a:ln>
                            <a:noFill/>
                          </a:ln>
                          <a:solidFill>
                            <a:srgbClr val="333333"/>
                          </a:solidFill>
                          <a:effectLst/>
                          <a:latin typeface="+mn-lt"/>
                          <a:ea typeface="+mn-ea"/>
                          <a:cs typeface="+mn-cs"/>
                        </a:rPr>
                        <a:t> la </a:t>
                      </a:r>
                      <a:r>
                        <a:rPr kumimoji="0" lang="en-US" sz="1800" b="0" i="0" u="none" strike="noStrike" cap="none" normalizeH="0" baseline="0" dirty="0" err="1">
                          <a:ln>
                            <a:noFill/>
                          </a:ln>
                          <a:solidFill>
                            <a:srgbClr val="333333"/>
                          </a:solidFill>
                          <a:effectLst/>
                          <a:latin typeface="+mn-lt"/>
                          <a:ea typeface="+mn-ea"/>
                          <a:cs typeface="+mn-cs"/>
                        </a:rPr>
                        <a:t>va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resistir</a:t>
                      </a:r>
                      <a:r>
                        <a:rPr kumimoji="0" lang="en-US" sz="1800" b="0" i="0" u="none" strike="noStrike" cap="none" normalizeH="0" baseline="0" dirty="0">
                          <a:ln>
                            <a:noFill/>
                          </a:ln>
                          <a:solidFill>
                            <a:srgbClr val="333333"/>
                          </a:solidFill>
                          <a:effectLst/>
                          <a:latin typeface="+mn-lt"/>
                          <a:ea typeface="+mn-ea"/>
                          <a:cs typeface="+mn-cs"/>
                        </a:rPr>
                        <a:t>, jo </a:t>
                      </a:r>
                      <a:r>
                        <a:rPr kumimoji="0" lang="en-US" sz="1800" b="0" i="0" u="none" strike="noStrike" cap="none" normalizeH="0" baseline="0" dirty="0" err="1">
                          <a:ln>
                            <a:noFill/>
                          </a:ln>
                          <a:solidFill>
                            <a:srgbClr val="333333"/>
                          </a:solidFill>
                          <a:effectLst/>
                          <a:latin typeface="+mn-lt"/>
                          <a:ea typeface="+mn-ea"/>
                          <a:cs typeface="+mn-cs"/>
                        </a:rPr>
                        <a:t>també</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Toca</a:t>
                      </a:r>
                      <a:r>
                        <a:rPr kumimoji="0" lang="en-US" sz="1800" b="0" i="0" u="none" strike="noStrike" cap="none" normalizeH="0" baseline="0" dirty="0">
                          <a:ln>
                            <a:noFill/>
                          </a:ln>
                          <a:solidFill>
                            <a:srgbClr val="333333"/>
                          </a:solidFill>
                          <a:effectLst/>
                          <a:latin typeface="+mn-lt"/>
                          <a:ea typeface="+mn-ea"/>
                          <a:cs typeface="+mn-cs"/>
                        </a:rPr>
                        <a:t>-la!”</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0"/>
                  </a:ext>
                </a:extLst>
              </a:tr>
              <a:tr h="1120140">
                <a:tc>
                  <a:txBody>
                    <a:bodyPr/>
                    <a:lstStyle/>
                    <a:p>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s-ES" sz="1800" b="0" i="0" u="none" strike="noStrike" cap="none" normalizeH="0" baseline="0" dirty="0">
                          <a:ln>
                            <a:noFill/>
                          </a:ln>
                          <a:solidFill>
                            <a:srgbClr val="333333"/>
                          </a:solidFill>
                          <a:effectLst/>
                          <a:latin typeface="+mn-lt"/>
                          <a:ea typeface="+mn-ea"/>
                          <a:cs typeface="+mn-cs"/>
                        </a:rPr>
                        <a:t>En la campanya presidencial de 1980, Ronald Reagan va evocar records de guerra que apareixen barrejats amb escenes d'una pellícula, Wing and a Prayer (Ales i una pregària)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1"/>
                  </a:ext>
                </a:extLst>
              </a:tr>
              <a:tr h="1120140">
                <a:tc>
                  <a:txBody>
                    <a:bodyPr/>
                    <a:lstStyle/>
                    <a:p>
                      <a:endParaRPr lang="en-US" b="0" i="0" u="none">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a:ln>
                            <a:noFill/>
                          </a:ln>
                          <a:solidFill>
                            <a:srgbClr val="333333"/>
                          </a:solidFill>
                          <a:effectLst/>
                          <a:latin typeface="+mn-lt"/>
                          <a:ea typeface="+mn-ea"/>
                          <a:cs typeface="+mn-cs"/>
                        </a:rPr>
                        <a:t>Es </a:t>
                      </a:r>
                      <a:r>
                        <a:rPr kumimoji="0" lang="en-US" sz="1800" b="0" i="0" u="none" strike="noStrike" cap="none" normalizeH="0" baseline="0" dirty="0" err="1">
                          <a:ln>
                            <a:noFill/>
                          </a:ln>
                          <a:solidFill>
                            <a:srgbClr val="333333"/>
                          </a:solidFill>
                          <a:effectLst/>
                          <a:latin typeface="+mn-lt"/>
                          <a:ea typeface="+mn-ea"/>
                          <a:cs typeface="+mn-cs"/>
                        </a:rPr>
                        <a:t>poden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crear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falsos</a:t>
                      </a:r>
                      <a:r>
                        <a:rPr kumimoji="0" lang="en-US" sz="1800" b="0" i="0" u="none" strike="noStrike" cap="none" normalizeH="0" baseline="0" dirty="0">
                          <a:ln>
                            <a:noFill/>
                          </a:ln>
                          <a:solidFill>
                            <a:srgbClr val="333333"/>
                          </a:solidFill>
                          <a:effectLst/>
                          <a:latin typeface="+mn-lt"/>
                          <a:ea typeface="+mn-ea"/>
                          <a:cs typeface="+mn-cs"/>
                        </a:rPr>
                        <a:t> records </a:t>
                      </a:r>
                      <a:r>
                        <a:rPr kumimoji="0" lang="en-US" sz="1800" b="0" i="0" u="none" strike="noStrike" cap="none" normalizeH="0" baseline="0" dirty="0" err="1">
                          <a:ln>
                            <a:noFill/>
                          </a:ln>
                          <a:solidFill>
                            <a:srgbClr val="333333"/>
                          </a:solidFill>
                          <a:effectLst/>
                          <a:latin typeface="+mn-lt"/>
                          <a:ea typeface="+mn-ea"/>
                          <a:cs typeface="+mn-cs"/>
                        </a:rPr>
                        <a:t>mitjançant</a:t>
                      </a:r>
                      <a:r>
                        <a:rPr kumimoji="0" lang="en-US" sz="1800" b="0" i="0" u="none" strike="noStrike" cap="none" normalizeH="0" baseline="0" dirty="0">
                          <a:ln>
                            <a:noFill/>
                          </a:ln>
                          <a:solidFill>
                            <a:srgbClr val="333333"/>
                          </a:solidFill>
                          <a:effectLst/>
                          <a:latin typeface="+mn-lt"/>
                          <a:ea typeface="+mn-ea"/>
                          <a:cs typeface="+mn-cs"/>
                        </a:rPr>
                        <a:t> certes </a:t>
                      </a:r>
                      <a:r>
                        <a:rPr kumimoji="0" lang="en-US" sz="1800" b="0" i="0" u="none" strike="noStrike" cap="none" normalizeH="0" baseline="0" dirty="0" err="1">
                          <a:ln>
                            <a:noFill/>
                          </a:ln>
                          <a:solidFill>
                            <a:srgbClr val="333333"/>
                          </a:solidFill>
                          <a:effectLst/>
                          <a:latin typeface="+mn-lt"/>
                          <a:ea typeface="+mn-ea"/>
                          <a:cs typeface="+mn-cs"/>
                        </a:rPr>
                        <a:t>formes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d'interrogar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suggeriments</a:t>
                      </a:r>
                      <a:r>
                        <a:rPr kumimoji="0" lang="en-US" sz="1800" b="0" i="0" u="none" strike="noStrike" cap="none" normalizeH="0" baseline="0" dirty="0">
                          <a:ln>
                            <a:noFill/>
                          </a:ln>
                          <a:solidFill>
                            <a:srgbClr val="333333"/>
                          </a:solidFill>
                          <a:effectLst/>
                          <a:latin typeface="+mn-lt"/>
                          <a:ea typeface="+mn-ea"/>
                          <a:cs typeface="+mn-cs"/>
                        </a:rPr>
                        <a:t>. Hi ha </a:t>
                      </a:r>
                      <a:r>
                        <a:rPr kumimoji="0" lang="en-US" sz="1800" b="0" i="0" u="none" strike="noStrike" cap="none" normalizeH="0" baseline="0" dirty="0" err="1">
                          <a:ln>
                            <a:noFill/>
                          </a:ln>
                          <a:solidFill>
                            <a:srgbClr val="333333"/>
                          </a:solidFill>
                          <a:effectLst/>
                          <a:latin typeface="+mn-lt"/>
                          <a:ea typeface="+mn-ea"/>
                          <a:cs typeface="+mn-cs"/>
                        </a:rPr>
                        <a:t>casos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jurídics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en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els</a:t>
                      </a:r>
                      <a:r>
                        <a:rPr kumimoji="0" lang="en-US" sz="1800" b="0" i="0" u="none" strike="noStrike" cap="none" normalizeH="0" baseline="0" dirty="0">
                          <a:ln>
                            <a:noFill/>
                          </a:ln>
                          <a:solidFill>
                            <a:srgbClr val="333333"/>
                          </a:solidFill>
                          <a:effectLst/>
                          <a:latin typeface="+mn-lt"/>
                          <a:ea typeface="+mn-ea"/>
                          <a:cs typeface="+mn-cs"/>
                        </a:rPr>
                        <a:t> que </a:t>
                      </a:r>
                      <a:r>
                        <a:rPr kumimoji="0" lang="en-US" sz="1800" b="0" i="0" u="none" strike="noStrike" cap="none" normalizeH="0" baseline="0" dirty="0" err="1">
                          <a:ln>
                            <a:noFill/>
                          </a:ln>
                          <a:solidFill>
                            <a:srgbClr val="333333"/>
                          </a:solidFill>
                          <a:effectLst/>
                          <a:latin typeface="+mn-lt"/>
                          <a:ea typeface="+mn-ea"/>
                          <a:cs typeface="+mn-cs"/>
                        </a:rPr>
                        <a:t>persones</a:t>
                      </a:r>
                      <a:r>
                        <a:rPr kumimoji="0" lang="en-US" sz="1800" b="0" i="0" u="none" strike="noStrike" cap="none" normalizeH="0" baseline="0" dirty="0">
                          <a:ln>
                            <a:noFill/>
                          </a:ln>
                          <a:solidFill>
                            <a:srgbClr val="333333"/>
                          </a:solidFill>
                          <a:effectLst/>
                          <a:latin typeface="+mn-lt"/>
                          <a:ea typeface="+mn-ea"/>
                          <a:cs typeface="+mn-cs"/>
                        </a:rPr>
                        <a:t> innocents </a:t>
                      </a:r>
                      <a:r>
                        <a:rPr kumimoji="0" lang="en-US" sz="1800" b="0" i="0" u="none" strike="noStrike" cap="none" normalizeH="0" baseline="0" dirty="0" err="1">
                          <a:ln>
                            <a:noFill/>
                          </a:ln>
                          <a:solidFill>
                            <a:srgbClr val="333333"/>
                          </a:solidFill>
                          <a:effectLst/>
                          <a:latin typeface="+mn-lt"/>
                          <a:ea typeface="+mn-ea"/>
                          <a:cs typeface="+mn-cs"/>
                        </a:rPr>
                        <a:t>confessen</a:t>
                      </a:r>
                      <a:r>
                        <a:rPr kumimoji="0" lang="en-US" sz="1800" b="0" i="0" u="none" strike="noStrike" cap="none" normalizeH="0" baseline="0" dirty="0">
                          <a:ln>
                            <a:noFill/>
                          </a:ln>
                          <a:solidFill>
                            <a:srgbClr val="333333"/>
                          </a:solidFill>
                          <a:effectLst/>
                          <a:latin typeface="+mn-lt"/>
                          <a:ea typeface="+mn-ea"/>
                          <a:cs typeface="+mn-cs"/>
                        </a:rPr>
                        <a:t> un </a:t>
                      </a:r>
                      <a:r>
                        <a:rPr kumimoji="0" lang="en-US" sz="1800" b="0" i="0" u="none" strike="noStrike" cap="none" normalizeH="0" baseline="0" dirty="0" err="1">
                          <a:ln>
                            <a:noFill/>
                          </a:ln>
                          <a:solidFill>
                            <a:srgbClr val="333333"/>
                          </a:solidFill>
                          <a:effectLst/>
                          <a:latin typeface="+mn-lt"/>
                          <a:ea typeface="+mn-ea"/>
                          <a:cs typeface="+mn-cs"/>
                        </a:rPr>
                        <a:t>crim</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després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d'haver</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estat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convençudes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d'haver</a:t>
                      </a:r>
                      <a:r>
                        <a:rPr kumimoji="0" lang="en-US" sz="1800" b="0" i="0" u="none" strike="noStrike" cap="none" normalizeH="0" baseline="0" dirty="0">
                          <a:ln>
                            <a:noFill/>
                          </a:ln>
                          <a:solidFill>
                            <a:srgbClr val="333333"/>
                          </a:solidFill>
                          <a:effectLst/>
                          <a:latin typeface="+mn-lt"/>
                          <a:ea typeface="+mn-ea"/>
                          <a:cs typeface="+mn-cs"/>
                        </a:rPr>
                        <a:t>-ho </a:t>
                      </a:r>
                      <a:r>
                        <a:rPr kumimoji="0" lang="en-US" sz="1800" b="0" i="0" u="none" strike="noStrike" cap="none" normalizeH="0" baseline="0" dirty="0" err="1">
                          <a:ln>
                            <a:noFill/>
                          </a:ln>
                          <a:solidFill>
                            <a:srgbClr val="333333"/>
                          </a:solidFill>
                          <a:effectLst/>
                          <a:latin typeface="+mn-lt"/>
                          <a:ea typeface="+mn-ea"/>
                          <a:cs typeface="+mn-cs"/>
                        </a:rPr>
                        <a:t>comès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durant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intensos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interrogatoris</a:t>
                      </a:r>
                      <a:r>
                        <a:rPr kumimoji="0" lang="en-US"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2"/>
                  </a:ext>
                </a:extLst>
              </a:tr>
              <a:tr h="1120140">
                <a:tc>
                  <a:txBody>
                    <a:bodyPr/>
                    <a:lstStyle/>
                    <a:p>
                      <a:endParaRPr lang="en-US" b="0" i="0" u="none" dirty="0">
                        <a:solidFill>
                          <a:srgbClr val="333333"/>
                        </a:solidFill>
                        <a:latin typeface="+mn-lt"/>
                        <a:ea typeface="+mn-ea"/>
                        <a:cs typeface="+mn-cs"/>
                      </a:endParaRPr>
                    </a:p>
                  </a:txBody>
                  <a:tcPr>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1800" b="0" i="0" u="none" strike="noStrike" cap="none" normalizeH="0" baseline="0" dirty="0" err="1">
                          <a:ln>
                            <a:noFill/>
                          </a:ln>
                          <a:solidFill>
                            <a:srgbClr val="333333"/>
                          </a:solidFill>
                          <a:effectLst/>
                          <a:latin typeface="+mn-lt"/>
                          <a:ea typeface="+mn-ea"/>
                          <a:cs typeface="+mn-cs"/>
                        </a:rPr>
                        <a:t>En</a:t>
                      </a:r>
                      <a:r>
                        <a:rPr kumimoji="0" lang="en-US" sz="1800" b="0" i="0" u="none" strike="noStrike" cap="none" normalizeH="0" baseline="0" dirty="0">
                          <a:ln>
                            <a:noFill/>
                          </a:ln>
                          <a:solidFill>
                            <a:srgbClr val="333333"/>
                          </a:solidFill>
                          <a:effectLst/>
                          <a:latin typeface="+mn-lt"/>
                          <a:ea typeface="+mn-ea"/>
                          <a:cs typeface="+mn-cs"/>
                        </a:rPr>
                        <a:t> un experiment, a les </a:t>
                      </a:r>
                      <a:r>
                        <a:rPr kumimoji="0" lang="en-US" sz="1800" b="0" i="0" u="none" strike="noStrike" cap="none" normalizeH="0" baseline="0" dirty="0" err="1">
                          <a:ln>
                            <a:noFill/>
                          </a:ln>
                          <a:solidFill>
                            <a:srgbClr val="333333"/>
                          </a:solidFill>
                          <a:effectLst/>
                          <a:latin typeface="+mn-lt"/>
                          <a:ea typeface="+mn-ea"/>
                          <a:cs typeface="+mn-cs"/>
                        </a:rPr>
                        <a:t>persones</a:t>
                      </a:r>
                      <a:r>
                        <a:rPr kumimoji="0" lang="en-US" sz="1800" b="0" i="0" u="none" strike="noStrike" cap="none" normalizeH="0" baseline="0" dirty="0">
                          <a:ln>
                            <a:noFill/>
                          </a:ln>
                          <a:solidFill>
                            <a:srgbClr val="333333"/>
                          </a:solidFill>
                          <a:effectLst/>
                          <a:latin typeface="+mn-lt"/>
                          <a:ea typeface="+mn-ea"/>
                          <a:cs typeface="+mn-cs"/>
                        </a:rPr>
                        <a:t> participants </a:t>
                      </a:r>
                      <a:r>
                        <a:rPr kumimoji="0" lang="en-US" sz="1800" b="0" i="0" u="none" strike="noStrike" cap="none" normalizeH="0" baseline="0" dirty="0" err="1">
                          <a:ln>
                            <a:noFill/>
                          </a:ln>
                          <a:solidFill>
                            <a:srgbClr val="333333"/>
                          </a:solidFill>
                          <a:effectLst/>
                          <a:latin typeface="+mn-lt"/>
                          <a:ea typeface="+mn-ea"/>
                          <a:cs typeface="+mn-cs"/>
                        </a:rPr>
                        <a:t>se'ls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ensenyaven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fotos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manipulades</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en</a:t>
                      </a:r>
                      <a:r>
                        <a:rPr kumimoji="0" lang="en-US" sz="1800" b="0" i="0" u="none" strike="noStrike" cap="none" normalizeH="0" baseline="0" dirty="0">
                          <a:ln>
                            <a:noFill/>
                          </a:ln>
                          <a:solidFill>
                            <a:srgbClr val="333333"/>
                          </a:solidFill>
                          <a:effectLst/>
                          <a:latin typeface="+mn-lt"/>
                          <a:ea typeface="+mn-ea"/>
                          <a:cs typeface="+mn-cs"/>
                        </a:rPr>
                        <a:t> les que </a:t>
                      </a:r>
                      <a:r>
                        <a:rPr kumimoji="0" lang="en-US" sz="1800" b="0" i="0" u="none" strike="noStrike" cap="none" normalizeH="0" baseline="0" dirty="0" err="1">
                          <a:ln>
                            <a:noFill/>
                          </a:ln>
                          <a:solidFill>
                            <a:srgbClr val="333333"/>
                          </a:solidFill>
                          <a:effectLst/>
                          <a:latin typeface="+mn-lt"/>
                          <a:ea typeface="+mn-ea"/>
                          <a:cs typeface="+mn-cs"/>
                        </a:rPr>
                        <a:t>estaven</a:t>
                      </a:r>
                      <a:r>
                        <a:rPr kumimoji="0" lang="en-US" sz="1800" b="0" i="0" u="none" strike="noStrike" cap="none" normalizeH="0" baseline="0" dirty="0">
                          <a:ln>
                            <a:noFill/>
                          </a:ln>
                          <a:solidFill>
                            <a:srgbClr val="333333"/>
                          </a:solidFill>
                          <a:effectLst/>
                          <a:latin typeface="+mn-lt"/>
                          <a:ea typeface="+mn-ea"/>
                          <a:cs typeface="+mn-cs"/>
                        </a:rPr>
                        <a:t> volant </a:t>
                      </a:r>
                      <a:r>
                        <a:rPr kumimoji="0" lang="en-US" sz="1800" b="0" i="0" u="none" strike="noStrike" cap="none" normalizeH="0" baseline="0" dirty="0" err="1">
                          <a:ln>
                            <a:noFill/>
                          </a:ln>
                          <a:solidFill>
                            <a:srgbClr val="333333"/>
                          </a:solidFill>
                          <a:effectLst/>
                          <a:latin typeface="+mn-lt"/>
                          <a:ea typeface="+mn-ea"/>
                          <a:cs typeface="+mn-cs"/>
                        </a:rPr>
                        <a:t>en</a:t>
                      </a:r>
                      <a:r>
                        <a:rPr kumimoji="0" lang="en-US" sz="1800" b="0" i="0" u="none" strike="noStrike" cap="none" normalizeH="0" baseline="0" dirty="0">
                          <a:ln>
                            <a:noFill/>
                          </a:ln>
                          <a:solidFill>
                            <a:srgbClr val="333333"/>
                          </a:solidFill>
                          <a:effectLst/>
                          <a:latin typeface="+mn-lt"/>
                          <a:ea typeface="+mn-ea"/>
                          <a:cs typeface="+mn-cs"/>
                        </a:rPr>
                        <a:t> un globus </a:t>
                      </a:r>
                      <a:r>
                        <a:rPr kumimoji="0" lang="en-US" sz="1800" b="0" i="0" u="none" strike="noStrike" cap="none" normalizeH="0" baseline="0" dirty="0" err="1">
                          <a:ln>
                            <a:noFill/>
                          </a:ln>
                          <a:solidFill>
                            <a:srgbClr val="333333"/>
                          </a:solidFill>
                          <a:effectLst/>
                          <a:latin typeface="+mn-lt"/>
                          <a:ea typeface="+mn-ea"/>
                          <a:cs typeface="+mn-cs"/>
                        </a:rPr>
                        <a:t>amb</a:t>
                      </a:r>
                      <a:r>
                        <a:rPr kumimoji="0" lang="en-US" sz="1800" b="0" i="0" u="none" strike="noStrike" cap="none" normalizeH="0" baseline="0" dirty="0">
                          <a:ln>
                            <a:noFill/>
                          </a:ln>
                          <a:solidFill>
                            <a:srgbClr val="333333"/>
                          </a:solidFill>
                          <a:effectLst/>
                          <a:latin typeface="+mn-lt"/>
                          <a:ea typeface="+mn-ea"/>
                          <a:cs typeface="+mn-cs"/>
                        </a:rPr>
                        <a:t> el </a:t>
                      </a:r>
                      <a:r>
                        <a:rPr kumimoji="0" lang="en-US" sz="1800" b="0" i="0" u="none" strike="noStrike" cap="none" normalizeH="0" baseline="0" dirty="0" err="1">
                          <a:ln>
                            <a:noFill/>
                          </a:ln>
                          <a:solidFill>
                            <a:srgbClr val="333333"/>
                          </a:solidFill>
                          <a:effectLst/>
                          <a:latin typeface="+mn-lt"/>
                          <a:ea typeface="+mn-ea"/>
                          <a:cs typeface="+mn-cs"/>
                        </a:rPr>
                        <a:t>seu</a:t>
                      </a:r>
                      <a:r>
                        <a:rPr kumimoji="0" lang="en-US" sz="1800" b="0" i="0" u="none" strike="noStrike" cap="none" normalizeH="0" baseline="0" dirty="0">
                          <a:ln>
                            <a:noFill/>
                          </a:ln>
                          <a:solidFill>
                            <a:srgbClr val="333333"/>
                          </a:solidFill>
                          <a:effectLst/>
                          <a:latin typeface="+mn-lt"/>
                          <a:ea typeface="+mn-ea"/>
                          <a:cs typeface="+mn-cs"/>
                        </a:rPr>
                        <a:t> pare. El 50% de les </a:t>
                      </a:r>
                      <a:r>
                        <a:rPr kumimoji="0" lang="en-US" sz="1800" b="0" i="0" u="none" strike="noStrike" cap="none" normalizeH="0" baseline="0" dirty="0" err="1">
                          <a:ln>
                            <a:noFill/>
                          </a:ln>
                          <a:solidFill>
                            <a:srgbClr val="333333"/>
                          </a:solidFill>
                          <a:effectLst/>
                          <a:latin typeface="+mn-lt"/>
                          <a:ea typeface="+mn-ea"/>
                          <a:cs typeface="+mn-cs"/>
                        </a:rPr>
                        <a:t>persones</a:t>
                      </a:r>
                      <a:r>
                        <a:rPr kumimoji="0" lang="en-US" sz="1800" b="0" i="0" u="none" strike="noStrike" cap="none" normalizeH="0" baseline="0" dirty="0">
                          <a:ln>
                            <a:noFill/>
                          </a:ln>
                          <a:solidFill>
                            <a:srgbClr val="333333"/>
                          </a:solidFill>
                          <a:effectLst/>
                          <a:latin typeface="+mn-lt"/>
                          <a:ea typeface="+mn-ea"/>
                          <a:cs typeface="+mn-cs"/>
                        </a:rPr>
                        <a:t> van </a:t>
                      </a:r>
                      <a:r>
                        <a:rPr kumimoji="0" lang="en-US" sz="1800" b="0" i="0" u="none" strike="noStrike" cap="none" normalizeH="0" baseline="0" dirty="0" err="1">
                          <a:ln>
                            <a:noFill/>
                          </a:ln>
                          <a:solidFill>
                            <a:srgbClr val="333333"/>
                          </a:solidFill>
                          <a:effectLst/>
                          <a:latin typeface="+mn-lt"/>
                          <a:ea typeface="+mn-ea"/>
                          <a:cs typeface="+mn-cs"/>
                        </a:rPr>
                        <a:t>dir</a:t>
                      </a:r>
                      <a:r>
                        <a:rPr kumimoji="0" lang="en-US" sz="1800" b="0" i="0" u="none" strike="noStrike" cap="none" normalizeH="0" baseline="0" dirty="0">
                          <a:ln>
                            <a:noFill/>
                          </a:ln>
                          <a:solidFill>
                            <a:srgbClr val="333333"/>
                          </a:solidFill>
                          <a:effectLst/>
                          <a:latin typeface="+mn-lt"/>
                          <a:ea typeface="+mn-ea"/>
                          <a:cs typeface="+mn-cs"/>
                        </a:rPr>
                        <a:t> que </a:t>
                      </a:r>
                      <a:r>
                        <a:rPr kumimoji="0" lang="en-US" sz="1800" b="0" i="0" u="none" strike="noStrike" cap="none" normalizeH="0" baseline="0" dirty="0" err="1">
                          <a:ln>
                            <a:noFill/>
                          </a:ln>
                          <a:solidFill>
                            <a:srgbClr val="333333"/>
                          </a:solidFill>
                          <a:effectLst/>
                          <a:latin typeface="+mn-lt"/>
                          <a:ea typeface="+mn-ea"/>
                          <a:cs typeface="+mn-cs"/>
                        </a:rPr>
                        <a:t>recordaven</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aquell</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episodi</a:t>
                      </a:r>
                      <a:r>
                        <a:rPr kumimoji="0" lang="en-US" sz="1800" b="0" i="0" u="none" strike="noStrike" cap="none" normalizeH="0" baseline="0" dirty="0">
                          <a:ln>
                            <a:noFill/>
                          </a:ln>
                          <a:solidFill>
                            <a:srgbClr val="333333"/>
                          </a:solidFill>
                          <a:effectLst/>
                          <a:latin typeface="+mn-lt"/>
                          <a:ea typeface="+mn-ea"/>
                          <a:cs typeface="+mn-cs"/>
                        </a:rPr>
                        <a:t>, que </a:t>
                      </a:r>
                      <a:r>
                        <a:rPr kumimoji="0" lang="en-US" sz="1800" b="0" i="0" u="none" strike="noStrike" cap="none" normalizeH="0" baseline="0" dirty="0" err="1">
                          <a:ln>
                            <a:noFill/>
                          </a:ln>
                          <a:solidFill>
                            <a:srgbClr val="333333"/>
                          </a:solidFill>
                          <a:effectLst/>
                          <a:latin typeface="+mn-lt"/>
                          <a:ea typeface="+mn-ea"/>
                          <a:cs typeface="+mn-cs"/>
                        </a:rPr>
                        <a:t>realment</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mai</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havia</a:t>
                      </a:r>
                      <a:r>
                        <a:rPr kumimoji="0" lang="en-US" sz="1800" b="0" i="0" u="none" strike="noStrike" cap="none" normalizeH="0" baseline="0" dirty="0">
                          <a:ln>
                            <a:noFill/>
                          </a:ln>
                          <a:solidFill>
                            <a:srgbClr val="333333"/>
                          </a:solidFill>
                          <a:effectLst/>
                          <a:latin typeface="+mn-lt"/>
                          <a:ea typeface="+mn-ea"/>
                          <a:cs typeface="+mn-cs"/>
                        </a:rPr>
                        <a:t> </a:t>
                      </a:r>
                      <a:r>
                        <a:rPr kumimoji="0" lang="en-US" sz="1800" b="0" i="0" u="none" strike="noStrike" cap="none" normalizeH="0" baseline="0" dirty="0" err="1">
                          <a:ln>
                            <a:noFill/>
                          </a:ln>
                          <a:solidFill>
                            <a:srgbClr val="333333"/>
                          </a:solidFill>
                          <a:effectLst/>
                          <a:latin typeface="+mn-lt"/>
                          <a:ea typeface="+mn-ea"/>
                          <a:cs typeface="+mn-cs"/>
                        </a:rPr>
                        <a:t>succeït</a:t>
                      </a:r>
                      <a:r>
                        <a:rPr kumimoji="0" lang="en-US" sz="1800" b="0" i="0" u="none" strike="noStrike" cap="none" normalizeH="0" baseline="0" dirty="0">
                          <a:ln>
                            <a:noFill/>
                          </a:ln>
                          <a:solidFill>
                            <a:srgbClr val="333333"/>
                          </a:solidFill>
                          <a:effectLst/>
                          <a:latin typeface="+mn-lt"/>
                          <a:ea typeface="+mn-ea"/>
                          <a:cs typeface="+mn-cs"/>
                        </a:rPr>
                        <a:t>.</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5" marB="45725"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3"/>
                  </a:ext>
                </a:extLst>
              </a:tr>
            </a:tbl>
          </a:graphicData>
        </a:graphic>
      </p:graphicFrame>
      <p:pic>
        <p:nvPicPr>
          <p:cNvPr id="15" name="Picture 14" descr="Humphrey Bogart 1948 - 1horsetown - flickr-c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0859" y="2320379"/>
            <a:ext cx="66077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descr="pingnews - flickr - Ronald Reagan at Durenberger Rally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737" y="3503379"/>
            <a:ext cx="117302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6" descr="M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4229" y="4624635"/>
            <a:ext cx="1374036"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descr="oefe - flickr - Noch ein Ballon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67633" y="5754960"/>
            <a:ext cx="68722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548599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Quina rellevància té això?</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rPr>
              <a:t>Hi ha </a:t>
            </a:r>
            <a:r>
              <a:rPr lang="en-US" altLang="de-DE" sz="2400" dirty="0" err="1">
                <a:solidFill>
                  <a:srgbClr val="333333"/>
                </a:solidFill>
              </a:rPr>
              <a:t>estudis</a:t>
            </a:r>
            <a:r>
              <a:rPr lang="en-US" altLang="de-DE" sz="2400" dirty="0">
                <a:solidFill>
                  <a:srgbClr val="333333"/>
                </a:solidFill>
              </a:rPr>
              <a:t> que </a:t>
            </a:r>
            <a:r>
              <a:rPr lang="en-US" altLang="de-DE" sz="2400" dirty="0" err="1">
                <a:solidFill>
                  <a:srgbClr val="333333"/>
                </a:solidFill>
              </a:rPr>
              <a:t>demostren</a:t>
            </a:r>
            <a:r>
              <a:rPr lang="en-US" altLang="de-DE" sz="2400" dirty="0">
                <a:solidFill>
                  <a:srgbClr val="333333"/>
                </a:solidFill>
              </a:rPr>
              <a:t> que les </a:t>
            </a:r>
            <a:r>
              <a:rPr lang="en-US" altLang="de-DE" sz="2400" dirty="0" err="1">
                <a:solidFill>
                  <a:srgbClr val="333333"/>
                </a:solidFill>
              </a:rPr>
              <a:t>persones</a:t>
            </a:r>
            <a:r>
              <a:rPr lang="en-US" altLang="de-DE" sz="2400" dirty="0">
                <a:solidFill>
                  <a:srgbClr val="333333"/>
                </a:solidFill>
              </a:rPr>
              <a:t> </a:t>
            </a:r>
            <a:r>
              <a:rPr lang="en-US" altLang="de-DE" sz="2400" dirty="0" err="1">
                <a:solidFill>
                  <a:srgbClr val="333333"/>
                </a:solidFill>
              </a:rPr>
              <a:t>amb</a:t>
            </a:r>
            <a:r>
              <a:rPr lang="en-US" altLang="de-DE" sz="2400" dirty="0">
                <a:solidFill>
                  <a:srgbClr val="333333"/>
                </a:solidFill>
              </a:rPr>
              <a:t> </a:t>
            </a:r>
            <a:r>
              <a:rPr lang="en-US" altLang="de-DE" sz="2400" dirty="0" err="1">
                <a:solidFill>
                  <a:srgbClr val="333333"/>
                </a:solidFill>
              </a:rPr>
              <a:t>psicosi</a:t>
            </a:r>
            <a:r>
              <a:rPr lang="en-US" altLang="de-DE" sz="2400" dirty="0">
                <a:solidFill>
                  <a:srgbClr val="333333"/>
                </a:solidFill>
              </a:rPr>
              <a:t> (</a:t>
            </a:r>
            <a:r>
              <a:rPr lang="en-US" altLang="de-DE" sz="2400" dirty="0" err="1">
                <a:solidFill>
                  <a:srgbClr val="333333"/>
                </a:solidFill>
              </a:rPr>
              <a:t>però</a:t>
            </a:r>
            <a:r>
              <a:rPr lang="en-US" altLang="de-DE" sz="2400" dirty="0">
                <a:solidFill>
                  <a:srgbClr val="333333"/>
                </a:solidFill>
              </a:rPr>
              <a:t> no totes!) </a:t>
            </a:r>
            <a:r>
              <a:rPr lang="en-US" altLang="de-DE" sz="2400" dirty="0" err="1">
                <a:solidFill>
                  <a:srgbClr val="333333"/>
                </a:solidFill>
              </a:rPr>
              <a:t>tenen</a:t>
            </a:r>
            <a:r>
              <a:rPr lang="en-US" altLang="de-DE" sz="2400" dirty="0">
                <a:solidFill>
                  <a:srgbClr val="333333"/>
                </a:solidFill>
              </a:rPr>
              <a:t> </a:t>
            </a:r>
            <a:r>
              <a:rPr lang="en-US" altLang="de-DE" sz="2400" dirty="0" err="1">
                <a:solidFill>
                  <a:srgbClr val="333333"/>
                </a:solidFill>
              </a:rPr>
              <a:t>més</a:t>
            </a:r>
            <a:r>
              <a:rPr lang="en-US" altLang="de-DE" sz="2400" dirty="0">
                <a:solidFill>
                  <a:srgbClr val="333333"/>
                </a:solidFill>
              </a:rPr>
              <a:t> </a:t>
            </a:r>
            <a:r>
              <a:rPr lang="en-US" altLang="de-DE" sz="2400" dirty="0" err="1">
                <a:solidFill>
                  <a:srgbClr val="333333"/>
                </a:solidFill>
              </a:rPr>
              <a:t>confiança</a:t>
            </a:r>
            <a:r>
              <a:rPr lang="en-US" altLang="de-DE" sz="2400" dirty="0">
                <a:solidFill>
                  <a:srgbClr val="333333"/>
                </a:solidFill>
              </a:rPr>
              <a:t>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els</a:t>
            </a:r>
            <a:r>
              <a:rPr lang="en-US" altLang="de-DE" sz="2400" dirty="0">
                <a:solidFill>
                  <a:srgbClr val="333333"/>
                </a:solidFill>
              </a:rPr>
              <a:t> records </a:t>
            </a:r>
            <a:r>
              <a:rPr lang="en-US" altLang="de-DE" sz="2400" dirty="0" err="1">
                <a:solidFill>
                  <a:srgbClr val="333333"/>
                </a:solidFill>
              </a:rPr>
              <a:t>falsos</a:t>
            </a:r>
            <a:r>
              <a:rPr lang="en-US" altLang="de-DE" sz="2400" dirty="0">
                <a:solidFill>
                  <a:srgbClr val="333333"/>
                </a:solidFill>
              </a:rPr>
              <a:t> que les </a:t>
            </a:r>
            <a:r>
              <a:rPr lang="en-US" altLang="de-DE" sz="2400" dirty="0" err="1">
                <a:solidFill>
                  <a:srgbClr val="333333"/>
                </a:solidFill>
              </a:rPr>
              <a:t>persones</a:t>
            </a:r>
            <a:r>
              <a:rPr lang="en-US" altLang="de-DE" sz="2400" dirty="0">
                <a:solidFill>
                  <a:srgbClr val="333333"/>
                </a:solidFill>
              </a:rPr>
              <a:t> sense </a:t>
            </a:r>
            <a:r>
              <a:rPr lang="en-US" altLang="de-DE" sz="2400" err="1">
                <a:solidFill>
                  <a:srgbClr val="333333"/>
                </a:solidFill>
              </a:rPr>
              <a:t>psicosi</a:t>
            </a:r>
            <a:r>
              <a:rPr lang="en-US"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5 – Memòria</a:t>
            </a:r>
          </a:p>
        </p:txBody>
      </p:sp>
      <p:sp>
        <p:nvSpPr>
          <p:cNvPr id="4" name="Slide Number Placeholder 3"/>
          <p:cNvSpPr>
            <a:spLocks noGrp="1"/>
          </p:cNvSpPr>
          <p:nvPr>
            <p:ph type="sldNum" sz="quarter" idx="12"/>
          </p:nvPr>
        </p:nvSpPr>
        <p:spPr/>
        <p:txBody>
          <a:bodyPr/>
          <a:lstStyle/>
          <a:p>
            <a:fld id="{AD86AA6A-EB01-48C5-8353-535667E9E2F6}" type="slidenum">
              <a:rPr lang="de-DE" altLang="es-ES" smtClean="0">
                <a:latin typeface="+mn-lt"/>
                <a:ea typeface="+mn-ea"/>
              </a:rPr>
              <a:pPr/>
              <a:t>38</a:t>
            </a:fld>
            <a:endParaRPr lang="de-DE" altLang="es-ES">
              <a:latin typeface="+mn-lt"/>
              <a:ea typeface="+mn-ea"/>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Quina rellevància té això?</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a:solidFill>
                  <a:srgbClr val="333333"/>
                </a:solidFill>
              </a:rPr>
              <a:t>Hi ha </a:t>
            </a:r>
            <a:r>
              <a:rPr lang="en-US" altLang="de-DE" sz="2400" dirty="0" err="1">
                <a:solidFill>
                  <a:srgbClr val="333333"/>
                </a:solidFill>
              </a:rPr>
              <a:t>estudis</a:t>
            </a:r>
            <a:r>
              <a:rPr lang="en-US" altLang="de-DE" sz="2400" dirty="0">
                <a:solidFill>
                  <a:srgbClr val="333333"/>
                </a:solidFill>
              </a:rPr>
              <a:t> que </a:t>
            </a:r>
            <a:r>
              <a:rPr lang="en-US" altLang="de-DE" sz="2400" dirty="0" err="1">
                <a:solidFill>
                  <a:srgbClr val="333333"/>
                </a:solidFill>
              </a:rPr>
              <a:t>demostren</a:t>
            </a:r>
            <a:r>
              <a:rPr lang="en-US" altLang="de-DE" sz="2400" dirty="0">
                <a:solidFill>
                  <a:srgbClr val="333333"/>
                </a:solidFill>
              </a:rPr>
              <a:t> que les </a:t>
            </a:r>
            <a:r>
              <a:rPr lang="en-US" altLang="de-DE" sz="2400" dirty="0" err="1">
                <a:solidFill>
                  <a:srgbClr val="333333"/>
                </a:solidFill>
              </a:rPr>
              <a:t>persones</a:t>
            </a:r>
            <a:r>
              <a:rPr lang="en-US" altLang="de-DE" sz="2400" dirty="0">
                <a:solidFill>
                  <a:srgbClr val="333333"/>
                </a:solidFill>
              </a:rPr>
              <a:t> </a:t>
            </a:r>
            <a:r>
              <a:rPr lang="en-US" altLang="de-DE" sz="2400" dirty="0" err="1">
                <a:solidFill>
                  <a:srgbClr val="333333"/>
                </a:solidFill>
              </a:rPr>
              <a:t>amb</a:t>
            </a:r>
            <a:r>
              <a:rPr lang="en-US" altLang="de-DE" sz="2400" dirty="0">
                <a:solidFill>
                  <a:srgbClr val="333333"/>
                </a:solidFill>
              </a:rPr>
              <a:t> </a:t>
            </a:r>
            <a:r>
              <a:rPr lang="en-US" altLang="de-DE" sz="2400" dirty="0" err="1">
                <a:solidFill>
                  <a:srgbClr val="333333"/>
                </a:solidFill>
              </a:rPr>
              <a:t>psicosi</a:t>
            </a:r>
            <a:r>
              <a:rPr lang="en-US" altLang="de-DE" sz="2400" dirty="0">
                <a:solidFill>
                  <a:srgbClr val="333333"/>
                </a:solidFill>
              </a:rPr>
              <a:t> (</a:t>
            </a:r>
            <a:r>
              <a:rPr lang="en-US" altLang="de-DE" sz="2400" dirty="0" err="1">
                <a:solidFill>
                  <a:srgbClr val="333333"/>
                </a:solidFill>
              </a:rPr>
              <a:t>però</a:t>
            </a:r>
            <a:r>
              <a:rPr lang="en-US" altLang="de-DE" sz="2400" dirty="0">
                <a:solidFill>
                  <a:srgbClr val="333333"/>
                </a:solidFill>
              </a:rPr>
              <a:t> no totes!) </a:t>
            </a:r>
            <a:r>
              <a:rPr lang="en-US" altLang="de-DE" sz="2400" dirty="0" err="1">
                <a:solidFill>
                  <a:srgbClr val="333333"/>
                </a:solidFill>
              </a:rPr>
              <a:t>tenen</a:t>
            </a:r>
            <a:r>
              <a:rPr lang="en-US" altLang="de-DE" sz="2400" dirty="0">
                <a:solidFill>
                  <a:srgbClr val="333333"/>
                </a:solidFill>
              </a:rPr>
              <a:t> </a:t>
            </a:r>
            <a:r>
              <a:rPr lang="en-US" altLang="de-DE" sz="2400" dirty="0" err="1">
                <a:solidFill>
                  <a:srgbClr val="333333"/>
                </a:solidFill>
              </a:rPr>
              <a:t>més</a:t>
            </a:r>
            <a:r>
              <a:rPr lang="en-US" altLang="de-DE" sz="2400" dirty="0">
                <a:solidFill>
                  <a:srgbClr val="333333"/>
                </a:solidFill>
              </a:rPr>
              <a:t> </a:t>
            </a:r>
            <a:r>
              <a:rPr lang="en-US" altLang="de-DE" sz="2400" dirty="0" err="1">
                <a:solidFill>
                  <a:srgbClr val="333333"/>
                </a:solidFill>
              </a:rPr>
              <a:t>confiança</a:t>
            </a:r>
            <a:r>
              <a:rPr lang="en-US" altLang="de-DE" sz="2400" dirty="0">
                <a:solidFill>
                  <a:srgbClr val="333333"/>
                </a:solidFill>
              </a:rPr>
              <a:t>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els</a:t>
            </a:r>
            <a:r>
              <a:rPr lang="en-US" altLang="de-DE" sz="2400" dirty="0">
                <a:solidFill>
                  <a:srgbClr val="333333"/>
                </a:solidFill>
              </a:rPr>
              <a:t> records </a:t>
            </a:r>
            <a:r>
              <a:rPr lang="en-US" altLang="de-DE" sz="2400" dirty="0" err="1">
                <a:solidFill>
                  <a:srgbClr val="333333"/>
                </a:solidFill>
              </a:rPr>
              <a:t>falsos</a:t>
            </a:r>
            <a:r>
              <a:rPr lang="en-US" altLang="de-DE" sz="2400" dirty="0">
                <a:solidFill>
                  <a:srgbClr val="333333"/>
                </a:solidFill>
              </a:rPr>
              <a:t> que les </a:t>
            </a:r>
            <a:r>
              <a:rPr lang="en-US" altLang="de-DE" sz="2400" dirty="0" err="1">
                <a:solidFill>
                  <a:srgbClr val="333333"/>
                </a:solidFill>
              </a:rPr>
              <a:t>persones</a:t>
            </a:r>
            <a:r>
              <a:rPr lang="en-US" altLang="de-DE" sz="2400" dirty="0">
                <a:solidFill>
                  <a:srgbClr val="333333"/>
                </a:solidFill>
              </a:rPr>
              <a:t> sense </a:t>
            </a:r>
            <a:r>
              <a:rPr lang="en-US" altLang="de-DE" sz="2400" dirty="0" err="1">
                <a:solidFill>
                  <a:srgbClr val="333333"/>
                </a:solidFill>
              </a:rPr>
              <a:t>psicosi</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Alhora</a:t>
            </a:r>
            <a:r>
              <a:rPr lang="en-US" altLang="de-DE" sz="2400" dirty="0">
                <a:solidFill>
                  <a:srgbClr val="333333"/>
                </a:solidFill>
              </a:rPr>
              <a:t>, la </a:t>
            </a:r>
            <a:r>
              <a:rPr lang="en-US" altLang="de-DE" sz="2400" dirty="0" err="1">
                <a:solidFill>
                  <a:srgbClr val="333333"/>
                </a:solidFill>
              </a:rPr>
              <a:t>certesa</a:t>
            </a:r>
            <a:r>
              <a:rPr lang="en-US" altLang="de-DE" sz="2400" dirty="0">
                <a:solidFill>
                  <a:srgbClr val="333333"/>
                </a:solidFill>
              </a:rPr>
              <a:t> </a:t>
            </a:r>
            <a:r>
              <a:rPr lang="en-US" altLang="de-DE" sz="2400" dirty="0" err="1">
                <a:solidFill>
                  <a:srgbClr val="333333"/>
                </a:solidFill>
              </a:rPr>
              <a:t>sobre</a:t>
            </a:r>
            <a:r>
              <a:rPr lang="en-US" altLang="de-DE" sz="2400" dirty="0">
                <a:solidFill>
                  <a:srgbClr val="333333"/>
                </a:solidFill>
              </a:rPr>
              <a:t> </a:t>
            </a:r>
            <a:r>
              <a:rPr lang="en-US" altLang="de-DE" sz="2400" dirty="0" err="1">
                <a:solidFill>
                  <a:srgbClr val="333333"/>
                </a:solidFill>
              </a:rPr>
              <a:t>els</a:t>
            </a:r>
            <a:r>
              <a:rPr lang="en-US" altLang="de-DE" sz="2400" dirty="0">
                <a:solidFill>
                  <a:srgbClr val="333333"/>
                </a:solidFill>
              </a:rPr>
              <a:t> records </a:t>
            </a:r>
            <a:r>
              <a:rPr lang="en-US" altLang="de-DE" sz="2400" dirty="0" err="1">
                <a:solidFill>
                  <a:srgbClr val="333333"/>
                </a:solidFill>
              </a:rPr>
              <a:t>veritables</a:t>
            </a:r>
            <a:r>
              <a:rPr lang="en-US" altLang="de-DE" sz="2400" dirty="0">
                <a:solidFill>
                  <a:srgbClr val="333333"/>
                </a:solidFill>
              </a:rPr>
              <a:t> (</a:t>
            </a:r>
            <a:r>
              <a:rPr lang="en-US" altLang="de-DE" sz="2400" dirty="0" err="1">
                <a:solidFill>
                  <a:srgbClr val="333333"/>
                </a:solidFill>
              </a:rPr>
              <a:t>és</a:t>
            </a:r>
            <a:r>
              <a:rPr lang="en-US" altLang="de-DE" sz="2400" dirty="0">
                <a:solidFill>
                  <a:srgbClr val="333333"/>
                </a:solidFill>
              </a:rPr>
              <a:t> a </a:t>
            </a:r>
            <a:r>
              <a:rPr lang="en-US" altLang="de-DE" sz="2400" dirty="0" err="1">
                <a:solidFill>
                  <a:srgbClr val="333333"/>
                </a:solidFill>
              </a:rPr>
              <a:t>dir</a:t>
            </a:r>
            <a:r>
              <a:rPr lang="en-US" altLang="de-DE" sz="2400" dirty="0">
                <a:solidFill>
                  <a:srgbClr val="333333"/>
                </a:solidFill>
              </a:rPr>
              <a:t>, </a:t>
            </a:r>
            <a:r>
              <a:rPr lang="en-US" altLang="de-DE" sz="2400" dirty="0" err="1">
                <a:solidFill>
                  <a:srgbClr val="333333"/>
                </a:solidFill>
              </a:rPr>
              <a:t>alguna</a:t>
            </a:r>
            <a:r>
              <a:rPr lang="en-US" altLang="de-DE" sz="2400" dirty="0">
                <a:solidFill>
                  <a:srgbClr val="333333"/>
                </a:solidFill>
              </a:rPr>
              <a:t> </a:t>
            </a:r>
            <a:r>
              <a:rPr lang="en-US" altLang="de-DE" sz="2400" dirty="0" err="1">
                <a:solidFill>
                  <a:srgbClr val="333333"/>
                </a:solidFill>
              </a:rPr>
              <a:t>cosa</a:t>
            </a:r>
            <a:r>
              <a:rPr lang="en-US" altLang="de-DE" sz="2400" dirty="0">
                <a:solidFill>
                  <a:srgbClr val="333333"/>
                </a:solidFill>
              </a:rPr>
              <a:t> que </a:t>
            </a:r>
            <a:r>
              <a:rPr lang="en-US" altLang="de-DE" sz="2400" dirty="0" err="1">
                <a:solidFill>
                  <a:srgbClr val="333333"/>
                </a:solidFill>
              </a:rPr>
              <a:t>realment</a:t>
            </a:r>
            <a:r>
              <a:rPr lang="en-US" altLang="de-DE" sz="2400" dirty="0">
                <a:solidFill>
                  <a:srgbClr val="333333"/>
                </a:solidFill>
              </a:rPr>
              <a:t> </a:t>
            </a:r>
            <a:r>
              <a:rPr lang="en-US" altLang="de-DE" sz="2400" dirty="0" err="1">
                <a:solidFill>
                  <a:srgbClr val="333333"/>
                </a:solidFill>
              </a:rPr>
              <a:t>va</a:t>
            </a:r>
            <a:r>
              <a:rPr lang="en-US" altLang="de-DE" sz="2400" dirty="0">
                <a:solidFill>
                  <a:srgbClr val="333333"/>
                </a:solidFill>
              </a:rPr>
              <a:t> </a:t>
            </a:r>
            <a:r>
              <a:rPr lang="en-US" altLang="de-DE" sz="2400" dirty="0" err="1">
                <a:solidFill>
                  <a:srgbClr val="333333"/>
                </a:solidFill>
              </a:rPr>
              <a:t>succeir</a:t>
            </a:r>
            <a:r>
              <a:rPr lang="en-US" altLang="de-DE" sz="2400" dirty="0">
                <a:solidFill>
                  <a:srgbClr val="333333"/>
                </a:solidFill>
              </a:rPr>
              <a:t>) </a:t>
            </a:r>
            <a:r>
              <a:rPr lang="en-US" altLang="de-DE" sz="2400" dirty="0" err="1">
                <a:solidFill>
                  <a:srgbClr val="333333"/>
                </a:solidFill>
              </a:rPr>
              <a:t>es</a:t>
            </a:r>
            <a:r>
              <a:rPr lang="en-US" altLang="de-DE" sz="2400" dirty="0">
                <a:solidFill>
                  <a:srgbClr val="333333"/>
                </a:solidFill>
              </a:rPr>
              <a:t> </a:t>
            </a:r>
            <a:r>
              <a:rPr lang="en-US" altLang="de-DE" sz="2400" dirty="0" err="1">
                <a:solidFill>
                  <a:srgbClr val="333333"/>
                </a:solidFill>
              </a:rPr>
              <a:t>redueix</a:t>
            </a:r>
            <a:r>
              <a:rPr lang="en-US" altLang="de-DE" sz="2400" dirty="0">
                <a:solidFill>
                  <a:srgbClr val="333333"/>
                </a:solidFill>
              </a:rPr>
              <a:t> </a:t>
            </a:r>
            <a:r>
              <a:rPr lang="en-US" altLang="de-DE" sz="2400" dirty="0" err="1">
                <a:solidFill>
                  <a:srgbClr val="333333"/>
                </a:solidFill>
              </a:rPr>
              <a:t>en</a:t>
            </a:r>
            <a:r>
              <a:rPr lang="en-US" altLang="de-DE" sz="2400" dirty="0">
                <a:solidFill>
                  <a:srgbClr val="333333"/>
                </a:solidFill>
              </a:rPr>
              <a:t> la </a:t>
            </a:r>
            <a:r>
              <a:rPr lang="en-US" altLang="de-DE" sz="2400" err="1">
                <a:solidFill>
                  <a:srgbClr val="333333"/>
                </a:solidFill>
              </a:rPr>
              <a:t>psicosi</a:t>
            </a:r>
            <a:r>
              <a:rPr lang="en-US"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5 – Memòria</a:t>
            </a:r>
          </a:p>
        </p:txBody>
      </p:sp>
      <p:sp>
        <p:nvSpPr>
          <p:cNvPr id="4" name="Slide Number Placeholder 3"/>
          <p:cNvSpPr>
            <a:spLocks noGrp="1"/>
          </p:cNvSpPr>
          <p:nvPr>
            <p:ph type="sldNum" sz="quarter" idx="12"/>
          </p:nvPr>
        </p:nvSpPr>
        <p:spPr/>
        <p:txBody>
          <a:bodyPr/>
          <a:lstStyle/>
          <a:p>
            <a:fld id="{AD86AA6A-EB01-48C5-8353-535667E9E2F6}" type="slidenum">
              <a:rPr lang="de-DE" altLang="es-ES" smtClean="0">
                <a:latin typeface="+mn-lt"/>
                <a:ea typeface="+mn-ea"/>
              </a:rPr>
              <a:pPr/>
              <a:t>39</a:t>
            </a:fld>
            <a:endParaRPr lang="de-DE" altLang="es-ES">
              <a:latin typeface="+mn-lt"/>
              <a:ea typeface="+mn-ea"/>
            </a:endParaRPr>
          </a:p>
        </p:txBody>
      </p:sp>
    </p:spTree>
    <p:extLst>
      <p:ext uri="{BB962C8B-B14F-4D97-AF65-F5344CB8AC3E}">
        <p14:creationId xmlns:p14="http://schemas.microsoft.com/office/powerpoint/2010/main" val="202138188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mn-lt"/>
                <a:ea typeface="+mn-ea"/>
                <a:cs typeface="+mn-cs"/>
              </a:rPr>
              <a:t>Quina rellevància té això?</a:t>
            </a: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n-US" altLang="de-DE" sz="2400" dirty="0">
                <a:solidFill>
                  <a:srgbClr val="333333"/>
                </a:solidFill>
              </a:rPr>
              <a:t>Hi ha </a:t>
            </a:r>
            <a:r>
              <a:rPr lang="en-US" altLang="de-DE" sz="2400" dirty="0" err="1">
                <a:solidFill>
                  <a:srgbClr val="333333"/>
                </a:solidFill>
              </a:rPr>
              <a:t>estudis</a:t>
            </a:r>
            <a:r>
              <a:rPr lang="en-US" altLang="de-DE" sz="2400" dirty="0">
                <a:solidFill>
                  <a:srgbClr val="333333"/>
                </a:solidFill>
              </a:rPr>
              <a:t> que </a:t>
            </a:r>
            <a:r>
              <a:rPr lang="en-US" altLang="de-DE" sz="2400" dirty="0" err="1">
                <a:solidFill>
                  <a:srgbClr val="333333"/>
                </a:solidFill>
              </a:rPr>
              <a:t>demostren</a:t>
            </a:r>
            <a:r>
              <a:rPr lang="en-US" altLang="de-DE" sz="2400" dirty="0">
                <a:solidFill>
                  <a:srgbClr val="333333"/>
                </a:solidFill>
              </a:rPr>
              <a:t> que les </a:t>
            </a:r>
            <a:r>
              <a:rPr lang="en-US" altLang="de-DE" sz="2400" dirty="0" err="1">
                <a:solidFill>
                  <a:srgbClr val="333333"/>
                </a:solidFill>
              </a:rPr>
              <a:t>persones</a:t>
            </a:r>
            <a:r>
              <a:rPr lang="en-US" altLang="de-DE" sz="2400" dirty="0">
                <a:solidFill>
                  <a:srgbClr val="333333"/>
                </a:solidFill>
              </a:rPr>
              <a:t> </a:t>
            </a:r>
            <a:r>
              <a:rPr lang="en-US" altLang="de-DE" sz="2400" dirty="0" err="1">
                <a:solidFill>
                  <a:srgbClr val="333333"/>
                </a:solidFill>
              </a:rPr>
              <a:t>amb</a:t>
            </a:r>
            <a:r>
              <a:rPr lang="en-US" altLang="de-DE" sz="2400" dirty="0">
                <a:solidFill>
                  <a:srgbClr val="333333"/>
                </a:solidFill>
              </a:rPr>
              <a:t> </a:t>
            </a:r>
            <a:r>
              <a:rPr lang="en-US" altLang="de-DE" sz="2400" dirty="0" err="1">
                <a:solidFill>
                  <a:srgbClr val="333333"/>
                </a:solidFill>
              </a:rPr>
              <a:t>psicosi</a:t>
            </a:r>
            <a:r>
              <a:rPr lang="en-US" altLang="de-DE" sz="2400" dirty="0">
                <a:solidFill>
                  <a:srgbClr val="333333"/>
                </a:solidFill>
              </a:rPr>
              <a:t> (</a:t>
            </a:r>
            <a:r>
              <a:rPr lang="en-US" altLang="de-DE" sz="2400" dirty="0" err="1">
                <a:solidFill>
                  <a:srgbClr val="333333"/>
                </a:solidFill>
              </a:rPr>
              <a:t>però</a:t>
            </a:r>
            <a:r>
              <a:rPr lang="en-US" altLang="de-DE" sz="2400" dirty="0">
                <a:solidFill>
                  <a:srgbClr val="333333"/>
                </a:solidFill>
              </a:rPr>
              <a:t> no totes!) </a:t>
            </a:r>
            <a:r>
              <a:rPr lang="en-US" altLang="de-DE" sz="2400" dirty="0" err="1">
                <a:solidFill>
                  <a:srgbClr val="333333"/>
                </a:solidFill>
              </a:rPr>
              <a:t>tenen</a:t>
            </a:r>
            <a:r>
              <a:rPr lang="en-US" altLang="de-DE" sz="2400" dirty="0">
                <a:solidFill>
                  <a:srgbClr val="333333"/>
                </a:solidFill>
              </a:rPr>
              <a:t> </a:t>
            </a:r>
            <a:r>
              <a:rPr lang="en-US" altLang="de-DE" sz="2400" dirty="0" err="1">
                <a:solidFill>
                  <a:srgbClr val="333333"/>
                </a:solidFill>
              </a:rPr>
              <a:t>més</a:t>
            </a:r>
            <a:r>
              <a:rPr lang="en-US" altLang="de-DE" sz="2400" dirty="0">
                <a:solidFill>
                  <a:srgbClr val="333333"/>
                </a:solidFill>
              </a:rPr>
              <a:t> </a:t>
            </a:r>
            <a:r>
              <a:rPr lang="en-US" altLang="de-DE" sz="2400" dirty="0" err="1">
                <a:solidFill>
                  <a:srgbClr val="333333"/>
                </a:solidFill>
              </a:rPr>
              <a:t>confiança</a:t>
            </a:r>
            <a:r>
              <a:rPr lang="en-US" altLang="de-DE" sz="2400" dirty="0">
                <a:solidFill>
                  <a:srgbClr val="333333"/>
                </a:solidFill>
              </a:rPr>
              <a:t> </a:t>
            </a:r>
            <a:r>
              <a:rPr lang="en-US" altLang="de-DE" sz="2400" dirty="0" err="1">
                <a:solidFill>
                  <a:srgbClr val="333333"/>
                </a:solidFill>
              </a:rPr>
              <a:t>en</a:t>
            </a:r>
            <a:r>
              <a:rPr lang="en-US" altLang="de-DE" sz="2400" dirty="0">
                <a:solidFill>
                  <a:srgbClr val="333333"/>
                </a:solidFill>
              </a:rPr>
              <a:t> </a:t>
            </a:r>
            <a:r>
              <a:rPr lang="en-US" altLang="de-DE" sz="2400" dirty="0" err="1">
                <a:solidFill>
                  <a:srgbClr val="333333"/>
                </a:solidFill>
              </a:rPr>
              <a:t>els</a:t>
            </a:r>
            <a:r>
              <a:rPr lang="en-US" altLang="de-DE" sz="2400" dirty="0">
                <a:solidFill>
                  <a:srgbClr val="333333"/>
                </a:solidFill>
              </a:rPr>
              <a:t> records </a:t>
            </a:r>
            <a:r>
              <a:rPr lang="en-US" altLang="de-DE" sz="2400" dirty="0" err="1">
                <a:solidFill>
                  <a:srgbClr val="333333"/>
                </a:solidFill>
              </a:rPr>
              <a:t>falsos</a:t>
            </a:r>
            <a:r>
              <a:rPr lang="en-US" altLang="de-DE" sz="2400" dirty="0">
                <a:solidFill>
                  <a:srgbClr val="333333"/>
                </a:solidFill>
              </a:rPr>
              <a:t> que les </a:t>
            </a:r>
            <a:r>
              <a:rPr lang="en-US" altLang="de-DE" sz="2400" dirty="0" err="1">
                <a:solidFill>
                  <a:srgbClr val="333333"/>
                </a:solidFill>
              </a:rPr>
              <a:t>persones</a:t>
            </a:r>
            <a:r>
              <a:rPr lang="en-US" altLang="de-DE" sz="2400" dirty="0">
                <a:solidFill>
                  <a:srgbClr val="333333"/>
                </a:solidFill>
              </a:rPr>
              <a:t> sense </a:t>
            </a:r>
            <a:r>
              <a:rPr lang="en-US" altLang="de-DE" sz="2400" dirty="0" err="1">
                <a:solidFill>
                  <a:srgbClr val="333333"/>
                </a:solidFill>
              </a:rPr>
              <a:t>psicosi</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Alhora</a:t>
            </a:r>
            <a:r>
              <a:rPr lang="en-US" altLang="de-DE" sz="2400" dirty="0">
                <a:solidFill>
                  <a:srgbClr val="333333"/>
                </a:solidFill>
              </a:rPr>
              <a:t>, la </a:t>
            </a:r>
            <a:r>
              <a:rPr lang="en-US" altLang="de-DE" sz="2400" dirty="0" err="1">
                <a:solidFill>
                  <a:srgbClr val="333333"/>
                </a:solidFill>
              </a:rPr>
              <a:t>certesa</a:t>
            </a:r>
            <a:r>
              <a:rPr lang="en-US" altLang="de-DE" sz="2400" dirty="0">
                <a:solidFill>
                  <a:srgbClr val="333333"/>
                </a:solidFill>
              </a:rPr>
              <a:t> </a:t>
            </a:r>
            <a:r>
              <a:rPr lang="en-US" altLang="de-DE" sz="2400" dirty="0" err="1">
                <a:solidFill>
                  <a:srgbClr val="333333"/>
                </a:solidFill>
              </a:rPr>
              <a:t>sobre</a:t>
            </a:r>
            <a:r>
              <a:rPr lang="en-US" altLang="de-DE" sz="2400" dirty="0">
                <a:solidFill>
                  <a:srgbClr val="333333"/>
                </a:solidFill>
              </a:rPr>
              <a:t> </a:t>
            </a:r>
            <a:r>
              <a:rPr lang="en-US" altLang="de-DE" sz="2400" dirty="0" err="1">
                <a:solidFill>
                  <a:srgbClr val="333333"/>
                </a:solidFill>
              </a:rPr>
              <a:t>els</a:t>
            </a:r>
            <a:r>
              <a:rPr lang="en-US" altLang="de-DE" sz="2400" dirty="0">
                <a:solidFill>
                  <a:srgbClr val="333333"/>
                </a:solidFill>
              </a:rPr>
              <a:t> records </a:t>
            </a:r>
            <a:r>
              <a:rPr lang="en-US" altLang="de-DE" sz="2400" dirty="0" err="1">
                <a:solidFill>
                  <a:srgbClr val="333333"/>
                </a:solidFill>
              </a:rPr>
              <a:t>veritables</a:t>
            </a:r>
            <a:r>
              <a:rPr lang="en-US" altLang="de-DE" sz="2400" dirty="0">
                <a:solidFill>
                  <a:srgbClr val="333333"/>
                </a:solidFill>
              </a:rPr>
              <a:t> (</a:t>
            </a:r>
            <a:r>
              <a:rPr lang="en-US" altLang="de-DE" sz="2400" dirty="0" err="1">
                <a:solidFill>
                  <a:srgbClr val="333333"/>
                </a:solidFill>
              </a:rPr>
              <a:t>és</a:t>
            </a:r>
            <a:r>
              <a:rPr lang="en-US" altLang="de-DE" sz="2400" dirty="0">
                <a:solidFill>
                  <a:srgbClr val="333333"/>
                </a:solidFill>
              </a:rPr>
              <a:t> a </a:t>
            </a:r>
            <a:r>
              <a:rPr lang="en-US" altLang="de-DE" sz="2400" dirty="0" err="1">
                <a:solidFill>
                  <a:srgbClr val="333333"/>
                </a:solidFill>
              </a:rPr>
              <a:t>dir</a:t>
            </a:r>
            <a:r>
              <a:rPr lang="en-US" altLang="de-DE" sz="2400" dirty="0">
                <a:solidFill>
                  <a:srgbClr val="333333"/>
                </a:solidFill>
              </a:rPr>
              <a:t>, </a:t>
            </a:r>
            <a:r>
              <a:rPr lang="en-US" altLang="de-DE" sz="2400" dirty="0" err="1">
                <a:solidFill>
                  <a:srgbClr val="333333"/>
                </a:solidFill>
              </a:rPr>
              <a:t>alguna</a:t>
            </a:r>
            <a:r>
              <a:rPr lang="en-US" altLang="de-DE" sz="2400" dirty="0">
                <a:solidFill>
                  <a:srgbClr val="333333"/>
                </a:solidFill>
              </a:rPr>
              <a:t> </a:t>
            </a:r>
            <a:r>
              <a:rPr lang="en-US" altLang="de-DE" sz="2400" dirty="0" err="1">
                <a:solidFill>
                  <a:srgbClr val="333333"/>
                </a:solidFill>
              </a:rPr>
              <a:t>cosa</a:t>
            </a:r>
            <a:r>
              <a:rPr lang="en-US" altLang="de-DE" sz="2400" dirty="0">
                <a:solidFill>
                  <a:srgbClr val="333333"/>
                </a:solidFill>
              </a:rPr>
              <a:t> que </a:t>
            </a:r>
            <a:r>
              <a:rPr lang="en-US" altLang="de-DE" sz="2400" dirty="0" err="1">
                <a:solidFill>
                  <a:srgbClr val="333333"/>
                </a:solidFill>
              </a:rPr>
              <a:t>realment</a:t>
            </a:r>
            <a:r>
              <a:rPr lang="en-US" altLang="de-DE" sz="2400" dirty="0">
                <a:solidFill>
                  <a:srgbClr val="333333"/>
                </a:solidFill>
              </a:rPr>
              <a:t> </a:t>
            </a:r>
            <a:r>
              <a:rPr lang="en-US" altLang="de-DE" sz="2400" dirty="0" err="1">
                <a:solidFill>
                  <a:srgbClr val="333333"/>
                </a:solidFill>
              </a:rPr>
              <a:t>va</a:t>
            </a:r>
            <a:r>
              <a:rPr lang="en-US" altLang="de-DE" sz="2400" dirty="0">
                <a:solidFill>
                  <a:srgbClr val="333333"/>
                </a:solidFill>
              </a:rPr>
              <a:t> </a:t>
            </a:r>
            <a:r>
              <a:rPr lang="en-US" altLang="de-DE" sz="2400" dirty="0" err="1">
                <a:solidFill>
                  <a:srgbClr val="333333"/>
                </a:solidFill>
              </a:rPr>
              <a:t>succeir</a:t>
            </a:r>
            <a:r>
              <a:rPr lang="en-US" altLang="de-DE" sz="2400" dirty="0">
                <a:solidFill>
                  <a:srgbClr val="333333"/>
                </a:solidFill>
              </a:rPr>
              <a:t>) </a:t>
            </a:r>
            <a:r>
              <a:rPr lang="en-US" altLang="de-DE" sz="2400" dirty="0" err="1">
                <a:solidFill>
                  <a:srgbClr val="333333"/>
                </a:solidFill>
              </a:rPr>
              <a:t>es</a:t>
            </a:r>
            <a:r>
              <a:rPr lang="en-US" altLang="de-DE" sz="2400" dirty="0">
                <a:solidFill>
                  <a:srgbClr val="333333"/>
                </a:solidFill>
              </a:rPr>
              <a:t> </a:t>
            </a:r>
            <a:r>
              <a:rPr lang="en-US" altLang="de-DE" sz="2400" dirty="0" err="1">
                <a:solidFill>
                  <a:srgbClr val="333333"/>
                </a:solidFill>
              </a:rPr>
              <a:t>redueix</a:t>
            </a:r>
            <a:r>
              <a:rPr lang="en-US" altLang="de-DE" sz="2400" dirty="0">
                <a:solidFill>
                  <a:srgbClr val="333333"/>
                </a:solidFill>
              </a:rPr>
              <a:t> </a:t>
            </a:r>
            <a:r>
              <a:rPr lang="en-US" altLang="de-DE" sz="2400" dirty="0" err="1">
                <a:solidFill>
                  <a:srgbClr val="333333"/>
                </a:solidFill>
              </a:rPr>
              <a:t>en</a:t>
            </a:r>
            <a:r>
              <a:rPr lang="en-US" altLang="de-DE" sz="2400" dirty="0">
                <a:solidFill>
                  <a:srgbClr val="333333"/>
                </a:solidFill>
              </a:rPr>
              <a:t> la </a:t>
            </a:r>
            <a:r>
              <a:rPr lang="en-US" altLang="de-DE" sz="2400" dirty="0" err="1">
                <a:solidFill>
                  <a:srgbClr val="333333"/>
                </a:solidFill>
              </a:rPr>
              <a:t>psicosi</a:t>
            </a:r>
            <a:r>
              <a:rPr lang="en-US" altLang="de-DE" sz="2400" dirty="0">
                <a:solidFill>
                  <a:srgbClr val="333333"/>
                </a:solidFill>
              </a:rPr>
              <a:t>.</a:t>
            </a:r>
          </a:p>
          <a:p>
            <a:pPr marL="342900" lvl="0" indent="-342900" defTabSz="914400" fontAlgn="base">
              <a:buClr>
                <a:srgbClr val="333333"/>
              </a:buClr>
              <a:buFont typeface="WingDings"/>
              <a:buChar char=""/>
            </a:pPr>
            <a:r>
              <a:rPr lang="en-US" altLang="de-DE" sz="2400" dirty="0" err="1">
                <a:solidFill>
                  <a:srgbClr val="333333"/>
                </a:solidFill>
              </a:rPr>
              <a:t>Això</a:t>
            </a:r>
            <a:r>
              <a:rPr lang="en-US" altLang="de-DE" sz="2400" dirty="0">
                <a:solidFill>
                  <a:srgbClr val="333333"/>
                </a:solidFill>
              </a:rPr>
              <a:t> pot </a:t>
            </a:r>
            <a:r>
              <a:rPr lang="en-US" altLang="de-DE" sz="2400" dirty="0" err="1">
                <a:solidFill>
                  <a:srgbClr val="333333"/>
                </a:solidFill>
              </a:rPr>
              <a:t>portar</a:t>
            </a:r>
            <a:r>
              <a:rPr lang="en-US" altLang="de-DE" sz="2400" dirty="0">
                <a:solidFill>
                  <a:srgbClr val="333333"/>
                </a:solidFill>
              </a:rPr>
              <a:t> a </a:t>
            </a:r>
            <a:r>
              <a:rPr lang="en-US" altLang="de-DE" sz="2400" dirty="0" err="1">
                <a:solidFill>
                  <a:srgbClr val="333333"/>
                </a:solidFill>
              </a:rPr>
              <a:t>dificultats</a:t>
            </a:r>
            <a:r>
              <a:rPr lang="en-US" altLang="de-DE" sz="2400" dirty="0">
                <a:solidFill>
                  <a:srgbClr val="333333"/>
                </a:solidFill>
              </a:rPr>
              <a:t> al </a:t>
            </a:r>
            <a:r>
              <a:rPr lang="en-US" altLang="de-DE" sz="2400" dirty="0" err="1">
                <a:solidFill>
                  <a:srgbClr val="333333"/>
                </a:solidFill>
              </a:rPr>
              <a:t>diferenciar</a:t>
            </a:r>
            <a:r>
              <a:rPr lang="en-US" altLang="de-DE" sz="2400" dirty="0">
                <a:solidFill>
                  <a:srgbClr val="333333"/>
                </a:solidFill>
              </a:rPr>
              <a:t> </a:t>
            </a:r>
            <a:r>
              <a:rPr lang="en-US" altLang="de-DE" sz="2400" dirty="0" err="1">
                <a:solidFill>
                  <a:srgbClr val="333333"/>
                </a:solidFill>
              </a:rPr>
              <a:t>els</a:t>
            </a:r>
            <a:r>
              <a:rPr lang="en-US" altLang="de-DE" sz="2400" dirty="0">
                <a:solidFill>
                  <a:srgbClr val="333333"/>
                </a:solidFill>
              </a:rPr>
              <a:t> records </a:t>
            </a:r>
            <a:r>
              <a:rPr lang="en-US" altLang="de-DE" sz="2400" dirty="0" err="1">
                <a:solidFill>
                  <a:srgbClr val="333333"/>
                </a:solidFill>
              </a:rPr>
              <a:t>veritables</a:t>
            </a:r>
            <a:r>
              <a:rPr lang="en-US" altLang="de-DE" sz="2400" dirty="0">
                <a:solidFill>
                  <a:srgbClr val="333333"/>
                </a:solidFill>
              </a:rPr>
              <a:t> </a:t>
            </a:r>
            <a:r>
              <a:rPr lang="en-US" altLang="de-DE" sz="2400" dirty="0" err="1">
                <a:solidFill>
                  <a:srgbClr val="333333"/>
                </a:solidFill>
              </a:rPr>
              <a:t>dels</a:t>
            </a:r>
            <a:r>
              <a:rPr lang="en-US" altLang="de-DE" sz="2400" dirty="0">
                <a:solidFill>
                  <a:srgbClr val="333333"/>
                </a:solidFill>
              </a:rPr>
              <a:t> </a:t>
            </a:r>
            <a:r>
              <a:rPr lang="en-US" altLang="de-DE" sz="2400" dirty="0" err="1">
                <a:solidFill>
                  <a:srgbClr val="333333"/>
                </a:solidFill>
              </a:rPr>
              <a:t>falsos</a:t>
            </a:r>
            <a:r>
              <a:rPr lang="en-US" altLang="de-DE" sz="2400" dirty="0">
                <a:solidFill>
                  <a:srgbClr val="333333"/>
                </a:solidFill>
              </a:rPr>
              <a:t> </a:t>
            </a:r>
            <a:r>
              <a:rPr lang="en-US" altLang="de-DE" sz="2400" dirty="0" err="1">
                <a:solidFill>
                  <a:srgbClr val="333333"/>
                </a:solidFill>
              </a:rPr>
              <a:t>i</a:t>
            </a:r>
            <a:r>
              <a:rPr lang="en-US" altLang="de-DE" sz="2400" dirty="0">
                <a:solidFill>
                  <a:srgbClr val="333333"/>
                </a:solidFill>
              </a:rPr>
              <a:t> pot </a:t>
            </a:r>
            <a:r>
              <a:rPr lang="en-US" altLang="de-DE" sz="2400" dirty="0" err="1">
                <a:solidFill>
                  <a:srgbClr val="333333"/>
                </a:solidFill>
              </a:rPr>
              <a:t>obstaculitzar</a:t>
            </a:r>
            <a:r>
              <a:rPr lang="en-US" altLang="de-DE" sz="2400" dirty="0">
                <a:solidFill>
                  <a:srgbClr val="333333"/>
                </a:solidFill>
              </a:rPr>
              <a:t> </a:t>
            </a:r>
            <a:r>
              <a:rPr lang="en-US" altLang="de-DE" sz="2400" dirty="0" err="1">
                <a:solidFill>
                  <a:srgbClr val="333333"/>
                </a:solidFill>
              </a:rPr>
              <a:t>una</a:t>
            </a:r>
            <a:r>
              <a:rPr lang="en-US" altLang="de-DE" sz="2400" dirty="0">
                <a:solidFill>
                  <a:srgbClr val="333333"/>
                </a:solidFill>
              </a:rPr>
              <a:t> </a:t>
            </a:r>
            <a:r>
              <a:rPr lang="en-US" altLang="de-DE" sz="2400" dirty="0" err="1">
                <a:solidFill>
                  <a:srgbClr val="333333"/>
                </a:solidFill>
              </a:rPr>
              <a:t>visió</a:t>
            </a:r>
            <a:r>
              <a:rPr lang="en-US" altLang="de-DE" sz="2400" dirty="0">
                <a:solidFill>
                  <a:srgbClr val="333333"/>
                </a:solidFill>
              </a:rPr>
              <a:t> </a:t>
            </a:r>
            <a:r>
              <a:rPr lang="en-US" altLang="de-DE" sz="2400" dirty="0" err="1">
                <a:solidFill>
                  <a:srgbClr val="333333"/>
                </a:solidFill>
              </a:rPr>
              <a:t>sana</a:t>
            </a:r>
            <a:r>
              <a:rPr lang="en-US" altLang="de-DE" sz="2400" dirty="0">
                <a:solidFill>
                  <a:srgbClr val="333333"/>
                </a:solidFill>
              </a:rPr>
              <a:t> </a:t>
            </a:r>
            <a:r>
              <a:rPr lang="en-US" altLang="de-DE" sz="2400" dirty="0" err="1">
                <a:solidFill>
                  <a:srgbClr val="333333"/>
                </a:solidFill>
              </a:rPr>
              <a:t>i</a:t>
            </a:r>
            <a:r>
              <a:rPr lang="en-US" altLang="de-DE" sz="2400" dirty="0">
                <a:solidFill>
                  <a:srgbClr val="333333"/>
                </a:solidFill>
              </a:rPr>
              <a:t> </a:t>
            </a:r>
            <a:r>
              <a:rPr lang="en-US" altLang="de-DE" sz="2400" dirty="0" err="1">
                <a:solidFill>
                  <a:srgbClr val="333333"/>
                </a:solidFill>
              </a:rPr>
              <a:t>realista</a:t>
            </a:r>
            <a:r>
              <a:rPr lang="en-US" altLang="de-DE" sz="2400" dirty="0">
                <a:solidFill>
                  <a:srgbClr val="333333"/>
                </a:solidFill>
              </a:rPr>
              <a:t> de </a:t>
            </a:r>
            <a:r>
              <a:rPr lang="en-US" altLang="de-DE" sz="2400" dirty="0" err="1">
                <a:solidFill>
                  <a:srgbClr val="333333"/>
                </a:solidFill>
              </a:rPr>
              <a:t>l'entorn</a:t>
            </a:r>
            <a:r>
              <a:rPr lang="en-US" altLang="de-DE"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5 – Memòria</a:t>
            </a:r>
          </a:p>
        </p:txBody>
      </p:sp>
      <p:sp>
        <p:nvSpPr>
          <p:cNvPr id="4" name="Slide Number Placeholder 3"/>
          <p:cNvSpPr>
            <a:spLocks noGrp="1"/>
          </p:cNvSpPr>
          <p:nvPr>
            <p:ph type="sldNum" sz="quarter" idx="12"/>
          </p:nvPr>
        </p:nvSpPr>
        <p:spPr/>
        <p:txBody>
          <a:bodyPr/>
          <a:lstStyle/>
          <a:p>
            <a:fld id="{AD86AA6A-EB01-48C5-8353-535667E9E2F6}" type="slidenum">
              <a:rPr lang="de-DE" altLang="es-ES" smtClean="0">
                <a:latin typeface="+mn-lt"/>
                <a:ea typeface="+mn-ea"/>
              </a:rPr>
              <a:pPr/>
              <a:t>40</a:t>
            </a:fld>
            <a:endParaRPr lang="de-DE" altLang="es-ES">
              <a:latin typeface="+mn-lt"/>
              <a:ea typeface="+mn-ea"/>
            </a:endParaRPr>
          </a:p>
        </p:txBody>
      </p:sp>
    </p:spTree>
    <p:extLst>
      <p:ext uri="{BB962C8B-B14F-4D97-AF65-F5344CB8AC3E}">
        <p14:creationId xmlns:p14="http://schemas.microsoft.com/office/powerpoint/2010/main" val="275780508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fr-FR" sz="3600" dirty="0">
                <a:latin typeface="+mn-lt"/>
                <a:ea typeface="+mn-ea"/>
                <a:cs typeface="+mn-cs"/>
              </a:rPr>
              <a:t>Com els </a:t>
            </a:r>
            <a:r>
              <a:rPr lang="fr-FR" sz="3600" dirty="0" err="1">
                <a:latin typeface="+mn-lt"/>
                <a:ea typeface="+mn-ea"/>
                <a:cs typeface="+mn-cs"/>
              </a:rPr>
              <a:t>errors</a:t>
            </a:r>
            <a:r>
              <a:rPr lang="fr-FR" sz="3600" dirty="0">
                <a:latin typeface="+mn-lt"/>
                <a:ea typeface="+mn-ea"/>
                <a:cs typeface="+mn-cs"/>
              </a:rPr>
              <a:t> de la </a:t>
            </a:r>
            <a:r>
              <a:rPr lang="fr-FR" sz="3600" dirty="0" err="1">
                <a:latin typeface="+mn-lt"/>
                <a:ea typeface="+mn-ea"/>
                <a:cs typeface="+mn-cs"/>
              </a:rPr>
              <a:t>memòria</a:t>
            </a:r>
            <a:r>
              <a:rPr lang="fr-FR" sz="3600" dirty="0">
                <a:latin typeface="+mn-lt"/>
                <a:ea typeface="+mn-ea"/>
                <a:cs typeface="+mn-cs"/>
              </a:rPr>
              <a:t> </a:t>
            </a:r>
            <a:r>
              <a:rPr lang="fr-FR" sz="3600" dirty="0" err="1">
                <a:latin typeface="+mn-lt"/>
                <a:ea typeface="+mn-ea"/>
                <a:cs typeface="+mn-cs"/>
              </a:rPr>
              <a:t>promouen</a:t>
            </a:r>
            <a:r>
              <a:rPr lang="fr-FR" sz="3600" dirty="0">
                <a:latin typeface="+mn-lt"/>
                <a:ea typeface="+mn-ea"/>
                <a:cs typeface="+mn-cs"/>
              </a:rPr>
              <a:t> les males </a:t>
            </a:r>
            <a:r>
              <a:rPr lang="fr-FR" sz="3600" dirty="0" err="1">
                <a:latin typeface="+mn-lt"/>
                <a:ea typeface="+mn-ea"/>
                <a:cs typeface="+mn-cs"/>
              </a:rPr>
              <a:t>interpretacions</a:t>
            </a:r>
            <a:r>
              <a:rPr lang="fr-FR" sz="3600" dirty="0">
                <a:latin typeface="+mn-lt"/>
                <a:ea typeface="+mn-ea"/>
                <a:cs typeface="+mn-cs"/>
              </a:rPr>
              <a:t> durant la </a:t>
            </a:r>
            <a:r>
              <a:rPr lang="fr-FR" sz="3600" dirty="0" err="1">
                <a:latin typeface="+mn-lt"/>
                <a:ea typeface="+mn-ea"/>
                <a:cs typeface="+mn-cs"/>
              </a:rPr>
              <a:t>psicosi</a:t>
            </a:r>
            <a:r>
              <a:rPr lang="fr-FR" sz="3600" dirty="0">
                <a:latin typeface="+mn-lt"/>
                <a:ea typeface="+mn-ea"/>
                <a:cs typeface="+mn-cs"/>
              </a:rPr>
              <a:t> – exemple</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5 – Memòria</a:t>
            </a:r>
          </a:p>
        </p:txBody>
      </p:sp>
      <p:sp>
        <p:nvSpPr>
          <p:cNvPr id="4" name="Slide Number Placeholder 3"/>
          <p:cNvSpPr>
            <a:spLocks noGrp="1"/>
          </p:cNvSpPr>
          <p:nvPr>
            <p:ph type="sldNum" sz="quarter" idx="12"/>
          </p:nvPr>
        </p:nvSpPr>
        <p:spPr/>
        <p:txBody>
          <a:bodyPr/>
          <a:lstStyle/>
          <a:p>
            <a:fld id="{AD86AA6A-EB01-48C5-8353-535667E9E2F6}" type="slidenum">
              <a:rPr lang="de-DE" altLang="es-ES" smtClean="0">
                <a:latin typeface="+mn-lt"/>
                <a:ea typeface="+mn-ea"/>
              </a:rPr>
              <a:pPr/>
              <a:t>41</a:t>
            </a:fld>
            <a:endParaRPr lang="de-DE" altLang="es-ES">
              <a:latin typeface="+mn-lt"/>
              <a:ea typeface="+mn-ea"/>
            </a:endParaRPr>
          </a:p>
        </p:txBody>
      </p:sp>
      <p:sp>
        <p:nvSpPr>
          <p:cNvPr id="100373" name="Rechteck 1"/>
          <p:cNvSpPr>
            <a:spLocks noChangeArrowheads="1"/>
          </p:cNvSpPr>
          <p:nvPr/>
        </p:nvSpPr>
        <p:spPr bwMode="auto">
          <a:xfrm>
            <a:off x="408955" y="5878514"/>
            <a:ext cx="11376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006699"/>
              </a:buClr>
              <a:buFont typeface="Wingdings" pitchFamily="2" charset="2"/>
              <a:buChar char="Ø"/>
              <a:defRPr sz="3200">
                <a:solidFill>
                  <a:schemeClr val="tx1"/>
                </a:solidFill>
                <a:latin typeface="Verdana" pitchFamily="34" charset="0"/>
                <a:ea typeface="MS PGothic" pitchFamily="34" charset="-128"/>
              </a:defRPr>
            </a:lvl1pPr>
            <a:lvl2pPr marL="742950" indent="-285750">
              <a:spcBef>
                <a:spcPct val="20000"/>
              </a:spcBef>
              <a:buClr>
                <a:srgbClr val="006699"/>
              </a:buClr>
              <a:buChar char="–"/>
              <a:defRPr sz="2800">
                <a:solidFill>
                  <a:schemeClr val="tx1"/>
                </a:solidFill>
                <a:latin typeface="Verdana" pitchFamily="34" charset="0"/>
                <a:ea typeface="MS PGothic" pitchFamily="34" charset="-128"/>
              </a:defRPr>
            </a:lvl2pPr>
            <a:lvl3pPr marL="1143000" indent="-228600">
              <a:spcBef>
                <a:spcPct val="20000"/>
              </a:spcBef>
              <a:buClr>
                <a:srgbClr val="006699"/>
              </a:buClr>
              <a:buChar char="•"/>
              <a:defRPr sz="2400">
                <a:solidFill>
                  <a:schemeClr val="tx1"/>
                </a:solidFill>
                <a:latin typeface="Verdana" pitchFamily="34" charset="0"/>
                <a:ea typeface="MS PGothic" pitchFamily="34" charset="-128"/>
              </a:defRPr>
            </a:lvl3pPr>
            <a:lvl4pPr marL="1600200" indent="-228600">
              <a:spcBef>
                <a:spcPct val="20000"/>
              </a:spcBef>
              <a:buClr>
                <a:srgbClr val="006699"/>
              </a:buClr>
              <a:buChar char="–"/>
              <a:defRPr sz="2000">
                <a:solidFill>
                  <a:schemeClr val="tx1"/>
                </a:solidFill>
                <a:latin typeface="Verdana" pitchFamily="34" charset="0"/>
                <a:ea typeface="MS PGothic" pitchFamily="34" charset="-128"/>
              </a:defRPr>
            </a:lvl4pPr>
            <a:lvl5pPr marL="2057400" indent="-228600">
              <a:spcBef>
                <a:spcPct val="20000"/>
              </a:spcBef>
              <a:buClr>
                <a:srgbClr val="006699"/>
              </a:buClr>
              <a:buChar char="»"/>
              <a:defRPr sz="2000">
                <a:solidFill>
                  <a:schemeClr val="tx1"/>
                </a:solidFill>
                <a:latin typeface="Verdana" pitchFamily="34" charset="0"/>
                <a:ea typeface="MS PGothic"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itchFamily="34" charset="0"/>
                <a:ea typeface="MS PGothic" pitchFamily="34" charset="-128"/>
              </a:defRPr>
            </a:lvl9pPr>
          </a:lstStyle>
          <a:p>
            <a:pPr algn="ctr" eaLnBrk="1" hangingPunct="1">
              <a:spcBef>
                <a:spcPct val="0"/>
              </a:spcBef>
              <a:buClrTx/>
              <a:buFontTx/>
              <a:buNone/>
            </a:pPr>
            <a:r>
              <a:rPr lang="en-US" altLang="de-DE" sz="2400" dirty="0">
                <a:solidFill>
                  <a:srgbClr val="004992"/>
                </a:solidFill>
                <a:latin typeface="+mn-lt"/>
                <a:ea typeface="+mn-ea"/>
              </a:rPr>
              <a:t>Vol </a:t>
            </a:r>
            <a:r>
              <a:rPr lang="en-US" altLang="de-DE" sz="2400" dirty="0" err="1">
                <a:solidFill>
                  <a:srgbClr val="004992"/>
                </a:solidFill>
                <a:latin typeface="+mn-lt"/>
                <a:ea typeface="+mn-ea"/>
              </a:rPr>
              <a:t>contribuir</a:t>
            </a:r>
            <a:r>
              <a:rPr lang="en-US" altLang="de-DE" sz="2400" dirty="0">
                <a:solidFill>
                  <a:srgbClr val="004992"/>
                </a:solidFill>
                <a:latin typeface="+mn-lt"/>
                <a:ea typeface="+mn-ea"/>
              </a:rPr>
              <a:t> </a:t>
            </a:r>
            <a:r>
              <a:rPr lang="en-US" altLang="de-DE" sz="2400" dirty="0" err="1">
                <a:solidFill>
                  <a:srgbClr val="004992"/>
                </a:solidFill>
                <a:latin typeface="+mn-lt"/>
                <a:ea typeface="+mn-ea"/>
              </a:rPr>
              <a:t>algú</a:t>
            </a:r>
            <a:r>
              <a:rPr lang="en-US" altLang="de-DE" sz="2400" dirty="0">
                <a:solidFill>
                  <a:srgbClr val="004992"/>
                </a:solidFill>
                <a:latin typeface="+mn-lt"/>
                <a:ea typeface="+mn-ea"/>
              </a:rPr>
              <a:t> </a:t>
            </a:r>
            <a:r>
              <a:rPr lang="en-US" altLang="de-DE" sz="2400" dirty="0" err="1">
                <a:solidFill>
                  <a:srgbClr val="004992"/>
                </a:solidFill>
                <a:latin typeface="+mn-lt"/>
                <a:ea typeface="+mn-ea"/>
              </a:rPr>
              <a:t>amb</a:t>
            </a:r>
            <a:r>
              <a:rPr lang="en-US" altLang="de-DE" sz="2400" dirty="0">
                <a:solidFill>
                  <a:srgbClr val="004992"/>
                </a:solidFill>
                <a:latin typeface="+mn-lt"/>
                <a:ea typeface="+mn-ea"/>
              </a:rPr>
              <a:t> </a:t>
            </a:r>
            <a:r>
              <a:rPr lang="en-US" altLang="de-DE" sz="2400" dirty="0" err="1">
                <a:solidFill>
                  <a:srgbClr val="004992"/>
                </a:solidFill>
                <a:latin typeface="+mn-lt"/>
                <a:ea typeface="+mn-ea"/>
              </a:rPr>
              <a:t>alguna</a:t>
            </a:r>
            <a:r>
              <a:rPr lang="en-US" altLang="de-DE" sz="2400" dirty="0">
                <a:solidFill>
                  <a:srgbClr val="004992"/>
                </a:solidFill>
                <a:latin typeface="+mn-lt"/>
                <a:ea typeface="+mn-ea"/>
              </a:rPr>
              <a:t> </a:t>
            </a:r>
            <a:r>
              <a:rPr lang="en-US" altLang="de-DE" sz="2400" dirty="0" err="1">
                <a:solidFill>
                  <a:srgbClr val="004992"/>
                </a:solidFill>
                <a:latin typeface="+mn-lt"/>
                <a:ea typeface="+mn-ea"/>
              </a:rPr>
              <a:t>experiència</a:t>
            </a:r>
            <a:r>
              <a:rPr lang="en-US" altLang="de-DE" sz="2400" dirty="0">
                <a:solidFill>
                  <a:srgbClr val="004992"/>
                </a:solidFill>
                <a:latin typeface="+mn-lt"/>
                <a:ea typeface="+mn-ea"/>
              </a:rPr>
              <a:t> personal </a:t>
            </a:r>
            <a:r>
              <a:rPr lang="en-US" altLang="de-DE" sz="2400" dirty="0" err="1">
                <a:solidFill>
                  <a:srgbClr val="004992"/>
                </a:solidFill>
                <a:latin typeface="+mn-lt"/>
                <a:ea typeface="+mn-ea"/>
              </a:rPr>
              <a:t>breu</a:t>
            </a:r>
            <a:r>
              <a:rPr lang="en-US" altLang="de-DE" sz="2400" dirty="0">
                <a:solidFill>
                  <a:srgbClr val="004992"/>
                </a:solidFill>
                <a:latin typeface="+mn-lt"/>
                <a:ea typeface="+mn-ea"/>
              </a:rPr>
              <a:t>?</a:t>
            </a:r>
            <a:endParaRPr lang="de-DE" altLang="de-DE" sz="2400" dirty="0">
              <a:solidFill>
                <a:srgbClr val="004992"/>
              </a:solidFill>
              <a:latin typeface="+mn-lt"/>
              <a:ea typeface="+mn-ea"/>
            </a:endParaRPr>
          </a:p>
        </p:txBody>
      </p:sp>
      <p:graphicFrame>
        <p:nvGraphicFramePr>
          <p:cNvPr id="7" name="Table 6"/>
          <p:cNvGraphicFramePr>
            <a:graphicFrameLocks noGrp="1"/>
          </p:cNvGraphicFramePr>
          <p:nvPr>
            <p:extLst>
              <p:ext uri="{D42A27DB-BD31-4B8C-83A1-F6EECF244321}">
                <p14:modId xmlns:p14="http://schemas.microsoft.com/office/powerpoint/2010/main" val="1191793261"/>
              </p:ext>
            </p:extLst>
          </p:nvPr>
        </p:nvGraphicFramePr>
        <p:xfrm>
          <a:off x="408954" y="2203704"/>
          <a:ext cx="11376002" cy="3383278"/>
        </p:xfrm>
        <a:graphic>
          <a:graphicData uri="http://schemas.openxmlformats.org/drawingml/2006/table">
            <a:tbl>
              <a:tblPr firstRow="1" bandRow="1">
                <a:tableStyleId>{21E4AEA4-8DFA-4A89-87EB-49C32662AFE0}</a:tableStyleId>
              </a:tblPr>
              <a:tblGrid>
                <a:gridCol w="2664297">
                  <a:extLst>
                    <a:ext uri="{9D8B030D-6E8A-4147-A177-3AD203B41FA5}">
                      <a16:colId xmlns:a16="http://schemas.microsoft.com/office/drawing/2014/main" val="20000"/>
                    </a:ext>
                  </a:extLst>
                </a:gridCol>
                <a:gridCol w="3096344">
                  <a:extLst>
                    <a:ext uri="{9D8B030D-6E8A-4147-A177-3AD203B41FA5}">
                      <a16:colId xmlns:a16="http://schemas.microsoft.com/office/drawing/2014/main" val="20001"/>
                    </a:ext>
                  </a:extLst>
                </a:gridCol>
                <a:gridCol w="5615361">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dirty="0">
                          <a:ln>
                            <a:noFill/>
                          </a:ln>
                          <a:solidFill>
                            <a:srgbClr val="333333"/>
                          </a:solidFill>
                          <a:effectLst/>
                          <a:latin typeface="+mn-lt"/>
                          <a:ea typeface="+mn-ea"/>
                          <a:cs typeface="+mn-cs"/>
                        </a:rPr>
                        <a:t>Esdeveniment</a:t>
                      </a: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a:ln>
                            <a:noFill/>
                          </a:ln>
                          <a:solidFill>
                            <a:srgbClr val="333333"/>
                          </a:solidFill>
                          <a:effectLst/>
                          <a:latin typeface="+mn-lt"/>
                          <a:ea typeface="+mn-ea"/>
                          <a:cs typeface="+mn-cs"/>
                        </a:rPr>
                        <a:t>Record fals</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de-DE" sz="2400" b="0" i="0" u="none" strike="noStrike" cap="none" normalizeH="0" baseline="0">
                          <a:ln>
                            <a:noFill/>
                          </a:ln>
                          <a:solidFill>
                            <a:srgbClr val="333333"/>
                          </a:solidFill>
                          <a:effectLst/>
                          <a:latin typeface="+mn-lt"/>
                          <a:ea typeface="+mn-ea"/>
                          <a:cs typeface="+mn-cs"/>
                        </a:rPr>
                        <a:t>Situació real</a:t>
                      </a: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fr-FR" sz="2400" b="0" i="0" u="none" strike="noStrike" cap="none" normalizeH="0" baseline="0">
                          <a:ln>
                            <a:noFill/>
                          </a:ln>
                          <a:solidFill>
                            <a:srgbClr val="333333"/>
                          </a:solidFill>
                          <a:effectLst/>
                          <a:latin typeface="+mn-lt"/>
                          <a:ea typeface="+mn-ea"/>
                          <a:cs typeface="+mn-cs"/>
                        </a:rPr>
                        <a:t>Discussió amb un amic/ga.</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400" b="0" i="0" u="none" strike="noStrike" cap="none" normalizeH="0" baseline="0" dirty="0">
                          <a:ln>
                            <a:noFill/>
                          </a:ln>
                          <a:solidFill>
                            <a:srgbClr val="333333"/>
                          </a:solidFill>
                          <a:effectLst/>
                          <a:latin typeface="+mn-lt"/>
                          <a:ea typeface="+mn-ea"/>
                          <a:cs typeface="+mn-cs"/>
                        </a:rPr>
                        <a:t>Li </a:t>
                      </a:r>
                      <a:r>
                        <a:rPr kumimoji="0" lang="en-US" sz="2400" b="0" i="0" u="none" strike="noStrike" cap="none" normalizeH="0" baseline="0" dirty="0" err="1">
                          <a:ln>
                            <a:noFill/>
                          </a:ln>
                          <a:solidFill>
                            <a:srgbClr val="333333"/>
                          </a:solidFill>
                          <a:effectLst/>
                          <a:latin typeface="+mn-lt"/>
                          <a:ea typeface="+mn-ea"/>
                          <a:cs typeface="+mn-cs"/>
                        </a:rPr>
                        <a:t>va</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err="1">
                          <a:ln>
                            <a:noFill/>
                          </a:ln>
                          <a:solidFill>
                            <a:srgbClr val="333333"/>
                          </a:solidFill>
                          <a:effectLst/>
                          <a:latin typeface="+mn-lt"/>
                          <a:ea typeface="+mn-ea"/>
                          <a:cs typeface="+mn-cs"/>
                        </a:rPr>
                        <a:t>dir</a:t>
                      </a:r>
                      <a:r>
                        <a:rPr kumimoji="0" lang="en-US" sz="2400" b="0" i="0" u="none" strike="noStrike" cap="none" normalizeH="0" baseline="0">
                          <a:ln>
                            <a:noFill/>
                          </a:ln>
                          <a:solidFill>
                            <a:srgbClr val="333333"/>
                          </a:solidFill>
                          <a:effectLst/>
                          <a:latin typeface="+mn-lt"/>
                          <a:ea typeface="+mn-ea"/>
                          <a:cs typeface="+mn-cs"/>
                        </a:rPr>
                        <a:t> “idiota”</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400" b="0" i="0" u="none" strike="noStrike" cap="none" normalizeH="0" baseline="0" dirty="0">
                          <a:ln>
                            <a:noFill/>
                          </a:ln>
                          <a:solidFill>
                            <a:srgbClr val="333333"/>
                          </a:solidFill>
                          <a:effectLst/>
                          <a:latin typeface="+mn-lt"/>
                          <a:ea typeface="+mn-ea"/>
                          <a:cs typeface="+mn-cs"/>
                        </a:rPr>
                        <a:t>El </a:t>
                      </a:r>
                      <a:r>
                        <a:rPr kumimoji="0" lang="en-US" sz="2400" b="0" i="0" u="none" strike="noStrike" cap="none" normalizeH="0" baseline="0" dirty="0" err="1">
                          <a:ln>
                            <a:noFill/>
                          </a:ln>
                          <a:solidFill>
                            <a:srgbClr val="333333"/>
                          </a:solidFill>
                          <a:effectLst/>
                          <a:latin typeface="+mn-lt"/>
                          <a:ea typeface="+mn-ea"/>
                          <a:cs typeface="+mn-cs"/>
                        </a:rPr>
                        <a:t>seu</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amic</a:t>
                      </a:r>
                      <a:r>
                        <a:rPr kumimoji="0" lang="en-US" sz="2400" b="0" i="0" u="none" strike="noStrike" cap="none" normalizeH="0" baseline="0" dirty="0">
                          <a:ln>
                            <a:noFill/>
                          </a:ln>
                          <a:solidFill>
                            <a:srgbClr val="333333"/>
                          </a:solidFill>
                          <a:effectLst/>
                          <a:latin typeface="+mn-lt"/>
                          <a:ea typeface="+mn-ea"/>
                          <a:cs typeface="+mn-cs"/>
                        </a:rPr>
                        <a:t>/</a:t>
                      </a:r>
                      <a:r>
                        <a:rPr kumimoji="0" lang="en-US" sz="2400" b="0" i="0" u="none" strike="noStrike" cap="none" normalizeH="0" baseline="0" dirty="0" err="1">
                          <a:ln>
                            <a:noFill/>
                          </a:ln>
                          <a:solidFill>
                            <a:srgbClr val="333333"/>
                          </a:solidFill>
                          <a:effectLst/>
                          <a:latin typeface="+mn-lt"/>
                          <a:ea typeface="+mn-ea"/>
                          <a:cs typeface="+mn-cs"/>
                        </a:rPr>
                        <a:t>ga</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va</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elevar</a:t>
                      </a:r>
                      <a:r>
                        <a:rPr kumimoji="0" lang="en-US" sz="2400" b="0" i="0" u="none" strike="noStrike" cap="none" normalizeH="0" baseline="0" dirty="0">
                          <a:ln>
                            <a:noFill/>
                          </a:ln>
                          <a:solidFill>
                            <a:srgbClr val="333333"/>
                          </a:solidFill>
                          <a:effectLst/>
                          <a:latin typeface="+mn-lt"/>
                          <a:ea typeface="+mn-ea"/>
                          <a:cs typeface="+mn-cs"/>
                        </a:rPr>
                        <a:t> el to de </a:t>
                      </a:r>
                      <a:r>
                        <a:rPr kumimoji="0" lang="en-US" sz="2400" b="0" i="0" u="none" strike="noStrike" cap="none" normalizeH="0" baseline="0" dirty="0" err="1">
                          <a:ln>
                            <a:noFill/>
                          </a:ln>
                          <a:solidFill>
                            <a:srgbClr val="333333"/>
                          </a:solidFill>
                          <a:effectLst/>
                          <a:latin typeface="+mn-lt"/>
                          <a:ea typeface="+mn-ea"/>
                          <a:cs typeface="+mn-cs"/>
                        </a:rPr>
                        <a:t>veu</a:t>
                      </a:r>
                      <a:r>
                        <a:rPr kumimoji="0" lang="en-US" sz="2400" b="0" i="0" u="none" strike="noStrike" cap="none" normalizeH="0" baseline="0" dirty="0">
                          <a:ln>
                            <a:noFill/>
                          </a:ln>
                          <a:solidFill>
                            <a:srgbClr val="333333"/>
                          </a:solidFill>
                          <a:effectLst/>
                          <a:latin typeface="+mn-lt"/>
                          <a:ea typeface="+mn-ea"/>
                          <a:cs typeface="+mn-cs"/>
                        </a:rPr>
                        <a:t>. Certes expressions “</a:t>
                      </a:r>
                      <a:r>
                        <a:rPr kumimoji="0" lang="en-US" sz="2400" b="0" i="0" u="none" strike="noStrike" cap="none" normalizeH="0" baseline="0" dirty="0" err="1">
                          <a:ln>
                            <a:noFill/>
                          </a:ln>
                          <a:solidFill>
                            <a:srgbClr val="333333"/>
                          </a:solidFill>
                          <a:effectLst/>
                          <a:latin typeface="+mn-lt"/>
                          <a:ea typeface="+mn-ea"/>
                          <a:cs typeface="+mn-cs"/>
                        </a:rPr>
                        <a:t>estaven</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en</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l'aire</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però</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en</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realitat</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mai</a:t>
                      </a:r>
                      <a:r>
                        <a:rPr kumimoji="0" lang="en-US" sz="2400" b="0" i="0" u="none" strike="noStrike" cap="none" normalizeH="0" baseline="0" dirty="0">
                          <a:ln>
                            <a:noFill/>
                          </a:ln>
                          <a:solidFill>
                            <a:srgbClr val="333333"/>
                          </a:solidFill>
                          <a:effectLst/>
                          <a:latin typeface="+mn-lt"/>
                          <a:ea typeface="+mn-ea"/>
                          <a:cs typeface="+mn-cs"/>
                        </a:rPr>
                        <a:t> van ser </a:t>
                      </a:r>
                      <a:r>
                        <a:rPr kumimoji="0" lang="en-US" sz="2400" b="0" i="0" u="none" strike="noStrike" cap="none" normalizeH="0" baseline="0" dirty="0" err="1">
                          <a:ln>
                            <a:noFill/>
                          </a:ln>
                          <a:solidFill>
                            <a:srgbClr val="333333"/>
                          </a:solidFill>
                          <a:effectLst/>
                          <a:latin typeface="+mn-lt"/>
                          <a:ea typeface="+mn-ea"/>
                          <a:cs typeface="+mn-cs"/>
                        </a:rPr>
                        <a:t>dites</a:t>
                      </a:r>
                      <a:r>
                        <a:rPr kumimoji="0" lang="en-US" sz="2400" b="0" i="0" u="none" strike="noStrike" cap="none" normalizeH="0" baseline="0" dirty="0">
                          <a:ln>
                            <a:noFill/>
                          </a:ln>
                          <a:solidFill>
                            <a:srgbClr val="333333"/>
                          </a:solidFill>
                          <a:effectLst/>
                          <a:latin typeface="+mn-lt"/>
                          <a:ea typeface="+mn-ea"/>
                          <a:cs typeface="+mn-cs"/>
                        </a:rPr>
                        <a: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it-IT" sz="2400" b="0" i="0" u="none" strike="noStrike" cap="none" normalizeH="0" baseline="0">
                          <a:ln>
                            <a:noFill/>
                          </a:ln>
                          <a:solidFill>
                            <a:srgbClr val="333333"/>
                          </a:solidFill>
                          <a:effectLst/>
                          <a:latin typeface="+mn-lt"/>
                          <a:ea typeface="+mn-ea"/>
                          <a:cs typeface="+mn-cs"/>
                        </a:rPr>
                        <a:t>Li fa a la infermera una pregunta</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400" b="0" i="0" u="none" strike="noStrike" cap="none" normalizeH="0" baseline="0" dirty="0">
                          <a:ln>
                            <a:noFill/>
                          </a:ln>
                          <a:solidFill>
                            <a:srgbClr val="333333"/>
                          </a:solidFill>
                          <a:effectLst/>
                          <a:latin typeface="+mn-lt"/>
                          <a:ea typeface="+mn-ea"/>
                          <a:cs typeface="+mn-cs"/>
                        </a:rPr>
                        <a:t>No li </a:t>
                      </a:r>
                      <a:r>
                        <a:rPr kumimoji="0" lang="en-US" sz="2400" b="0" i="0" u="none" strike="noStrike" cap="none" normalizeH="0" baseline="0" dirty="0" err="1">
                          <a:ln>
                            <a:noFill/>
                          </a:ln>
                          <a:solidFill>
                            <a:srgbClr val="333333"/>
                          </a:solidFill>
                          <a:effectLst/>
                          <a:latin typeface="+mn-lt"/>
                          <a:ea typeface="+mn-ea"/>
                          <a:cs typeface="+mn-cs"/>
                        </a:rPr>
                        <a:t>va</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fer</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cas</a:t>
                      </a:r>
                      <a:r>
                        <a:rPr kumimoji="0" lang="en-US" sz="2400" b="0" i="0" u="none" strike="noStrike" cap="none" normalizeH="0" baseline="0" dirty="0">
                          <a:ln>
                            <a:noFill/>
                          </a:ln>
                          <a:solidFill>
                            <a:srgbClr val="333333"/>
                          </a:solidFill>
                          <a:effectLst/>
                          <a:latin typeface="+mn-lt"/>
                          <a:ea typeface="+mn-ea"/>
                          <a:cs typeface="+mn-cs"/>
                        </a:rPr>
                        <a:t> fins </a:t>
                      </a:r>
                      <a:r>
                        <a:rPr kumimoji="0" lang="en-US" sz="2400" b="0" i="0" u="none" strike="noStrike" cap="none" normalizeH="0" baseline="0" dirty="0" err="1">
                          <a:ln>
                            <a:noFill/>
                          </a:ln>
                          <a:solidFill>
                            <a:srgbClr val="333333"/>
                          </a:solidFill>
                          <a:effectLst/>
                          <a:latin typeface="+mn-lt"/>
                          <a:ea typeface="+mn-ea"/>
                          <a:cs typeface="+mn-cs"/>
                        </a:rPr>
                        <a:t>i</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tothom</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es</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va</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riure</a:t>
                      </a:r>
                      <a:r>
                        <a:rPr kumimoji="0" lang="en-US" sz="2400" b="0" i="0" u="none" strike="noStrike" cap="none" normalizeH="0" baseline="0" dirty="0">
                          <a:ln>
                            <a:noFill/>
                          </a:ln>
                          <a:solidFill>
                            <a:srgbClr val="333333"/>
                          </a:solidFill>
                          <a:effectLst/>
                          <a:latin typeface="+mn-lt"/>
                          <a:ea typeface="+mn-ea"/>
                          <a:cs typeface="+mn-cs"/>
                        </a:rPr>
                        <a:t> de </a:t>
                      </a:r>
                      <a:r>
                        <a:rPr kumimoji="0" lang="en-US" sz="2400" b="0" i="0" u="none" strike="noStrike" cap="none" normalizeH="0" baseline="0" dirty="0" err="1">
                          <a:ln>
                            <a:noFill/>
                          </a:ln>
                          <a:solidFill>
                            <a:srgbClr val="333333"/>
                          </a:solidFill>
                          <a:effectLst/>
                          <a:latin typeface="+mn-lt"/>
                          <a:ea typeface="+mn-ea"/>
                          <a:cs typeface="+mn-cs"/>
                        </a:rPr>
                        <a:t>tu.</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Wingdings" pitchFamily="2" charset="2"/>
                        <a:buNone/>
                        <a:tabLst/>
                      </a:pPr>
                      <a:r>
                        <a:rPr kumimoji="0" lang="en-US" sz="2400" b="0" i="0" u="none" strike="noStrike" cap="none" normalizeH="0" baseline="0" dirty="0" err="1">
                          <a:ln>
                            <a:noFill/>
                          </a:ln>
                          <a:solidFill>
                            <a:srgbClr val="333333"/>
                          </a:solidFill>
                          <a:effectLst/>
                          <a:latin typeface="+mn-lt"/>
                          <a:ea typeface="+mn-ea"/>
                          <a:cs typeface="+mn-cs"/>
                        </a:rPr>
                        <a:t>Encara</a:t>
                      </a:r>
                      <a:r>
                        <a:rPr kumimoji="0" lang="en-US" sz="2400" b="0" i="0" u="none" strike="noStrike" cap="none" normalizeH="0" baseline="0" dirty="0">
                          <a:ln>
                            <a:noFill/>
                          </a:ln>
                          <a:solidFill>
                            <a:srgbClr val="333333"/>
                          </a:solidFill>
                          <a:effectLst/>
                          <a:latin typeface="+mn-lt"/>
                          <a:ea typeface="+mn-ea"/>
                          <a:cs typeface="+mn-cs"/>
                        </a:rPr>
                        <a:t> que la </a:t>
                      </a:r>
                      <a:r>
                        <a:rPr kumimoji="0" lang="en-US" sz="2400" b="0" i="0" u="none" strike="noStrike" cap="none" normalizeH="0" baseline="0" dirty="0" err="1">
                          <a:ln>
                            <a:noFill/>
                          </a:ln>
                          <a:solidFill>
                            <a:srgbClr val="333333"/>
                          </a:solidFill>
                          <a:effectLst/>
                          <a:latin typeface="+mn-lt"/>
                          <a:ea typeface="+mn-ea"/>
                          <a:cs typeface="+mn-cs"/>
                        </a:rPr>
                        <a:t>infermera</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l'estava</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atenent</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desafortunadament</a:t>
                      </a:r>
                      <a:r>
                        <a:rPr kumimoji="0" lang="en-US" sz="2400" b="0" i="0" u="none" strike="noStrike" cap="none" normalizeH="0" baseline="0" dirty="0">
                          <a:ln>
                            <a:noFill/>
                          </a:ln>
                          <a:solidFill>
                            <a:srgbClr val="333333"/>
                          </a:solidFill>
                          <a:effectLst/>
                          <a:latin typeface="+mn-lt"/>
                          <a:ea typeface="+mn-ea"/>
                          <a:cs typeface="+mn-cs"/>
                        </a:rPr>
                        <a:t> no tenia temps – ja que </a:t>
                      </a:r>
                      <a:r>
                        <a:rPr kumimoji="0" lang="en-US" sz="2400" b="0" i="0" u="none" strike="noStrike" cap="none" normalizeH="0" baseline="0" dirty="0" err="1">
                          <a:ln>
                            <a:noFill/>
                          </a:ln>
                          <a:solidFill>
                            <a:srgbClr val="333333"/>
                          </a:solidFill>
                          <a:effectLst/>
                          <a:latin typeface="+mn-lt"/>
                          <a:ea typeface="+mn-ea"/>
                          <a:cs typeface="+mn-cs"/>
                        </a:rPr>
                        <a:t>estava</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ocupada</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amb</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altres</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coses</a:t>
                      </a:r>
                      <a:r>
                        <a:rPr kumimoji="0" lang="en-US" sz="2400" b="0" i="0" u="none" strike="noStrike" cap="none" normalizeH="0" baseline="0" dirty="0">
                          <a:ln>
                            <a:noFill/>
                          </a:ln>
                          <a:solidFill>
                            <a:srgbClr val="333333"/>
                          </a:solidFill>
                          <a:effectLst/>
                          <a:latin typeface="+mn-lt"/>
                          <a:ea typeface="+mn-ea"/>
                          <a:cs typeface="+mn-cs"/>
                        </a:rPr>
                        <a:t>. La </a:t>
                      </a:r>
                      <a:r>
                        <a:rPr kumimoji="0" lang="en-US" sz="2400" b="0" i="0" u="none" strike="noStrike" cap="none" normalizeH="0" baseline="0" dirty="0" err="1">
                          <a:ln>
                            <a:noFill/>
                          </a:ln>
                          <a:solidFill>
                            <a:srgbClr val="333333"/>
                          </a:solidFill>
                          <a:effectLst/>
                          <a:latin typeface="+mn-lt"/>
                          <a:ea typeface="+mn-ea"/>
                          <a:cs typeface="+mn-cs"/>
                        </a:rPr>
                        <a:t>situació</a:t>
                      </a:r>
                      <a:r>
                        <a:rPr kumimoji="0" lang="en-US" sz="2400" b="0" i="0" u="none" strike="noStrike" cap="none" normalizeH="0" baseline="0" dirty="0">
                          <a:ln>
                            <a:noFill/>
                          </a:ln>
                          <a:solidFill>
                            <a:srgbClr val="333333"/>
                          </a:solidFill>
                          <a:effectLst/>
                          <a:latin typeface="+mn-lt"/>
                          <a:ea typeface="+mn-ea"/>
                          <a:cs typeface="+mn-cs"/>
                        </a:rPr>
                        <a:t> no </a:t>
                      </a:r>
                      <a:r>
                        <a:rPr kumimoji="0" lang="en-US" sz="2400" b="0" i="0" u="none" strike="noStrike" cap="none" normalizeH="0" baseline="0" dirty="0" err="1">
                          <a:ln>
                            <a:noFill/>
                          </a:ln>
                          <a:solidFill>
                            <a:srgbClr val="333333"/>
                          </a:solidFill>
                          <a:effectLst/>
                          <a:latin typeface="+mn-lt"/>
                          <a:ea typeface="+mn-ea"/>
                          <a:cs typeface="+mn-cs"/>
                        </a:rPr>
                        <a:t>es</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va</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recordar</a:t>
                      </a:r>
                      <a:r>
                        <a:rPr kumimoji="0" lang="en-US" sz="2400" b="0" i="0" u="none" strike="noStrike" cap="none" normalizeH="0" baseline="0" dirty="0">
                          <a:ln>
                            <a:noFill/>
                          </a:ln>
                          <a:solidFill>
                            <a:srgbClr val="333333"/>
                          </a:solidFill>
                          <a:effectLst/>
                          <a:latin typeface="+mn-lt"/>
                          <a:ea typeface="+mn-ea"/>
                          <a:cs typeface="+mn-cs"/>
                        </a:rPr>
                        <a:t> </a:t>
                      </a:r>
                      <a:r>
                        <a:rPr kumimoji="0" lang="en-US" sz="2400" b="0" i="0" u="none" strike="noStrike" cap="none" normalizeH="0" baseline="0" dirty="0" err="1">
                          <a:ln>
                            <a:noFill/>
                          </a:ln>
                          <a:solidFill>
                            <a:srgbClr val="333333"/>
                          </a:solidFill>
                          <a:effectLst/>
                          <a:latin typeface="+mn-lt"/>
                          <a:ea typeface="+mn-ea"/>
                          <a:cs typeface="+mn-cs"/>
                        </a:rPr>
                        <a:t>adequadament</a:t>
                      </a:r>
                      <a:r>
                        <a:rPr kumimoji="0" lang="en-US" sz="2400" b="0" i="0" u="none" strike="noStrike" cap="none" normalizeH="0" baseline="0" dirty="0">
                          <a:ln>
                            <a:noFill/>
                          </a:ln>
                          <a:solidFill>
                            <a:srgbClr val="333333"/>
                          </a:solidFill>
                          <a:effectLst/>
                          <a:latin typeface="+mn-lt"/>
                          <a:ea typeface="+mn-ea"/>
                          <a:cs typeface="+mn-cs"/>
                        </a:rPr>
                        <a:t>.</a:t>
                      </a:r>
                      <a:endParaRPr kumimoji="0" lang="de-DE" sz="2400" b="0" i="0" u="none" strike="noStrike" cap="none" normalizeH="0" baseline="0" dirty="0">
                        <a:ln>
                          <a:noFill/>
                        </a:ln>
                        <a:solidFill>
                          <a:srgbClr val="333333"/>
                        </a:solidFill>
                        <a:effectLst/>
                        <a:latin typeface="+mn-lt"/>
                        <a:ea typeface="+mn-ea"/>
                        <a:cs typeface="+mn-cs"/>
                      </a:endParaRPr>
                    </a:p>
                  </a:txBody>
                  <a:tcPr marL="121952" marR="121952" marT="45719" marB="45719"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Conjunt de Tasques 2</a:t>
            </a:r>
          </a:p>
        </p:txBody>
      </p:sp>
      <p:sp>
        <p:nvSpPr>
          <p:cNvPr id="104451"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de-DE" altLang="de-DE" sz="2400">
                <a:solidFill>
                  <a:srgbClr val="333333"/>
                </a:solidFill>
              </a:rPr>
              <a:t>A continuació, mostrarem unes escenes complexes.</a:t>
            </a:r>
          </a:p>
        </p:txBody>
      </p:sp>
      <p:sp>
        <p:nvSpPr>
          <p:cNvPr id="2" name="Footer Placeholder 1"/>
          <p:cNvSpPr>
            <a:spLocks noGrp="1"/>
          </p:cNvSpPr>
          <p:nvPr>
            <p:ph type="ftr" sz="quarter" idx="11"/>
          </p:nvPr>
        </p:nvSpPr>
        <p:spPr/>
        <p:txBody>
          <a:bodyPr/>
          <a:lstStyle/>
          <a:p>
            <a:pPr>
              <a:defRPr/>
            </a:pPr>
            <a:r>
              <a:rPr lang="de-DE">
                <a:latin typeface="+mn-lt"/>
                <a:ea typeface="+mn-ea"/>
              </a:rPr>
              <a:t>Entrenament Metacognitiu 5 – Memòria</a:t>
            </a:r>
          </a:p>
        </p:txBody>
      </p:sp>
      <p:sp>
        <p:nvSpPr>
          <p:cNvPr id="3" name="Slide Number Placeholder 2"/>
          <p:cNvSpPr>
            <a:spLocks noGrp="1"/>
          </p:cNvSpPr>
          <p:nvPr>
            <p:ph type="sldNum" sz="quarter" idx="12"/>
          </p:nvPr>
        </p:nvSpPr>
        <p:spPr/>
        <p:txBody>
          <a:bodyPr/>
          <a:lstStyle/>
          <a:p>
            <a:fld id="{AD86AA6A-EB01-48C5-8353-535667E9E2F6}" type="slidenum">
              <a:rPr lang="de-DE" altLang="es-ES" smtClean="0">
                <a:latin typeface="+mn-lt"/>
                <a:ea typeface="+mn-ea"/>
              </a:rPr>
              <a:pPr/>
              <a:t>42</a:t>
            </a:fld>
            <a:endParaRPr lang="de-DE" altLang="es-ES">
              <a:latin typeface="+mn-lt"/>
              <a:ea typeface="+mn-ea"/>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Conjunt de Tasques 2</a:t>
            </a:r>
          </a:p>
        </p:txBody>
      </p:sp>
      <p:sp>
        <p:nvSpPr>
          <p:cNvPr id="104451"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de-DE" altLang="de-DE" sz="2400" dirty="0">
                <a:solidFill>
                  <a:srgbClr val="333333"/>
                </a:solidFill>
              </a:rPr>
              <a:t>A </a:t>
            </a:r>
            <a:r>
              <a:rPr lang="de-DE" altLang="de-DE" sz="2400" dirty="0" err="1">
                <a:solidFill>
                  <a:srgbClr val="333333"/>
                </a:solidFill>
              </a:rPr>
              <a:t>continuació</a:t>
            </a:r>
            <a:r>
              <a:rPr lang="de-DE" altLang="de-DE" sz="2400" dirty="0">
                <a:solidFill>
                  <a:srgbClr val="333333"/>
                </a:solidFill>
              </a:rPr>
              <a:t>, mostrarem </a:t>
            </a:r>
            <a:r>
              <a:rPr lang="de-DE" altLang="de-DE" sz="2400" dirty="0" err="1">
                <a:solidFill>
                  <a:srgbClr val="333333"/>
                </a:solidFill>
              </a:rPr>
              <a:t>unes</a:t>
            </a:r>
            <a:r>
              <a:rPr lang="de-DE" altLang="de-DE" sz="2400" dirty="0">
                <a:solidFill>
                  <a:srgbClr val="333333"/>
                </a:solidFill>
              </a:rPr>
              <a:t> </a:t>
            </a:r>
            <a:r>
              <a:rPr lang="de-DE" altLang="de-DE" sz="2400" dirty="0" err="1">
                <a:solidFill>
                  <a:srgbClr val="333333"/>
                </a:solidFill>
              </a:rPr>
              <a:t>escenes</a:t>
            </a:r>
            <a:r>
              <a:rPr lang="de-DE" altLang="de-DE" sz="2400" dirty="0">
                <a:solidFill>
                  <a:srgbClr val="333333"/>
                </a:solidFill>
              </a:rPr>
              <a:t> </a:t>
            </a:r>
            <a:r>
              <a:rPr lang="de-DE" altLang="de-DE" sz="2400" dirty="0" err="1">
                <a:solidFill>
                  <a:srgbClr val="333333"/>
                </a:solidFill>
              </a:rPr>
              <a:t>complexes</a:t>
            </a:r>
            <a:r>
              <a:rPr lang="de-DE" altLang="de-DE" sz="2400" dirty="0">
                <a:solidFill>
                  <a:srgbClr val="333333"/>
                </a:solidFill>
              </a:rPr>
              <a:t>.</a:t>
            </a:r>
          </a:p>
          <a:p>
            <a:pPr marL="342900" indent="-342900" eaLnBrk="1" hangingPunct="1">
              <a:buClr>
                <a:srgbClr val="333333"/>
              </a:buClr>
              <a:buFont typeface="WingDings"/>
              <a:buChar char=""/>
            </a:pPr>
            <a:r>
              <a:rPr lang="de-DE" altLang="de-DE" sz="2400" dirty="0" err="1">
                <a:solidFill>
                  <a:srgbClr val="333333"/>
                </a:solidFill>
              </a:rPr>
              <a:t>Intenta</a:t>
            </a:r>
            <a:r>
              <a:rPr lang="de-DE" altLang="de-DE" sz="2400" dirty="0">
                <a:solidFill>
                  <a:srgbClr val="333333"/>
                </a:solidFill>
              </a:rPr>
              <a:t> </a:t>
            </a:r>
            <a:r>
              <a:rPr lang="de-DE" altLang="de-DE" sz="2400" dirty="0" err="1">
                <a:solidFill>
                  <a:srgbClr val="333333"/>
                </a:solidFill>
              </a:rPr>
              <a:t>esbrinar</a:t>
            </a:r>
            <a:r>
              <a:rPr lang="de-DE" altLang="de-DE" sz="2400" dirty="0">
                <a:solidFill>
                  <a:srgbClr val="333333"/>
                </a:solidFill>
              </a:rPr>
              <a:t> </a:t>
            </a:r>
            <a:r>
              <a:rPr lang="de-DE" altLang="de-DE" sz="2400" dirty="0" err="1">
                <a:solidFill>
                  <a:srgbClr val="333333"/>
                </a:solidFill>
              </a:rPr>
              <a:t>què</a:t>
            </a:r>
            <a:r>
              <a:rPr lang="de-DE" altLang="de-DE" sz="2400" dirty="0">
                <a:solidFill>
                  <a:srgbClr val="333333"/>
                </a:solidFill>
              </a:rPr>
              <a:t> </a:t>
            </a:r>
            <a:r>
              <a:rPr lang="de-DE" altLang="de-DE" sz="2400" dirty="0" err="1">
                <a:solidFill>
                  <a:srgbClr val="333333"/>
                </a:solidFill>
              </a:rPr>
              <a:t>és</a:t>
            </a:r>
            <a:r>
              <a:rPr lang="de-DE" altLang="de-DE" sz="2400" dirty="0">
                <a:solidFill>
                  <a:srgbClr val="333333"/>
                </a:solidFill>
              </a:rPr>
              <a:t> </a:t>
            </a:r>
            <a:r>
              <a:rPr lang="de-DE" altLang="de-DE" sz="2400" dirty="0" err="1">
                <a:solidFill>
                  <a:srgbClr val="333333"/>
                </a:solidFill>
              </a:rPr>
              <a:t>el</a:t>
            </a:r>
            <a:r>
              <a:rPr lang="de-DE" altLang="de-DE" sz="2400" dirty="0">
                <a:solidFill>
                  <a:srgbClr val="333333"/>
                </a:solidFill>
              </a:rPr>
              <a:t> </a:t>
            </a:r>
            <a:r>
              <a:rPr lang="de-DE" altLang="de-DE" sz="2400" dirty="0" err="1">
                <a:solidFill>
                  <a:srgbClr val="333333"/>
                </a:solidFill>
              </a:rPr>
              <a:t>que</a:t>
            </a:r>
            <a:r>
              <a:rPr lang="de-DE" altLang="de-DE" sz="2400" dirty="0">
                <a:solidFill>
                  <a:srgbClr val="333333"/>
                </a:solidFill>
              </a:rPr>
              <a:t> hi </a:t>
            </a:r>
            <a:r>
              <a:rPr lang="de-DE" altLang="de-DE" sz="2400" dirty="0" err="1">
                <a:solidFill>
                  <a:srgbClr val="333333"/>
                </a:solidFill>
              </a:rPr>
              <a:t>falta</a:t>
            </a:r>
            <a:r>
              <a:rPr lang="de-DE" altLang="de-DE" sz="2400" dirty="0">
                <a:solidFill>
                  <a:srgbClr val="333333"/>
                </a:solidFill>
              </a:rPr>
              <a:t> (</a:t>
            </a:r>
            <a:r>
              <a:rPr lang="de-DE" altLang="de-DE" sz="2400" dirty="0" err="1">
                <a:solidFill>
                  <a:srgbClr val="333333"/>
                </a:solidFill>
              </a:rPr>
              <a:t>els</a:t>
            </a:r>
            <a:r>
              <a:rPr lang="de-DE" altLang="de-DE" sz="2400" dirty="0">
                <a:solidFill>
                  <a:srgbClr val="333333"/>
                </a:solidFill>
              </a:rPr>
              <a:t> </a:t>
            </a:r>
            <a:r>
              <a:rPr lang="de-DE" altLang="de-DE" sz="2400" dirty="0" err="1">
                <a:solidFill>
                  <a:srgbClr val="333333"/>
                </a:solidFill>
              </a:rPr>
              <a:t>detalls</a:t>
            </a:r>
            <a:r>
              <a:rPr lang="de-DE" altLang="de-DE" sz="2400" dirty="0">
                <a:solidFill>
                  <a:srgbClr val="333333"/>
                </a:solidFill>
              </a:rPr>
              <a:t> </a:t>
            </a:r>
            <a:r>
              <a:rPr lang="de-DE" altLang="de-DE" sz="2400" dirty="0" err="1">
                <a:solidFill>
                  <a:srgbClr val="333333"/>
                </a:solidFill>
              </a:rPr>
              <a:t>omesos</a:t>
            </a:r>
            <a:r>
              <a:rPr lang="de-DE" altLang="de-DE" sz="2400" dirty="0">
                <a:solidFill>
                  <a:srgbClr val="333333"/>
                </a:solidFill>
              </a:rPr>
              <a:t> es </a:t>
            </a:r>
            <a:r>
              <a:rPr lang="de-DE" altLang="de-DE" sz="2400" dirty="0" err="1">
                <a:solidFill>
                  <a:srgbClr val="333333"/>
                </a:solidFill>
              </a:rPr>
              <a:t>mostraran</a:t>
            </a:r>
            <a:r>
              <a:rPr lang="de-DE" altLang="de-DE" sz="2400" dirty="0">
                <a:solidFill>
                  <a:srgbClr val="333333"/>
                </a:solidFill>
              </a:rPr>
              <a:t> </a:t>
            </a:r>
            <a:r>
              <a:rPr lang="de-DE" altLang="de-DE" sz="2400" dirty="0" err="1">
                <a:solidFill>
                  <a:srgbClr val="333333"/>
                </a:solidFill>
              </a:rPr>
              <a:t>posteriorment</a:t>
            </a:r>
            <a:r>
              <a:rPr lang="de-DE" altLang="de-DE" sz="2400" dirty="0">
                <a:solidFill>
                  <a:srgbClr val="333333"/>
                </a:solidFill>
              </a:rPr>
              <a:t> en blau).</a:t>
            </a:r>
          </a:p>
        </p:txBody>
      </p:sp>
      <p:sp>
        <p:nvSpPr>
          <p:cNvPr id="2" name="Footer Placeholder 1"/>
          <p:cNvSpPr>
            <a:spLocks noGrp="1"/>
          </p:cNvSpPr>
          <p:nvPr>
            <p:ph type="ftr" sz="quarter" idx="11"/>
          </p:nvPr>
        </p:nvSpPr>
        <p:spPr/>
        <p:txBody>
          <a:bodyPr/>
          <a:lstStyle/>
          <a:p>
            <a:pPr>
              <a:defRPr/>
            </a:pPr>
            <a:r>
              <a:rPr lang="de-DE">
                <a:latin typeface="+mn-lt"/>
                <a:ea typeface="+mn-ea"/>
              </a:rPr>
              <a:t>Entrenament Metacognitiu 5 – Memòria</a:t>
            </a:r>
          </a:p>
        </p:txBody>
      </p:sp>
      <p:sp>
        <p:nvSpPr>
          <p:cNvPr id="3" name="Slide Number Placeholder 2"/>
          <p:cNvSpPr>
            <a:spLocks noGrp="1"/>
          </p:cNvSpPr>
          <p:nvPr>
            <p:ph type="sldNum" sz="quarter" idx="12"/>
          </p:nvPr>
        </p:nvSpPr>
        <p:spPr/>
        <p:txBody>
          <a:bodyPr/>
          <a:lstStyle/>
          <a:p>
            <a:fld id="{AD86AA6A-EB01-48C5-8353-535667E9E2F6}" type="slidenum">
              <a:rPr lang="de-DE" altLang="es-ES" smtClean="0">
                <a:latin typeface="+mn-lt"/>
                <a:ea typeface="+mn-ea"/>
              </a:rPr>
              <a:pPr/>
              <a:t>43</a:t>
            </a:fld>
            <a:endParaRPr lang="de-DE" altLang="es-ES">
              <a:latin typeface="+mn-lt"/>
              <a:ea typeface="+mn-ea"/>
            </a:endParaRPr>
          </a:p>
        </p:txBody>
      </p:sp>
    </p:spTree>
    <p:extLst>
      <p:ext uri="{BB962C8B-B14F-4D97-AF65-F5344CB8AC3E}">
        <p14:creationId xmlns:p14="http://schemas.microsoft.com/office/powerpoint/2010/main" val="152387907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Entrenament Metacognitiu 5 – Memòria</a:t>
            </a:r>
          </a:p>
        </p:txBody>
      </p:sp>
      <p:sp>
        <p:nvSpPr>
          <p:cNvPr id="4" name="Slide Number Placeholder 3"/>
          <p:cNvSpPr>
            <a:spLocks noGrp="1"/>
          </p:cNvSpPr>
          <p:nvPr>
            <p:ph type="sldNum" sz="quarter" idx="12"/>
          </p:nvPr>
        </p:nvSpPr>
        <p:spPr/>
        <p:txBody>
          <a:bodyPr/>
          <a:lstStyle/>
          <a:p>
            <a:fld id="{AD86AA6A-EB01-48C5-8353-535667E9E2F6}" type="slidenum">
              <a:rPr lang="de-DE" altLang="es-ES" smtClean="0">
                <a:latin typeface="+mn-lt"/>
                <a:ea typeface="+mn-ea"/>
              </a:rPr>
              <a:pPr/>
              <a:t>44</a:t>
            </a:fld>
            <a:endParaRPr lang="de-DE" altLang="es-ES">
              <a:latin typeface="+mn-lt"/>
              <a:ea typeface="+mn-ea"/>
            </a:endParaRPr>
          </a:p>
        </p:txBody>
      </p:sp>
      <p:pic>
        <p:nvPicPr>
          <p:cNvPr id="6" name="Grafik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59005" y="1078992"/>
            <a:ext cx="7643510"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dirty="0">
                <a:solidFill>
                  <a:srgbClr val="004992"/>
                </a:solidFill>
                <a:latin typeface="+mn-lt"/>
                <a:ea typeface="+mn-ea"/>
                <a:cs typeface="+mn-cs"/>
              </a:rPr>
              <a:t>Lladres de banc</a:t>
            </a:r>
            <a:br>
              <a:rPr lang="de-DE" altLang="de-DE" sz="3600" dirty="0">
                <a:solidFill>
                  <a:srgbClr val="004992"/>
                </a:solidFill>
                <a:latin typeface="+mn-lt"/>
                <a:ea typeface="+mn-ea"/>
                <a:cs typeface="+mn-cs"/>
              </a:rPr>
            </a:br>
            <a:r>
              <a:rPr lang="de-DE" altLang="de-DE" dirty="0">
                <a:solidFill>
                  <a:srgbClr val="004992"/>
                </a:solidFill>
                <a:latin typeface="+mn-lt"/>
                <a:ea typeface="+mn-ea"/>
                <a:cs typeface="+mn-cs"/>
              </a:rPr>
              <a:t>Què has vist en la imatge? </a:t>
            </a:r>
            <a:r>
              <a:rPr lang="de-DE" altLang="de-DE" dirty="0" err="1">
                <a:solidFill>
                  <a:srgbClr val="004992"/>
                </a:solidFill>
                <a:latin typeface="+mn-lt"/>
                <a:ea typeface="+mn-ea"/>
                <a:cs typeface="+mn-cs"/>
              </a:rPr>
              <a:t>Com</a:t>
            </a:r>
            <a:r>
              <a:rPr lang="de-DE" altLang="de-DE" dirty="0">
                <a:solidFill>
                  <a:srgbClr val="004992"/>
                </a:solidFill>
                <a:latin typeface="+mn-lt"/>
                <a:ea typeface="+mn-ea"/>
                <a:cs typeface="+mn-cs"/>
              </a:rPr>
              <a:t> </a:t>
            </a:r>
            <a:r>
              <a:rPr lang="de-DE" altLang="de-DE" dirty="0" err="1">
                <a:solidFill>
                  <a:srgbClr val="004992"/>
                </a:solidFill>
                <a:latin typeface="+mn-lt"/>
                <a:ea typeface="+mn-ea"/>
                <a:cs typeface="+mn-cs"/>
              </a:rPr>
              <a:t>n'estàs</a:t>
            </a:r>
            <a:r>
              <a:rPr lang="de-DE" altLang="de-DE" dirty="0">
                <a:solidFill>
                  <a:srgbClr val="004992"/>
                </a:solidFill>
                <a:latin typeface="+mn-lt"/>
                <a:ea typeface="+mn-ea"/>
                <a:cs typeface="+mn-cs"/>
              </a:rPr>
              <a:t> de segur/a?</a:t>
            </a:r>
          </a:p>
        </p:txBody>
      </p:sp>
      <p:sp>
        <p:nvSpPr>
          <p:cNvPr id="108547"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Caixa forta oberta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flama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bufador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bitllets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monedes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màscara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llanterna</a:t>
            </a:r>
          </a:p>
        </p:txBody>
      </p:sp>
      <p:sp>
        <p:nvSpPr>
          <p:cNvPr id="2" name="Footer Placeholder 1"/>
          <p:cNvSpPr>
            <a:spLocks noGrp="1"/>
          </p:cNvSpPr>
          <p:nvPr>
            <p:ph type="ftr" sz="quarter" idx="11"/>
          </p:nvPr>
        </p:nvSpPr>
        <p:spPr/>
        <p:txBody>
          <a:bodyPr/>
          <a:lstStyle/>
          <a:p>
            <a:pPr>
              <a:defRPr/>
            </a:pPr>
            <a:r>
              <a:rPr lang="de-DE">
                <a:latin typeface="+mn-lt"/>
                <a:ea typeface="+mn-ea"/>
              </a:rPr>
              <a:t>Entrenament Metacognitiu 5 – Memòria</a:t>
            </a:r>
          </a:p>
        </p:txBody>
      </p:sp>
      <p:sp>
        <p:nvSpPr>
          <p:cNvPr id="3" name="Slide Number Placeholder 2"/>
          <p:cNvSpPr>
            <a:spLocks noGrp="1"/>
          </p:cNvSpPr>
          <p:nvPr>
            <p:ph type="sldNum" sz="quarter" idx="12"/>
          </p:nvPr>
        </p:nvSpPr>
        <p:spPr/>
        <p:txBody>
          <a:bodyPr/>
          <a:lstStyle/>
          <a:p>
            <a:fld id="{AD86AA6A-EB01-48C5-8353-535667E9E2F6}" type="slidenum">
              <a:rPr lang="de-DE" altLang="es-ES" smtClean="0">
                <a:latin typeface="+mn-lt"/>
                <a:ea typeface="+mn-ea"/>
              </a:rPr>
              <a:pPr/>
              <a:t>45</a:t>
            </a:fld>
            <a:endParaRPr lang="de-DE" altLang="es-ES">
              <a:latin typeface="+mn-lt"/>
              <a:ea typeface="+mn-ea"/>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Lladres de banc</a:t>
            </a:r>
          </a:p>
        </p:txBody>
      </p:sp>
      <p:sp>
        <p:nvSpPr>
          <p:cNvPr id="110595"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Caixa forta oberta</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flama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bufador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bitllets</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monedes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màscara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llanterna</a:t>
            </a:r>
          </a:p>
        </p:txBody>
      </p:sp>
      <p:sp>
        <p:nvSpPr>
          <p:cNvPr id="2" name="Footer Placeholder 1"/>
          <p:cNvSpPr>
            <a:spLocks noGrp="1"/>
          </p:cNvSpPr>
          <p:nvPr>
            <p:ph type="ftr" sz="quarter" idx="11"/>
          </p:nvPr>
        </p:nvSpPr>
        <p:spPr/>
        <p:txBody>
          <a:bodyPr/>
          <a:lstStyle/>
          <a:p>
            <a:pPr>
              <a:defRPr/>
            </a:pPr>
            <a:r>
              <a:rPr lang="de-DE">
                <a:latin typeface="+mn-lt"/>
                <a:ea typeface="+mn-ea"/>
              </a:rPr>
              <a:t>Entrenament Metacognitiu 5 – Memòria</a:t>
            </a:r>
          </a:p>
        </p:txBody>
      </p:sp>
      <p:sp>
        <p:nvSpPr>
          <p:cNvPr id="3" name="Slide Number Placeholder 2"/>
          <p:cNvSpPr>
            <a:spLocks noGrp="1"/>
          </p:cNvSpPr>
          <p:nvPr>
            <p:ph type="sldNum" sz="quarter" idx="12"/>
          </p:nvPr>
        </p:nvSpPr>
        <p:spPr/>
        <p:txBody>
          <a:bodyPr/>
          <a:lstStyle/>
          <a:p>
            <a:fld id="{AD86AA6A-EB01-48C5-8353-535667E9E2F6}" type="slidenum">
              <a:rPr lang="de-DE" altLang="es-ES" smtClean="0">
                <a:latin typeface="+mn-lt"/>
                <a:ea typeface="+mn-ea"/>
              </a:rPr>
              <a:pPr/>
              <a:t>46</a:t>
            </a:fld>
            <a:endParaRPr lang="de-DE" altLang="es-ES">
              <a:latin typeface="+mn-lt"/>
              <a:ea typeface="+mn-ea"/>
            </a:endParaRPr>
          </a:p>
        </p:txBody>
      </p:sp>
      <p:pic>
        <p:nvPicPr>
          <p:cNvPr id="10" name="Grafik 6"/>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90620" y="2203704"/>
            <a:ext cx="5669280" cy="3987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ea typeface="+mn-ea"/>
              </a:rPr>
              <a:t>= no apareix en la imatge</a:t>
            </a:r>
            <a:endParaRPr lang="de-DE" altLang="de-DE" sz="1800" b="1" dirty="0">
              <a:latin typeface="+mn-lt"/>
              <a:ea typeface="+mn-ea"/>
            </a:endParaRPr>
          </a:p>
        </p:txBody>
      </p:sp>
      <p:sp>
        <p:nvSpPr>
          <p:cNvPr id="12"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Entrenament Metacognitiu 5 – Memòria</a:t>
            </a:r>
          </a:p>
        </p:txBody>
      </p:sp>
      <p:sp>
        <p:nvSpPr>
          <p:cNvPr id="4" name="Slide Number Placeholder 3"/>
          <p:cNvSpPr>
            <a:spLocks noGrp="1"/>
          </p:cNvSpPr>
          <p:nvPr>
            <p:ph type="sldNum" sz="quarter" idx="12"/>
          </p:nvPr>
        </p:nvSpPr>
        <p:spPr/>
        <p:txBody>
          <a:bodyPr/>
          <a:lstStyle/>
          <a:p>
            <a:fld id="{AD86AA6A-EB01-48C5-8353-535667E9E2F6}" type="slidenum">
              <a:rPr lang="de-DE" altLang="es-ES" smtClean="0">
                <a:latin typeface="+mn-lt"/>
                <a:ea typeface="+mn-ea"/>
              </a:rPr>
              <a:pPr/>
              <a:t>47</a:t>
            </a:fld>
            <a:endParaRPr lang="de-DE" altLang="es-ES">
              <a:latin typeface="+mn-lt"/>
              <a:ea typeface="+mn-ea"/>
            </a:endParaRPr>
          </a:p>
        </p:txBody>
      </p:sp>
      <p:pic>
        <p:nvPicPr>
          <p:cNvPr id="6" name="Picture 3" descr="C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38415" y="1078992"/>
            <a:ext cx="488468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t-BR" altLang="de-DE" sz="3600" dirty="0">
                <a:solidFill>
                  <a:srgbClr val="004992"/>
                </a:solidFill>
                <a:latin typeface="+mn-lt"/>
                <a:ea typeface="+mn-ea"/>
                <a:cs typeface="+mn-cs"/>
              </a:rPr>
              <a:t>Classe</a:t>
            </a:r>
            <a:br>
              <a:rPr lang="pt-BR" altLang="de-DE" sz="3600" dirty="0">
                <a:solidFill>
                  <a:srgbClr val="004992"/>
                </a:solidFill>
                <a:latin typeface="+mn-lt"/>
                <a:ea typeface="+mn-ea"/>
                <a:cs typeface="+mn-cs"/>
              </a:rPr>
            </a:br>
            <a:r>
              <a:rPr lang="pt-BR" altLang="de-DE" dirty="0">
                <a:solidFill>
                  <a:srgbClr val="004992"/>
                </a:solidFill>
                <a:latin typeface="+mn-lt"/>
                <a:ea typeface="+mn-ea"/>
                <a:cs typeface="+mn-cs"/>
              </a:rPr>
              <a:t>Què no apareix en l'escola? Com n'estàs de segur/a?</a:t>
            </a:r>
            <a:endParaRPr lang="de-DE" altLang="de-DE" dirty="0">
              <a:solidFill>
                <a:srgbClr val="004992"/>
              </a:solidFill>
              <a:latin typeface="+mn-lt"/>
              <a:ea typeface="+mn-ea"/>
              <a:cs typeface="+mn-cs"/>
            </a:endParaRPr>
          </a:p>
        </p:txBody>
      </p:sp>
      <p:sp>
        <p:nvSpPr>
          <p:cNvPr id="114691"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esborrador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bata gris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pupitre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pissarra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motxilla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guix</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cues</a:t>
            </a:r>
          </a:p>
          <a:p>
            <a:pPr marL="342900" indent="-342900" eaLnBrk="1" hangingPunct="1">
              <a:lnSpc>
                <a:spcPct val="100000"/>
              </a:lnSpc>
              <a:spcBef>
                <a:spcPts val="1200"/>
              </a:spcBef>
              <a:buClr>
                <a:srgbClr val="333333"/>
              </a:buClr>
              <a:buFont typeface="WingDings"/>
              <a:buChar char=""/>
            </a:pPr>
            <a:r>
              <a:rPr lang="en-US" altLang="de-DE" sz="2400" dirty="0" err="1">
                <a:solidFill>
                  <a:srgbClr val="333333"/>
                </a:solidFill>
              </a:rPr>
              <a:t>cadira</a:t>
            </a:r>
            <a:r>
              <a:rPr lang="en-US" altLang="de-DE" sz="2400" dirty="0">
                <a:solidFill>
                  <a:srgbClr val="333333"/>
                </a:solidFill>
              </a:rPr>
              <a:t> de la </a:t>
            </a:r>
            <a:r>
              <a:rPr lang="en-US" altLang="de-DE" sz="2400" dirty="0" err="1">
                <a:solidFill>
                  <a:srgbClr val="333333"/>
                </a:solidFill>
              </a:rPr>
              <a:t>professora</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rPr>
              <a:t>Entrenament Metacognitiu 5 – Memòria</a:t>
            </a:r>
          </a:p>
        </p:txBody>
      </p:sp>
      <p:sp>
        <p:nvSpPr>
          <p:cNvPr id="3" name="Slide Number Placeholder 2"/>
          <p:cNvSpPr>
            <a:spLocks noGrp="1"/>
          </p:cNvSpPr>
          <p:nvPr>
            <p:ph type="sldNum" sz="quarter" idx="12"/>
          </p:nvPr>
        </p:nvSpPr>
        <p:spPr/>
        <p:txBody>
          <a:bodyPr/>
          <a:lstStyle/>
          <a:p>
            <a:fld id="{AD86AA6A-EB01-48C5-8353-535667E9E2F6}" type="slidenum">
              <a:rPr lang="de-DE" altLang="es-ES" smtClean="0">
                <a:latin typeface="+mn-lt"/>
                <a:ea typeface="+mn-ea"/>
              </a:rPr>
              <a:pPr/>
              <a:t>48</a:t>
            </a:fld>
            <a:endParaRPr lang="de-DE" altLang="es-ES">
              <a:latin typeface="+mn-lt"/>
              <a:ea typeface="+mn-ea"/>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Classe</a:t>
            </a:r>
          </a:p>
        </p:txBody>
      </p:sp>
      <p:sp>
        <p:nvSpPr>
          <p:cNvPr id="116740" name="Rectangle 4"/>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esborrador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bata gris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pupitre</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pissarra</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motxilla</a:t>
            </a:r>
          </a:p>
          <a:p>
            <a:pPr marL="342900" indent="-342900" eaLnBrk="1" hangingPunct="1">
              <a:lnSpc>
                <a:spcPct val="100000"/>
              </a:lnSpc>
              <a:spcBef>
                <a:spcPts val="1200"/>
              </a:spcBef>
              <a:buClr>
                <a:srgbClr val="333333"/>
              </a:buClr>
              <a:buFont typeface="WingDings"/>
              <a:buChar char=""/>
            </a:pPr>
            <a:r>
              <a:rPr lang="es-ES" altLang="de-DE" sz="2400" dirty="0" err="1">
                <a:solidFill>
                  <a:srgbClr val="333333"/>
                </a:solidFill>
              </a:rPr>
              <a:t>guix</a:t>
            </a:r>
            <a:endParaRPr lang="es-ES"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s-ES" altLang="de-DE" sz="2400" dirty="0" err="1">
                <a:solidFill>
                  <a:srgbClr val="333333"/>
                </a:solidFill>
              </a:rPr>
              <a:t>cues</a:t>
            </a:r>
            <a:endParaRPr lang="es-ES"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s-ES" altLang="de-DE" sz="2400" dirty="0" err="1">
                <a:solidFill>
                  <a:srgbClr val="333333"/>
                </a:solidFill>
              </a:rPr>
              <a:t>cadira</a:t>
            </a:r>
            <a:r>
              <a:rPr lang="es-ES" altLang="de-DE" sz="2400" dirty="0">
                <a:solidFill>
                  <a:srgbClr val="333333"/>
                </a:solidFill>
              </a:rPr>
              <a:t> de la </a:t>
            </a:r>
            <a:r>
              <a:rPr lang="es-ES" altLang="de-DE" sz="2400" dirty="0" err="1">
                <a:solidFill>
                  <a:srgbClr val="333333"/>
                </a:solidFill>
              </a:rPr>
              <a:t>professora</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rPr>
              <a:t>Entrenament Metacognitiu 5 – Memòria</a:t>
            </a:r>
          </a:p>
        </p:txBody>
      </p:sp>
      <p:sp>
        <p:nvSpPr>
          <p:cNvPr id="3" name="Slide Number Placeholder 2"/>
          <p:cNvSpPr>
            <a:spLocks noGrp="1"/>
          </p:cNvSpPr>
          <p:nvPr>
            <p:ph type="sldNum" sz="quarter" idx="12"/>
          </p:nvPr>
        </p:nvSpPr>
        <p:spPr/>
        <p:txBody>
          <a:bodyPr/>
          <a:lstStyle/>
          <a:p>
            <a:fld id="{AD86AA6A-EB01-48C5-8353-535667E9E2F6}" type="slidenum">
              <a:rPr lang="de-DE" altLang="es-ES" smtClean="0">
                <a:latin typeface="+mn-lt"/>
                <a:ea typeface="+mn-ea"/>
              </a:rPr>
              <a:pPr/>
              <a:t>49</a:t>
            </a:fld>
            <a:endParaRPr lang="de-DE" altLang="es-ES">
              <a:latin typeface="+mn-lt"/>
              <a:ea typeface="+mn-ea"/>
            </a:endParaRPr>
          </a:p>
        </p:txBody>
      </p:sp>
      <p:pic>
        <p:nvPicPr>
          <p:cNvPr id="10" name="Picture 3" descr="C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49314" y="2203704"/>
            <a:ext cx="3862892"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ea typeface="+mn-ea"/>
              </a:rPr>
              <a:t>= no apareix en la imatge</a:t>
            </a:r>
            <a:endParaRPr lang="de-DE" altLang="de-DE" sz="1800" b="1" dirty="0">
              <a:latin typeface="+mn-lt"/>
              <a:ea typeface="+mn-ea"/>
            </a:endParaRPr>
          </a:p>
        </p:txBody>
      </p:sp>
      <p:sp>
        <p:nvSpPr>
          <p:cNvPr id="12"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latin typeface="+mn-lt"/>
                <a:ea typeface="+mn-ea"/>
                <a:cs typeface="+mn-cs"/>
              </a:rPr>
              <a:t>Opcional</a:t>
            </a:r>
            <a:r>
              <a:rPr lang="en-US" altLang="ko-KR" sz="3600" spc="-5" dirty="0">
                <a:latin typeface="+mn-lt"/>
                <a:ea typeface="+mn-ea"/>
                <a:cs typeface="+mn-cs"/>
              </a:rPr>
              <a:t>: </a:t>
            </a:r>
            <a:r>
              <a:rPr lang="en-US" altLang="ko-KR" sz="3600" spc="-5" dirty="0" err="1">
                <a:latin typeface="+mn-lt"/>
                <a:ea typeface="+mn-ea"/>
                <a:cs typeface="+mn-cs"/>
              </a:rPr>
              <a:t>Videoclip</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s-ES" altLang="ko-KR" sz="2400" dirty="0">
                <a:solidFill>
                  <a:srgbClr val="004992"/>
                </a:solidFill>
              </a:rPr>
              <a:t>Opcional: Els vídeos sobre el tema d'avui estan disponibles a la següent pàgina web</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s-ES" altLang="ko-KR" sz="2400" dirty="0">
                <a:solidFill>
                  <a:srgbClr val="333333"/>
                </a:solidFill>
              </a:rPr>
              <a:t>Després de veure'l, es comentarà la relació entre el video i el tema d'avui</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5 – Memòria</a:t>
            </a:r>
          </a:p>
        </p:txBody>
      </p:sp>
      <p:sp>
        <p:nvSpPr>
          <p:cNvPr id="4" name="Slide Number Placeholder 3"/>
          <p:cNvSpPr>
            <a:spLocks noGrp="1"/>
          </p:cNvSpPr>
          <p:nvPr>
            <p:ph type="sldNum" sz="quarter" idx="12"/>
          </p:nvPr>
        </p:nvSpPr>
        <p:spPr/>
        <p:txBody>
          <a:bodyPr/>
          <a:lstStyle/>
          <a:p>
            <a:fld id="{AD86AA6A-EB01-48C5-8353-535667E9E2F6}" type="slidenum">
              <a:rPr lang="de-DE" altLang="es-ES" smtClean="0">
                <a:latin typeface="+mn-lt"/>
                <a:ea typeface="+mn-ea"/>
              </a:rPr>
              <a:pPr/>
              <a:t>50</a:t>
            </a:fld>
            <a:endParaRPr lang="de-DE" altLang="es-ES">
              <a:latin typeface="+mn-lt"/>
              <a:ea typeface="+mn-ea"/>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spc="-5" dirty="0">
                <a:solidFill>
                  <a:srgbClr val="333333"/>
                </a:solidFill>
                <a:ea typeface="+mn-ea"/>
              </a:rPr>
              <a:t>[</a:t>
            </a:r>
            <a:r>
              <a:rPr lang="en-US" altLang="ko-KR" sz="1800" i="1" spc="-5" dirty="0">
                <a:solidFill>
                  <a:srgbClr val="333333"/>
                </a:solidFill>
                <a:ea typeface="+mn-ea"/>
              </a:rPr>
              <a:t>Per </a:t>
            </a:r>
            <a:r>
              <a:rPr lang="en-US" altLang="ko-KR" sz="1800" i="1" spc="-5" dirty="0" err="1">
                <a:solidFill>
                  <a:srgbClr val="333333"/>
                </a:solidFill>
                <a:ea typeface="+mn-ea"/>
              </a:rPr>
              <a:t>als</a:t>
            </a:r>
            <a:r>
              <a:rPr lang="en-US" altLang="ko-KR" sz="1800" i="1" spc="-5" dirty="0">
                <a:solidFill>
                  <a:srgbClr val="333333"/>
                </a:solidFill>
                <a:ea typeface="+mn-ea"/>
              </a:rPr>
              <a:t> </a:t>
            </a:r>
            <a:r>
              <a:rPr lang="en-US" altLang="ko-KR" sz="1800" i="1" spc="-5" dirty="0" err="1">
                <a:solidFill>
                  <a:srgbClr val="333333"/>
                </a:solidFill>
                <a:ea typeface="+mn-ea"/>
              </a:rPr>
              <a:t>i</a:t>
            </a:r>
            <a:r>
              <a:rPr lang="en-US" altLang="ko-KR" sz="1800" i="1" spc="-5" dirty="0">
                <a:solidFill>
                  <a:srgbClr val="333333"/>
                </a:solidFill>
                <a:ea typeface="+mn-ea"/>
              </a:rPr>
              <a:t> les </a:t>
            </a:r>
            <a:r>
              <a:rPr lang="en-US" altLang="ko-KR" sz="1800" i="1" spc="-5" dirty="0" err="1">
                <a:solidFill>
                  <a:srgbClr val="333333"/>
                </a:solidFill>
                <a:ea typeface="+mn-ea"/>
              </a:rPr>
              <a:t>conductores</a:t>
            </a:r>
            <a:r>
              <a:rPr lang="en-US" altLang="ko-KR" sz="1800" i="1" spc="-5" dirty="0">
                <a:solidFill>
                  <a:srgbClr val="333333"/>
                </a:solidFill>
                <a:ea typeface="+mn-ea"/>
              </a:rPr>
              <a:t>:</a:t>
            </a:r>
            <a:endParaRPr sz="1800" dirty="0">
              <a:solidFill>
                <a:srgbClr val="333333"/>
              </a:solidFill>
              <a:ea typeface="+mn-ea"/>
            </a:endParaRPr>
          </a:p>
          <a:p>
            <a:pPr marL="12700" marR="5080" defTabSz="914400" eaLnBrk="0" fontAlgn="base" hangingPunct="0">
              <a:spcBef>
                <a:spcPts val="800"/>
              </a:spcBef>
              <a:spcAft>
                <a:spcPct val="0"/>
              </a:spcAft>
            </a:pPr>
            <a:r>
              <a:rPr lang="es-ES" altLang="ko-KR" sz="1800" dirty="0" err="1">
                <a:solidFill>
                  <a:srgbClr val="333333"/>
                </a:solidFill>
                <a:ea typeface="+mn-ea"/>
              </a:rPr>
              <a:t>alguns</a:t>
            </a:r>
            <a:r>
              <a:rPr lang="es-ES" altLang="ko-KR" sz="1800" dirty="0">
                <a:solidFill>
                  <a:srgbClr val="333333"/>
                </a:solidFill>
                <a:ea typeface="+mn-ea"/>
              </a:rPr>
              <a:t> vídeos poden </a:t>
            </a:r>
            <a:r>
              <a:rPr lang="es-ES" altLang="ko-KR" sz="1800" dirty="0" err="1">
                <a:solidFill>
                  <a:srgbClr val="333333"/>
                </a:solidFill>
                <a:ea typeface="+mn-ea"/>
              </a:rPr>
              <a:t>contenir</a:t>
            </a:r>
            <a:r>
              <a:rPr lang="es-ES" altLang="ko-KR" sz="1800" dirty="0">
                <a:solidFill>
                  <a:srgbClr val="333333"/>
                </a:solidFill>
                <a:ea typeface="+mn-ea"/>
              </a:rPr>
              <a:t> </a:t>
            </a:r>
            <a:r>
              <a:rPr lang="es-ES" altLang="ko-KR" sz="1800" dirty="0" err="1">
                <a:solidFill>
                  <a:srgbClr val="333333"/>
                </a:solidFill>
                <a:ea typeface="+mn-ea"/>
              </a:rPr>
              <a:t>llenguatge</a:t>
            </a:r>
            <a:r>
              <a:rPr lang="es-ES" altLang="ko-KR" sz="1800" dirty="0">
                <a:solidFill>
                  <a:srgbClr val="333333"/>
                </a:solidFill>
                <a:ea typeface="+mn-ea"/>
              </a:rPr>
              <a:t> no </a:t>
            </a:r>
            <a:r>
              <a:rPr lang="es-ES" altLang="ko-KR" sz="1800" dirty="0" err="1">
                <a:solidFill>
                  <a:srgbClr val="333333"/>
                </a:solidFill>
                <a:ea typeface="+mn-ea"/>
              </a:rPr>
              <a:t>apropiat</a:t>
            </a:r>
            <a:r>
              <a:rPr lang="es-ES" altLang="ko-KR" sz="1800" dirty="0">
                <a:solidFill>
                  <a:srgbClr val="333333"/>
                </a:solidFill>
                <a:ea typeface="+mn-ea"/>
              </a:rPr>
              <a:t> per a </a:t>
            </a:r>
            <a:r>
              <a:rPr lang="es-ES" altLang="ko-KR" sz="1800" dirty="0" err="1">
                <a:solidFill>
                  <a:srgbClr val="333333"/>
                </a:solidFill>
                <a:ea typeface="+mn-ea"/>
              </a:rPr>
              <a:t>tots</a:t>
            </a:r>
            <a:r>
              <a:rPr lang="es-ES" altLang="ko-KR" sz="1800" dirty="0">
                <a:solidFill>
                  <a:srgbClr val="333333"/>
                </a:solidFill>
                <a:ea typeface="+mn-ea"/>
              </a:rPr>
              <a:t> </a:t>
            </a:r>
            <a:r>
              <a:rPr lang="es-ES" altLang="ko-KR" sz="1800" dirty="0" err="1">
                <a:solidFill>
                  <a:srgbClr val="333333"/>
                </a:solidFill>
                <a:ea typeface="+mn-ea"/>
              </a:rPr>
              <a:t>els</a:t>
            </a:r>
            <a:r>
              <a:rPr lang="es-ES" altLang="ko-KR" sz="1800" dirty="0">
                <a:solidFill>
                  <a:srgbClr val="333333"/>
                </a:solidFill>
                <a:ea typeface="+mn-ea"/>
              </a:rPr>
              <a:t> </a:t>
            </a:r>
            <a:r>
              <a:rPr lang="es-ES" altLang="ko-KR" sz="1800" dirty="0" err="1">
                <a:solidFill>
                  <a:srgbClr val="333333"/>
                </a:solidFill>
                <a:ea typeface="+mn-ea"/>
              </a:rPr>
              <a:t>públics</a:t>
            </a:r>
            <a:r>
              <a:rPr lang="es-ES" altLang="ko-KR" sz="1800" dirty="0">
                <a:solidFill>
                  <a:srgbClr val="333333"/>
                </a:solidFill>
                <a:ea typeface="+mn-ea"/>
              </a:rPr>
              <a:t> o no ser </a:t>
            </a:r>
            <a:r>
              <a:rPr lang="es-ES" altLang="ko-KR" sz="1800" dirty="0" err="1">
                <a:solidFill>
                  <a:srgbClr val="333333"/>
                </a:solidFill>
                <a:ea typeface="+mn-ea"/>
              </a:rPr>
              <a:t>vàlids</a:t>
            </a:r>
            <a:r>
              <a:rPr lang="es-ES" altLang="ko-KR" sz="1800" dirty="0">
                <a:solidFill>
                  <a:srgbClr val="333333"/>
                </a:solidFill>
                <a:ea typeface="+mn-ea"/>
              </a:rPr>
              <a:t> en </a:t>
            </a:r>
            <a:r>
              <a:rPr lang="es-ES" altLang="ko-KR" sz="1800" dirty="0" err="1">
                <a:solidFill>
                  <a:srgbClr val="333333"/>
                </a:solidFill>
                <a:ea typeface="+mn-ea"/>
              </a:rPr>
              <a:t>diferents</a:t>
            </a:r>
            <a:r>
              <a:rPr lang="es-ES" altLang="ko-KR" sz="1800" dirty="0">
                <a:solidFill>
                  <a:srgbClr val="333333"/>
                </a:solidFill>
                <a:ea typeface="+mn-ea"/>
              </a:rPr>
              <a:t> cultures. Si </a:t>
            </a:r>
            <a:r>
              <a:rPr lang="es-ES" altLang="ko-KR" sz="1800" dirty="0" err="1">
                <a:solidFill>
                  <a:srgbClr val="333333"/>
                </a:solidFill>
                <a:ea typeface="+mn-ea"/>
              </a:rPr>
              <a:t>us</a:t>
            </a:r>
            <a:r>
              <a:rPr lang="es-ES" altLang="ko-KR" sz="1800" dirty="0">
                <a:solidFill>
                  <a:srgbClr val="333333"/>
                </a:solidFill>
                <a:ea typeface="+mn-ea"/>
              </a:rPr>
              <a:t> </a:t>
            </a:r>
            <a:r>
              <a:rPr lang="es-ES" altLang="ko-KR" sz="1800" dirty="0" err="1">
                <a:solidFill>
                  <a:srgbClr val="333333"/>
                </a:solidFill>
                <a:ea typeface="+mn-ea"/>
              </a:rPr>
              <a:t>plau</a:t>
            </a:r>
            <a:r>
              <a:rPr lang="es-ES" altLang="ko-KR" sz="1800" dirty="0">
                <a:solidFill>
                  <a:srgbClr val="333333"/>
                </a:solidFill>
                <a:ea typeface="+mn-ea"/>
              </a:rPr>
              <a:t>, </a:t>
            </a:r>
            <a:r>
              <a:rPr lang="es-ES" altLang="ko-KR" sz="1800" dirty="0" err="1">
                <a:solidFill>
                  <a:srgbClr val="333333"/>
                </a:solidFill>
                <a:ea typeface="+mn-ea"/>
              </a:rPr>
              <a:t>revisi</a:t>
            </a:r>
            <a:r>
              <a:rPr lang="es-ES" altLang="ko-KR" sz="1800" dirty="0">
                <a:solidFill>
                  <a:srgbClr val="333333"/>
                </a:solidFill>
                <a:ea typeface="+mn-ea"/>
              </a:rPr>
              <a:t> </a:t>
            </a:r>
            <a:r>
              <a:rPr lang="es-ES" altLang="ko-KR" sz="1800" dirty="0" err="1">
                <a:solidFill>
                  <a:srgbClr val="333333"/>
                </a:solidFill>
                <a:ea typeface="+mn-ea"/>
              </a:rPr>
              <a:t>amb</a:t>
            </a:r>
            <a:r>
              <a:rPr lang="es-ES" altLang="ko-KR" sz="1800" dirty="0">
                <a:solidFill>
                  <a:srgbClr val="333333"/>
                </a:solidFill>
                <a:ea typeface="+mn-ea"/>
              </a:rPr>
              <a:t> cura el vídeos </a:t>
            </a:r>
            <a:r>
              <a:rPr lang="es-ES" altLang="ko-KR" sz="1800" dirty="0" err="1">
                <a:solidFill>
                  <a:srgbClr val="333333"/>
                </a:solidFill>
                <a:ea typeface="+mn-ea"/>
              </a:rPr>
              <a:t>abans</a:t>
            </a:r>
            <a:r>
              <a:rPr lang="es-ES" altLang="ko-KR" sz="1800" dirty="0">
                <a:solidFill>
                  <a:srgbClr val="333333"/>
                </a:solidFill>
                <a:ea typeface="+mn-ea"/>
              </a:rPr>
              <a:t> de mostrar-los</a:t>
            </a:r>
            <a:r>
              <a:rPr lang="de-DE" sz="1800" dirty="0">
                <a:solidFill>
                  <a:srgbClr val="333333"/>
                </a:solidFill>
                <a:ea typeface="+mn-ea"/>
              </a:rPr>
              <a:t>]</a:t>
            </a:r>
          </a:p>
        </p:txBody>
      </p:sp>
      <p:grpSp>
        <p:nvGrpSpPr>
          <p:cNvPr id="16" name="Group 15"/>
          <p:cNvGrpSpPr/>
          <p:nvPr/>
        </p:nvGrpSpPr>
        <p:grpSpPr>
          <a:xfrm>
            <a:off x="9875318" y="4383231"/>
            <a:ext cx="1838137" cy="1828164"/>
            <a:chOff x="9875318" y="4383231"/>
            <a:chExt cx="1838137" cy="1828164"/>
          </a:xfrm>
        </p:grpSpPr>
        <p:sp>
          <p:nvSpPr>
            <p:cNvPr id="21"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1"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2"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3"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4"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Tree>
    <p:extLst>
      <p:ext uri="{BB962C8B-B14F-4D97-AF65-F5344CB8AC3E}">
        <p14:creationId xmlns:p14="http://schemas.microsoft.com/office/powerpoint/2010/main" val="392257733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Entrenament Metacognitiu 5 – Memòria</a:t>
            </a:r>
          </a:p>
        </p:txBody>
      </p:sp>
      <p:sp>
        <p:nvSpPr>
          <p:cNvPr id="4" name="Slide Number Placeholder 3"/>
          <p:cNvSpPr>
            <a:spLocks noGrp="1"/>
          </p:cNvSpPr>
          <p:nvPr>
            <p:ph type="sldNum" sz="quarter" idx="12"/>
          </p:nvPr>
        </p:nvSpPr>
        <p:spPr/>
        <p:txBody>
          <a:bodyPr/>
          <a:lstStyle/>
          <a:p>
            <a:fld id="{AD86AA6A-EB01-48C5-8353-535667E9E2F6}" type="slidenum">
              <a:rPr lang="de-DE" altLang="es-ES" smtClean="0">
                <a:latin typeface="+mn-lt"/>
                <a:ea typeface="+mn-ea"/>
              </a:rPr>
              <a:pPr/>
              <a:t>51</a:t>
            </a:fld>
            <a:endParaRPr lang="de-DE" altLang="es-ES">
              <a:latin typeface="+mn-lt"/>
              <a:ea typeface="+mn-ea"/>
            </a:endParaRPr>
          </a:p>
        </p:txBody>
      </p:sp>
      <p:pic>
        <p:nvPicPr>
          <p:cNvPr id="6" name="Grafik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07455" y="1078992"/>
            <a:ext cx="754660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t-BR" altLang="de-DE" sz="3600" dirty="0">
                <a:solidFill>
                  <a:srgbClr val="004992"/>
                </a:solidFill>
                <a:latin typeface="+mn-lt"/>
                <a:ea typeface="+mn-ea"/>
                <a:cs typeface="+mn-cs"/>
              </a:rPr>
              <a:t>Platja</a:t>
            </a:r>
            <a:br>
              <a:rPr lang="pt-BR" altLang="de-DE" sz="3600" dirty="0">
                <a:solidFill>
                  <a:srgbClr val="004992"/>
                </a:solidFill>
                <a:latin typeface="+mn-lt"/>
                <a:ea typeface="+mn-ea"/>
                <a:cs typeface="+mn-cs"/>
              </a:rPr>
            </a:br>
            <a:r>
              <a:rPr lang="pt-BR" altLang="de-DE" dirty="0">
                <a:solidFill>
                  <a:srgbClr val="004992"/>
                </a:solidFill>
                <a:latin typeface="+mn-lt"/>
                <a:ea typeface="+mn-ea"/>
                <a:cs typeface="+mn-cs"/>
              </a:rPr>
              <a:t>Quines coses no has vist? Com n'estàs de segur/a?</a:t>
            </a:r>
            <a:endParaRPr lang="de-DE" altLang="de-DE" dirty="0">
              <a:solidFill>
                <a:srgbClr val="004992"/>
              </a:solidFill>
              <a:latin typeface="+mn-lt"/>
              <a:ea typeface="+mn-ea"/>
              <a:cs typeface="+mn-cs"/>
            </a:endParaRPr>
          </a:p>
        </p:txBody>
      </p:sp>
      <p:sp>
        <p:nvSpPr>
          <p:cNvPr id="121859"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cadira de platja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canya de pescar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orca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ulleres i tub de</a:t>
            </a:r>
            <a:br>
              <a:rPr lang="de-DE" altLang="de-DE" sz="2400" dirty="0">
                <a:solidFill>
                  <a:srgbClr val="333333"/>
                </a:solidFill>
              </a:rPr>
            </a:br>
            <a:r>
              <a:rPr lang="de-DE" altLang="de-DE" sz="2400" dirty="0">
                <a:solidFill>
                  <a:srgbClr val="333333"/>
                </a:solidFill>
              </a:rPr>
              <a:t>bussejar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tovallola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cel blau</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gavina</a:t>
            </a:r>
          </a:p>
        </p:txBody>
      </p:sp>
      <p:sp>
        <p:nvSpPr>
          <p:cNvPr id="2" name="Footer Placeholder 1"/>
          <p:cNvSpPr>
            <a:spLocks noGrp="1"/>
          </p:cNvSpPr>
          <p:nvPr>
            <p:ph type="ftr" sz="quarter" idx="11"/>
          </p:nvPr>
        </p:nvSpPr>
        <p:spPr/>
        <p:txBody>
          <a:bodyPr/>
          <a:lstStyle/>
          <a:p>
            <a:pPr>
              <a:defRPr/>
            </a:pPr>
            <a:r>
              <a:rPr lang="de-DE">
                <a:latin typeface="+mn-lt"/>
                <a:ea typeface="+mn-ea"/>
              </a:rPr>
              <a:t>Entrenament Metacognitiu 5 – Memòria</a:t>
            </a:r>
          </a:p>
        </p:txBody>
      </p:sp>
      <p:sp>
        <p:nvSpPr>
          <p:cNvPr id="3" name="Slide Number Placeholder 2"/>
          <p:cNvSpPr>
            <a:spLocks noGrp="1"/>
          </p:cNvSpPr>
          <p:nvPr>
            <p:ph type="sldNum" sz="quarter" idx="12"/>
          </p:nvPr>
        </p:nvSpPr>
        <p:spPr/>
        <p:txBody>
          <a:bodyPr/>
          <a:lstStyle/>
          <a:p>
            <a:fld id="{AD86AA6A-EB01-48C5-8353-535667E9E2F6}" type="slidenum">
              <a:rPr lang="de-DE" altLang="es-ES" smtClean="0">
                <a:latin typeface="+mn-lt"/>
                <a:ea typeface="+mn-ea"/>
              </a:rPr>
              <a:pPr/>
              <a:t>52</a:t>
            </a:fld>
            <a:endParaRPr lang="de-DE" altLang="es-ES">
              <a:latin typeface="+mn-lt"/>
              <a:ea typeface="+mn-ea"/>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Platja</a:t>
            </a:r>
          </a:p>
        </p:txBody>
      </p:sp>
      <p:sp>
        <p:nvSpPr>
          <p:cNvPr id="123907"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cadira de platja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canya de pescar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orca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ulleres i tub de</a:t>
            </a:r>
            <a:br>
              <a:rPr lang="de-DE" altLang="de-DE" sz="2400" dirty="0">
                <a:solidFill>
                  <a:srgbClr val="333333"/>
                </a:solidFill>
              </a:rPr>
            </a:br>
            <a:r>
              <a:rPr lang="de-DE" altLang="de-DE" sz="2400" dirty="0">
                <a:solidFill>
                  <a:srgbClr val="333333"/>
                </a:solidFill>
              </a:rPr>
              <a:t>bussejar</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tovallola</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cel blau</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gavina</a:t>
            </a:r>
          </a:p>
        </p:txBody>
      </p:sp>
      <p:sp>
        <p:nvSpPr>
          <p:cNvPr id="2" name="Footer Placeholder 1"/>
          <p:cNvSpPr>
            <a:spLocks noGrp="1"/>
          </p:cNvSpPr>
          <p:nvPr>
            <p:ph type="ftr" sz="quarter" idx="11"/>
          </p:nvPr>
        </p:nvSpPr>
        <p:spPr/>
        <p:txBody>
          <a:bodyPr/>
          <a:lstStyle/>
          <a:p>
            <a:pPr>
              <a:defRPr/>
            </a:pPr>
            <a:r>
              <a:rPr lang="de-DE">
                <a:latin typeface="+mn-lt"/>
                <a:ea typeface="+mn-ea"/>
              </a:rPr>
              <a:t>Entrenament Metacognitiu 5 – Memòria</a:t>
            </a:r>
          </a:p>
        </p:txBody>
      </p:sp>
      <p:sp>
        <p:nvSpPr>
          <p:cNvPr id="3" name="Slide Number Placeholder 2"/>
          <p:cNvSpPr>
            <a:spLocks noGrp="1"/>
          </p:cNvSpPr>
          <p:nvPr>
            <p:ph type="sldNum" sz="quarter" idx="12"/>
          </p:nvPr>
        </p:nvSpPr>
        <p:spPr/>
        <p:txBody>
          <a:bodyPr/>
          <a:lstStyle/>
          <a:p>
            <a:fld id="{AD86AA6A-EB01-48C5-8353-535667E9E2F6}" type="slidenum">
              <a:rPr lang="de-DE" altLang="es-ES" smtClean="0">
                <a:latin typeface="+mn-lt"/>
                <a:ea typeface="+mn-ea"/>
              </a:rPr>
              <a:pPr/>
              <a:t>53</a:t>
            </a:fld>
            <a:endParaRPr lang="de-DE" altLang="es-ES">
              <a:latin typeface="+mn-lt"/>
              <a:ea typeface="+mn-ea"/>
            </a:endParaRPr>
          </a:p>
        </p:txBody>
      </p:sp>
      <p:pic>
        <p:nvPicPr>
          <p:cNvPr id="10" name="Grafik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0620" y="2203704"/>
            <a:ext cx="5669280" cy="404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ea typeface="+mn-ea"/>
              </a:rPr>
              <a:t>= no apareix en la imatge</a:t>
            </a:r>
            <a:endParaRPr lang="de-DE" altLang="de-DE" sz="1800" b="1" dirty="0">
              <a:latin typeface="+mn-lt"/>
              <a:ea typeface="+mn-ea"/>
            </a:endParaRPr>
          </a:p>
        </p:txBody>
      </p:sp>
      <p:sp>
        <p:nvSpPr>
          <p:cNvPr id="12"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Entrenament Metacognitiu 5 – Memòria</a:t>
            </a:r>
          </a:p>
        </p:txBody>
      </p:sp>
      <p:sp>
        <p:nvSpPr>
          <p:cNvPr id="4" name="Slide Number Placeholder 3"/>
          <p:cNvSpPr>
            <a:spLocks noGrp="1"/>
          </p:cNvSpPr>
          <p:nvPr>
            <p:ph type="sldNum" sz="quarter" idx="12"/>
          </p:nvPr>
        </p:nvSpPr>
        <p:spPr/>
        <p:txBody>
          <a:bodyPr/>
          <a:lstStyle/>
          <a:p>
            <a:fld id="{AD86AA6A-EB01-48C5-8353-535667E9E2F6}" type="slidenum">
              <a:rPr lang="de-DE" altLang="es-ES" smtClean="0">
                <a:latin typeface="+mn-lt"/>
                <a:ea typeface="+mn-ea"/>
              </a:rPr>
              <a:pPr/>
              <a:t>54</a:t>
            </a:fld>
            <a:endParaRPr lang="de-DE" altLang="es-ES">
              <a:latin typeface="+mn-lt"/>
              <a:ea typeface="+mn-ea"/>
            </a:endParaRPr>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27898" y="1078992"/>
            <a:ext cx="450572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dirty="0" err="1">
                <a:latin typeface="+mn-lt"/>
                <a:ea typeface="+mn-ea"/>
                <a:cs typeface="+mn-cs"/>
              </a:rPr>
              <a:t>Pluja</a:t>
            </a:r>
            <a:r>
              <a:rPr lang="de-DE" altLang="de-DE" sz="3600" dirty="0">
                <a:latin typeface="+mn-lt"/>
                <a:ea typeface="+mn-ea"/>
                <a:cs typeface="+mn-cs"/>
              </a:rPr>
              <a:t> </a:t>
            </a:r>
            <a:r>
              <a:rPr lang="de-DE" altLang="de-DE" sz="3600" dirty="0" err="1">
                <a:latin typeface="+mn-lt"/>
                <a:ea typeface="+mn-ea"/>
                <a:cs typeface="+mn-cs"/>
              </a:rPr>
              <a:t>d'idees</a:t>
            </a:r>
            <a:endParaRPr lang="en-US" altLang="de-DE" sz="3600" dirty="0">
              <a:latin typeface="+mn-lt"/>
              <a:ea typeface="+mn-ea"/>
              <a:cs typeface="+mn-cs"/>
            </a:endParaRPr>
          </a:p>
        </p:txBody>
      </p:sp>
      <p:sp>
        <p:nvSpPr>
          <p:cNvPr id="128003" name="Rectangle 3"/>
          <p:cNvSpPr>
            <a:spLocks noGrp="1" noChangeArrowheads="1"/>
          </p:cNvSpPr>
          <p:nvPr>
            <p:ph idx="1"/>
          </p:nvPr>
        </p:nvSpPr>
        <p:spPr/>
        <p:txBody>
          <a:bodyPr>
            <a:noAutofit/>
          </a:bodyPr>
          <a:lstStyle/>
          <a:p>
            <a:pPr eaLnBrk="1" hangingPunct="1"/>
            <a:r>
              <a:rPr lang="de-DE" altLang="de-DE" sz="2400">
                <a:solidFill>
                  <a:srgbClr val="333333"/>
                </a:solidFill>
              </a:rPr>
              <a:t>Quines coses podem trobar típicament en una botiga?</a:t>
            </a:r>
          </a:p>
          <a:p>
            <a:pPr eaLnBrk="1" hangingPunct="1"/>
            <a:r>
              <a:rPr lang="de-DE" altLang="de-DE" sz="2400">
                <a:solidFill>
                  <a:srgbClr val="333333"/>
                </a:solidFill>
              </a:rPr>
              <a:t>...</a:t>
            </a:r>
          </a:p>
          <a:p>
            <a:pPr eaLnBrk="1" hangingPunct="1"/>
            <a:r>
              <a:rPr lang="de-DE" altLang="de-DE" sz="2400">
                <a:solidFill>
                  <a:srgbClr val="333333"/>
                </a:solidFill>
              </a:rPr>
              <a:t>...</a:t>
            </a:r>
          </a:p>
          <a:p>
            <a:pPr eaLnBrk="1" hangingPunct="1"/>
            <a:r>
              <a:rPr lang="de-DE" altLang="de-DE" sz="2400">
                <a:solidFill>
                  <a:srgbClr val="333333"/>
                </a:solidFill>
              </a:rPr>
              <a:t>...</a:t>
            </a:r>
          </a:p>
          <a:p>
            <a:pPr eaLnBrk="1" hangingPunct="1"/>
            <a:r>
              <a:rPr lang="de-DE" altLang="de-DE" sz="2400">
                <a:solidFill>
                  <a:srgbClr val="333333"/>
                </a:solidFill>
              </a:rPr>
              <a:t>...</a:t>
            </a:r>
            <a:endParaRPr lang="en-US" altLang="de-DE" sz="240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rPr>
              <a:t>Entrenament Metacognitiu 5 – Memòria</a:t>
            </a:r>
          </a:p>
        </p:txBody>
      </p:sp>
      <p:sp>
        <p:nvSpPr>
          <p:cNvPr id="3" name="Slide Number Placeholder 2"/>
          <p:cNvSpPr>
            <a:spLocks noGrp="1"/>
          </p:cNvSpPr>
          <p:nvPr>
            <p:ph type="sldNum" sz="quarter" idx="12"/>
          </p:nvPr>
        </p:nvSpPr>
        <p:spPr/>
        <p:txBody>
          <a:bodyPr/>
          <a:lstStyle/>
          <a:p>
            <a:fld id="{AD86AA6A-EB01-48C5-8353-535667E9E2F6}" type="slidenum">
              <a:rPr lang="de-DE" altLang="es-ES" smtClean="0">
                <a:latin typeface="+mn-lt"/>
                <a:ea typeface="+mn-ea"/>
              </a:rPr>
              <a:pPr/>
              <a:t>55</a:t>
            </a:fld>
            <a:endParaRPr lang="de-DE" altLang="es-ES">
              <a:latin typeface="+mn-lt"/>
              <a:ea typeface="+mn-ea"/>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dirty="0">
                <a:solidFill>
                  <a:srgbClr val="004992"/>
                </a:solidFill>
                <a:latin typeface="+mn-lt"/>
                <a:ea typeface="+mn-ea"/>
                <a:cs typeface="+mn-cs"/>
              </a:rPr>
              <a:t>Botiga</a:t>
            </a:r>
            <a:br>
              <a:rPr lang="de-DE" altLang="de-DE" sz="3600" dirty="0">
                <a:solidFill>
                  <a:srgbClr val="004992"/>
                </a:solidFill>
                <a:latin typeface="+mn-lt"/>
                <a:ea typeface="+mn-ea"/>
                <a:cs typeface="+mn-cs"/>
              </a:rPr>
            </a:br>
            <a:r>
              <a:rPr lang="de-DE" altLang="de-DE" dirty="0">
                <a:solidFill>
                  <a:srgbClr val="004992"/>
                </a:solidFill>
                <a:latin typeface="+mn-lt"/>
                <a:ea typeface="+mn-ea"/>
                <a:cs typeface="+mn-cs"/>
              </a:rPr>
              <a:t>Quines coses estaven presents en la imatge? </a:t>
            </a:r>
            <a:r>
              <a:rPr lang="de-DE" altLang="de-DE" dirty="0" err="1">
                <a:solidFill>
                  <a:srgbClr val="004992"/>
                </a:solidFill>
                <a:latin typeface="+mn-lt"/>
                <a:ea typeface="+mn-ea"/>
                <a:cs typeface="+mn-cs"/>
              </a:rPr>
              <a:t>Com</a:t>
            </a:r>
            <a:r>
              <a:rPr lang="de-DE" altLang="de-DE" dirty="0">
                <a:solidFill>
                  <a:srgbClr val="004992"/>
                </a:solidFill>
                <a:latin typeface="+mn-lt"/>
                <a:ea typeface="+mn-ea"/>
                <a:cs typeface="+mn-cs"/>
              </a:rPr>
              <a:t> </a:t>
            </a:r>
            <a:r>
              <a:rPr lang="de-DE" altLang="de-DE" dirty="0" err="1">
                <a:solidFill>
                  <a:srgbClr val="004992"/>
                </a:solidFill>
                <a:latin typeface="+mn-lt"/>
                <a:ea typeface="+mn-ea"/>
                <a:cs typeface="+mn-cs"/>
              </a:rPr>
              <a:t>n'estàs</a:t>
            </a:r>
            <a:r>
              <a:rPr lang="de-DE" altLang="de-DE" dirty="0">
                <a:solidFill>
                  <a:srgbClr val="004992"/>
                </a:solidFill>
                <a:latin typeface="+mn-lt"/>
                <a:ea typeface="+mn-ea"/>
                <a:cs typeface="+mn-cs"/>
              </a:rPr>
              <a:t> de segur/a?</a:t>
            </a:r>
          </a:p>
        </p:txBody>
      </p:sp>
      <p:sp>
        <p:nvSpPr>
          <p:cNvPr id="130051"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venedor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cotxet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caixa registradora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mostrador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llaunes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cigar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cartells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aparador</a:t>
            </a:r>
          </a:p>
        </p:txBody>
      </p:sp>
      <p:sp>
        <p:nvSpPr>
          <p:cNvPr id="2" name="Footer Placeholder 1"/>
          <p:cNvSpPr>
            <a:spLocks noGrp="1"/>
          </p:cNvSpPr>
          <p:nvPr>
            <p:ph type="ftr" sz="quarter" idx="11"/>
          </p:nvPr>
        </p:nvSpPr>
        <p:spPr/>
        <p:txBody>
          <a:bodyPr/>
          <a:lstStyle/>
          <a:p>
            <a:pPr>
              <a:defRPr/>
            </a:pPr>
            <a:r>
              <a:rPr lang="de-DE">
                <a:latin typeface="+mn-lt"/>
                <a:ea typeface="+mn-ea"/>
              </a:rPr>
              <a:t>Entrenament Metacognitiu 5 – Memòria</a:t>
            </a:r>
          </a:p>
        </p:txBody>
      </p:sp>
      <p:sp>
        <p:nvSpPr>
          <p:cNvPr id="3" name="Slide Number Placeholder 2"/>
          <p:cNvSpPr>
            <a:spLocks noGrp="1"/>
          </p:cNvSpPr>
          <p:nvPr>
            <p:ph type="sldNum" sz="quarter" idx="12"/>
          </p:nvPr>
        </p:nvSpPr>
        <p:spPr/>
        <p:txBody>
          <a:bodyPr/>
          <a:lstStyle/>
          <a:p>
            <a:fld id="{AD86AA6A-EB01-48C5-8353-535667E9E2F6}" type="slidenum">
              <a:rPr lang="de-DE" altLang="es-ES" smtClean="0">
                <a:latin typeface="+mn-lt"/>
                <a:ea typeface="+mn-ea"/>
              </a:rPr>
              <a:pPr/>
              <a:t>56</a:t>
            </a:fld>
            <a:endParaRPr lang="de-DE" altLang="es-ES">
              <a:latin typeface="+mn-lt"/>
              <a:ea typeface="+mn-ea"/>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Botiga</a:t>
            </a:r>
          </a:p>
        </p:txBody>
      </p:sp>
      <p:sp>
        <p:nvSpPr>
          <p:cNvPr id="132099"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venedor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cotxet</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caixa registradora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mostrador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llaunes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cigar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cartells</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aparador</a:t>
            </a:r>
          </a:p>
        </p:txBody>
      </p:sp>
      <p:sp>
        <p:nvSpPr>
          <p:cNvPr id="2" name="Footer Placeholder 1"/>
          <p:cNvSpPr>
            <a:spLocks noGrp="1"/>
          </p:cNvSpPr>
          <p:nvPr>
            <p:ph type="ftr" sz="quarter" idx="11"/>
          </p:nvPr>
        </p:nvSpPr>
        <p:spPr/>
        <p:txBody>
          <a:bodyPr/>
          <a:lstStyle/>
          <a:p>
            <a:pPr>
              <a:defRPr/>
            </a:pPr>
            <a:r>
              <a:rPr lang="de-DE">
                <a:latin typeface="+mn-lt"/>
                <a:ea typeface="+mn-ea"/>
              </a:rPr>
              <a:t>Entrenament Metacognitiu 5 – Memòria</a:t>
            </a:r>
          </a:p>
        </p:txBody>
      </p:sp>
      <p:sp>
        <p:nvSpPr>
          <p:cNvPr id="3" name="Slide Number Placeholder 2"/>
          <p:cNvSpPr>
            <a:spLocks noGrp="1"/>
          </p:cNvSpPr>
          <p:nvPr>
            <p:ph type="sldNum" sz="quarter" idx="12"/>
          </p:nvPr>
        </p:nvSpPr>
        <p:spPr/>
        <p:txBody>
          <a:bodyPr/>
          <a:lstStyle/>
          <a:p>
            <a:fld id="{AD86AA6A-EB01-48C5-8353-535667E9E2F6}" type="slidenum">
              <a:rPr lang="de-DE" altLang="es-ES" smtClean="0">
                <a:latin typeface="+mn-lt"/>
                <a:ea typeface="+mn-ea"/>
              </a:rPr>
              <a:pPr/>
              <a:t>57</a:t>
            </a:fld>
            <a:endParaRPr lang="de-DE" altLang="es-ES">
              <a:latin typeface="+mn-lt"/>
              <a:ea typeface="+mn-ea"/>
            </a:endParaRPr>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99160" y="2203704"/>
            <a:ext cx="35632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ea typeface="+mn-ea"/>
              </a:rPr>
              <a:t>= no apareix en la imatge</a:t>
            </a:r>
            <a:endParaRPr lang="de-DE" altLang="de-DE" sz="1800" b="1" dirty="0">
              <a:latin typeface="+mn-lt"/>
              <a:ea typeface="+mn-ea"/>
            </a:endParaRPr>
          </a:p>
        </p:txBody>
      </p:sp>
      <p:sp>
        <p:nvSpPr>
          <p:cNvPr id="12"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Entrenament Metacognitiu 5 – Memòria</a:t>
            </a:r>
          </a:p>
        </p:txBody>
      </p:sp>
      <p:sp>
        <p:nvSpPr>
          <p:cNvPr id="4" name="Slide Number Placeholder 3"/>
          <p:cNvSpPr>
            <a:spLocks noGrp="1"/>
          </p:cNvSpPr>
          <p:nvPr>
            <p:ph type="sldNum" sz="quarter" idx="12"/>
          </p:nvPr>
        </p:nvSpPr>
        <p:spPr/>
        <p:txBody>
          <a:bodyPr/>
          <a:lstStyle/>
          <a:p>
            <a:fld id="{AD86AA6A-EB01-48C5-8353-535667E9E2F6}" type="slidenum">
              <a:rPr lang="de-DE" altLang="es-ES" smtClean="0">
                <a:latin typeface="+mn-lt"/>
                <a:ea typeface="+mn-ea"/>
              </a:rPr>
              <a:pPr/>
              <a:t>58</a:t>
            </a:fld>
            <a:endParaRPr lang="de-DE" altLang="es-ES">
              <a:latin typeface="+mn-lt"/>
              <a:ea typeface="+mn-ea"/>
            </a:endParaRPr>
          </a:p>
        </p:txBody>
      </p:sp>
      <p:pic>
        <p:nvPicPr>
          <p:cNvPr id="6"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77817" y="1078992"/>
            <a:ext cx="7405885"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dirty="0" err="1">
                <a:latin typeface="+mn-lt"/>
                <a:ea typeface="+mn-ea"/>
                <a:cs typeface="+mn-cs"/>
              </a:rPr>
              <a:t>Pluja</a:t>
            </a:r>
            <a:r>
              <a:rPr lang="de-DE" altLang="de-DE" sz="3600" dirty="0">
                <a:latin typeface="+mn-lt"/>
                <a:ea typeface="+mn-ea"/>
                <a:cs typeface="+mn-cs"/>
              </a:rPr>
              <a:t> </a:t>
            </a:r>
            <a:r>
              <a:rPr lang="de-DE" altLang="de-DE" sz="3600" dirty="0" err="1">
                <a:latin typeface="+mn-lt"/>
                <a:ea typeface="+mn-ea"/>
                <a:cs typeface="+mn-cs"/>
              </a:rPr>
              <a:t>d'idees</a:t>
            </a:r>
            <a:endParaRPr lang="en-US" altLang="de-DE" sz="3600" dirty="0">
              <a:latin typeface="+mn-lt"/>
              <a:ea typeface="+mn-ea"/>
              <a:cs typeface="+mn-cs"/>
            </a:endParaRPr>
          </a:p>
        </p:txBody>
      </p:sp>
      <p:sp>
        <p:nvSpPr>
          <p:cNvPr id="136195" name="Rectangle 3"/>
          <p:cNvSpPr>
            <a:spLocks noGrp="1" noChangeArrowheads="1"/>
          </p:cNvSpPr>
          <p:nvPr>
            <p:ph idx="1"/>
          </p:nvPr>
        </p:nvSpPr>
        <p:spPr/>
        <p:txBody>
          <a:bodyPr>
            <a:noAutofit/>
          </a:bodyPr>
          <a:lstStyle/>
          <a:p>
            <a:pPr eaLnBrk="1" hangingPunct="1"/>
            <a:r>
              <a:rPr lang="de-DE" altLang="de-DE" sz="2400">
                <a:solidFill>
                  <a:srgbClr val="333333"/>
                </a:solidFill>
              </a:rPr>
              <a:t>Què esperaries trobar en una piscina?</a:t>
            </a:r>
          </a:p>
          <a:p>
            <a:pPr eaLnBrk="1" hangingPunct="1"/>
            <a:r>
              <a:rPr lang="de-DE" altLang="de-DE" sz="2400">
                <a:solidFill>
                  <a:srgbClr val="333333"/>
                </a:solidFill>
              </a:rPr>
              <a:t>...</a:t>
            </a:r>
          </a:p>
          <a:p>
            <a:pPr eaLnBrk="1" hangingPunct="1"/>
            <a:r>
              <a:rPr lang="de-DE" altLang="de-DE" sz="2400">
                <a:solidFill>
                  <a:srgbClr val="333333"/>
                </a:solidFill>
              </a:rPr>
              <a:t>...</a:t>
            </a:r>
          </a:p>
          <a:p>
            <a:pPr eaLnBrk="1" hangingPunct="1"/>
            <a:r>
              <a:rPr lang="de-DE" altLang="de-DE" sz="2400">
                <a:solidFill>
                  <a:srgbClr val="333333"/>
                </a:solidFill>
              </a:rPr>
              <a:t>...</a:t>
            </a:r>
          </a:p>
          <a:p>
            <a:pPr eaLnBrk="1" hangingPunct="1"/>
            <a:r>
              <a:rPr lang="de-DE" altLang="de-DE" sz="2400">
                <a:solidFill>
                  <a:srgbClr val="333333"/>
                </a:solidFill>
              </a:rPr>
              <a:t>...</a:t>
            </a:r>
            <a:endParaRPr lang="en-US" altLang="de-DE" sz="240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rPr>
              <a:t>Entrenament Metacognitiu 5 – Memòria</a:t>
            </a:r>
          </a:p>
        </p:txBody>
      </p:sp>
      <p:sp>
        <p:nvSpPr>
          <p:cNvPr id="3" name="Slide Number Placeholder 2"/>
          <p:cNvSpPr>
            <a:spLocks noGrp="1"/>
          </p:cNvSpPr>
          <p:nvPr>
            <p:ph type="sldNum" sz="quarter" idx="12"/>
          </p:nvPr>
        </p:nvSpPr>
        <p:spPr/>
        <p:txBody>
          <a:bodyPr/>
          <a:lstStyle/>
          <a:p>
            <a:fld id="{AD86AA6A-EB01-48C5-8353-535667E9E2F6}" type="slidenum">
              <a:rPr lang="de-DE" altLang="es-ES" smtClean="0">
                <a:latin typeface="+mn-lt"/>
                <a:ea typeface="+mn-ea"/>
              </a:rPr>
              <a:pPr/>
              <a:t>59</a:t>
            </a:fld>
            <a:endParaRPr lang="de-DE" altLang="es-ES">
              <a:latin typeface="+mn-lt"/>
              <a:ea typeface="+mn-ea"/>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t-BR" altLang="de-DE" sz="3600" dirty="0">
                <a:solidFill>
                  <a:srgbClr val="004992"/>
                </a:solidFill>
                <a:latin typeface="+mn-lt"/>
                <a:ea typeface="+mn-ea"/>
                <a:cs typeface="+mn-cs"/>
              </a:rPr>
              <a:t>Piscina</a:t>
            </a:r>
            <a:br>
              <a:rPr lang="pt-BR" altLang="de-DE" sz="3600" dirty="0">
                <a:solidFill>
                  <a:srgbClr val="004992"/>
                </a:solidFill>
                <a:latin typeface="+mn-lt"/>
                <a:ea typeface="+mn-ea"/>
                <a:cs typeface="+mn-cs"/>
              </a:rPr>
            </a:br>
            <a:r>
              <a:rPr lang="pt-BR" altLang="de-DE" dirty="0">
                <a:solidFill>
                  <a:srgbClr val="004992"/>
                </a:solidFill>
                <a:latin typeface="+mn-lt"/>
                <a:ea typeface="+mn-ea"/>
                <a:cs typeface="+mn-cs"/>
              </a:rPr>
              <a:t>Què hi havia en la imatge? Com estàs de segur/a?</a:t>
            </a:r>
            <a:endParaRPr lang="de-DE" altLang="de-DE" dirty="0">
              <a:solidFill>
                <a:srgbClr val="004992"/>
              </a:solidFill>
              <a:latin typeface="+mn-lt"/>
              <a:ea typeface="+mn-ea"/>
              <a:cs typeface="+mn-cs"/>
            </a:endParaRPr>
          </a:p>
        </p:txBody>
      </p:sp>
      <p:sp>
        <p:nvSpPr>
          <p:cNvPr id="138243"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ànec de goma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tovalloles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nevera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dutxa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gandula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barret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diari</a:t>
            </a:r>
          </a:p>
        </p:txBody>
      </p:sp>
      <p:sp>
        <p:nvSpPr>
          <p:cNvPr id="2" name="Footer Placeholder 1"/>
          <p:cNvSpPr>
            <a:spLocks noGrp="1"/>
          </p:cNvSpPr>
          <p:nvPr>
            <p:ph type="ftr" sz="quarter" idx="11"/>
          </p:nvPr>
        </p:nvSpPr>
        <p:spPr/>
        <p:txBody>
          <a:bodyPr/>
          <a:lstStyle/>
          <a:p>
            <a:pPr>
              <a:defRPr/>
            </a:pPr>
            <a:r>
              <a:rPr lang="de-DE">
                <a:latin typeface="+mn-lt"/>
                <a:ea typeface="+mn-ea"/>
              </a:rPr>
              <a:t>Entrenament Metacognitiu 5 – Memòria</a:t>
            </a:r>
          </a:p>
        </p:txBody>
      </p:sp>
      <p:sp>
        <p:nvSpPr>
          <p:cNvPr id="3" name="Slide Number Placeholder 2"/>
          <p:cNvSpPr>
            <a:spLocks noGrp="1"/>
          </p:cNvSpPr>
          <p:nvPr>
            <p:ph type="sldNum" sz="quarter" idx="12"/>
          </p:nvPr>
        </p:nvSpPr>
        <p:spPr/>
        <p:txBody>
          <a:bodyPr/>
          <a:lstStyle/>
          <a:p>
            <a:fld id="{AD86AA6A-EB01-48C5-8353-535667E9E2F6}" type="slidenum">
              <a:rPr lang="de-DE" altLang="es-ES" smtClean="0">
                <a:latin typeface="+mn-lt"/>
                <a:ea typeface="+mn-ea"/>
              </a:rPr>
              <a:pPr/>
              <a:t>60</a:t>
            </a:fld>
            <a:endParaRPr lang="de-DE" altLang="es-ES">
              <a:latin typeface="+mn-lt"/>
              <a:ea typeface="+mn-ea"/>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1026"/>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Piscina</a:t>
            </a:r>
          </a:p>
        </p:txBody>
      </p:sp>
      <p:sp>
        <p:nvSpPr>
          <p:cNvPr id="140291" name="Rectangle 1029"/>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ànec de goma</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tovalloles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nevera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dutxa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gandula</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barret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diari</a:t>
            </a:r>
          </a:p>
        </p:txBody>
      </p:sp>
      <p:sp>
        <p:nvSpPr>
          <p:cNvPr id="2" name="Footer Placeholder 1"/>
          <p:cNvSpPr>
            <a:spLocks noGrp="1"/>
          </p:cNvSpPr>
          <p:nvPr>
            <p:ph type="ftr" sz="quarter" idx="11"/>
          </p:nvPr>
        </p:nvSpPr>
        <p:spPr/>
        <p:txBody>
          <a:bodyPr/>
          <a:lstStyle/>
          <a:p>
            <a:pPr>
              <a:defRPr/>
            </a:pPr>
            <a:r>
              <a:rPr lang="de-DE">
                <a:latin typeface="+mn-lt"/>
                <a:ea typeface="+mn-ea"/>
              </a:rPr>
              <a:t>Entrenament Metacognitiu 5 – Memòria</a:t>
            </a:r>
          </a:p>
        </p:txBody>
      </p:sp>
      <p:sp>
        <p:nvSpPr>
          <p:cNvPr id="3" name="Slide Number Placeholder 2"/>
          <p:cNvSpPr>
            <a:spLocks noGrp="1"/>
          </p:cNvSpPr>
          <p:nvPr>
            <p:ph type="sldNum" sz="quarter" idx="12"/>
          </p:nvPr>
        </p:nvSpPr>
        <p:spPr/>
        <p:txBody>
          <a:bodyPr/>
          <a:lstStyle/>
          <a:p>
            <a:fld id="{AD86AA6A-EB01-48C5-8353-535667E9E2F6}" type="slidenum">
              <a:rPr lang="de-DE" altLang="es-ES" smtClean="0">
                <a:latin typeface="+mn-lt"/>
                <a:ea typeface="+mn-ea"/>
              </a:rPr>
              <a:pPr/>
              <a:t>61</a:t>
            </a:fld>
            <a:endParaRPr lang="de-DE" altLang="es-ES">
              <a:latin typeface="+mn-lt"/>
              <a:ea typeface="+mn-ea"/>
            </a:endParaRPr>
          </a:p>
        </p:txBody>
      </p:sp>
      <p:pic>
        <p:nvPicPr>
          <p:cNvPr id="10" name="Grafik 10"/>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90620" y="2203704"/>
            <a:ext cx="5669280" cy="4115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ea typeface="+mn-ea"/>
              </a:rPr>
              <a:t>= no apareix en la imatge</a:t>
            </a:r>
            <a:endParaRPr lang="de-DE" altLang="de-DE" sz="1800" b="1" dirty="0">
              <a:latin typeface="+mn-lt"/>
              <a:ea typeface="+mn-ea"/>
            </a:endParaRPr>
          </a:p>
        </p:txBody>
      </p:sp>
      <p:sp>
        <p:nvSpPr>
          <p:cNvPr id="12"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Entrenament Metacognitiu 5 – Memòria</a:t>
            </a:r>
          </a:p>
        </p:txBody>
      </p:sp>
      <p:sp>
        <p:nvSpPr>
          <p:cNvPr id="4" name="Slide Number Placeholder 3"/>
          <p:cNvSpPr>
            <a:spLocks noGrp="1"/>
          </p:cNvSpPr>
          <p:nvPr>
            <p:ph type="sldNum" sz="quarter" idx="12"/>
          </p:nvPr>
        </p:nvSpPr>
        <p:spPr/>
        <p:txBody>
          <a:bodyPr/>
          <a:lstStyle/>
          <a:p>
            <a:fld id="{AD86AA6A-EB01-48C5-8353-535667E9E2F6}" type="slidenum">
              <a:rPr lang="de-DE" altLang="es-ES" smtClean="0">
                <a:latin typeface="+mn-lt"/>
                <a:ea typeface="+mn-ea"/>
              </a:rPr>
              <a:pPr/>
              <a:t>62</a:t>
            </a:fld>
            <a:endParaRPr lang="de-DE" altLang="es-ES">
              <a:latin typeface="+mn-lt"/>
              <a:ea typeface="+mn-ea"/>
            </a:endParaRPr>
          </a:p>
        </p:txBody>
      </p:sp>
      <p:pic>
        <p:nvPicPr>
          <p:cNvPr id="6"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61903" y="1078992"/>
            <a:ext cx="7837714"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t-BR" altLang="de-DE" sz="3600" dirty="0">
                <a:solidFill>
                  <a:srgbClr val="004992"/>
                </a:solidFill>
                <a:latin typeface="+mn-lt"/>
                <a:ea typeface="+mn-ea"/>
                <a:cs typeface="+mn-cs"/>
              </a:rPr>
              <a:t>Banc</a:t>
            </a:r>
            <a:br>
              <a:rPr lang="pt-BR" altLang="de-DE" sz="3600" dirty="0">
                <a:solidFill>
                  <a:srgbClr val="004992"/>
                </a:solidFill>
                <a:latin typeface="+mn-lt"/>
                <a:ea typeface="+mn-ea"/>
                <a:cs typeface="+mn-cs"/>
              </a:rPr>
            </a:br>
            <a:r>
              <a:rPr lang="pt-BR" altLang="de-DE" dirty="0">
                <a:solidFill>
                  <a:srgbClr val="004992"/>
                </a:solidFill>
                <a:latin typeface="+mn-lt"/>
                <a:ea typeface="+mn-ea"/>
                <a:cs typeface="+mn-cs"/>
              </a:rPr>
              <a:t>Quines coses no has vist? Com n'estàs de segur/a?</a:t>
            </a:r>
            <a:endParaRPr lang="de-DE" altLang="de-DE" dirty="0">
              <a:solidFill>
                <a:srgbClr val="004992"/>
              </a:solidFill>
              <a:latin typeface="+mn-lt"/>
              <a:ea typeface="+mn-ea"/>
              <a:cs typeface="+mn-cs"/>
            </a:endParaRPr>
          </a:p>
        </p:txBody>
      </p:sp>
      <p:sp>
        <p:nvSpPr>
          <p:cNvPr id="144387"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es-ES" altLang="de-DE" sz="2400" dirty="0" err="1">
                <a:solidFill>
                  <a:srgbClr val="333333"/>
                </a:solidFill>
              </a:rPr>
              <a:t>càmeres</a:t>
            </a:r>
            <a:endParaRPr lang="es-ES"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s-ES" altLang="de-DE" sz="2400" dirty="0" err="1">
                <a:solidFill>
                  <a:srgbClr val="333333"/>
                </a:solidFill>
              </a:rPr>
              <a:t>caixer</a:t>
            </a:r>
            <a:r>
              <a:rPr lang="es-ES" altLang="de-DE" sz="2400" dirty="0">
                <a:solidFill>
                  <a:srgbClr val="333333"/>
                </a:solidFill>
              </a:rPr>
              <a:t> </a:t>
            </a:r>
            <a:r>
              <a:rPr lang="es-ES" altLang="de-DE" sz="2400" dirty="0" err="1">
                <a:solidFill>
                  <a:srgbClr val="333333"/>
                </a:solidFill>
              </a:rPr>
              <a:t>automàtic</a:t>
            </a:r>
            <a:endParaRPr lang="es-ES"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s-ES" altLang="de-DE" sz="2400" dirty="0" err="1">
                <a:solidFill>
                  <a:srgbClr val="333333"/>
                </a:solidFill>
              </a:rPr>
              <a:t>vidre</a:t>
            </a:r>
            <a:r>
              <a:rPr lang="es-ES" altLang="de-DE" sz="2400" dirty="0">
                <a:solidFill>
                  <a:srgbClr val="333333"/>
                </a:solidFill>
              </a:rPr>
              <a:t> de </a:t>
            </a:r>
            <a:r>
              <a:rPr lang="es-ES" altLang="de-DE" sz="2400" dirty="0" err="1">
                <a:solidFill>
                  <a:srgbClr val="333333"/>
                </a:solidFill>
              </a:rPr>
              <a:t>seguretat</a:t>
            </a:r>
            <a:endParaRPr lang="es-ES"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s-ES" altLang="de-DE" sz="2400" dirty="0" err="1">
                <a:solidFill>
                  <a:srgbClr val="333333"/>
                </a:solidFill>
              </a:rPr>
              <a:t>caixa</a:t>
            </a:r>
            <a:r>
              <a:rPr lang="es-ES" altLang="de-DE" sz="2400" dirty="0">
                <a:solidFill>
                  <a:srgbClr val="333333"/>
                </a:solidFill>
              </a:rPr>
              <a:t> </a:t>
            </a:r>
            <a:r>
              <a:rPr lang="es-ES" altLang="de-DE" sz="2400" dirty="0" err="1">
                <a:solidFill>
                  <a:srgbClr val="333333"/>
                </a:solidFill>
              </a:rPr>
              <a:t>forta</a:t>
            </a:r>
            <a:endParaRPr lang="es-ES"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s-ES" altLang="de-DE" sz="2400" dirty="0" err="1">
                <a:solidFill>
                  <a:srgbClr val="333333"/>
                </a:solidFill>
              </a:rPr>
              <a:t>caixer</a:t>
            </a:r>
            <a:endParaRPr lang="es-ES"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s-ES" altLang="de-DE" sz="2400" dirty="0" err="1">
                <a:solidFill>
                  <a:srgbClr val="333333"/>
                </a:solidFill>
              </a:rPr>
              <a:t>gos</a:t>
            </a:r>
            <a:endParaRPr lang="es-ES"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s-ES" altLang="de-DE" sz="2400" dirty="0" err="1">
                <a:solidFill>
                  <a:srgbClr val="333333"/>
                </a:solidFill>
              </a:rPr>
              <a:t>taquilles</a:t>
            </a:r>
            <a:endParaRPr lang="es-ES"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rPr>
              <a:t>Entrenament Metacognitiu 5 – Memòria</a:t>
            </a:r>
          </a:p>
        </p:txBody>
      </p:sp>
      <p:sp>
        <p:nvSpPr>
          <p:cNvPr id="3" name="Slide Number Placeholder 2"/>
          <p:cNvSpPr>
            <a:spLocks noGrp="1"/>
          </p:cNvSpPr>
          <p:nvPr>
            <p:ph type="sldNum" sz="quarter" idx="12"/>
          </p:nvPr>
        </p:nvSpPr>
        <p:spPr/>
        <p:txBody>
          <a:bodyPr/>
          <a:lstStyle/>
          <a:p>
            <a:fld id="{AD86AA6A-EB01-48C5-8353-535667E9E2F6}" type="slidenum">
              <a:rPr lang="de-DE" altLang="es-ES" smtClean="0">
                <a:latin typeface="+mn-lt"/>
                <a:ea typeface="+mn-ea"/>
              </a:rPr>
              <a:pPr/>
              <a:t>63</a:t>
            </a:fld>
            <a:endParaRPr lang="de-DE" altLang="es-ES">
              <a:latin typeface="+mn-lt"/>
              <a:ea typeface="+mn-ea"/>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Banc</a:t>
            </a:r>
          </a:p>
        </p:txBody>
      </p:sp>
      <p:sp>
        <p:nvSpPr>
          <p:cNvPr id="146435" name="Rectangle 3"/>
          <p:cNvSpPr>
            <a:spLocks noGrp="1" noChangeArrowheads="1"/>
          </p:cNvSpPr>
          <p:nvPr>
            <p:ph idx="1"/>
          </p:nvPr>
        </p:nvSpPr>
        <p:spPr>
          <a:xfrm>
            <a:off x="411480" y="2203704"/>
            <a:ext cx="11338560" cy="4251960"/>
          </a:xfrm>
          <a:noFill/>
        </p:spPr>
        <p:txBody>
          <a:bodyPr wrap="square">
            <a:noAutofit/>
          </a:bodyPr>
          <a:lstStyle/>
          <a:p>
            <a:pPr marL="342900" indent="-342900">
              <a:lnSpc>
                <a:spcPct val="100000"/>
              </a:lnSpc>
              <a:spcBef>
                <a:spcPts val="1200"/>
              </a:spcBef>
              <a:buClr>
                <a:srgbClr val="004992"/>
              </a:buClr>
              <a:buFont typeface="WingDings"/>
              <a:buChar char=""/>
            </a:pPr>
            <a:r>
              <a:rPr lang="es-ES" altLang="de-DE" sz="2400" dirty="0" err="1">
                <a:solidFill>
                  <a:srgbClr val="004992"/>
                </a:solidFill>
              </a:rPr>
              <a:t>càmeres</a:t>
            </a:r>
            <a:endParaRPr lang="es-ES" altLang="de-DE" sz="2400" dirty="0">
              <a:solidFill>
                <a:srgbClr val="004992"/>
              </a:solidFill>
            </a:endParaRPr>
          </a:p>
          <a:p>
            <a:pPr marL="342900" indent="-342900">
              <a:lnSpc>
                <a:spcPct val="100000"/>
              </a:lnSpc>
              <a:spcBef>
                <a:spcPts val="1200"/>
              </a:spcBef>
              <a:buClr>
                <a:srgbClr val="333333"/>
              </a:buClr>
              <a:buFont typeface="WingDings"/>
              <a:buChar char=""/>
            </a:pPr>
            <a:r>
              <a:rPr lang="es-ES" altLang="de-DE" sz="2400" dirty="0" err="1">
                <a:solidFill>
                  <a:srgbClr val="333333"/>
                </a:solidFill>
              </a:rPr>
              <a:t>caixer</a:t>
            </a:r>
            <a:r>
              <a:rPr lang="es-ES" altLang="de-DE" sz="2400" dirty="0">
                <a:solidFill>
                  <a:srgbClr val="333333"/>
                </a:solidFill>
              </a:rPr>
              <a:t> </a:t>
            </a:r>
            <a:r>
              <a:rPr lang="es-ES" altLang="de-DE" sz="2400" dirty="0" err="1">
                <a:solidFill>
                  <a:srgbClr val="333333"/>
                </a:solidFill>
              </a:rPr>
              <a:t>automàtic</a:t>
            </a:r>
            <a:endParaRPr lang="es-ES" altLang="de-DE" sz="2400" dirty="0">
              <a:solidFill>
                <a:srgbClr val="333333"/>
              </a:solidFill>
            </a:endParaRPr>
          </a:p>
          <a:p>
            <a:pPr marL="342900" indent="-342900">
              <a:lnSpc>
                <a:spcPct val="100000"/>
              </a:lnSpc>
              <a:spcBef>
                <a:spcPts val="1200"/>
              </a:spcBef>
              <a:buClr>
                <a:srgbClr val="333333"/>
              </a:buClr>
              <a:buFont typeface="WingDings"/>
              <a:buChar char=""/>
            </a:pPr>
            <a:r>
              <a:rPr lang="es-ES" altLang="de-DE" sz="2400" dirty="0" err="1">
                <a:solidFill>
                  <a:srgbClr val="333333"/>
                </a:solidFill>
              </a:rPr>
              <a:t>vidre</a:t>
            </a:r>
            <a:r>
              <a:rPr lang="es-ES" altLang="de-DE" sz="2400" dirty="0">
                <a:solidFill>
                  <a:srgbClr val="333333"/>
                </a:solidFill>
              </a:rPr>
              <a:t> de </a:t>
            </a:r>
            <a:r>
              <a:rPr lang="es-ES" altLang="de-DE" sz="2400" dirty="0" err="1">
                <a:solidFill>
                  <a:srgbClr val="333333"/>
                </a:solidFill>
              </a:rPr>
              <a:t>seguretat</a:t>
            </a:r>
            <a:endParaRPr lang="es-ES" altLang="de-DE" sz="2400" dirty="0">
              <a:solidFill>
                <a:srgbClr val="333333"/>
              </a:solidFill>
            </a:endParaRPr>
          </a:p>
          <a:p>
            <a:pPr marL="342900" indent="-342900">
              <a:lnSpc>
                <a:spcPct val="100000"/>
              </a:lnSpc>
              <a:spcBef>
                <a:spcPts val="1200"/>
              </a:spcBef>
              <a:buClr>
                <a:srgbClr val="333333"/>
              </a:buClr>
              <a:buFont typeface="WingDings"/>
              <a:buChar char=""/>
            </a:pPr>
            <a:r>
              <a:rPr lang="es-ES" altLang="de-DE" sz="2400" dirty="0" err="1">
                <a:solidFill>
                  <a:srgbClr val="333333"/>
                </a:solidFill>
              </a:rPr>
              <a:t>caixa</a:t>
            </a:r>
            <a:r>
              <a:rPr lang="es-ES" altLang="de-DE" sz="2400" dirty="0">
                <a:solidFill>
                  <a:srgbClr val="333333"/>
                </a:solidFill>
              </a:rPr>
              <a:t> </a:t>
            </a:r>
            <a:r>
              <a:rPr lang="es-ES" altLang="de-DE" sz="2400" dirty="0" err="1">
                <a:solidFill>
                  <a:srgbClr val="333333"/>
                </a:solidFill>
              </a:rPr>
              <a:t>forta</a:t>
            </a:r>
            <a:endParaRPr lang="es-ES" altLang="de-DE" sz="2400" dirty="0">
              <a:solidFill>
                <a:srgbClr val="333333"/>
              </a:solidFill>
            </a:endParaRPr>
          </a:p>
          <a:p>
            <a:pPr marL="342900" indent="-342900">
              <a:lnSpc>
                <a:spcPct val="100000"/>
              </a:lnSpc>
              <a:spcBef>
                <a:spcPts val="1200"/>
              </a:spcBef>
              <a:buClr>
                <a:srgbClr val="333333"/>
              </a:buClr>
              <a:buFont typeface="WingDings"/>
              <a:buChar char=""/>
            </a:pPr>
            <a:r>
              <a:rPr lang="es-ES" altLang="de-DE" sz="2400" dirty="0" err="1">
                <a:solidFill>
                  <a:srgbClr val="333333"/>
                </a:solidFill>
              </a:rPr>
              <a:t>caixer</a:t>
            </a:r>
            <a:endParaRPr lang="es-ES" altLang="de-DE" sz="2400" dirty="0">
              <a:solidFill>
                <a:srgbClr val="333333"/>
              </a:solidFill>
            </a:endParaRPr>
          </a:p>
          <a:p>
            <a:pPr marL="342900" indent="-342900">
              <a:lnSpc>
                <a:spcPct val="100000"/>
              </a:lnSpc>
              <a:spcBef>
                <a:spcPts val="1200"/>
              </a:spcBef>
              <a:buClr>
                <a:srgbClr val="333333"/>
              </a:buClr>
              <a:buFont typeface="WingDings"/>
              <a:buChar char=""/>
            </a:pPr>
            <a:r>
              <a:rPr lang="es-ES" altLang="de-DE" sz="2400" dirty="0" err="1">
                <a:solidFill>
                  <a:srgbClr val="333333"/>
                </a:solidFill>
              </a:rPr>
              <a:t>gos</a:t>
            </a:r>
            <a:endParaRPr lang="es-ES" altLang="de-DE" sz="2400" dirty="0">
              <a:solidFill>
                <a:srgbClr val="333333"/>
              </a:solidFill>
            </a:endParaRPr>
          </a:p>
          <a:p>
            <a:pPr marL="342900" indent="-342900">
              <a:lnSpc>
                <a:spcPct val="100000"/>
              </a:lnSpc>
              <a:spcBef>
                <a:spcPts val="1200"/>
              </a:spcBef>
              <a:buClr>
                <a:srgbClr val="004992"/>
              </a:buClr>
              <a:buFont typeface="WingDings"/>
              <a:buChar char=""/>
            </a:pPr>
            <a:r>
              <a:rPr lang="es-ES" altLang="de-DE" sz="2400" dirty="0" err="1">
                <a:solidFill>
                  <a:srgbClr val="004992"/>
                </a:solidFill>
              </a:rPr>
              <a:t>taquilles</a:t>
            </a:r>
            <a:endParaRPr lang="es-ES" altLang="de-DE" sz="2400" dirty="0">
              <a:solidFill>
                <a:srgbClr val="004992"/>
              </a:solidFill>
            </a:endParaRPr>
          </a:p>
        </p:txBody>
      </p:sp>
      <p:sp>
        <p:nvSpPr>
          <p:cNvPr id="2" name="Footer Placeholder 1"/>
          <p:cNvSpPr>
            <a:spLocks noGrp="1"/>
          </p:cNvSpPr>
          <p:nvPr>
            <p:ph type="ftr" sz="quarter" idx="11"/>
          </p:nvPr>
        </p:nvSpPr>
        <p:spPr/>
        <p:txBody>
          <a:bodyPr/>
          <a:lstStyle/>
          <a:p>
            <a:pPr>
              <a:defRPr/>
            </a:pPr>
            <a:r>
              <a:rPr lang="de-DE">
                <a:latin typeface="+mn-lt"/>
                <a:ea typeface="+mn-ea"/>
              </a:rPr>
              <a:t>Entrenament Metacognitiu 5 – Memòria</a:t>
            </a:r>
          </a:p>
        </p:txBody>
      </p:sp>
      <p:sp>
        <p:nvSpPr>
          <p:cNvPr id="3" name="Slide Number Placeholder 2"/>
          <p:cNvSpPr>
            <a:spLocks noGrp="1"/>
          </p:cNvSpPr>
          <p:nvPr>
            <p:ph type="sldNum" sz="quarter" idx="12"/>
          </p:nvPr>
        </p:nvSpPr>
        <p:spPr/>
        <p:txBody>
          <a:bodyPr/>
          <a:lstStyle/>
          <a:p>
            <a:fld id="{AD86AA6A-EB01-48C5-8353-535667E9E2F6}" type="slidenum">
              <a:rPr lang="de-DE" altLang="es-ES" smtClean="0">
                <a:latin typeface="+mn-lt"/>
                <a:ea typeface="+mn-ea"/>
              </a:rPr>
              <a:pPr/>
              <a:t>64</a:t>
            </a:fld>
            <a:endParaRPr lang="de-DE" altLang="es-ES">
              <a:latin typeface="+mn-lt"/>
              <a:ea typeface="+mn-ea"/>
            </a:endParaRPr>
          </a:p>
        </p:txBody>
      </p:sp>
      <p:pic>
        <p:nvPicPr>
          <p:cNvPr id="10" name="Grafik 7"/>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90620" y="2203704"/>
            <a:ext cx="5669280" cy="3889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ea typeface="+mn-ea"/>
              </a:rPr>
              <a:t>= no apareixen en la imatge</a:t>
            </a:r>
            <a:endParaRPr lang="de-DE" altLang="de-DE" sz="1800" b="1" dirty="0">
              <a:latin typeface="+mn-lt"/>
              <a:ea typeface="+mn-ea"/>
            </a:endParaRPr>
          </a:p>
        </p:txBody>
      </p:sp>
      <p:sp>
        <p:nvSpPr>
          <p:cNvPr id="12"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Entrenament Metacognitiu 5 – Memòria</a:t>
            </a:r>
          </a:p>
        </p:txBody>
      </p:sp>
      <p:sp>
        <p:nvSpPr>
          <p:cNvPr id="4" name="Slide Number Placeholder 3"/>
          <p:cNvSpPr>
            <a:spLocks noGrp="1"/>
          </p:cNvSpPr>
          <p:nvPr>
            <p:ph type="sldNum" sz="quarter" idx="12"/>
          </p:nvPr>
        </p:nvSpPr>
        <p:spPr/>
        <p:txBody>
          <a:bodyPr/>
          <a:lstStyle/>
          <a:p>
            <a:fld id="{AD86AA6A-EB01-48C5-8353-535667E9E2F6}" type="slidenum">
              <a:rPr lang="de-DE" altLang="es-ES" smtClean="0">
                <a:latin typeface="+mn-lt"/>
                <a:ea typeface="+mn-ea"/>
              </a:rPr>
              <a:pPr/>
              <a:t>65</a:t>
            </a:fld>
            <a:endParaRPr lang="de-DE" altLang="es-ES">
              <a:latin typeface="+mn-lt"/>
              <a:ea typeface="+mn-ea"/>
            </a:endParaRPr>
          </a:p>
        </p:txBody>
      </p:sp>
      <p:pic>
        <p:nvPicPr>
          <p:cNvPr id="6" name="Grafik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75855" y="1078992"/>
            <a:ext cx="8409810"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de-DE" altLang="de-DE" sz="3600" dirty="0">
                <a:solidFill>
                  <a:srgbClr val="004992"/>
                </a:solidFill>
                <a:latin typeface="+mn-lt"/>
                <a:ea typeface="+mn-ea"/>
                <a:cs typeface="+mn-cs"/>
              </a:rPr>
              <a:t>Càmping</a:t>
            </a:r>
            <a:br>
              <a:rPr lang="de-DE" altLang="de-DE" sz="3600" dirty="0">
                <a:solidFill>
                  <a:srgbClr val="004992"/>
                </a:solidFill>
                <a:latin typeface="+mn-lt"/>
                <a:ea typeface="+mn-ea"/>
                <a:cs typeface="+mn-cs"/>
              </a:rPr>
            </a:br>
            <a:r>
              <a:rPr lang="de-DE" altLang="de-DE" dirty="0">
                <a:solidFill>
                  <a:srgbClr val="004992"/>
                </a:solidFill>
                <a:latin typeface="+mn-lt"/>
                <a:ea typeface="+mn-ea"/>
                <a:cs typeface="+mn-cs"/>
              </a:rPr>
              <a:t>Quines coses no estan en la imatge? </a:t>
            </a:r>
            <a:r>
              <a:rPr lang="de-DE" altLang="de-DE" dirty="0" err="1">
                <a:solidFill>
                  <a:srgbClr val="004992"/>
                </a:solidFill>
                <a:latin typeface="+mn-lt"/>
                <a:ea typeface="+mn-ea"/>
                <a:cs typeface="+mn-cs"/>
              </a:rPr>
              <a:t>Com</a:t>
            </a:r>
            <a:r>
              <a:rPr lang="de-DE" altLang="de-DE" dirty="0">
                <a:solidFill>
                  <a:srgbClr val="004992"/>
                </a:solidFill>
                <a:latin typeface="+mn-lt"/>
                <a:ea typeface="+mn-ea"/>
                <a:cs typeface="+mn-cs"/>
              </a:rPr>
              <a:t> </a:t>
            </a:r>
            <a:r>
              <a:rPr lang="de-DE" altLang="de-DE" dirty="0" err="1">
                <a:solidFill>
                  <a:srgbClr val="004992"/>
                </a:solidFill>
                <a:latin typeface="+mn-lt"/>
                <a:ea typeface="+mn-ea"/>
                <a:cs typeface="+mn-cs"/>
              </a:rPr>
              <a:t>n'estàs</a:t>
            </a:r>
            <a:r>
              <a:rPr lang="de-DE" altLang="de-DE" dirty="0">
                <a:solidFill>
                  <a:srgbClr val="004992"/>
                </a:solidFill>
                <a:latin typeface="+mn-lt"/>
                <a:ea typeface="+mn-ea"/>
                <a:cs typeface="+mn-cs"/>
              </a:rPr>
              <a:t> de segur/a?</a:t>
            </a:r>
          </a:p>
        </p:txBody>
      </p:sp>
      <p:sp>
        <p:nvSpPr>
          <p:cNvPr id="150531"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es-ES" altLang="de-DE" sz="2400" dirty="0">
                <a:solidFill>
                  <a:srgbClr val="333333"/>
                </a:solidFill>
              </a:rPr>
              <a:t>campista</a:t>
            </a:r>
          </a:p>
          <a:p>
            <a:pPr marL="342900" indent="-342900" eaLnBrk="1" hangingPunct="1">
              <a:lnSpc>
                <a:spcPct val="100000"/>
              </a:lnSpc>
              <a:spcBef>
                <a:spcPts val="1200"/>
              </a:spcBef>
              <a:buClr>
                <a:srgbClr val="333333"/>
              </a:buClr>
              <a:buFont typeface="WingDings"/>
              <a:buChar char=""/>
            </a:pPr>
            <a:r>
              <a:rPr lang="es-ES" altLang="de-DE" sz="2400" dirty="0" err="1">
                <a:solidFill>
                  <a:srgbClr val="333333"/>
                </a:solidFill>
              </a:rPr>
              <a:t>tenda</a:t>
            </a:r>
            <a:r>
              <a:rPr lang="es-ES" altLang="de-DE" sz="2400" dirty="0">
                <a:solidFill>
                  <a:srgbClr val="333333"/>
                </a:solidFill>
              </a:rPr>
              <a:t> de </a:t>
            </a:r>
            <a:r>
              <a:rPr lang="es-ES" altLang="de-DE" sz="2400" dirty="0" err="1">
                <a:solidFill>
                  <a:srgbClr val="333333"/>
                </a:solidFill>
              </a:rPr>
              <a:t>campanya</a:t>
            </a:r>
            <a:endParaRPr lang="es-ES"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s-ES" altLang="de-DE" sz="2400" dirty="0" err="1">
                <a:solidFill>
                  <a:srgbClr val="333333"/>
                </a:solidFill>
              </a:rPr>
              <a:t>estovalles</a:t>
            </a:r>
            <a:endParaRPr lang="es-ES"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s-ES" altLang="de-DE" sz="2400" dirty="0">
                <a:solidFill>
                  <a:srgbClr val="333333"/>
                </a:solidFill>
              </a:rPr>
              <a:t>bicis</a:t>
            </a:r>
          </a:p>
          <a:p>
            <a:pPr marL="342900" indent="-342900" eaLnBrk="1" hangingPunct="1">
              <a:lnSpc>
                <a:spcPct val="100000"/>
              </a:lnSpc>
              <a:spcBef>
                <a:spcPts val="1200"/>
              </a:spcBef>
              <a:buClr>
                <a:srgbClr val="333333"/>
              </a:buClr>
              <a:buFont typeface="WingDings"/>
              <a:buChar char=""/>
            </a:pPr>
            <a:r>
              <a:rPr lang="es-ES" altLang="de-DE" sz="2400" dirty="0" err="1">
                <a:solidFill>
                  <a:srgbClr val="333333"/>
                </a:solidFill>
              </a:rPr>
              <a:t>cadires</a:t>
            </a:r>
            <a:endParaRPr lang="es-ES"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s-ES" altLang="de-DE" sz="2400" dirty="0" err="1">
                <a:solidFill>
                  <a:srgbClr val="333333"/>
                </a:solidFill>
              </a:rPr>
              <a:t>cel</a:t>
            </a:r>
            <a:r>
              <a:rPr lang="es-ES" altLang="de-DE" sz="2400" dirty="0">
                <a:solidFill>
                  <a:srgbClr val="333333"/>
                </a:solidFill>
              </a:rPr>
              <a:t> </a:t>
            </a:r>
            <a:r>
              <a:rPr lang="es-ES" altLang="de-DE" sz="2400" dirty="0" err="1">
                <a:solidFill>
                  <a:srgbClr val="333333"/>
                </a:solidFill>
              </a:rPr>
              <a:t>blau</a:t>
            </a:r>
            <a:endParaRPr lang="de-DE"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rPr>
              <a:t>Entrenament Metacognitiu 5 – Memòria</a:t>
            </a:r>
          </a:p>
        </p:txBody>
      </p:sp>
      <p:sp>
        <p:nvSpPr>
          <p:cNvPr id="3" name="Slide Number Placeholder 2"/>
          <p:cNvSpPr>
            <a:spLocks noGrp="1"/>
          </p:cNvSpPr>
          <p:nvPr>
            <p:ph type="sldNum" sz="quarter" idx="12"/>
          </p:nvPr>
        </p:nvSpPr>
        <p:spPr/>
        <p:txBody>
          <a:bodyPr/>
          <a:lstStyle/>
          <a:p>
            <a:fld id="{AD86AA6A-EB01-48C5-8353-535667E9E2F6}" type="slidenum">
              <a:rPr lang="de-DE" altLang="es-ES" smtClean="0">
                <a:latin typeface="+mn-lt"/>
                <a:ea typeface="+mn-ea"/>
              </a:rPr>
              <a:pPr/>
              <a:t>66</a:t>
            </a:fld>
            <a:endParaRPr lang="de-DE" altLang="es-ES">
              <a:latin typeface="+mn-lt"/>
              <a:ea typeface="+mn-ea"/>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Càmping</a:t>
            </a:r>
          </a:p>
        </p:txBody>
      </p:sp>
      <p:sp>
        <p:nvSpPr>
          <p:cNvPr id="152579"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rPr>
              <a:t>campista</a:t>
            </a:r>
            <a:endParaRPr lang="de-DE" altLang="de-DE" sz="2400" dirty="0">
              <a:solidFill>
                <a:srgbClr val="333333"/>
              </a:solidFill>
            </a:endParaRP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tenda de campanya</a:t>
            </a:r>
          </a:p>
          <a:p>
            <a:pPr marL="342900" indent="-342900" eaLnBrk="1" hangingPunct="1">
              <a:lnSpc>
                <a:spcPct val="100000"/>
              </a:lnSpc>
              <a:spcBef>
                <a:spcPts val="1200"/>
              </a:spcBef>
              <a:buClr>
                <a:srgbClr val="004992"/>
              </a:buClr>
              <a:buFont typeface="WingDings"/>
              <a:buChar char=""/>
            </a:pPr>
            <a:r>
              <a:rPr lang="de-DE" altLang="de-DE" sz="2400" dirty="0" err="1">
                <a:solidFill>
                  <a:srgbClr val="004992"/>
                </a:solidFill>
              </a:rPr>
              <a:t>estovalles</a:t>
            </a:r>
            <a:endParaRPr lang="de-DE" altLang="de-DE" sz="2400" dirty="0">
              <a:solidFill>
                <a:srgbClr val="004992"/>
              </a:solidFill>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rPr>
              <a:t>bicis</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rPr>
              <a:t>cadires</a:t>
            </a:r>
            <a:endParaRPr lang="de-DE"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de-DE" altLang="de-DE" sz="2400" dirty="0" err="1">
                <a:solidFill>
                  <a:srgbClr val="333333"/>
                </a:solidFill>
              </a:rPr>
              <a:t>cel</a:t>
            </a:r>
            <a:r>
              <a:rPr lang="de-DE" altLang="de-DE" sz="2400" dirty="0">
                <a:solidFill>
                  <a:srgbClr val="333333"/>
                </a:solidFill>
              </a:rPr>
              <a:t> blau</a:t>
            </a:r>
          </a:p>
        </p:txBody>
      </p:sp>
      <p:sp>
        <p:nvSpPr>
          <p:cNvPr id="2" name="Footer Placeholder 1"/>
          <p:cNvSpPr>
            <a:spLocks noGrp="1"/>
          </p:cNvSpPr>
          <p:nvPr>
            <p:ph type="ftr" sz="quarter" idx="11"/>
          </p:nvPr>
        </p:nvSpPr>
        <p:spPr/>
        <p:txBody>
          <a:bodyPr/>
          <a:lstStyle/>
          <a:p>
            <a:pPr>
              <a:defRPr/>
            </a:pPr>
            <a:r>
              <a:rPr lang="de-DE">
                <a:latin typeface="+mn-lt"/>
                <a:ea typeface="+mn-ea"/>
              </a:rPr>
              <a:t>Entrenament Metacognitiu 5 – Memòria</a:t>
            </a:r>
          </a:p>
        </p:txBody>
      </p:sp>
      <p:sp>
        <p:nvSpPr>
          <p:cNvPr id="3" name="Slide Number Placeholder 2"/>
          <p:cNvSpPr>
            <a:spLocks noGrp="1"/>
          </p:cNvSpPr>
          <p:nvPr>
            <p:ph type="sldNum" sz="quarter" idx="12"/>
          </p:nvPr>
        </p:nvSpPr>
        <p:spPr/>
        <p:txBody>
          <a:bodyPr/>
          <a:lstStyle/>
          <a:p>
            <a:fld id="{AD86AA6A-EB01-48C5-8353-535667E9E2F6}" type="slidenum">
              <a:rPr lang="de-DE" altLang="es-ES" smtClean="0">
                <a:latin typeface="+mn-lt"/>
                <a:ea typeface="+mn-ea"/>
              </a:rPr>
              <a:pPr/>
              <a:t>67</a:t>
            </a:fld>
            <a:endParaRPr lang="de-DE" altLang="es-ES">
              <a:latin typeface="+mn-lt"/>
              <a:ea typeface="+mn-e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90620" y="2203704"/>
            <a:ext cx="5669280" cy="362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ea typeface="+mn-ea"/>
              </a:rPr>
              <a:t>= no apareix en la imatge</a:t>
            </a:r>
            <a:endParaRPr lang="de-DE" altLang="de-DE" sz="1800" b="1" dirty="0">
              <a:latin typeface="+mn-lt"/>
              <a:ea typeface="+mn-ea"/>
            </a:endParaRPr>
          </a:p>
        </p:txBody>
      </p:sp>
      <p:sp>
        <p:nvSpPr>
          <p:cNvPr id="12"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Entrenament Metacognitiu 5 – Memòria</a:t>
            </a:r>
          </a:p>
        </p:txBody>
      </p:sp>
      <p:sp>
        <p:nvSpPr>
          <p:cNvPr id="4" name="Slide Number Placeholder 3"/>
          <p:cNvSpPr>
            <a:spLocks noGrp="1"/>
          </p:cNvSpPr>
          <p:nvPr>
            <p:ph type="sldNum" sz="quarter" idx="12"/>
          </p:nvPr>
        </p:nvSpPr>
        <p:spPr/>
        <p:txBody>
          <a:bodyPr/>
          <a:lstStyle/>
          <a:p>
            <a:fld id="{AD86AA6A-EB01-48C5-8353-535667E9E2F6}" type="slidenum">
              <a:rPr lang="de-DE" altLang="es-ES" smtClean="0">
                <a:latin typeface="+mn-lt"/>
                <a:ea typeface="+mn-ea"/>
              </a:rPr>
              <a:pPr/>
              <a:t>68</a:t>
            </a:fld>
            <a:endParaRPr lang="de-DE" altLang="es-ES">
              <a:latin typeface="+mn-lt"/>
              <a:ea typeface="+mn-ea"/>
            </a:endParaRPr>
          </a:p>
        </p:txBody>
      </p:sp>
      <p:pic>
        <p:nvPicPr>
          <p:cNvPr id="7" name="Picture 3" descr="32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9645" y="1078991"/>
            <a:ext cx="6062229"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dirty="0" err="1">
                <a:latin typeface="+mn-lt"/>
                <a:ea typeface="+mn-ea"/>
                <a:cs typeface="+mn-cs"/>
              </a:rPr>
              <a:t>Pluja</a:t>
            </a:r>
            <a:r>
              <a:rPr lang="de-DE" altLang="de-DE" sz="3600" dirty="0">
                <a:latin typeface="+mn-lt"/>
                <a:ea typeface="+mn-ea"/>
                <a:cs typeface="+mn-cs"/>
              </a:rPr>
              <a:t> </a:t>
            </a:r>
            <a:r>
              <a:rPr lang="de-DE" altLang="de-DE" sz="3600" dirty="0" err="1">
                <a:latin typeface="+mn-lt"/>
                <a:ea typeface="+mn-ea"/>
                <a:cs typeface="+mn-cs"/>
              </a:rPr>
              <a:t>d'idees</a:t>
            </a:r>
            <a:endParaRPr lang="en-US" altLang="de-DE" sz="3600" dirty="0">
              <a:latin typeface="+mn-lt"/>
              <a:ea typeface="+mn-ea"/>
              <a:cs typeface="+mn-cs"/>
            </a:endParaRPr>
          </a:p>
        </p:txBody>
      </p:sp>
      <p:sp>
        <p:nvSpPr>
          <p:cNvPr id="156675" name="Rectangle 3"/>
          <p:cNvSpPr>
            <a:spLocks noGrp="1" noChangeArrowheads="1"/>
          </p:cNvSpPr>
          <p:nvPr>
            <p:ph idx="1"/>
          </p:nvPr>
        </p:nvSpPr>
        <p:spPr/>
        <p:txBody>
          <a:bodyPr>
            <a:noAutofit/>
          </a:bodyPr>
          <a:lstStyle/>
          <a:p>
            <a:pPr eaLnBrk="1" hangingPunct="1"/>
            <a:r>
              <a:rPr lang="de-DE" altLang="de-DE" sz="2400">
                <a:solidFill>
                  <a:srgbClr val="333333"/>
                </a:solidFill>
              </a:rPr>
              <a:t>Què esperaria un/a trobar en el zoo?</a:t>
            </a:r>
          </a:p>
          <a:p>
            <a:pPr eaLnBrk="1" hangingPunct="1"/>
            <a:r>
              <a:rPr lang="de-DE" altLang="de-DE" sz="2400">
                <a:solidFill>
                  <a:srgbClr val="333333"/>
                </a:solidFill>
              </a:rPr>
              <a:t>...</a:t>
            </a:r>
          </a:p>
          <a:p>
            <a:pPr eaLnBrk="1" hangingPunct="1"/>
            <a:r>
              <a:rPr lang="de-DE" altLang="de-DE" sz="2400">
                <a:solidFill>
                  <a:srgbClr val="333333"/>
                </a:solidFill>
              </a:rPr>
              <a:t>...</a:t>
            </a:r>
          </a:p>
          <a:p>
            <a:pPr eaLnBrk="1" hangingPunct="1"/>
            <a:r>
              <a:rPr lang="de-DE" altLang="de-DE" sz="2400">
                <a:solidFill>
                  <a:srgbClr val="333333"/>
                </a:solidFill>
              </a:rPr>
              <a:t>...</a:t>
            </a:r>
          </a:p>
          <a:p>
            <a:pPr eaLnBrk="1" hangingPunct="1"/>
            <a:r>
              <a:rPr lang="de-DE" altLang="de-DE" sz="2400">
                <a:solidFill>
                  <a:srgbClr val="333333"/>
                </a:solidFill>
              </a:rPr>
              <a:t>...</a:t>
            </a:r>
            <a:endParaRPr lang="en-US" altLang="de-DE" sz="240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rPr>
              <a:t>Entrenament Metacognitiu 5 – Memòria</a:t>
            </a:r>
          </a:p>
        </p:txBody>
      </p:sp>
      <p:sp>
        <p:nvSpPr>
          <p:cNvPr id="3" name="Slide Number Placeholder 2"/>
          <p:cNvSpPr>
            <a:spLocks noGrp="1"/>
          </p:cNvSpPr>
          <p:nvPr>
            <p:ph type="sldNum" sz="quarter" idx="12"/>
          </p:nvPr>
        </p:nvSpPr>
        <p:spPr/>
        <p:txBody>
          <a:bodyPr/>
          <a:lstStyle/>
          <a:p>
            <a:fld id="{AD86AA6A-EB01-48C5-8353-535667E9E2F6}" type="slidenum">
              <a:rPr lang="de-DE" altLang="es-ES" smtClean="0">
                <a:latin typeface="+mn-lt"/>
                <a:ea typeface="+mn-ea"/>
              </a:rPr>
              <a:pPr/>
              <a:t>69</a:t>
            </a:fld>
            <a:endParaRPr lang="de-DE" altLang="es-ES">
              <a:latin typeface="+mn-lt"/>
              <a:ea typeface="+mn-ea"/>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t-BR" altLang="de-DE" sz="3600" dirty="0">
                <a:solidFill>
                  <a:srgbClr val="004992"/>
                </a:solidFill>
                <a:latin typeface="+mn-lt"/>
                <a:ea typeface="+mn-ea"/>
                <a:cs typeface="+mn-cs"/>
              </a:rPr>
              <a:t>Zoo</a:t>
            </a:r>
            <a:br>
              <a:rPr lang="pt-BR" altLang="de-DE" sz="3600" dirty="0">
                <a:solidFill>
                  <a:srgbClr val="004992"/>
                </a:solidFill>
                <a:latin typeface="+mn-lt"/>
                <a:ea typeface="+mn-ea"/>
                <a:cs typeface="+mn-cs"/>
              </a:rPr>
            </a:br>
            <a:r>
              <a:rPr lang="pt-BR" altLang="de-DE" dirty="0">
                <a:solidFill>
                  <a:srgbClr val="004992"/>
                </a:solidFill>
                <a:latin typeface="+mn-lt"/>
                <a:ea typeface="+mn-ea"/>
                <a:cs typeface="+mn-cs"/>
              </a:rPr>
              <a:t>Què heu vist a la imatge? Com n'estàs de segur/a?</a:t>
            </a:r>
            <a:endParaRPr lang="de-DE" altLang="de-DE" dirty="0">
              <a:solidFill>
                <a:srgbClr val="004992"/>
              </a:solidFill>
              <a:latin typeface="+mn-lt"/>
              <a:ea typeface="+mn-ea"/>
              <a:cs typeface="+mn-cs"/>
            </a:endParaRPr>
          </a:p>
        </p:txBody>
      </p:sp>
      <p:sp>
        <p:nvSpPr>
          <p:cNvPr id="158723"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es-ES" altLang="de-DE" sz="2400" dirty="0" err="1">
                <a:solidFill>
                  <a:srgbClr val="333333"/>
                </a:solidFill>
              </a:rPr>
              <a:t>girafa</a:t>
            </a:r>
            <a:endParaRPr lang="es-ES"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s-ES" altLang="de-DE" sz="2400" dirty="0" err="1">
                <a:solidFill>
                  <a:srgbClr val="333333"/>
                </a:solidFill>
              </a:rPr>
              <a:t>tanca</a:t>
            </a:r>
            <a:r>
              <a:rPr lang="es-ES" altLang="de-DE" sz="2400" dirty="0">
                <a:solidFill>
                  <a:srgbClr val="333333"/>
                </a:solidFill>
              </a:rPr>
              <a:t> al </a:t>
            </a:r>
            <a:r>
              <a:rPr lang="es-ES" altLang="de-DE" sz="2400" dirty="0" err="1">
                <a:solidFill>
                  <a:srgbClr val="333333"/>
                </a:solidFill>
              </a:rPr>
              <a:t>voltant</a:t>
            </a:r>
            <a:r>
              <a:rPr lang="es-ES" altLang="de-DE" sz="2400" dirty="0">
                <a:solidFill>
                  <a:srgbClr val="333333"/>
                </a:solidFill>
              </a:rPr>
              <a:t> del zoo</a:t>
            </a:r>
          </a:p>
          <a:p>
            <a:pPr marL="342900" indent="-342900" eaLnBrk="1" hangingPunct="1">
              <a:lnSpc>
                <a:spcPct val="100000"/>
              </a:lnSpc>
              <a:spcBef>
                <a:spcPts val="1200"/>
              </a:spcBef>
              <a:buClr>
                <a:srgbClr val="333333"/>
              </a:buClr>
              <a:buFont typeface="WingDings"/>
              <a:buChar char=""/>
            </a:pPr>
            <a:r>
              <a:rPr lang="es-ES" altLang="de-DE" sz="2400" dirty="0" err="1">
                <a:solidFill>
                  <a:srgbClr val="333333"/>
                </a:solidFill>
              </a:rPr>
              <a:t>elefant</a:t>
            </a:r>
            <a:endParaRPr lang="es-ES"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s-ES" altLang="de-DE" sz="2400" dirty="0">
                <a:solidFill>
                  <a:srgbClr val="333333"/>
                </a:solidFill>
              </a:rPr>
              <a:t>guarda del zoo</a:t>
            </a:r>
          </a:p>
          <a:p>
            <a:pPr marL="342900" indent="-342900" eaLnBrk="1" hangingPunct="1">
              <a:lnSpc>
                <a:spcPct val="100000"/>
              </a:lnSpc>
              <a:spcBef>
                <a:spcPts val="1200"/>
              </a:spcBef>
              <a:buClr>
                <a:srgbClr val="333333"/>
              </a:buClr>
              <a:buFont typeface="WingDings"/>
              <a:buChar char=""/>
            </a:pPr>
            <a:r>
              <a:rPr lang="es-ES" altLang="de-DE" sz="2400" dirty="0" err="1">
                <a:solidFill>
                  <a:srgbClr val="333333"/>
                </a:solidFill>
              </a:rPr>
              <a:t>paó</a:t>
            </a:r>
            <a:endParaRPr lang="es-ES" altLang="de-DE" sz="2400" dirty="0">
              <a:solidFill>
                <a:srgbClr val="333333"/>
              </a:solidFill>
            </a:endParaRPr>
          </a:p>
          <a:p>
            <a:pPr marL="342900" indent="-342900" eaLnBrk="1" hangingPunct="1">
              <a:lnSpc>
                <a:spcPct val="100000"/>
              </a:lnSpc>
              <a:spcBef>
                <a:spcPts val="1200"/>
              </a:spcBef>
              <a:buClr>
                <a:srgbClr val="333333"/>
              </a:buClr>
              <a:buFont typeface="WingDings"/>
              <a:buChar char=""/>
            </a:pPr>
            <a:r>
              <a:rPr lang="es-ES" altLang="de-DE" sz="2400" dirty="0">
                <a:solidFill>
                  <a:srgbClr val="333333"/>
                </a:solidFill>
              </a:rPr>
              <a:t>taquilla</a:t>
            </a:r>
          </a:p>
          <a:p>
            <a:pPr marL="342900" indent="-342900" eaLnBrk="1" hangingPunct="1">
              <a:lnSpc>
                <a:spcPct val="100000"/>
              </a:lnSpc>
              <a:spcBef>
                <a:spcPts val="1200"/>
              </a:spcBef>
              <a:buClr>
                <a:srgbClr val="333333"/>
              </a:buClr>
              <a:buFont typeface="WingDings"/>
              <a:buChar char=""/>
            </a:pPr>
            <a:r>
              <a:rPr lang="es-ES" altLang="de-DE" sz="2400" dirty="0" err="1">
                <a:solidFill>
                  <a:srgbClr val="333333"/>
                </a:solidFill>
              </a:rPr>
              <a:t>lleó</a:t>
            </a:r>
            <a:endParaRPr lang="es-ES"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rPr>
              <a:t>Entrenament Metacognitiu 5 – Memòria</a:t>
            </a:r>
          </a:p>
        </p:txBody>
      </p:sp>
      <p:sp>
        <p:nvSpPr>
          <p:cNvPr id="3" name="Slide Number Placeholder 2"/>
          <p:cNvSpPr>
            <a:spLocks noGrp="1"/>
          </p:cNvSpPr>
          <p:nvPr>
            <p:ph type="sldNum" sz="quarter" idx="12"/>
          </p:nvPr>
        </p:nvSpPr>
        <p:spPr/>
        <p:txBody>
          <a:bodyPr/>
          <a:lstStyle/>
          <a:p>
            <a:fld id="{AD86AA6A-EB01-48C5-8353-535667E9E2F6}" type="slidenum">
              <a:rPr lang="de-DE" altLang="es-ES" smtClean="0">
                <a:latin typeface="+mn-lt"/>
                <a:ea typeface="+mn-ea"/>
              </a:rPr>
              <a:pPr/>
              <a:t>70</a:t>
            </a:fld>
            <a:endParaRPr lang="de-DE" altLang="es-ES">
              <a:latin typeface="+mn-lt"/>
              <a:ea typeface="+mn-ea"/>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mn-lt"/>
                <a:ea typeface="+mn-ea"/>
                <a:cs typeface="+mn-cs"/>
              </a:rPr>
              <a:t>Zoo</a:t>
            </a:r>
          </a:p>
        </p:txBody>
      </p:sp>
      <p:sp>
        <p:nvSpPr>
          <p:cNvPr id="160771"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girafa</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tanca al voltant del zoo</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elefant</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guarda del zoo</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paó</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taquilla</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lleó</a:t>
            </a:r>
          </a:p>
        </p:txBody>
      </p:sp>
      <p:sp>
        <p:nvSpPr>
          <p:cNvPr id="2" name="Footer Placeholder 1"/>
          <p:cNvSpPr>
            <a:spLocks noGrp="1"/>
          </p:cNvSpPr>
          <p:nvPr>
            <p:ph type="ftr" sz="quarter" idx="11"/>
          </p:nvPr>
        </p:nvSpPr>
        <p:spPr/>
        <p:txBody>
          <a:bodyPr/>
          <a:lstStyle/>
          <a:p>
            <a:pPr>
              <a:defRPr/>
            </a:pPr>
            <a:r>
              <a:rPr lang="de-DE">
                <a:latin typeface="+mn-lt"/>
                <a:ea typeface="+mn-ea"/>
              </a:rPr>
              <a:t>Entrenament Metacognitiu 5 – Memòria</a:t>
            </a:r>
          </a:p>
        </p:txBody>
      </p:sp>
      <p:sp>
        <p:nvSpPr>
          <p:cNvPr id="3" name="Slide Number Placeholder 2"/>
          <p:cNvSpPr>
            <a:spLocks noGrp="1"/>
          </p:cNvSpPr>
          <p:nvPr>
            <p:ph type="sldNum" sz="quarter" idx="12"/>
          </p:nvPr>
        </p:nvSpPr>
        <p:spPr/>
        <p:txBody>
          <a:bodyPr/>
          <a:lstStyle/>
          <a:p>
            <a:fld id="{AD86AA6A-EB01-48C5-8353-535667E9E2F6}" type="slidenum">
              <a:rPr lang="de-DE" altLang="es-ES" smtClean="0">
                <a:latin typeface="+mn-lt"/>
                <a:ea typeface="+mn-ea"/>
              </a:rPr>
              <a:pPr/>
              <a:t>71</a:t>
            </a:fld>
            <a:endParaRPr lang="de-DE" altLang="es-ES">
              <a:latin typeface="+mn-lt"/>
              <a:ea typeface="+mn-ea"/>
            </a:endParaRPr>
          </a:p>
        </p:txBody>
      </p:sp>
      <p:pic>
        <p:nvPicPr>
          <p:cNvPr id="11" name="Picture 6" descr="324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28205" y="2203703"/>
            <a:ext cx="479411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ea typeface="+mn-ea"/>
              </a:rPr>
              <a:t>= no apareix en la imatge</a:t>
            </a:r>
            <a:endParaRPr lang="de-DE" altLang="de-DE" sz="1800" b="1" dirty="0">
              <a:latin typeface="+mn-lt"/>
              <a:ea typeface="+mn-ea"/>
            </a:endParaRPr>
          </a:p>
        </p:txBody>
      </p:sp>
      <p:sp>
        <p:nvSpPr>
          <p:cNvPr id="13"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Entrenament Metacognitiu 5 – Memòria</a:t>
            </a:r>
          </a:p>
        </p:txBody>
      </p:sp>
      <p:sp>
        <p:nvSpPr>
          <p:cNvPr id="4" name="Slide Number Placeholder 3"/>
          <p:cNvSpPr>
            <a:spLocks noGrp="1"/>
          </p:cNvSpPr>
          <p:nvPr>
            <p:ph type="sldNum" sz="quarter" idx="12"/>
          </p:nvPr>
        </p:nvSpPr>
        <p:spPr/>
        <p:txBody>
          <a:bodyPr/>
          <a:lstStyle/>
          <a:p>
            <a:fld id="{AD86AA6A-EB01-48C5-8353-535667E9E2F6}" type="slidenum">
              <a:rPr lang="de-DE" altLang="es-ES" smtClean="0">
                <a:latin typeface="+mn-lt"/>
                <a:ea typeface="+mn-ea"/>
              </a:rPr>
              <a:pPr/>
              <a:t>72</a:t>
            </a:fld>
            <a:endParaRPr lang="de-DE" altLang="es-ES">
              <a:latin typeface="+mn-lt"/>
              <a:ea typeface="+mn-ea"/>
            </a:endParaRPr>
          </a:p>
        </p:txBody>
      </p:sp>
      <p:pic>
        <p:nvPicPr>
          <p:cNvPr id="6"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77817" y="1078992"/>
            <a:ext cx="7405885" cy="537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dirty="0" err="1">
                <a:latin typeface="+mn-lt"/>
                <a:ea typeface="+mn-ea"/>
                <a:cs typeface="+mn-cs"/>
              </a:rPr>
              <a:t>Pluja</a:t>
            </a:r>
            <a:r>
              <a:rPr lang="de-DE" altLang="de-DE" sz="3600" dirty="0">
                <a:latin typeface="+mn-lt"/>
                <a:ea typeface="+mn-ea"/>
                <a:cs typeface="+mn-cs"/>
              </a:rPr>
              <a:t> </a:t>
            </a:r>
            <a:r>
              <a:rPr lang="de-DE" altLang="de-DE" sz="3600" dirty="0" err="1">
                <a:latin typeface="+mn-lt"/>
                <a:ea typeface="+mn-ea"/>
                <a:cs typeface="+mn-cs"/>
              </a:rPr>
              <a:t>d'idees</a:t>
            </a:r>
            <a:endParaRPr lang="en-US" altLang="de-DE" sz="3600" dirty="0">
              <a:latin typeface="+mn-lt"/>
              <a:ea typeface="+mn-ea"/>
              <a:cs typeface="+mn-cs"/>
            </a:endParaRPr>
          </a:p>
        </p:txBody>
      </p:sp>
      <p:sp>
        <p:nvSpPr>
          <p:cNvPr id="164867" name="Rectangle 3"/>
          <p:cNvSpPr>
            <a:spLocks noGrp="1" noChangeArrowheads="1"/>
          </p:cNvSpPr>
          <p:nvPr>
            <p:ph idx="1"/>
          </p:nvPr>
        </p:nvSpPr>
        <p:spPr/>
        <p:txBody>
          <a:bodyPr>
            <a:noAutofit/>
          </a:bodyPr>
          <a:lstStyle/>
          <a:p>
            <a:pPr eaLnBrk="1" hangingPunct="1"/>
            <a:r>
              <a:rPr lang="de-DE" altLang="de-DE" sz="2400" dirty="0" err="1">
                <a:solidFill>
                  <a:srgbClr val="333333"/>
                </a:solidFill>
              </a:rPr>
              <a:t>Què</a:t>
            </a:r>
            <a:r>
              <a:rPr lang="de-DE" altLang="de-DE" sz="2400" dirty="0">
                <a:solidFill>
                  <a:srgbClr val="333333"/>
                </a:solidFill>
              </a:rPr>
              <a:t> </a:t>
            </a:r>
            <a:r>
              <a:rPr lang="de-DE" altLang="de-DE" sz="2400" dirty="0" err="1">
                <a:solidFill>
                  <a:srgbClr val="333333"/>
                </a:solidFill>
              </a:rPr>
              <a:t>espera</a:t>
            </a:r>
            <a:r>
              <a:rPr lang="de-DE" altLang="de-DE" sz="2400" dirty="0">
                <a:solidFill>
                  <a:srgbClr val="333333"/>
                </a:solidFill>
              </a:rPr>
              <a:t> </a:t>
            </a:r>
            <a:r>
              <a:rPr lang="de-DE" altLang="de-DE" sz="2400" dirty="0" err="1">
                <a:solidFill>
                  <a:srgbClr val="333333"/>
                </a:solidFill>
              </a:rPr>
              <a:t>un</a:t>
            </a:r>
            <a:r>
              <a:rPr lang="de-DE" altLang="de-DE" sz="2400" dirty="0">
                <a:solidFill>
                  <a:srgbClr val="333333"/>
                </a:solidFill>
              </a:rPr>
              <a:t>/a </a:t>
            </a:r>
            <a:r>
              <a:rPr lang="de-DE" altLang="de-DE" sz="2400" dirty="0" err="1">
                <a:solidFill>
                  <a:srgbClr val="333333"/>
                </a:solidFill>
              </a:rPr>
              <a:t>trobar</a:t>
            </a:r>
            <a:r>
              <a:rPr lang="de-DE" altLang="de-DE" sz="2400" dirty="0">
                <a:solidFill>
                  <a:srgbClr val="333333"/>
                </a:solidFill>
              </a:rPr>
              <a:t> en </a:t>
            </a:r>
            <a:r>
              <a:rPr lang="de-DE" altLang="de-DE" sz="2400" dirty="0" err="1">
                <a:solidFill>
                  <a:srgbClr val="333333"/>
                </a:solidFill>
              </a:rPr>
              <a:t>una</a:t>
            </a:r>
            <a:r>
              <a:rPr lang="de-DE" altLang="de-DE" sz="2400" dirty="0">
                <a:solidFill>
                  <a:srgbClr val="333333"/>
                </a:solidFill>
              </a:rPr>
              <a:t> </a:t>
            </a:r>
            <a:r>
              <a:rPr lang="de-DE" altLang="de-DE" sz="2400" dirty="0" err="1">
                <a:solidFill>
                  <a:srgbClr val="333333"/>
                </a:solidFill>
              </a:rPr>
              <a:t>sala</a:t>
            </a:r>
            <a:r>
              <a:rPr lang="de-DE" altLang="de-DE" sz="2400" dirty="0">
                <a:solidFill>
                  <a:srgbClr val="333333"/>
                </a:solidFill>
              </a:rPr>
              <a:t> </a:t>
            </a:r>
            <a:r>
              <a:rPr lang="de-DE" altLang="de-DE" sz="2400" dirty="0" err="1">
                <a:solidFill>
                  <a:srgbClr val="333333"/>
                </a:solidFill>
              </a:rPr>
              <a:t>d'estar</a:t>
            </a:r>
            <a:r>
              <a:rPr lang="de-DE" altLang="de-DE" sz="2400" dirty="0">
                <a:solidFill>
                  <a:srgbClr val="333333"/>
                </a:solidFill>
              </a:rPr>
              <a:t>?</a:t>
            </a:r>
          </a:p>
          <a:p>
            <a:pPr eaLnBrk="1" hangingPunct="1"/>
            <a:r>
              <a:rPr lang="de-DE" altLang="de-DE" sz="2400" dirty="0">
                <a:solidFill>
                  <a:srgbClr val="333333"/>
                </a:solidFill>
              </a:rPr>
              <a:t>...</a:t>
            </a:r>
          </a:p>
          <a:p>
            <a:pPr eaLnBrk="1" hangingPunct="1"/>
            <a:r>
              <a:rPr lang="de-DE" altLang="de-DE" sz="2400" dirty="0">
                <a:solidFill>
                  <a:srgbClr val="333333"/>
                </a:solidFill>
              </a:rPr>
              <a:t>...</a:t>
            </a:r>
          </a:p>
          <a:p>
            <a:pPr eaLnBrk="1" hangingPunct="1"/>
            <a:r>
              <a:rPr lang="de-DE" altLang="de-DE" sz="2400" dirty="0">
                <a:solidFill>
                  <a:srgbClr val="333333"/>
                </a:solidFill>
              </a:rPr>
              <a:t>...</a:t>
            </a:r>
          </a:p>
          <a:p>
            <a:pPr eaLnBrk="1" hangingPunct="1"/>
            <a:r>
              <a:rPr lang="de-DE" altLang="de-DE" sz="2400" dirty="0">
                <a:solidFill>
                  <a:srgbClr val="333333"/>
                </a:solidFill>
              </a:rPr>
              <a:t>...</a:t>
            </a:r>
            <a:endParaRPr lang="en-US" altLang="de-DE" sz="2400" dirty="0">
              <a:solidFill>
                <a:srgbClr val="333333"/>
              </a:solidFill>
            </a:endParaRPr>
          </a:p>
        </p:txBody>
      </p:sp>
      <p:sp>
        <p:nvSpPr>
          <p:cNvPr id="2" name="Footer Placeholder 1"/>
          <p:cNvSpPr>
            <a:spLocks noGrp="1"/>
          </p:cNvSpPr>
          <p:nvPr>
            <p:ph type="ftr" sz="quarter" idx="11"/>
          </p:nvPr>
        </p:nvSpPr>
        <p:spPr/>
        <p:txBody>
          <a:bodyPr/>
          <a:lstStyle/>
          <a:p>
            <a:pPr>
              <a:defRPr/>
            </a:pPr>
            <a:r>
              <a:rPr lang="de-DE">
                <a:latin typeface="+mn-lt"/>
                <a:ea typeface="+mn-ea"/>
              </a:rPr>
              <a:t>Entrenament Metacognitiu 5 – Memòria</a:t>
            </a:r>
          </a:p>
        </p:txBody>
      </p:sp>
      <p:sp>
        <p:nvSpPr>
          <p:cNvPr id="3" name="Slide Number Placeholder 2"/>
          <p:cNvSpPr>
            <a:spLocks noGrp="1"/>
          </p:cNvSpPr>
          <p:nvPr>
            <p:ph type="sldNum" sz="quarter" idx="12"/>
          </p:nvPr>
        </p:nvSpPr>
        <p:spPr/>
        <p:txBody>
          <a:bodyPr/>
          <a:lstStyle/>
          <a:p>
            <a:fld id="{AD86AA6A-EB01-48C5-8353-535667E9E2F6}" type="slidenum">
              <a:rPr lang="de-DE" altLang="es-ES" smtClean="0">
                <a:latin typeface="+mn-lt"/>
                <a:ea typeface="+mn-ea"/>
              </a:rPr>
              <a:pPr/>
              <a:t>73</a:t>
            </a:fld>
            <a:endParaRPr lang="de-DE" altLang="es-ES">
              <a:latin typeface="+mn-lt"/>
              <a:ea typeface="+mn-ea"/>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2"/>
          <p:cNvSpPr>
            <a:spLocks noGrp="1" noChangeArrowheads="1"/>
          </p:cNvSpPr>
          <p:nvPr>
            <p:ph type="title"/>
          </p:nvPr>
        </p:nvSpPr>
        <p:spPr>
          <a:xfrm>
            <a:off x="408955" y="1124744"/>
            <a:ext cx="11376000" cy="886397"/>
          </a:xfrm>
        </p:spPr>
        <p:txBody>
          <a:bodyPr vert="horz" lIns="0" tIns="0" rIns="0" bIns="0" rtlCol="0" anchor="t">
            <a:spAutoFit/>
          </a:bodyPr>
          <a:lstStyle/>
          <a:p>
            <a:pPr defTabSz="914377">
              <a:spcBef>
                <a:spcPts val="0"/>
              </a:spcBef>
            </a:pPr>
            <a:r>
              <a:rPr lang="pt-BR" altLang="de-DE" sz="3600" dirty="0">
                <a:solidFill>
                  <a:srgbClr val="004992"/>
                </a:solidFill>
                <a:latin typeface="+mn-lt"/>
                <a:ea typeface="+mn-ea"/>
                <a:cs typeface="+mn-cs"/>
              </a:rPr>
              <a:t>Sala d'estar</a:t>
            </a:r>
            <a:br>
              <a:rPr lang="pt-BR" altLang="de-DE" sz="3600" dirty="0">
                <a:solidFill>
                  <a:srgbClr val="004992"/>
                </a:solidFill>
                <a:latin typeface="+mn-lt"/>
                <a:ea typeface="+mn-ea"/>
                <a:cs typeface="+mn-cs"/>
              </a:rPr>
            </a:br>
            <a:r>
              <a:rPr lang="pt-BR" altLang="de-DE" dirty="0">
                <a:solidFill>
                  <a:srgbClr val="004992"/>
                </a:solidFill>
                <a:latin typeface="+mn-lt"/>
                <a:ea typeface="+mn-ea"/>
                <a:cs typeface="+mn-cs"/>
              </a:rPr>
              <a:t>Què has vist a la imatge? Com n'estàs de segur/a?</a:t>
            </a:r>
            <a:endParaRPr lang="de-DE" altLang="de-DE" dirty="0">
              <a:solidFill>
                <a:srgbClr val="004992"/>
              </a:solidFill>
              <a:latin typeface="+mn-lt"/>
              <a:ea typeface="+mn-ea"/>
              <a:cs typeface="+mn-cs"/>
            </a:endParaRPr>
          </a:p>
        </p:txBody>
      </p:sp>
      <p:sp>
        <p:nvSpPr>
          <p:cNvPr id="166915" name="Rectangle 3"/>
          <p:cNvSpPr>
            <a:spLocks noGrp="1" noChangeArrowheads="1"/>
          </p:cNvSpPr>
          <p:nvPr>
            <p:ph idx="1"/>
          </p:nvPr>
        </p:nvSpPr>
        <p:spPr>
          <a:xfrm>
            <a:off x="411480" y="2203704"/>
            <a:ext cx="11338560" cy="4251960"/>
          </a:xfrm>
          <a:noFill/>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taula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cadires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estovalles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rellotge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aparador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flors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quadres</a:t>
            </a:r>
          </a:p>
        </p:txBody>
      </p:sp>
      <p:sp>
        <p:nvSpPr>
          <p:cNvPr id="2" name="Footer Placeholder 1"/>
          <p:cNvSpPr>
            <a:spLocks noGrp="1"/>
          </p:cNvSpPr>
          <p:nvPr>
            <p:ph type="ftr" sz="quarter" idx="11"/>
          </p:nvPr>
        </p:nvSpPr>
        <p:spPr/>
        <p:txBody>
          <a:bodyPr/>
          <a:lstStyle/>
          <a:p>
            <a:pPr>
              <a:defRPr/>
            </a:pPr>
            <a:r>
              <a:rPr lang="de-DE">
                <a:latin typeface="+mn-lt"/>
                <a:ea typeface="+mn-ea"/>
              </a:rPr>
              <a:t>Entrenament Metacognitiu 5 – Memòria</a:t>
            </a:r>
          </a:p>
        </p:txBody>
      </p:sp>
      <p:sp>
        <p:nvSpPr>
          <p:cNvPr id="3" name="Slide Number Placeholder 2"/>
          <p:cNvSpPr>
            <a:spLocks noGrp="1"/>
          </p:cNvSpPr>
          <p:nvPr>
            <p:ph type="sldNum" sz="quarter" idx="12"/>
          </p:nvPr>
        </p:nvSpPr>
        <p:spPr/>
        <p:txBody>
          <a:bodyPr/>
          <a:lstStyle/>
          <a:p>
            <a:fld id="{AD86AA6A-EB01-48C5-8353-535667E9E2F6}" type="slidenum">
              <a:rPr lang="de-DE" altLang="es-ES" smtClean="0">
                <a:latin typeface="+mn-lt"/>
                <a:ea typeface="+mn-ea"/>
              </a:rPr>
              <a:pPr/>
              <a:t>74</a:t>
            </a:fld>
            <a:endParaRPr lang="de-DE" altLang="es-ES">
              <a:latin typeface="+mn-lt"/>
              <a:ea typeface="+mn-ea"/>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dirty="0">
                <a:latin typeface="+mn-lt"/>
                <a:ea typeface="+mn-ea"/>
                <a:cs typeface="+mn-cs"/>
              </a:rPr>
              <a:t>Sala </a:t>
            </a:r>
            <a:r>
              <a:rPr lang="de-DE" altLang="de-DE" sz="3600" dirty="0" err="1">
                <a:latin typeface="+mn-lt"/>
                <a:ea typeface="+mn-ea"/>
                <a:cs typeface="+mn-cs"/>
              </a:rPr>
              <a:t>d'estar</a:t>
            </a:r>
            <a:endParaRPr lang="de-DE" altLang="de-DE" sz="3600" dirty="0">
              <a:latin typeface="+mn-lt"/>
              <a:ea typeface="+mn-ea"/>
              <a:cs typeface="+mn-cs"/>
            </a:endParaRPr>
          </a:p>
        </p:txBody>
      </p:sp>
      <p:sp>
        <p:nvSpPr>
          <p:cNvPr id="168963" name="Rectangle 3"/>
          <p:cNvSpPr>
            <a:spLocks noGrp="1" noChangeArrowheads="1"/>
          </p:cNvSpPr>
          <p:nvPr>
            <p:ph idx="1"/>
          </p:nvPr>
        </p:nvSpPr>
        <p:spPr>
          <a:xfrm>
            <a:off x="411480" y="2203704"/>
            <a:ext cx="11338560" cy="4251960"/>
          </a:xfrm>
        </p:spPr>
        <p:txBody>
          <a:bodyPr wrap="square">
            <a:noAutofit/>
          </a:bodyPr>
          <a:lstStyle/>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taula</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cadires</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estovalles</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rellotge</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aparador</a:t>
            </a:r>
          </a:p>
          <a:p>
            <a:pPr marL="342900" indent="-342900" eaLnBrk="1" hangingPunct="1">
              <a:lnSpc>
                <a:spcPct val="100000"/>
              </a:lnSpc>
              <a:spcBef>
                <a:spcPts val="1200"/>
              </a:spcBef>
              <a:buClr>
                <a:srgbClr val="333333"/>
              </a:buClr>
              <a:buFont typeface="WingDings"/>
              <a:buChar char=""/>
            </a:pPr>
            <a:r>
              <a:rPr lang="de-DE" altLang="de-DE" sz="2400" dirty="0">
                <a:solidFill>
                  <a:srgbClr val="333333"/>
                </a:solidFill>
              </a:rPr>
              <a:t>flors</a:t>
            </a:r>
          </a:p>
          <a:p>
            <a:pPr marL="342900" indent="-342900" eaLnBrk="1" hangingPunct="1">
              <a:lnSpc>
                <a:spcPct val="100000"/>
              </a:lnSpc>
              <a:spcBef>
                <a:spcPts val="1200"/>
              </a:spcBef>
              <a:buClr>
                <a:srgbClr val="004992"/>
              </a:buClr>
              <a:buFont typeface="WingDings"/>
              <a:buChar char=""/>
            </a:pPr>
            <a:r>
              <a:rPr lang="de-DE" altLang="de-DE" sz="2400" dirty="0">
                <a:solidFill>
                  <a:srgbClr val="004992"/>
                </a:solidFill>
              </a:rPr>
              <a:t>quadres</a:t>
            </a:r>
          </a:p>
        </p:txBody>
      </p:sp>
      <p:sp>
        <p:nvSpPr>
          <p:cNvPr id="2" name="Footer Placeholder 1"/>
          <p:cNvSpPr>
            <a:spLocks noGrp="1"/>
          </p:cNvSpPr>
          <p:nvPr>
            <p:ph type="ftr" sz="quarter" idx="11"/>
          </p:nvPr>
        </p:nvSpPr>
        <p:spPr/>
        <p:txBody>
          <a:bodyPr/>
          <a:lstStyle/>
          <a:p>
            <a:pPr>
              <a:defRPr/>
            </a:pPr>
            <a:r>
              <a:rPr lang="de-DE">
                <a:latin typeface="+mn-lt"/>
                <a:ea typeface="+mn-ea"/>
              </a:rPr>
              <a:t>Entrenament Metacognitiu 5 – Memòria</a:t>
            </a:r>
          </a:p>
        </p:txBody>
      </p:sp>
      <p:sp>
        <p:nvSpPr>
          <p:cNvPr id="3" name="Slide Number Placeholder 2"/>
          <p:cNvSpPr>
            <a:spLocks noGrp="1"/>
          </p:cNvSpPr>
          <p:nvPr>
            <p:ph type="sldNum" sz="quarter" idx="12"/>
          </p:nvPr>
        </p:nvSpPr>
        <p:spPr/>
        <p:txBody>
          <a:bodyPr/>
          <a:lstStyle/>
          <a:p>
            <a:fld id="{AD86AA6A-EB01-48C5-8353-535667E9E2F6}" type="slidenum">
              <a:rPr lang="de-DE" altLang="es-ES" smtClean="0">
                <a:latin typeface="+mn-lt"/>
                <a:ea typeface="+mn-ea"/>
              </a:rPr>
              <a:pPr/>
              <a:t>75</a:t>
            </a:fld>
            <a:endParaRPr lang="de-DE" altLang="es-ES">
              <a:latin typeface="+mn-lt"/>
              <a:ea typeface="+mn-ea"/>
            </a:endParaRPr>
          </a:p>
        </p:txBody>
      </p:sp>
      <p:pic>
        <p:nvPicPr>
          <p:cNvPr id="10" name="Grafik 7"/>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90620" y="2203704"/>
            <a:ext cx="5669280" cy="4115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5"/>
          <p:cNvSpPr txBox="1">
            <a:spLocks noChangeArrowheads="1"/>
          </p:cNvSpPr>
          <p:nvPr/>
        </p:nvSpPr>
        <p:spPr bwMode="auto">
          <a:xfrm>
            <a:off x="611187" y="6400800"/>
            <a:ext cx="374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50000"/>
              </a:spcBef>
              <a:buClrTx/>
              <a:buFontTx/>
              <a:buNone/>
            </a:pPr>
            <a:r>
              <a:rPr lang="es-ES" altLang="de-DE" sz="1800" b="1">
                <a:latin typeface="+mn-lt"/>
                <a:ea typeface="+mn-ea"/>
              </a:rPr>
              <a:t>= no apareix en la imatge</a:t>
            </a:r>
            <a:endParaRPr lang="de-DE" altLang="de-DE" sz="1800" b="1" dirty="0">
              <a:latin typeface="+mn-lt"/>
              <a:ea typeface="+mn-ea"/>
            </a:endParaRPr>
          </a:p>
        </p:txBody>
      </p:sp>
      <p:sp>
        <p:nvSpPr>
          <p:cNvPr id="12" name="Caption_4"/>
          <p:cNvSpPr>
            <a:spLocks noChangeArrowheads="1"/>
          </p:cNvSpPr>
          <p:nvPr/>
        </p:nvSpPr>
        <p:spPr bwMode="auto">
          <a:xfrm>
            <a:off x="382587" y="6475738"/>
            <a:ext cx="219456" cy="219456"/>
          </a:xfrm>
          <a:prstGeom prst="rect">
            <a:avLst/>
          </a:prstGeom>
          <a:solidFill>
            <a:srgbClr val="004992"/>
          </a:solidFill>
          <a:ln w="9525">
            <a:solidFill>
              <a:srgbClr val="006699"/>
            </a:solidFill>
            <a:miter lim="800000"/>
            <a:headEnd/>
            <a:tailEnd/>
          </a:ln>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2800">
              <a:latin typeface="Calibri Ligh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err="1">
                <a:solidFill>
                  <a:srgbClr val="004992"/>
                </a:solidFill>
                <a:latin typeface="+mn-lt"/>
                <a:ea typeface="+mn-ea"/>
                <a:cs typeface="+mn-cs"/>
              </a:rPr>
              <a:t>Traducció</a:t>
            </a:r>
            <a:r>
              <a:rPr lang="es-ES" sz="3600" dirty="0">
                <a:solidFill>
                  <a:srgbClr val="004992"/>
                </a:solidFill>
                <a:latin typeface="+mn-lt"/>
                <a:ea typeface="+mn-ea"/>
                <a:cs typeface="+mn-cs"/>
              </a:rPr>
              <a:t> a la vida </a:t>
            </a:r>
            <a:r>
              <a:rPr lang="es-ES" sz="3600" dirty="0" err="1">
                <a:solidFill>
                  <a:srgbClr val="004992"/>
                </a:solidFill>
                <a:latin typeface="+mn-lt"/>
                <a:ea typeface="+mn-ea"/>
                <a:cs typeface="+mn-cs"/>
              </a:rPr>
              <a:t>diària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n-US" altLang="de-DE" sz="2400" b="1" dirty="0">
                <a:solidFill>
                  <a:srgbClr val="333333"/>
                </a:solidFill>
              </a:rPr>
              <a:t>Metes </a:t>
            </a:r>
            <a:r>
              <a:rPr lang="en-US" altLang="de-DE" sz="2400" b="1" dirty="0" err="1">
                <a:solidFill>
                  <a:srgbClr val="333333"/>
                </a:solidFill>
              </a:rPr>
              <a:t>d'Aprenentatge</a:t>
            </a:r>
            <a:r>
              <a:rPr lang="en-US" altLang="de-DE" sz="2400" b="1" dirty="0">
                <a:solidFill>
                  <a:srgbClr val="333333"/>
                </a:solidFill>
              </a:rPr>
              <a:t>:</a:t>
            </a:r>
          </a:p>
          <a:p>
            <a:pPr marL="342900" lvl="0" indent="-342900" defTabSz="914400" fontAlgn="base">
              <a:buClr>
                <a:srgbClr val="000000"/>
              </a:buClr>
              <a:buFont typeface="WingDings"/>
              <a:buChar char=""/>
            </a:pPr>
            <a:r>
              <a:rPr lang="es-ES" altLang="de-DE" sz="2000" dirty="0" err="1">
                <a:solidFill>
                  <a:srgbClr val="004992"/>
                </a:solidFill>
              </a:rPr>
              <a:t>Els</a:t>
            </a:r>
            <a:r>
              <a:rPr lang="es-ES" altLang="de-DE" sz="2000" dirty="0">
                <a:solidFill>
                  <a:srgbClr val="004992"/>
                </a:solidFill>
              </a:rPr>
              <a:t> </a:t>
            </a:r>
            <a:r>
              <a:rPr lang="es-ES" altLang="de-DE" sz="2000" dirty="0" err="1">
                <a:solidFill>
                  <a:srgbClr val="004992"/>
                </a:solidFill>
              </a:rPr>
              <a:t>nostres</a:t>
            </a:r>
            <a:r>
              <a:rPr lang="es-ES" altLang="de-DE" sz="2000" dirty="0">
                <a:solidFill>
                  <a:srgbClr val="004992"/>
                </a:solidFill>
              </a:rPr>
              <a:t> records </a:t>
            </a:r>
            <a:r>
              <a:rPr lang="es-ES" altLang="de-DE" sz="2000" dirty="0" err="1">
                <a:solidFill>
                  <a:srgbClr val="004992"/>
                </a:solidFill>
              </a:rPr>
              <a:t>ens</a:t>
            </a:r>
            <a:r>
              <a:rPr lang="es-ES" altLang="de-DE" sz="2000" dirty="0">
                <a:solidFill>
                  <a:srgbClr val="004992"/>
                </a:solidFill>
              </a:rPr>
              <a:t> poden jugar males </a:t>
            </a:r>
            <a:r>
              <a:rPr lang="es-ES" altLang="de-DE" sz="2000" dirty="0" err="1">
                <a:solidFill>
                  <a:srgbClr val="004992"/>
                </a:solidFill>
              </a:rPr>
              <a:t>passades</a:t>
            </a:r>
            <a:r>
              <a:rPr lang="es-ES" altLang="de-DE" sz="2000" dirty="0">
                <a:solidFill>
                  <a:srgbClr val="004992"/>
                </a:solidFill>
              </a:rPr>
              <a:t>!</a:t>
            </a:r>
            <a:br>
              <a:rPr lang="es-ES" altLang="de-DE" sz="2000" dirty="0">
                <a:solidFill>
                  <a:srgbClr val="333333"/>
                </a:solidFill>
              </a:rPr>
            </a:br>
            <a:r>
              <a:rPr lang="es-ES" altLang="de-DE" sz="2000" dirty="0" err="1">
                <a:solidFill>
                  <a:srgbClr val="333333"/>
                </a:solidFill>
              </a:rPr>
              <a:t>Especialment</a:t>
            </a:r>
            <a:r>
              <a:rPr lang="es-ES" altLang="de-DE" sz="2000" dirty="0">
                <a:solidFill>
                  <a:srgbClr val="333333"/>
                </a:solidFill>
              </a:rPr>
              <a:t> per a </a:t>
            </a:r>
            <a:r>
              <a:rPr lang="es-ES" altLang="de-DE" sz="2000" dirty="0" err="1">
                <a:solidFill>
                  <a:srgbClr val="333333"/>
                </a:solidFill>
              </a:rPr>
              <a:t>events</a:t>
            </a:r>
            <a:r>
              <a:rPr lang="es-ES" altLang="de-DE" sz="2000" dirty="0">
                <a:solidFill>
                  <a:srgbClr val="333333"/>
                </a:solidFill>
              </a:rPr>
              <a:t> </a:t>
            </a:r>
            <a:r>
              <a:rPr lang="es-ES" altLang="de-DE" sz="2000" dirty="0" err="1">
                <a:solidFill>
                  <a:srgbClr val="333333"/>
                </a:solidFill>
              </a:rPr>
              <a:t>importants</a:t>
            </a:r>
            <a:r>
              <a:rPr lang="es-ES" altLang="de-DE" sz="2000" dirty="0">
                <a:solidFill>
                  <a:srgbClr val="333333"/>
                </a:solidFill>
              </a:rPr>
              <a:t> (</a:t>
            </a:r>
            <a:r>
              <a:rPr lang="es-ES" altLang="de-DE" sz="2000" dirty="0" err="1">
                <a:solidFill>
                  <a:srgbClr val="333333"/>
                </a:solidFill>
              </a:rPr>
              <a:t>baralla</a:t>
            </a:r>
            <a:r>
              <a:rPr lang="es-ES" altLang="de-DE" sz="2000" dirty="0">
                <a:solidFill>
                  <a:srgbClr val="333333"/>
                </a:solidFill>
              </a:rPr>
              <a:t>, el </a:t>
            </a:r>
            <a:r>
              <a:rPr lang="es-ES" altLang="de-DE" sz="2000" dirty="0" err="1">
                <a:solidFill>
                  <a:srgbClr val="333333"/>
                </a:solidFill>
              </a:rPr>
              <a:t>testimoni</a:t>
            </a:r>
            <a:r>
              <a:rPr lang="es-ES" altLang="de-DE" sz="2000" dirty="0">
                <a:solidFill>
                  <a:srgbClr val="333333"/>
                </a:solidFill>
              </a:rPr>
              <a:t> de </a:t>
            </a:r>
            <a:r>
              <a:rPr lang="es-ES" altLang="de-DE" sz="2000" dirty="0" err="1">
                <a:solidFill>
                  <a:srgbClr val="333333"/>
                </a:solidFill>
              </a:rPr>
              <a:t>testimonis</a:t>
            </a:r>
            <a:r>
              <a:rPr lang="es-ES" altLang="de-DE" sz="2000" dirty="0">
                <a:solidFill>
                  <a:srgbClr val="333333"/>
                </a:solidFill>
              </a:rPr>
              <a:t> </a:t>
            </a:r>
            <a:r>
              <a:rPr lang="es-ES" altLang="de-DE" sz="2000" dirty="0" err="1">
                <a:solidFill>
                  <a:srgbClr val="333333"/>
                </a:solidFill>
              </a:rPr>
              <a:t>presencials</a:t>
            </a:r>
            <a:r>
              <a:rPr lang="es-ES" altLang="de-DE" sz="2000" dirty="0">
                <a:solidFill>
                  <a:srgbClr val="333333"/>
                </a:solidFill>
              </a:rPr>
              <a:t>, </a:t>
            </a:r>
            <a:r>
              <a:rPr lang="es-ES" altLang="de-DE" sz="2000" dirty="0" err="1">
                <a:solidFill>
                  <a:srgbClr val="333333"/>
                </a:solidFill>
              </a:rPr>
              <a:t>etc</a:t>
            </a:r>
            <a:r>
              <a:rPr lang="es-ES" altLang="de-DE" sz="2000" dirty="0">
                <a:solidFill>
                  <a:srgbClr val="333333"/>
                </a:solidFill>
              </a:rPr>
              <a:t>), </a:t>
            </a:r>
            <a:r>
              <a:rPr lang="es-ES" altLang="de-DE" sz="2000" dirty="0" err="1">
                <a:solidFill>
                  <a:srgbClr val="333333"/>
                </a:solidFill>
              </a:rPr>
              <a:t>tingui</a:t>
            </a:r>
            <a:r>
              <a:rPr lang="es-ES" altLang="de-DE" sz="2000" dirty="0">
                <a:solidFill>
                  <a:srgbClr val="333333"/>
                </a:solidFill>
              </a:rPr>
              <a:t> en </a:t>
            </a:r>
            <a:r>
              <a:rPr lang="es-ES" altLang="de-DE" sz="2000" dirty="0" err="1">
                <a:solidFill>
                  <a:srgbClr val="333333"/>
                </a:solidFill>
              </a:rPr>
              <a:t>compte</a:t>
            </a:r>
            <a:r>
              <a:rPr lang="es-ES" altLang="de-DE" sz="2000" dirty="0">
                <a:solidFill>
                  <a:srgbClr val="333333"/>
                </a:solidFill>
              </a:rPr>
              <a:t>:</a:t>
            </a:r>
            <a:br>
              <a:rPr lang="es-ES" altLang="de-DE" sz="2000" dirty="0">
                <a:solidFill>
                  <a:srgbClr val="333333"/>
                </a:solidFill>
              </a:rPr>
            </a:br>
            <a:r>
              <a:rPr lang="es-ES" altLang="de-DE" sz="2000" i="1" dirty="0">
                <a:solidFill>
                  <a:srgbClr val="333333"/>
                </a:solidFill>
              </a:rPr>
              <a:t>Si no </a:t>
            </a:r>
            <a:r>
              <a:rPr lang="es-ES" altLang="de-DE" sz="2000" i="1" dirty="0" err="1">
                <a:solidFill>
                  <a:srgbClr val="333333"/>
                </a:solidFill>
              </a:rPr>
              <a:t>recorda</a:t>
            </a:r>
            <a:r>
              <a:rPr lang="es-ES" altLang="de-DE" sz="2000" i="1" dirty="0">
                <a:solidFill>
                  <a:srgbClr val="333333"/>
                </a:solidFill>
              </a:rPr>
              <a:t> </a:t>
            </a:r>
            <a:r>
              <a:rPr lang="es-ES" altLang="de-DE" sz="2000" i="1" dirty="0" err="1">
                <a:solidFill>
                  <a:srgbClr val="333333"/>
                </a:solidFill>
              </a:rPr>
              <a:t>detalls</a:t>
            </a:r>
            <a:r>
              <a:rPr lang="es-ES" altLang="de-DE" sz="2000" i="1" dirty="0">
                <a:solidFill>
                  <a:srgbClr val="333333"/>
                </a:solidFill>
              </a:rPr>
              <a:t> </a:t>
            </a:r>
            <a:r>
              <a:rPr lang="es-ES" altLang="de-DE" sz="2000" i="1" dirty="0" err="1">
                <a:solidFill>
                  <a:srgbClr val="333333"/>
                </a:solidFill>
              </a:rPr>
              <a:t>vívids</a:t>
            </a:r>
            <a:r>
              <a:rPr lang="es-ES" altLang="de-DE" sz="2000" i="1" dirty="0">
                <a:solidFill>
                  <a:srgbClr val="333333"/>
                </a:solidFill>
              </a:rPr>
              <a:t> en </a:t>
            </a:r>
            <a:r>
              <a:rPr lang="es-ES" altLang="de-DE" sz="2000" i="1" dirty="0" err="1">
                <a:solidFill>
                  <a:srgbClr val="333333"/>
                </a:solidFill>
              </a:rPr>
              <a:t>relació</a:t>
            </a:r>
            <a:r>
              <a:rPr lang="es-ES" altLang="de-DE" sz="2000" i="1" dirty="0">
                <a:solidFill>
                  <a:srgbClr val="333333"/>
                </a:solidFill>
              </a:rPr>
              <a:t> a un </a:t>
            </a:r>
            <a:r>
              <a:rPr lang="es-ES" altLang="de-DE" sz="2000" i="1" dirty="0" err="1">
                <a:solidFill>
                  <a:srgbClr val="333333"/>
                </a:solidFill>
              </a:rPr>
              <a:t>succés</a:t>
            </a:r>
            <a:r>
              <a:rPr lang="es-ES" altLang="de-DE" sz="2000" i="1" dirty="0">
                <a:solidFill>
                  <a:srgbClr val="333333"/>
                </a:solidFill>
              </a:rPr>
              <a:t>:</a:t>
            </a:r>
          </a:p>
          <a:p>
            <a:pPr marL="774827" lvl="3" indent="-342900" defTabSz="914400" fontAlgn="base">
              <a:spcBef>
                <a:spcPts val="1999"/>
              </a:spcBef>
              <a:buClr>
                <a:srgbClr val="333333"/>
              </a:buClr>
              <a:buFont typeface="WingDings"/>
              <a:buChar char=""/>
            </a:pPr>
            <a:r>
              <a:rPr lang="es-ES" altLang="de-DE" sz="2000" dirty="0">
                <a:solidFill>
                  <a:srgbClr val="004992"/>
                </a:solidFill>
              </a:rPr>
              <a:t>No </a:t>
            </a:r>
            <a:r>
              <a:rPr lang="es-ES" altLang="de-DE" sz="2000" dirty="0" err="1">
                <a:solidFill>
                  <a:srgbClr val="004992"/>
                </a:solidFill>
              </a:rPr>
              <a:t>estiguis</a:t>
            </a:r>
            <a:r>
              <a:rPr lang="es-ES" altLang="de-DE" sz="2000" dirty="0">
                <a:solidFill>
                  <a:srgbClr val="004992"/>
                </a:solidFill>
              </a:rPr>
              <a:t> </a:t>
            </a:r>
            <a:r>
              <a:rPr lang="es-ES" altLang="de-DE" sz="2000" dirty="0" err="1">
                <a:solidFill>
                  <a:srgbClr val="004992"/>
                </a:solidFill>
              </a:rPr>
              <a:t>massa</a:t>
            </a:r>
            <a:r>
              <a:rPr lang="es-ES" altLang="de-DE" sz="2000" dirty="0">
                <a:solidFill>
                  <a:srgbClr val="004992"/>
                </a:solidFill>
              </a:rPr>
              <a:t> segur/a que el </a:t>
            </a:r>
            <a:r>
              <a:rPr lang="es-ES" altLang="de-DE" sz="2000" dirty="0" err="1">
                <a:solidFill>
                  <a:srgbClr val="004992"/>
                </a:solidFill>
              </a:rPr>
              <a:t>teu</a:t>
            </a:r>
            <a:r>
              <a:rPr lang="es-ES" altLang="de-DE" sz="2000" dirty="0">
                <a:solidFill>
                  <a:srgbClr val="004992"/>
                </a:solidFill>
              </a:rPr>
              <a:t> record </a:t>
            </a:r>
            <a:r>
              <a:rPr lang="es-ES" altLang="de-DE" sz="2000" dirty="0" err="1">
                <a:solidFill>
                  <a:srgbClr val="004992"/>
                </a:solidFill>
              </a:rPr>
              <a:t>sigui</a:t>
            </a:r>
            <a:r>
              <a:rPr lang="es-ES" altLang="de-DE" sz="2000" dirty="0">
                <a:solidFill>
                  <a:srgbClr val="004992"/>
                </a:solidFill>
              </a:rPr>
              <a:t> </a:t>
            </a:r>
            <a:r>
              <a:rPr lang="es-ES" altLang="de-DE" sz="2000" dirty="0" err="1">
                <a:solidFill>
                  <a:srgbClr val="004992"/>
                </a:solidFill>
              </a:rPr>
              <a:t>cert</a:t>
            </a:r>
            <a:r>
              <a:rPr lang="es-ES" altLang="de-DE" sz="2000" dirty="0">
                <a:solidFill>
                  <a:srgbClr val="004992"/>
                </a:solidFill>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5 – Memòria</a:t>
            </a:r>
          </a:p>
        </p:txBody>
      </p:sp>
      <p:sp>
        <p:nvSpPr>
          <p:cNvPr id="4" name="Slide Number Placeholder 3"/>
          <p:cNvSpPr>
            <a:spLocks noGrp="1"/>
          </p:cNvSpPr>
          <p:nvPr>
            <p:ph type="sldNum" sz="quarter" idx="12"/>
          </p:nvPr>
        </p:nvSpPr>
        <p:spPr/>
        <p:txBody>
          <a:bodyPr/>
          <a:lstStyle/>
          <a:p>
            <a:fld id="{AD86AA6A-EB01-48C5-8353-535667E9E2F6}" type="slidenum">
              <a:rPr lang="de-DE" altLang="es-ES" smtClean="0">
                <a:latin typeface="+mn-lt"/>
                <a:ea typeface="+mn-ea"/>
              </a:rPr>
              <a:pPr/>
              <a:t>76</a:t>
            </a:fld>
            <a:endParaRPr lang="de-DE" altLang="es-ES">
              <a:latin typeface="+mn-lt"/>
              <a:ea typeface="+mn-ea"/>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err="1">
                <a:solidFill>
                  <a:srgbClr val="004992"/>
                </a:solidFill>
                <a:latin typeface="+mn-lt"/>
                <a:ea typeface="+mn-ea"/>
                <a:cs typeface="+mn-cs"/>
              </a:rPr>
              <a:t>Traducció</a:t>
            </a:r>
            <a:r>
              <a:rPr lang="es-ES" sz="3600" dirty="0">
                <a:solidFill>
                  <a:srgbClr val="004992"/>
                </a:solidFill>
                <a:latin typeface="+mn-lt"/>
                <a:ea typeface="+mn-ea"/>
                <a:cs typeface="+mn-cs"/>
              </a:rPr>
              <a:t> a la vida </a:t>
            </a:r>
            <a:r>
              <a:rPr lang="es-ES" sz="3600" dirty="0" err="1">
                <a:solidFill>
                  <a:srgbClr val="004992"/>
                </a:solidFill>
                <a:latin typeface="+mn-lt"/>
                <a:ea typeface="+mn-ea"/>
                <a:cs typeface="+mn-cs"/>
              </a:rPr>
              <a:t>diària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n-US" altLang="de-DE" sz="2400" b="1" dirty="0">
                <a:solidFill>
                  <a:srgbClr val="333333"/>
                </a:solidFill>
              </a:rPr>
              <a:t>Metes </a:t>
            </a:r>
            <a:r>
              <a:rPr lang="en-US" altLang="de-DE" sz="2400" b="1" dirty="0" err="1">
                <a:solidFill>
                  <a:srgbClr val="333333"/>
                </a:solidFill>
              </a:rPr>
              <a:t>d'Aprenentatge</a:t>
            </a:r>
            <a:r>
              <a:rPr lang="en-US" altLang="de-DE" sz="2400" b="1" dirty="0">
                <a:solidFill>
                  <a:srgbClr val="333333"/>
                </a:solidFill>
              </a:rPr>
              <a:t>:</a:t>
            </a:r>
          </a:p>
          <a:p>
            <a:pPr marL="342900" lvl="0" indent="-342900" defTabSz="914400" fontAlgn="base">
              <a:buClr>
                <a:srgbClr val="000000"/>
              </a:buClr>
              <a:buFont typeface="WingDings"/>
              <a:buChar char=""/>
            </a:pPr>
            <a:r>
              <a:rPr lang="es-ES" altLang="de-DE" sz="2000" dirty="0" err="1">
                <a:solidFill>
                  <a:srgbClr val="004992"/>
                </a:solidFill>
              </a:rPr>
              <a:t>Els</a:t>
            </a:r>
            <a:r>
              <a:rPr lang="es-ES" altLang="de-DE" sz="2000" dirty="0">
                <a:solidFill>
                  <a:srgbClr val="004992"/>
                </a:solidFill>
              </a:rPr>
              <a:t> </a:t>
            </a:r>
            <a:r>
              <a:rPr lang="es-ES" altLang="de-DE" sz="2000" dirty="0" err="1">
                <a:solidFill>
                  <a:srgbClr val="004992"/>
                </a:solidFill>
              </a:rPr>
              <a:t>nostres</a:t>
            </a:r>
            <a:r>
              <a:rPr lang="es-ES" altLang="de-DE" sz="2000" dirty="0">
                <a:solidFill>
                  <a:srgbClr val="004992"/>
                </a:solidFill>
              </a:rPr>
              <a:t> records </a:t>
            </a:r>
            <a:r>
              <a:rPr lang="es-ES" altLang="de-DE" sz="2000" dirty="0" err="1">
                <a:solidFill>
                  <a:srgbClr val="004992"/>
                </a:solidFill>
              </a:rPr>
              <a:t>ens</a:t>
            </a:r>
            <a:r>
              <a:rPr lang="es-ES" altLang="de-DE" sz="2000" dirty="0">
                <a:solidFill>
                  <a:srgbClr val="004992"/>
                </a:solidFill>
              </a:rPr>
              <a:t> poden jugar males </a:t>
            </a:r>
            <a:r>
              <a:rPr lang="es-ES" altLang="de-DE" sz="2000" dirty="0" err="1">
                <a:solidFill>
                  <a:srgbClr val="004992"/>
                </a:solidFill>
              </a:rPr>
              <a:t>passades</a:t>
            </a:r>
            <a:r>
              <a:rPr lang="es-ES" altLang="de-DE" sz="2000" dirty="0">
                <a:solidFill>
                  <a:srgbClr val="004992"/>
                </a:solidFill>
              </a:rPr>
              <a:t>!</a:t>
            </a:r>
            <a:br>
              <a:rPr lang="es-ES" altLang="de-DE" sz="2000" dirty="0">
                <a:solidFill>
                  <a:srgbClr val="333333"/>
                </a:solidFill>
              </a:rPr>
            </a:br>
            <a:r>
              <a:rPr lang="es-ES" altLang="de-DE" sz="2000" dirty="0" err="1">
                <a:solidFill>
                  <a:srgbClr val="333333"/>
                </a:solidFill>
              </a:rPr>
              <a:t>Especialment</a:t>
            </a:r>
            <a:r>
              <a:rPr lang="es-ES" altLang="de-DE" sz="2000" dirty="0">
                <a:solidFill>
                  <a:srgbClr val="333333"/>
                </a:solidFill>
              </a:rPr>
              <a:t> per a </a:t>
            </a:r>
            <a:r>
              <a:rPr lang="es-ES" altLang="de-DE" sz="2000" dirty="0" err="1">
                <a:solidFill>
                  <a:srgbClr val="333333"/>
                </a:solidFill>
              </a:rPr>
              <a:t>events</a:t>
            </a:r>
            <a:r>
              <a:rPr lang="es-ES" altLang="de-DE" sz="2000" dirty="0">
                <a:solidFill>
                  <a:srgbClr val="333333"/>
                </a:solidFill>
              </a:rPr>
              <a:t> </a:t>
            </a:r>
            <a:r>
              <a:rPr lang="es-ES" altLang="de-DE" sz="2000" dirty="0" err="1">
                <a:solidFill>
                  <a:srgbClr val="333333"/>
                </a:solidFill>
              </a:rPr>
              <a:t>importants</a:t>
            </a:r>
            <a:r>
              <a:rPr lang="es-ES" altLang="de-DE" sz="2000" dirty="0">
                <a:solidFill>
                  <a:srgbClr val="333333"/>
                </a:solidFill>
              </a:rPr>
              <a:t> (</a:t>
            </a:r>
            <a:r>
              <a:rPr lang="es-ES" altLang="de-DE" sz="2000" dirty="0" err="1">
                <a:solidFill>
                  <a:srgbClr val="333333"/>
                </a:solidFill>
              </a:rPr>
              <a:t>baralla</a:t>
            </a:r>
            <a:r>
              <a:rPr lang="es-ES" altLang="de-DE" sz="2000" dirty="0">
                <a:solidFill>
                  <a:srgbClr val="333333"/>
                </a:solidFill>
              </a:rPr>
              <a:t>, el </a:t>
            </a:r>
            <a:r>
              <a:rPr lang="es-ES" altLang="de-DE" sz="2000" dirty="0" err="1">
                <a:solidFill>
                  <a:srgbClr val="333333"/>
                </a:solidFill>
              </a:rPr>
              <a:t>testimoni</a:t>
            </a:r>
            <a:r>
              <a:rPr lang="es-ES" altLang="de-DE" sz="2000" dirty="0">
                <a:solidFill>
                  <a:srgbClr val="333333"/>
                </a:solidFill>
              </a:rPr>
              <a:t> de </a:t>
            </a:r>
            <a:r>
              <a:rPr lang="es-ES" altLang="de-DE" sz="2000" dirty="0" err="1">
                <a:solidFill>
                  <a:srgbClr val="333333"/>
                </a:solidFill>
              </a:rPr>
              <a:t>testimonis</a:t>
            </a:r>
            <a:r>
              <a:rPr lang="es-ES" altLang="de-DE" sz="2000" dirty="0">
                <a:solidFill>
                  <a:srgbClr val="333333"/>
                </a:solidFill>
              </a:rPr>
              <a:t> </a:t>
            </a:r>
            <a:r>
              <a:rPr lang="es-ES" altLang="de-DE" sz="2000" dirty="0" err="1">
                <a:solidFill>
                  <a:srgbClr val="333333"/>
                </a:solidFill>
              </a:rPr>
              <a:t>presencials</a:t>
            </a:r>
            <a:r>
              <a:rPr lang="es-ES" altLang="de-DE" sz="2000" dirty="0">
                <a:solidFill>
                  <a:srgbClr val="333333"/>
                </a:solidFill>
              </a:rPr>
              <a:t>, </a:t>
            </a:r>
            <a:r>
              <a:rPr lang="es-ES" altLang="de-DE" sz="2000" dirty="0" err="1">
                <a:solidFill>
                  <a:srgbClr val="333333"/>
                </a:solidFill>
              </a:rPr>
              <a:t>etc</a:t>
            </a:r>
            <a:r>
              <a:rPr lang="es-ES" altLang="de-DE" sz="2000" dirty="0">
                <a:solidFill>
                  <a:srgbClr val="333333"/>
                </a:solidFill>
              </a:rPr>
              <a:t>), </a:t>
            </a:r>
            <a:r>
              <a:rPr lang="es-ES" altLang="de-DE" sz="2000" dirty="0" err="1">
                <a:solidFill>
                  <a:srgbClr val="333333"/>
                </a:solidFill>
              </a:rPr>
              <a:t>tingui</a:t>
            </a:r>
            <a:r>
              <a:rPr lang="es-ES" altLang="de-DE" sz="2000" dirty="0">
                <a:solidFill>
                  <a:srgbClr val="333333"/>
                </a:solidFill>
              </a:rPr>
              <a:t> en </a:t>
            </a:r>
            <a:r>
              <a:rPr lang="es-ES" altLang="de-DE" sz="2000" dirty="0" err="1">
                <a:solidFill>
                  <a:srgbClr val="333333"/>
                </a:solidFill>
              </a:rPr>
              <a:t>compte</a:t>
            </a:r>
            <a:r>
              <a:rPr lang="es-ES" altLang="de-DE" sz="2000" dirty="0">
                <a:solidFill>
                  <a:srgbClr val="333333"/>
                </a:solidFill>
              </a:rPr>
              <a:t>:</a:t>
            </a:r>
            <a:br>
              <a:rPr lang="es-ES" altLang="de-DE" sz="2000" dirty="0">
                <a:solidFill>
                  <a:srgbClr val="333333"/>
                </a:solidFill>
              </a:rPr>
            </a:br>
            <a:r>
              <a:rPr lang="es-ES" altLang="de-DE" sz="2000" i="1" dirty="0">
                <a:solidFill>
                  <a:srgbClr val="333333"/>
                </a:solidFill>
              </a:rPr>
              <a:t>Si no </a:t>
            </a:r>
            <a:r>
              <a:rPr lang="es-ES" altLang="de-DE" sz="2000" i="1" dirty="0" err="1">
                <a:solidFill>
                  <a:srgbClr val="333333"/>
                </a:solidFill>
              </a:rPr>
              <a:t>recorda</a:t>
            </a:r>
            <a:r>
              <a:rPr lang="es-ES" altLang="de-DE" sz="2000" i="1" dirty="0">
                <a:solidFill>
                  <a:srgbClr val="333333"/>
                </a:solidFill>
              </a:rPr>
              <a:t> </a:t>
            </a:r>
            <a:r>
              <a:rPr lang="es-ES" altLang="de-DE" sz="2000" i="1" dirty="0" err="1">
                <a:solidFill>
                  <a:srgbClr val="333333"/>
                </a:solidFill>
              </a:rPr>
              <a:t>detalls</a:t>
            </a:r>
            <a:r>
              <a:rPr lang="es-ES" altLang="de-DE" sz="2000" i="1" dirty="0">
                <a:solidFill>
                  <a:srgbClr val="333333"/>
                </a:solidFill>
              </a:rPr>
              <a:t> </a:t>
            </a:r>
            <a:r>
              <a:rPr lang="es-ES" altLang="de-DE" sz="2000" i="1" dirty="0" err="1">
                <a:solidFill>
                  <a:srgbClr val="333333"/>
                </a:solidFill>
              </a:rPr>
              <a:t>vívids</a:t>
            </a:r>
            <a:r>
              <a:rPr lang="es-ES" altLang="de-DE" sz="2000" i="1" dirty="0">
                <a:solidFill>
                  <a:srgbClr val="333333"/>
                </a:solidFill>
              </a:rPr>
              <a:t> en </a:t>
            </a:r>
            <a:r>
              <a:rPr lang="es-ES" altLang="de-DE" sz="2000" i="1" dirty="0" err="1">
                <a:solidFill>
                  <a:srgbClr val="333333"/>
                </a:solidFill>
              </a:rPr>
              <a:t>relació</a:t>
            </a:r>
            <a:r>
              <a:rPr lang="es-ES" altLang="de-DE" sz="2000" i="1" dirty="0">
                <a:solidFill>
                  <a:srgbClr val="333333"/>
                </a:solidFill>
              </a:rPr>
              <a:t> a un </a:t>
            </a:r>
            <a:r>
              <a:rPr lang="es-ES" altLang="de-DE" sz="2000" i="1" dirty="0" err="1">
                <a:solidFill>
                  <a:srgbClr val="333333"/>
                </a:solidFill>
              </a:rPr>
              <a:t>succés</a:t>
            </a:r>
            <a:r>
              <a:rPr lang="es-ES" altLang="de-DE" sz="2000" i="1" dirty="0">
                <a:solidFill>
                  <a:srgbClr val="333333"/>
                </a:solidFill>
              </a:rPr>
              <a:t>:</a:t>
            </a:r>
          </a:p>
          <a:p>
            <a:pPr marL="774827" lvl="3" indent="-342900" defTabSz="914400" fontAlgn="base">
              <a:spcBef>
                <a:spcPts val="1999"/>
              </a:spcBef>
              <a:buClr>
                <a:srgbClr val="333333"/>
              </a:buClr>
              <a:buFont typeface="WingDings"/>
              <a:buChar char=""/>
            </a:pPr>
            <a:r>
              <a:rPr lang="es-ES" altLang="de-DE" sz="2000" dirty="0">
                <a:solidFill>
                  <a:srgbClr val="004992"/>
                </a:solidFill>
              </a:rPr>
              <a:t>No </a:t>
            </a:r>
            <a:r>
              <a:rPr lang="es-ES" altLang="de-DE" sz="2000" dirty="0" err="1">
                <a:solidFill>
                  <a:srgbClr val="004992"/>
                </a:solidFill>
              </a:rPr>
              <a:t>estiguis</a:t>
            </a:r>
            <a:r>
              <a:rPr lang="es-ES" altLang="de-DE" sz="2000" dirty="0">
                <a:solidFill>
                  <a:srgbClr val="004992"/>
                </a:solidFill>
              </a:rPr>
              <a:t> </a:t>
            </a:r>
            <a:r>
              <a:rPr lang="es-ES" altLang="de-DE" sz="2000" dirty="0" err="1">
                <a:solidFill>
                  <a:srgbClr val="004992"/>
                </a:solidFill>
              </a:rPr>
              <a:t>massa</a:t>
            </a:r>
            <a:r>
              <a:rPr lang="es-ES" altLang="de-DE" sz="2000" dirty="0">
                <a:solidFill>
                  <a:srgbClr val="004992"/>
                </a:solidFill>
              </a:rPr>
              <a:t> segur/a que el </a:t>
            </a:r>
            <a:r>
              <a:rPr lang="es-ES" altLang="de-DE" sz="2000" dirty="0" err="1">
                <a:solidFill>
                  <a:srgbClr val="004992"/>
                </a:solidFill>
              </a:rPr>
              <a:t>teu</a:t>
            </a:r>
            <a:r>
              <a:rPr lang="es-ES" altLang="de-DE" sz="2000" dirty="0">
                <a:solidFill>
                  <a:srgbClr val="004992"/>
                </a:solidFill>
              </a:rPr>
              <a:t> record </a:t>
            </a:r>
            <a:r>
              <a:rPr lang="es-ES" altLang="de-DE" sz="2000" dirty="0" err="1">
                <a:solidFill>
                  <a:srgbClr val="004992"/>
                </a:solidFill>
              </a:rPr>
              <a:t>sigui</a:t>
            </a:r>
            <a:r>
              <a:rPr lang="es-ES" altLang="de-DE" sz="2000" dirty="0">
                <a:solidFill>
                  <a:srgbClr val="004992"/>
                </a:solidFill>
              </a:rPr>
              <a:t> </a:t>
            </a:r>
            <a:r>
              <a:rPr lang="es-ES" altLang="de-DE" sz="2000" dirty="0" err="1">
                <a:solidFill>
                  <a:srgbClr val="004992"/>
                </a:solidFill>
              </a:rPr>
              <a:t>cert</a:t>
            </a:r>
            <a:r>
              <a:rPr lang="es-ES" altLang="de-DE" sz="2000" dirty="0">
                <a:solidFill>
                  <a:srgbClr val="004992"/>
                </a:solidFill>
              </a:rPr>
              <a:t>.</a:t>
            </a:r>
          </a:p>
          <a:p>
            <a:pPr marL="774827" lvl="3" indent="-342900" defTabSz="914400" fontAlgn="base">
              <a:spcBef>
                <a:spcPts val="1999"/>
              </a:spcBef>
              <a:buClr>
                <a:srgbClr val="000000"/>
              </a:buClr>
              <a:buFont typeface="WingDings"/>
              <a:buChar char=""/>
            </a:pPr>
            <a:r>
              <a:rPr lang="es-ES" altLang="de-DE" sz="2000" dirty="0" err="1">
                <a:solidFill>
                  <a:srgbClr val="004992"/>
                </a:solidFill>
              </a:rPr>
              <a:t>Sol·licita</a:t>
            </a:r>
            <a:r>
              <a:rPr lang="es-ES" altLang="de-DE" sz="2000" dirty="0">
                <a:solidFill>
                  <a:srgbClr val="004992"/>
                </a:solidFill>
              </a:rPr>
              <a:t> </a:t>
            </a:r>
            <a:r>
              <a:rPr lang="es-ES" altLang="de-DE" sz="2000" dirty="0" err="1">
                <a:solidFill>
                  <a:srgbClr val="004992"/>
                </a:solidFill>
              </a:rPr>
              <a:t>informació</a:t>
            </a:r>
            <a:r>
              <a:rPr lang="es-ES" altLang="de-DE" sz="2000" dirty="0">
                <a:solidFill>
                  <a:srgbClr val="004992"/>
                </a:solidFill>
              </a:rPr>
              <a:t> </a:t>
            </a:r>
            <a:r>
              <a:rPr lang="es-ES" altLang="de-DE" sz="2000" dirty="0" err="1">
                <a:solidFill>
                  <a:srgbClr val="004992"/>
                </a:solidFill>
              </a:rPr>
              <a:t>addicional</a:t>
            </a:r>
            <a:r>
              <a:rPr lang="es-ES" altLang="de-DE" sz="2000" dirty="0">
                <a:solidFill>
                  <a:srgbClr val="004992"/>
                </a:solidFill>
              </a:rPr>
              <a:t> (per </a:t>
            </a:r>
            <a:r>
              <a:rPr lang="es-ES" altLang="de-DE" sz="2000" dirty="0" err="1">
                <a:solidFill>
                  <a:srgbClr val="004992"/>
                </a:solidFill>
              </a:rPr>
              <a:t>exemple</a:t>
            </a:r>
            <a:r>
              <a:rPr lang="es-ES" altLang="de-DE" sz="2000" dirty="0">
                <a:solidFill>
                  <a:srgbClr val="004992"/>
                </a:solidFill>
              </a:rPr>
              <a:t>, un </a:t>
            </a:r>
            <a:r>
              <a:rPr lang="es-ES" altLang="de-DE" sz="2000" dirty="0" err="1">
                <a:solidFill>
                  <a:srgbClr val="004992"/>
                </a:solidFill>
              </a:rPr>
              <a:t>testimoni</a:t>
            </a:r>
            <a:r>
              <a:rPr lang="es-ES" altLang="de-DE" sz="2000" dirty="0">
                <a:solidFill>
                  <a:srgbClr val="004992"/>
                </a:solidFill>
              </a:rPr>
              <a:t>).</a:t>
            </a:r>
            <a:endParaRPr lang="en-US" sz="20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5 – Memòria</a:t>
            </a:r>
          </a:p>
        </p:txBody>
      </p:sp>
      <p:sp>
        <p:nvSpPr>
          <p:cNvPr id="4" name="Slide Number Placeholder 3"/>
          <p:cNvSpPr>
            <a:spLocks noGrp="1"/>
          </p:cNvSpPr>
          <p:nvPr>
            <p:ph type="sldNum" sz="quarter" idx="12"/>
          </p:nvPr>
        </p:nvSpPr>
        <p:spPr/>
        <p:txBody>
          <a:bodyPr/>
          <a:lstStyle/>
          <a:p>
            <a:fld id="{AD86AA6A-EB01-48C5-8353-535667E9E2F6}" type="slidenum">
              <a:rPr lang="de-DE" altLang="es-ES" smtClean="0">
                <a:latin typeface="+mn-lt"/>
                <a:ea typeface="+mn-ea"/>
              </a:rPr>
              <a:pPr/>
              <a:t>77</a:t>
            </a:fld>
            <a:endParaRPr lang="de-DE" altLang="es-ES">
              <a:latin typeface="+mn-lt"/>
              <a:ea typeface="+mn-ea"/>
            </a:endParaRPr>
          </a:p>
        </p:txBody>
      </p:sp>
    </p:spTree>
    <p:extLst>
      <p:ext uri="{BB962C8B-B14F-4D97-AF65-F5344CB8AC3E}">
        <p14:creationId xmlns:p14="http://schemas.microsoft.com/office/powerpoint/2010/main" val="21597977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s-ES" sz="3600" dirty="0" err="1">
                <a:solidFill>
                  <a:srgbClr val="004992"/>
                </a:solidFill>
                <a:latin typeface="+mn-lt"/>
                <a:ea typeface="+mn-ea"/>
                <a:cs typeface="+mn-cs"/>
              </a:rPr>
              <a:t>Traducció</a:t>
            </a:r>
            <a:r>
              <a:rPr lang="es-ES" sz="3600" dirty="0">
                <a:solidFill>
                  <a:srgbClr val="004992"/>
                </a:solidFill>
                <a:latin typeface="+mn-lt"/>
                <a:ea typeface="+mn-ea"/>
                <a:cs typeface="+mn-cs"/>
              </a:rPr>
              <a:t> a la vida </a:t>
            </a:r>
            <a:r>
              <a:rPr lang="es-ES" sz="3600" dirty="0" err="1">
                <a:solidFill>
                  <a:srgbClr val="004992"/>
                </a:solidFill>
                <a:latin typeface="+mn-lt"/>
                <a:ea typeface="+mn-ea"/>
                <a:cs typeface="+mn-cs"/>
              </a:rPr>
              <a:t>diària</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n-US" altLang="de-DE" sz="2400" b="1" dirty="0">
                <a:solidFill>
                  <a:srgbClr val="333333"/>
                </a:solidFill>
              </a:rPr>
              <a:t>Metes </a:t>
            </a:r>
            <a:r>
              <a:rPr lang="en-US" altLang="de-DE" sz="2400" b="1" dirty="0" err="1">
                <a:solidFill>
                  <a:srgbClr val="333333"/>
                </a:solidFill>
              </a:rPr>
              <a:t>d'Aprenentatge</a:t>
            </a:r>
            <a:r>
              <a:rPr lang="en-US" altLang="de-DE" sz="2400" b="1" dirty="0">
                <a:solidFill>
                  <a:srgbClr val="333333"/>
                </a:solidFill>
              </a:rPr>
              <a:t>:</a:t>
            </a:r>
          </a:p>
          <a:p>
            <a:pPr marL="342900" lvl="0" indent="-342900" defTabSz="914400" fontAlgn="base">
              <a:buClr>
                <a:srgbClr val="000000"/>
              </a:buClr>
              <a:buFont typeface="WingDings"/>
              <a:buChar char=""/>
            </a:pPr>
            <a:r>
              <a:rPr lang="es-ES" altLang="de-DE" sz="2000" dirty="0">
                <a:solidFill>
                  <a:srgbClr val="004992"/>
                </a:solidFill>
              </a:rPr>
              <a:t>Els nostres records ens poden jugar males passades!</a:t>
            </a:r>
            <a:br>
              <a:rPr lang="es-ES" altLang="de-DE" sz="2000" dirty="0">
                <a:solidFill>
                  <a:srgbClr val="333333"/>
                </a:solidFill>
              </a:rPr>
            </a:br>
            <a:r>
              <a:rPr lang="es-ES" altLang="de-DE" sz="2000" dirty="0" err="1">
                <a:solidFill>
                  <a:srgbClr val="333333"/>
                </a:solidFill>
              </a:rPr>
              <a:t>Especialment</a:t>
            </a:r>
            <a:r>
              <a:rPr lang="es-ES" altLang="de-DE" sz="2000" dirty="0">
                <a:solidFill>
                  <a:srgbClr val="333333"/>
                </a:solidFill>
              </a:rPr>
              <a:t> per a </a:t>
            </a:r>
            <a:r>
              <a:rPr lang="es-ES" altLang="de-DE" sz="2000" dirty="0" err="1">
                <a:solidFill>
                  <a:srgbClr val="333333"/>
                </a:solidFill>
              </a:rPr>
              <a:t>events</a:t>
            </a:r>
            <a:r>
              <a:rPr lang="es-ES" altLang="de-DE" sz="2000" dirty="0">
                <a:solidFill>
                  <a:srgbClr val="333333"/>
                </a:solidFill>
              </a:rPr>
              <a:t> </a:t>
            </a:r>
            <a:r>
              <a:rPr lang="es-ES" altLang="de-DE" sz="2000" dirty="0" err="1">
                <a:solidFill>
                  <a:srgbClr val="333333"/>
                </a:solidFill>
              </a:rPr>
              <a:t>importants</a:t>
            </a:r>
            <a:r>
              <a:rPr lang="es-ES" altLang="de-DE" sz="2000" dirty="0">
                <a:solidFill>
                  <a:srgbClr val="333333"/>
                </a:solidFill>
              </a:rPr>
              <a:t> (</a:t>
            </a:r>
            <a:r>
              <a:rPr lang="es-ES" altLang="de-DE" sz="2000" dirty="0" err="1">
                <a:solidFill>
                  <a:srgbClr val="333333"/>
                </a:solidFill>
              </a:rPr>
              <a:t>baralla</a:t>
            </a:r>
            <a:r>
              <a:rPr lang="es-ES" altLang="de-DE" sz="2000" dirty="0">
                <a:solidFill>
                  <a:srgbClr val="333333"/>
                </a:solidFill>
              </a:rPr>
              <a:t>, el </a:t>
            </a:r>
            <a:r>
              <a:rPr lang="es-ES" altLang="de-DE" sz="2000" dirty="0" err="1">
                <a:solidFill>
                  <a:srgbClr val="333333"/>
                </a:solidFill>
              </a:rPr>
              <a:t>testimoni</a:t>
            </a:r>
            <a:r>
              <a:rPr lang="es-ES" altLang="de-DE" sz="2000" dirty="0">
                <a:solidFill>
                  <a:srgbClr val="333333"/>
                </a:solidFill>
              </a:rPr>
              <a:t> de </a:t>
            </a:r>
            <a:r>
              <a:rPr lang="es-ES" altLang="de-DE" sz="2000" dirty="0" err="1">
                <a:solidFill>
                  <a:srgbClr val="333333"/>
                </a:solidFill>
              </a:rPr>
              <a:t>testimonis</a:t>
            </a:r>
            <a:r>
              <a:rPr lang="es-ES" altLang="de-DE" sz="2000" dirty="0">
                <a:solidFill>
                  <a:srgbClr val="333333"/>
                </a:solidFill>
              </a:rPr>
              <a:t> </a:t>
            </a:r>
            <a:r>
              <a:rPr lang="es-ES" altLang="de-DE" sz="2000" dirty="0" err="1">
                <a:solidFill>
                  <a:srgbClr val="333333"/>
                </a:solidFill>
              </a:rPr>
              <a:t>presencials</a:t>
            </a:r>
            <a:r>
              <a:rPr lang="es-ES" altLang="de-DE" sz="2000" dirty="0">
                <a:solidFill>
                  <a:srgbClr val="333333"/>
                </a:solidFill>
              </a:rPr>
              <a:t>, </a:t>
            </a:r>
            <a:r>
              <a:rPr lang="es-ES" altLang="de-DE" sz="2000" dirty="0" err="1">
                <a:solidFill>
                  <a:srgbClr val="333333"/>
                </a:solidFill>
              </a:rPr>
              <a:t>etc</a:t>
            </a:r>
            <a:r>
              <a:rPr lang="es-ES" altLang="de-DE" sz="2000" dirty="0">
                <a:solidFill>
                  <a:srgbClr val="333333"/>
                </a:solidFill>
              </a:rPr>
              <a:t>), </a:t>
            </a:r>
            <a:r>
              <a:rPr lang="es-ES" altLang="de-DE" sz="2000" dirty="0" err="1">
                <a:solidFill>
                  <a:srgbClr val="333333"/>
                </a:solidFill>
              </a:rPr>
              <a:t>tingui</a:t>
            </a:r>
            <a:r>
              <a:rPr lang="es-ES" altLang="de-DE" sz="2000" dirty="0">
                <a:solidFill>
                  <a:srgbClr val="333333"/>
                </a:solidFill>
              </a:rPr>
              <a:t> en </a:t>
            </a:r>
            <a:r>
              <a:rPr lang="es-ES" altLang="de-DE" sz="2000" dirty="0" err="1">
                <a:solidFill>
                  <a:srgbClr val="333333"/>
                </a:solidFill>
              </a:rPr>
              <a:t>compte</a:t>
            </a:r>
            <a:r>
              <a:rPr lang="es-ES" altLang="de-DE" sz="2000" dirty="0">
                <a:solidFill>
                  <a:srgbClr val="333333"/>
                </a:solidFill>
              </a:rPr>
              <a:t>:</a:t>
            </a:r>
            <a:br>
              <a:rPr lang="es-ES" altLang="de-DE" sz="2000" dirty="0">
                <a:solidFill>
                  <a:srgbClr val="333333"/>
                </a:solidFill>
              </a:rPr>
            </a:br>
            <a:r>
              <a:rPr lang="es-ES" altLang="de-DE" sz="2000" i="1" dirty="0">
                <a:solidFill>
                  <a:srgbClr val="333333"/>
                </a:solidFill>
              </a:rPr>
              <a:t>Si no </a:t>
            </a:r>
            <a:r>
              <a:rPr lang="es-ES" altLang="de-DE" sz="2000" i="1" dirty="0" err="1">
                <a:solidFill>
                  <a:srgbClr val="333333"/>
                </a:solidFill>
              </a:rPr>
              <a:t>recorda</a:t>
            </a:r>
            <a:r>
              <a:rPr lang="es-ES" altLang="de-DE" sz="2000" i="1" dirty="0">
                <a:solidFill>
                  <a:srgbClr val="333333"/>
                </a:solidFill>
              </a:rPr>
              <a:t> </a:t>
            </a:r>
            <a:r>
              <a:rPr lang="es-ES" altLang="de-DE" sz="2000" i="1" dirty="0" err="1">
                <a:solidFill>
                  <a:srgbClr val="333333"/>
                </a:solidFill>
              </a:rPr>
              <a:t>detalls</a:t>
            </a:r>
            <a:r>
              <a:rPr lang="es-ES" altLang="de-DE" sz="2000" i="1" dirty="0">
                <a:solidFill>
                  <a:srgbClr val="333333"/>
                </a:solidFill>
              </a:rPr>
              <a:t> </a:t>
            </a:r>
            <a:r>
              <a:rPr lang="es-ES" altLang="de-DE" sz="2000" i="1" dirty="0" err="1">
                <a:solidFill>
                  <a:srgbClr val="333333"/>
                </a:solidFill>
              </a:rPr>
              <a:t>vívids</a:t>
            </a:r>
            <a:r>
              <a:rPr lang="es-ES" altLang="de-DE" sz="2000" i="1" dirty="0">
                <a:solidFill>
                  <a:srgbClr val="333333"/>
                </a:solidFill>
              </a:rPr>
              <a:t> en </a:t>
            </a:r>
            <a:r>
              <a:rPr lang="es-ES" altLang="de-DE" sz="2000" i="1" dirty="0" err="1">
                <a:solidFill>
                  <a:srgbClr val="333333"/>
                </a:solidFill>
              </a:rPr>
              <a:t>relació</a:t>
            </a:r>
            <a:r>
              <a:rPr lang="es-ES" altLang="de-DE" sz="2000" i="1" dirty="0">
                <a:solidFill>
                  <a:srgbClr val="333333"/>
                </a:solidFill>
              </a:rPr>
              <a:t> a un </a:t>
            </a:r>
            <a:r>
              <a:rPr lang="es-ES" altLang="de-DE" sz="2000" i="1" dirty="0" err="1">
                <a:solidFill>
                  <a:srgbClr val="333333"/>
                </a:solidFill>
              </a:rPr>
              <a:t>succés</a:t>
            </a:r>
            <a:r>
              <a:rPr lang="es-ES" altLang="de-DE" sz="2000" i="1" dirty="0">
                <a:solidFill>
                  <a:srgbClr val="333333"/>
                </a:solidFill>
              </a:rPr>
              <a:t>:</a:t>
            </a:r>
          </a:p>
          <a:p>
            <a:pPr marL="774827" lvl="3" indent="-342900" defTabSz="914400" fontAlgn="base">
              <a:spcBef>
                <a:spcPts val="1999"/>
              </a:spcBef>
              <a:buClr>
                <a:srgbClr val="333333"/>
              </a:buClr>
              <a:buFont typeface="WingDings"/>
              <a:buChar char=""/>
            </a:pPr>
            <a:r>
              <a:rPr lang="es-ES" altLang="de-DE" sz="2000" dirty="0">
                <a:solidFill>
                  <a:srgbClr val="004992"/>
                </a:solidFill>
              </a:rPr>
              <a:t>No </a:t>
            </a:r>
            <a:r>
              <a:rPr lang="es-ES" altLang="de-DE" sz="2000" dirty="0" err="1">
                <a:solidFill>
                  <a:srgbClr val="004992"/>
                </a:solidFill>
              </a:rPr>
              <a:t>estiguis</a:t>
            </a:r>
            <a:r>
              <a:rPr lang="es-ES" altLang="de-DE" sz="2000" dirty="0">
                <a:solidFill>
                  <a:srgbClr val="004992"/>
                </a:solidFill>
              </a:rPr>
              <a:t> </a:t>
            </a:r>
            <a:r>
              <a:rPr lang="es-ES" altLang="de-DE" sz="2000" dirty="0" err="1">
                <a:solidFill>
                  <a:srgbClr val="004992"/>
                </a:solidFill>
              </a:rPr>
              <a:t>massa</a:t>
            </a:r>
            <a:r>
              <a:rPr lang="es-ES" altLang="de-DE" sz="2000" dirty="0">
                <a:solidFill>
                  <a:srgbClr val="004992"/>
                </a:solidFill>
              </a:rPr>
              <a:t> segur/a que el </a:t>
            </a:r>
            <a:r>
              <a:rPr lang="es-ES" altLang="de-DE" sz="2000" dirty="0" err="1">
                <a:solidFill>
                  <a:srgbClr val="004992"/>
                </a:solidFill>
              </a:rPr>
              <a:t>teu</a:t>
            </a:r>
            <a:r>
              <a:rPr lang="es-ES" altLang="de-DE" sz="2000" dirty="0">
                <a:solidFill>
                  <a:srgbClr val="004992"/>
                </a:solidFill>
              </a:rPr>
              <a:t> record </a:t>
            </a:r>
            <a:r>
              <a:rPr lang="es-ES" altLang="de-DE" sz="2000" dirty="0" err="1">
                <a:solidFill>
                  <a:srgbClr val="004992"/>
                </a:solidFill>
              </a:rPr>
              <a:t>sigui</a:t>
            </a:r>
            <a:r>
              <a:rPr lang="es-ES" altLang="de-DE" sz="2000" dirty="0">
                <a:solidFill>
                  <a:srgbClr val="004992"/>
                </a:solidFill>
              </a:rPr>
              <a:t> </a:t>
            </a:r>
            <a:r>
              <a:rPr lang="es-ES" altLang="de-DE" sz="2000" dirty="0" err="1">
                <a:solidFill>
                  <a:srgbClr val="004992"/>
                </a:solidFill>
              </a:rPr>
              <a:t>cert</a:t>
            </a:r>
            <a:r>
              <a:rPr lang="es-ES" altLang="de-DE" sz="2000" dirty="0">
                <a:solidFill>
                  <a:srgbClr val="004992"/>
                </a:solidFill>
              </a:rPr>
              <a:t>.</a:t>
            </a:r>
          </a:p>
          <a:p>
            <a:pPr marL="774827" lvl="3" indent="-342900" defTabSz="914400" fontAlgn="base">
              <a:spcBef>
                <a:spcPts val="1999"/>
              </a:spcBef>
              <a:buClr>
                <a:srgbClr val="000000"/>
              </a:buClr>
              <a:buFont typeface="WingDings"/>
              <a:buChar char=""/>
            </a:pPr>
            <a:r>
              <a:rPr lang="es-ES" altLang="de-DE" sz="2000" dirty="0" err="1">
                <a:solidFill>
                  <a:srgbClr val="004992"/>
                </a:solidFill>
              </a:rPr>
              <a:t>Sol·licita</a:t>
            </a:r>
            <a:r>
              <a:rPr lang="es-ES" altLang="de-DE" sz="2000" dirty="0">
                <a:solidFill>
                  <a:srgbClr val="004992"/>
                </a:solidFill>
              </a:rPr>
              <a:t> </a:t>
            </a:r>
            <a:r>
              <a:rPr lang="es-ES" altLang="de-DE" sz="2000" dirty="0" err="1">
                <a:solidFill>
                  <a:srgbClr val="004992"/>
                </a:solidFill>
              </a:rPr>
              <a:t>informació</a:t>
            </a:r>
            <a:r>
              <a:rPr lang="es-ES" altLang="de-DE" sz="2000" dirty="0">
                <a:solidFill>
                  <a:srgbClr val="004992"/>
                </a:solidFill>
              </a:rPr>
              <a:t> </a:t>
            </a:r>
            <a:r>
              <a:rPr lang="es-ES" altLang="de-DE" sz="2000" dirty="0" err="1">
                <a:solidFill>
                  <a:srgbClr val="004992"/>
                </a:solidFill>
              </a:rPr>
              <a:t>addicional</a:t>
            </a:r>
            <a:r>
              <a:rPr lang="es-ES" altLang="de-DE" sz="2000" dirty="0">
                <a:solidFill>
                  <a:srgbClr val="004992"/>
                </a:solidFill>
              </a:rPr>
              <a:t> (per </a:t>
            </a:r>
            <a:r>
              <a:rPr lang="es-ES" altLang="de-DE" sz="2000" dirty="0" err="1">
                <a:solidFill>
                  <a:srgbClr val="004992"/>
                </a:solidFill>
              </a:rPr>
              <a:t>exemple</a:t>
            </a:r>
            <a:r>
              <a:rPr lang="es-ES" altLang="de-DE" sz="2000" dirty="0">
                <a:solidFill>
                  <a:srgbClr val="004992"/>
                </a:solidFill>
              </a:rPr>
              <a:t>, un </a:t>
            </a:r>
            <a:r>
              <a:rPr lang="es-ES" altLang="de-DE" sz="2000" dirty="0" err="1">
                <a:solidFill>
                  <a:srgbClr val="004992"/>
                </a:solidFill>
              </a:rPr>
              <a:t>testimoni</a:t>
            </a:r>
            <a:r>
              <a:rPr lang="es-ES" altLang="de-DE" sz="2000" dirty="0">
                <a:solidFill>
                  <a:srgbClr val="004992"/>
                </a:solidFill>
              </a:rPr>
              <a:t>).</a:t>
            </a:r>
            <a:br>
              <a:rPr lang="es-ES" altLang="de-DE" sz="2000" dirty="0">
                <a:solidFill>
                  <a:srgbClr val="333333"/>
                </a:solidFill>
              </a:rPr>
            </a:br>
            <a:r>
              <a:rPr lang="es-ES" altLang="de-DE" sz="2000" u="sng" dirty="0" err="1">
                <a:solidFill>
                  <a:srgbClr val="333333"/>
                </a:solidFill>
              </a:rPr>
              <a:t>Exemple</a:t>
            </a:r>
            <a:r>
              <a:rPr lang="es-ES" altLang="de-DE" sz="2000" u="sng" dirty="0">
                <a:solidFill>
                  <a:srgbClr val="333333"/>
                </a:solidFill>
              </a:rPr>
              <a:t>:</a:t>
            </a:r>
            <a:r>
              <a:rPr lang="es-ES" altLang="de-DE" sz="2000" dirty="0">
                <a:solidFill>
                  <a:srgbClr val="333333"/>
                </a:solidFill>
              </a:rPr>
              <a:t> Vas </a:t>
            </a:r>
            <a:r>
              <a:rPr lang="es-ES" altLang="de-DE" sz="2000" dirty="0" err="1">
                <a:solidFill>
                  <a:srgbClr val="333333"/>
                </a:solidFill>
              </a:rPr>
              <a:t>tenir</a:t>
            </a:r>
            <a:r>
              <a:rPr lang="es-ES" altLang="de-DE" sz="2000" dirty="0">
                <a:solidFill>
                  <a:srgbClr val="333333"/>
                </a:solidFill>
              </a:rPr>
              <a:t> una </a:t>
            </a:r>
            <a:r>
              <a:rPr lang="es-ES" altLang="de-DE" sz="2000" dirty="0" err="1">
                <a:solidFill>
                  <a:srgbClr val="333333"/>
                </a:solidFill>
              </a:rPr>
              <a:t>baralla</a:t>
            </a:r>
            <a:r>
              <a:rPr lang="es-ES" altLang="de-DE" sz="2000" dirty="0">
                <a:solidFill>
                  <a:srgbClr val="333333"/>
                </a:solidFill>
              </a:rPr>
              <a:t> </a:t>
            </a:r>
            <a:r>
              <a:rPr lang="es-ES" altLang="de-DE" sz="2000" dirty="0" err="1">
                <a:solidFill>
                  <a:srgbClr val="333333"/>
                </a:solidFill>
              </a:rPr>
              <a:t>amb</a:t>
            </a:r>
            <a:r>
              <a:rPr lang="es-ES" altLang="de-DE" sz="2000" dirty="0">
                <a:solidFill>
                  <a:srgbClr val="333333"/>
                </a:solidFill>
              </a:rPr>
              <a:t> </a:t>
            </a:r>
            <a:r>
              <a:rPr lang="es-ES" altLang="de-DE" sz="2000" dirty="0" err="1">
                <a:solidFill>
                  <a:srgbClr val="333333"/>
                </a:solidFill>
              </a:rPr>
              <a:t>algú</a:t>
            </a:r>
            <a:r>
              <a:rPr lang="es-ES" altLang="de-DE" sz="2000" dirty="0">
                <a:solidFill>
                  <a:srgbClr val="333333"/>
                </a:solidFill>
              </a:rPr>
              <a:t> i </a:t>
            </a:r>
            <a:r>
              <a:rPr lang="es-ES" altLang="de-DE" sz="2000" dirty="0" err="1">
                <a:solidFill>
                  <a:srgbClr val="333333"/>
                </a:solidFill>
              </a:rPr>
              <a:t>recordes</a:t>
            </a:r>
            <a:r>
              <a:rPr lang="es-ES" altLang="de-DE" sz="2000" dirty="0">
                <a:solidFill>
                  <a:srgbClr val="333333"/>
                </a:solidFill>
              </a:rPr>
              <a:t> </a:t>
            </a:r>
            <a:r>
              <a:rPr lang="es-ES" altLang="de-DE" sz="2000" dirty="0" err="1">
                <a:solidFill>
                  <a:srgbClr val="333333"/>
                </a:solidFill>
              </a:rPr>
              <a:t>vagament</a:t>
            </a:r>
            <a:r>
              <a:rPr lang="es-ES" altLang="de-DE" sz="2000" dirty="0">
                <a:solidFill>
                  <a:srgbClr val="333333"/>
                </a:solidFill>
              </a:rPr>
              <a:t> que </a:t>
            </a:r>
            <a:r>
              <a:rPr lang="es-ES" altLang="de-DE" sz="2000" dirty="0" err="1">
                <a:solidFill>
                  <a:srgbClr val="333333"/>
                </a:solidFill>
              </a:rPr>
              <a:t>ell</a:t>
            </a:r>
            <a:r>
              <a:rPr lang="es-ES" altLang="de-DE" sz="2000" dirty="0">
                <a:solidFill>
                  <a:srgbClr val="333333"/>
                </a:solidFill>
              </a:rPr>
              <a:t>/ella et va insultar.</a:t>
            </a:r>
            <a:br>
              <a:rPr lang="es-ES" altLang="de-DE" sz="2000" dirty="0">
                <a:solidFill>
                  <a:srgbClr val="333333"/>
                </a:solidFill>
              </a:rPr>
            </a:br>
            <a:r>
              <a:rPr lang="es-ES" altLang="de-DE" sz="2000" dirty="0">
                <a:solidFill>
                  <a:srgbClr val="333333"/>
                </a:solidFill>
              </a:rPr>
              <a:t>Considera la </a:t>
            </a:r>
            <a:r>
              <a:rPr lang="es-ES" altLang="de-DE" sz="2000" dirty="0" err="1">
                <a:solidFill>
                  <a:srgbClr val="333333"/>
                </a:solidFill>
              </a:rPr>
              <a:t>possibilitat</a:t>
            </a:r>
            <a:r>
              <a:rPr lang="es-ES" altLang="de-DE" sz="2000" dirty="0">
                <a:solidFill>
                  <a:srgbClr val="333333"/>
                </a:solidFill>
              </a:rPr>
              <a:t> que la </a:t>
            </a:r>
            <a:r>
              <a:rPr lang="es-ES" altLang="de-DE" sz="2000" dirty="0" err="1">
                <a:solidFill>
                  <a:srgbClr val="333333"/>
                </a:solidFill>
              </a:rPr>
              <a:t>teva</a:t>
            </a:r>
            <a:r>
              <a:rPr lang="es-ES" altLang="de-DE" sz="2000" dirty="0">
                <a:solidFill>
                  <a:srgbClr val="333333"/>
                </a:solidFill>
              </a:rPr>
              <a:t> </a:t>
            </a:r>
            <a:r>
              <a:rPr lang="es-ES" altLang="de-DE" sz="2000" dirty="0" err="1">
                <a:solidFill>
                  <a:srgbClr val="333333"/>
                </a:solidFill>
              </a:rPr>
              <a:t>memòria</a:t>
            </a:r>
            <a:r>
              <a:rPr lang="es-ES" altLang="de-DE" sz="2000" dirty="0">
                <a:solidFill>
                  <a:srgbClr val="333333"/>
                </a:solidFill>
              </a:rPr>
              <a:t> </a:t>
            </a:r>
            <a:r>
              <a:rPr lang="es-ES" altLang="de-DE" sz="2000" dirty="0" err="1">
                <a:solidFill>
                  <a:srgbClr val="333333"/>
                </a:solidFill>
              </a:rPr>
              <a:t>pot</a:t>
            </a:r>
            <a:r>
              <a:rPr lang="es-ES" altLang="de-DE" sz="2000" dirty="0">
                <a:solidFill>
                  <a:srgbClr val="333333"/>
                </a:solidFill>
              </a:rPr>
              <a:t> </a:t>
            </a:r>
            <a:r>
              <a:rPr lang="es-ES" altLang="de-DE" sz="2000" dirty="0" err="1">
                <a:solidFill>
                  <a:srgbClr val="333333"/>
                </a:solidFill>
              </a:rPr>
              <a:t>haver</a:t>
            </a:r>
            <a:r>
              <a:rPr lang="es-ES" altLang="de-DE" sz="2000" dirty="0">
                <a:solidFill>
                  <a:srgbClr val="333333"/>
                </a:solidFill>
              </a:rPr>
              <a:t>-te </a:t>
            </a:r>
            <a:r>
              <a:rPr lang="es-ES" altLang="de-DE" sz="2000" dirty="0" err="1">
                <a:solidFill>
                  <a:srgbClr val="333333"/>
                </a:solidFill>
              </a:rPr>
              <a:t>jugat</a:t>
            </a:r>
            <a:r>
              <a:rPr lang="es-ES" altLang="de-DE" sz="2000" dirty="0">
                <a:solidFill>
                  <a:srgbClr val="333333"/>
                </a:solidFill>
              </a:rPr>
              <a:t> una mala </a:t>
            </a:r>
            <a:r>
              <a:rPr lang="es-ES" altLang="de-DE" sz="2000" dirty="0" err="1">
                <a:solidFill>
                  <a:srgbClr val="333333"/>
                </a:solidFill>
              </a:rPr>
              <a:t>passada</a:t>
            </a:r>
            <a:r>
              <a:rPr lang="es-ES" altLang="de-DE" sz="2000" dirty="0">
                <a:solidFill>
                  <a:srgbClr val="333333"/>
                </a:solidFill>
              </a:rPr>
              <a:t> o que el record </a:t>
            </a:r>
            <a:r>
              <a:rPr lang="es-ES" altLang="de-DE" sz="2000" dirty="0" err="1">
                <a:solidFill>
                  <a:srgbClr val="333333"/>
                </a:solidFill>
              </a:rPr>
              <a:t>pot</a:t>
            </a:r>
            <a:r>
              <a:rPr lang="es-ES" altLang="de-DE" sz="2000" dirty="0">
                <a:solidFill>
                  <a:srgbClr val="333333"/>
                </a:solidFill>
              </a:rPr>
              <a:t> estar </a:t>
            </a:r>
            <a:r>
              <a:rPr lang="es-ES" altLang="de-DE" sz="2000" dirty="0" err="1">
                <a:solidFill>
                  <a:srgbClr val="333333"/>
                </a:solidFill>
              </a:rPr>
              <a:t>distorsionat</a:t>
            </a:r>
            <a:r>
              <a:rPr lang="es-ES" altLang="de-DE" sz="2000" dirty="0">
                <a:solidFill>
                  <a:srgbClr val="333333"/>
                </a:solidFill>
              </a:rPr>
              <a:t>. També, </a:t>
            </a:r>
            <a:r>
              <a:rPr lang="es-ES" altLang="de-DE" sz="2000" dirty="0" err="1">
                <a:solidFill>
                  <a:srgbClr val="333333"/>
                </a:solidFill>
              </a:rPr>
              <a:t>pots</a:t>
            </a:r>
            <a:r>
              <a:rPr lang="es-ES" altLang="de-DE" sz="2000" dirty="0">
                <a:solidFill>
                  <a:srgbClr val="333333"/>
                </a:solidFill>
              </a:rPr>
              <a:t> preguntar a les persones que hi van ser.</a:t>
            </a:r>
            <a:endParaRPr lang="en-US" sz="20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5 – Memòria</a:t>
            </a:r>
          </a:p>
        </p:txBody>
      </p:sp>
      <p:sp>
        <p:nvSpPr>
          <p:cNvPr id="4" name="Slide Number Placeholder 3"/>
          <p:cNvSpPr>
            <a:spLocks noGrp="1"/>
          </p:cNvSpPr>
          <p:nvPr>
            <p:ph type="sldNum" sz="quarter" idx="12"/>
          </p:nvPr>
        </p:nvSpPr>
        <p:spPr/>
        <p:txBody>
          <a:bodyPr/>
          <a:lstStyle/>
          <a:p>
            <a:fld id="{AD86AA6A-EB01-48C5-8353-535667E9E2F6}" type="slidenum">
              <a:rPr lang="de-DE" altLang="es-ES" smtClean="0">
                <a:latin typeface="+mn-lt"/>
                <a:ea typeface="+mn-ea"/>
              </a:rPr>
              <a:pPr/>
              <a:t>78</a:t>
            </a:fld>
            <a:endParaRPr lang="de-DE" altLang="es-ES">
              <a:latin typeface="+mn-lt"/>
              <a:ea typeface="+mn-ea"/>
            </a:endParaRPr>
          </a:p>
        </p:txBody>
      </p:sp>
    </p:spTree>
    <p:extLst>
      <p:ext uri="{BB962C8B-B14F-4D97-AF65-F5344CB8AC3E}">
        <p14:creationId xmlns:p14="http://schemas.microsoft.com/office/powerpoint/2010/main" val="103902545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Què té axiò a veure amb la psicosi?</a:t>
            </a:r>
            <a:endParaRPr lang="en-US"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400" fontAlgn="base"/>
            <a:r>
              <a:rPr lang="es-ES" altLang="de-DE" sz="2000" dirty="0" err="1">
                <a:solidFill>
                  <a:srgbClr val="333333"/>
                </a:solidFill>
              </a:rPr>
              <a:t>Durant</a:t>
            </a:r>
            <a:r>
              <a:rPr lang="es-ES" altLang="de-DE" sz="2000" dirty="0">
                <a:solidFill>
                  <a:srgbClr val="333333"/>
                </a:solidFill>
              </a:rPr>
              <a:t> la </a:t>
            </a:r>
            <a:r>
              <a:rPr lang="es-ES" altLang="de-DE" sz="2000" dirty="0" err="1">
                <a:solidFill>
                  <a:srgbClr val="333333"/>
                </a:solidFill>
              </a:rPr>
              <a:t>psicosi</a:t>
            </a:r>
            <a:r>
              <a:rPr lang="es-ES" altLang="de-DE" sz="2000" dirty="0">
                <a:solidFill>
                  <a:srgbClr val="333333"/>
                </a:solidFill>
              </a:rPr>
              <a:t>, les persones </a:t>
            </a:r>
            <a:r>
              <a:rPr lang="es-ES" altLang="de-DE" sz="2000" dirty="0" err="1">
                <a:solidFill>
                  <a:srgbClr val="333333"/>
                </a:solidFill>
              </a:rPr>
              <a:t>són</a:t>
            </a:r>
            <a:r>
              <a:rPr lang="es-ES" altLang="de-DE" sz="2000" dirty="0">
                <a:solidFill>
                  <a:srgbClr val="333333"/>
                </a:solidFill>
              </a:rPr>
              <a:t> </a:t>
            </a:r>
            <a:r>
              <a:rPr lang="es-ES" altLang="de-DE" sz="2000" dirty="0" err="1">
                <a:solidFill>
                  <a:srgbClr val="333333"/>
                </a:solidFill>
              </a:rPr>
              <a:t>més</a:t>
            </a:r>
            <a:r>
              <a:rPr lang="es-ES" altLang="de-DE" sz="2000" dirty="0">
                <a:solidFill>
                  <a:srgbClr val="333333"/>
                </a:solidFill>
              </a:rPr>
              <a:t> </a:t>
            </a:r>
            <a:r>
              <a:rPr lang="es-ES" altLang="de-DE" sz="2000" dirty="0" err="1">
                <a:solidFill>
                  <a:srgbClr val="333333"/>
                </a:solidFill>
              </a:rPr>
              <a:t>propenses</a:t>
            </a:r>
            <a:r>
              <a:rPr lang="es-ES" altLang="de-DE" sz="2000" dirty="0">
                <a:solidFill>
                  <a:srgbClr val="333333"/>
                </a:solidFill>
              </a:rPr>
              <a:t> a recordar les coses que no van </a:t>
            </a:r>
            <a:r>
              <a:rPr lang="es-ES" altLang="de-DE" sz="2000" dirty="0" err="1">
                <a:solidFill>
                  <a:srgbClr val="333333"/>
                </a:solidFill>
              </a:rPr>
              <a:t>ocórrer</a:t>
            </a:r>
            <a:r>
              <a:rPr lang="es-ES" altLang="de-DE" sz="2000" dirty="0">
                <a:solidFill>
                  <a:srgbClr val="333333"/>
                </a:solidFill>
              </a:rPr>
              <a:t> en </a:t>
            </a:r>
            <a:r>
              <a:rPr lang="es-ES" altLang="de-DE" sz="2000" dirty="0" err="1">
                <a:solidFill>
                  <a:srgbClr val="333333"/>
                </a:solidFill>
              </a:rPr>
              <a:t>absolut</a:t>
            </a:r>
            <a:r>
              <a:rPr lang="es-ES" altLang="de-DE" sz="2000" dirty="0">
                <a:solidFill>
                  <a:srgbClr val="333333"/>
                </a:solidFill>
              </a:rPr>
              <a:t> o que van </a:t>
            </a:r>
            <a:r>
              <a:rPr lang="es-ES" altLang="de-DE" sz="2000" dirty="0" err="1">
                <a:solidFill>
                  <a:srgbClr val="333333"/>
                </a:solidFill>
              </a:rPr>
              <a:t>passar</a:t>
            </a:r>
            <a:r>
              <a:rPr lang="es-ES" altLang="de-DE" sz="2000" dirty="0">
                <a:solidFill>
                  <a:srgbClr val="333333"/>
                </a:solidFill>
              </a:rPr>
              <a:t> de forma </a:t>
            </a:r>
            <a:r>
              <a:rPr lang="es-ES" altLang="de-DE" sz="2000" dirty="0" err="1">
                <a:solidFill>
                  <a:srgbClr val="333333"/>
                </a:solidFill>
              </a:rPr>
              <a:t>diferent</a:t>
            </a:r>
            <a:r>
              <a:rPr lang="es-ES" altLang="de-DE" sz="2000" dirty="0">
                <a:solidFill>
                  <a:srgbClr val="333333"/>
                </a:solidFill>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5 – Memòria</a:t>
            </a:r>
          </a:p>
        </p:txBody>
      </p:sp>
      <p:sp>
        <p:nvSpPr>
          <p:cNvPr id="5" name="Slide Number Placeholder 4"/>
          <p:cNvSpPr>
            <a:spLocks noGrp="1"/>
          </p:cNvSpPr>
          <p:nvPr>
            <p:ph type="sldNum" sz="quarter" idx="12"/>
          </p:nvPr>
        </p:nvSpPr>
        <p:spPr/>
        <p:txBody>
          <a:bodyPr/>
          <a:lstStyle/>
          <a:p>
            <a:fld id="{AD86AA6A-EB01-48C5-8353-535667E9E2F6}" type="slidenum">
              <a:rPr lang="de-DE" altLang="es-ES" smtClean="0">
                <a:latin typeface="+mn-lt"/>
                <a:ea typeface="+mn-ea"/>
              </a:rPr>
              <a:pPr/>
              <a:t>79</a:t>
            </a:fld>
            <a:endParaRPr lang="de-DE" altLang="es-ES">
              <a:latin typeface="+mn-lt"/>
              <a:ea typeface="+mn-ea"/>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Què té axiò a veure amb la psicosi?</a:t>
            </a:r>
            <a:endParaRPr lang="en-US"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400" fontAlgn="base"/>
            <a:r>
              <a:rPr lang="es-ES" altLang="de-DE" sz="2000" dirty="0" err="1">
                <a:solidFill>
                  <a:srgbClr val="333333"/>
                </a:solidFill>
              </a:rPr>
              <a:t>Durant</a:t>
            </a:r>
            <a:r>
              <a:rPr lang="es-ES" altLang="de-DE" sz="2000" dirty="0">
                <a:solidFill>
                  <a:srgbClr val="333333"/>
                </a:solidFill>
              </a:rPr>
              <a:t> la </a:t>
            </a:r>
            <a:r>
              <a:rPr lang="es-ES" altLang="de-DE" sz="2000" dirty="0" err="1">
                <a:solidFill>
                  <a:srgbClr val="333333"/>
                </a:solidFill>
              </a:rPr>
              <a:t>psicosi</a:t>
            </a:r>
            <a:r>
              <a:rPr lang="es-ES" altLang="de-DE" sz="2000" dirty="0">
                <a:solidFill>
                  <a:srgbClr val="333333"/>
                </a:solidFill>
              </a:rPr>
              <a:t>, les persones </a:t>
            </a:r>
            <a:r>
              <a:rPr lang="es-ES" altLang="de-DE" sz="2000" dirty="0" err="1">
                <a:solidFill>
                  <a:srgbClr val="333333"/>
                </a:solidFill>
              </a:rPr>
              <a:t>són</a:t>
            </a:r>
            <a:r>
              <a:rPr lang="es-ES" altLang="de-DE" sz="2000" dirty="0">
                <a:solidFill>
                  <a:srgbClr val="333333"/>
                </a:solidFill>
              </a:rPr>
              <a:t> </a:t>
            </a:r>
            <a:r>
              <a:rPr lang="es-ES" altLang="de-DE" sz="2000" dirty="0" err="1">
                <a:solidFill>
                  <a:srgbClr val="333333"/>
                </a:solidFill>
              </a:rPr>
              <a:t>més</a:t>
            </a:r>
            <a:r>
              <a:rPr lang="es-ES" altLang="de-DE" sz="2000" dirty="0">
                <a:solidFill>
                  <a:srgbClr val="333333"/>
                </a:solidFill>
              </a:rPr>
              <a:t> </a:t>
            </a:r>
            <a:r>
              <a:rPr lang="es-ES" altLang="de-DE" sz="2000" dirty="0" err="1">
                <a:solidFill>
                  <a:srgbClr val="333333"/>
                </a:solidFill>
              </a:rPr>
              <a:t>propenses</a:t>
            </a:r>
            <a:r>
              <a:rPr lang="es-ES" altLang="de-DE" sz="2000" dirty="0">
                <a:solidFill>
                  <a:srgbClr val="333333"/>
                </a:solidFill>
              </a:rPr>
              <a:t> a recordar les coses que no van </a:t>
            </a:r>
            <a:r>
              <a:rPr lang="es-ES" altLang="de-DE" sz="2000" dirty="0" err="1">
                <a:solidFill>
                  <a:srgbClr val="333333"/>
                </a:solidFill>
              </a:rPr>
              <a:t>ocórrer</a:t>
            </a:r>
            <a:r>
              <a:rPr lang="es-ES" altLang="de-DE" sz="2000" dirty="0">
                <a:solidFill>
                  <a:srgbClr val="333333"/>
                </a:solidFill>
              </a:rPr>
              <a:t> en </a:t>
            </a:r>
            <a:r>
              <a:rPr lang="es-ES" altLang="de-DE" sz="2000" dirty="0" err="1">
                <a:solidFill>
                  <a:srgbClr val="333333"/>
                </a:solidFill>
              </a:rPr>
              <a:t>absolut</a:t>
            </a:r>
            <a:r>
              <a:rPr lang="es-ES" altLang="de-DE" sz="2000" dirty="0">
                <a:solidFill>
                  <a:srgbClr val="333333"/>
                </a:solidFill>
              </a:rPr>
              <a:t> o que van </a:t>
            </a:r>
            <a:r>
              <a:rPr lang="es-ES" altLang="de-DE" sz="2000" dirty="0" err="1">
                <a:solidFill>
                  <a:srgbClr val="333333"/>
                </a:solidFill>
              </a:rPr>
              <a:t>passar</a:t>
            </a:r>
            <a:r>
              <a:rPr lang="es-ES" altLang="de-DE" sz="2000" dirty="0">
                <a:solidFill>
                  <a:srgbClr val="333333"/>
                </a:solidFill>
              </a:rPr>
              <a:t> de forma </a:t>
            </a:r>
            <a:r>
              <a:rPr lang="es-ES" altLang="de-DE" sz="2000" dirty="0" err="1">
                <a:solidFill>
                  <a:srgbClr val="333333"/>
                </a:solidFill>
              </a:rPr>
              <a:t>diferent</a:t>
            </a:r>
            <a:r>
              <a:rPr lang="es-ES" altLang="de-DE" sz="2000" dirty="0">
                <a:solidFill>
                  <a:srgbClr val="333333"/>
                </a:solidFill>
              </a:rPr>
              <a:t>.</a:t>
            </a:r>
          </a:p>
          <a:p>
            <a:pPr lvl="0" defTabSz="914400" fontAlgn="base"/>
            <a:r>
              <a:rPr lang="en-AU" altLang="de-DE" sz="2000" dirty="0" err="1">
                <a:solidFill>
                  <a:srgbClr val="004992"/>
                </a:solidFill>
              </a:rPr>
              <a:t>Exemple</a:t>
            </a:r>
            <a:r>
              <a:rPr lang="en-AU" altLang="de-DE" sz="2000" dirty="0">
                <a:solidFill>
                  <a:srgbClr val="004992"/>
                </a:solidFill>
              </a:rPr>
              <a:t>: </a:t>
            </a:r>
            <a:r>
              <a:rPr lang="en-AU" altLang="de-DE" sz="2000" dirty="0">
                <a:solidFill>
                  <a:srgbClr val="333333"/>
                </a:solidFill>
              </a:rPr>
              <a:t>Anna </a:t>
            </a:r>
            <a:r>
              <a:rPr lang="en-AU" altLang="de-DE" sz="2000" dirty="0" err="1">
                <a:solidFill>
                  <a:srgbClr val="333333"/>
                </a:solidFill>
              </a:rPr>
              <a:t>recorda</a:t>
            </a:r>
            <a:r>
              <a:rPr lang="en-AU" altLang="de-DE" sz="2000" dirty="0">
                <a:solidFill>
                  <a:srgbClr val="333333"/>
                </a:solidFill>
              </a:rPr>
              <a:t> </a:t>
            </a:r>
            <a:r>
              <a:rPr lang="en-AU" altLang="de-DE" sz="2000" dirty="0" err="1">
                <a:solidFill>
                  <a:srgbClr val="333333"/>
                </a:solidFill>
              </a:rPr>
              <a:t>haver</a:t>
            </a:r>
            <a:r>
              <a:rPr lang="en-AU" altLang="de-DE" sz="2000" dirty="0">
                <a:solidFill>
                  <a:srgbClr val="333333"/>
                </a:solidFill>
              </a:rPr>
              <a:t> </a:t>
            </a:r>
            <a:r>
              <a:rPr lang="en-AU" altLang="de-DE" sz="2000" dirty="0" err="1">
                <a:solidFill>
                  <a:srgbClr val="333333"/>
                </a:solidFill>
              </a:rPr>
              <a:t>estat</a:t>
            </a:r>
            <a:r>
              <a:rPr lang="en-AU" altLang="de-DE" sz="2000" dirty="0">
                <a:solidFill>
                  <a:srgbClr val="333333"/>
                </a:solidFill>
              </a:rPr>
              <a:t> </a:t>
            </a:r>
            <a:r>
              <a:rPr lang="en-AU" altLang="de-DE" sz="2000" dirty="0" err="1">
                <a:solidFill>
                  <a:srgbClr val="333333"/>
                </a:solidFill>
              </a:rPr>
              <a:t>reclutada</a:t>
            </a:r>
            <a:r>
              <a:rPr lang="en-AU" altLang="de-DE" sz="2000" dirty="0">
                <a:solidFill>
                  <a:srgbClr val="333333"/>
                </a:solidFill>
              </a:rPr>
              <a:t> per a un </a:t>
            </a:r>
            <a:r>
              <a:rPr lang="en-AU" altLang="de-DE" sz="2000" dirty="0" err="1">
                <a:solidFill>
                  <a:srgbClr val="333333"/>
                </a:solidFill>
              </a:rPr>
              <a:t>atac</a:t>
            </a:r>
            <a:r>
              <a:rPr lang="en-AU" altLang="de-DE" sz="2000" dirty="0">
                <a:solidFill>
                  <a:srgbClr val="333333"/>
                </a:solidFill>
              </a:rPr>
              <a:t> </a:t>
            </a:r>
            <a:r>
              <a:rPr lang="en-AU" altLang="de-DE" sz="2000" dirty="0" err="1">
                <a:solidFill>
                  <a:srgbClr val="333333"/>
                </a:solidFill>
              </a:rPr>
              <a:t>terrorista</a:t>
            </a:r>
            <a:r>
              <a:rPr lang="en-AU" altLang="de-DE" sz="2000" dirty="0">
                <a:solidFill>
                  <a:srgbClr val="333333"/>
                </a:solidFill>
              </a:rPr>
              <a:t>.</a:t>
            </a:r>
          </a:p>
          <a:p>
            <a:pPr lvl="0" defTabSz="914400" fontAlgn="base"/>
            <a:r>
              <a:rPr lang="en-AU" altLang="de-DE" sz="2000" dirty="0">
                <a:solidFill>
                  <a:srgbClr val="004992"/>
                </a:solidFill>
              </a:rPr>
              <a:t>Antecedents: </a:t>
            </a:r>
            <a:r>
              <a:rPr lang="en-AU" altLang="de-DE" sz="2000" dirty="0">
                <a:solidFill>
                  <a:srgbClr val="333333"/>
                </a:solidFill>
              </a:rPr>
              <a:t>Un home </a:t>
            </a:r>
            <a:r>
              <a:rPr lang="en-AU" altLang="de-DE" sz="2000" dirty="0" err="1">
                <a:solidFill>
                  <a:srgbClr val="333333"/>
                </a:solidFill>
              </a:rPr>
              <a:t>amb</a:t>
            </a:r>
            <a:r>
              <a:rPr lang="en-AU" altLang="de-DE" sz="2000" dirty="0">
                <a:solidFill>
                  <a:srgbClr val="333333"/>
                </a:solidFill>
              </a:rPr>
              <a:t> </a:t>
            </a:r>
            <a:r>
              <a:rPr lang="en-AU" altLang="de-DE" sz="2000" dirty="0" err="1">
                <a:solidFill>
                  <a:srgbClr val="333333"/>
                </a:solidFill>
              </a:rPr>
              <a:t>aparença</a:t>
            </a:r>
            <a:r>
              <a:rPr lang="en-AU" altLang="de-DE" sz="2000" dirty="0">
                <a:solidFill>
                  <a:srgbClr val="333333"/>
                </a:solidFill>
              </a:rPr>
              <a:t> </a:t>
            </a:r>
            <a:r>
              <a:rPr lang="en-AU" altLang="de-DE" sz="2000" dirty="0" err="1">
                <a:solidFill>
                  <a:srgbClr val="333333"/>
                </a:solidFill>
              </a:rPr>
              <a:t>d'Orient</a:t>
            </a:r>
            <a:r>
              <a:rPr lang="en-AU" altLang="de-DE" sz="2000" dirty="0">
                <a:solidFill>
                  <a:srgbClr val="333333"/>
                </a:solidFill>
              </a:rPr>
              <a:t> </a:t>
            </a:r>
            <a:r>
              <a:rPr lang="en-AU" altLang="de-DE" sz="2000" dirty="0" err="1">
                <a:solidFill>
                  <a:srgbClr val="333333"/>
                </a:solidFill>
              </a:rPr>
              <a:t>Mitjà</a:t>
            </a:r>
            <a:r>
              <a:rPr lang="en-AU" altLang="de-DE" sz="2000" dirty="0">
                <a:solidFill>
                  <a:srgbClr val="333333"/>
                </a:solidFill>
              </a:rPr>
              <a:t> </a:t>
            </a:r>
            <a:r>
              <a:rPr lang="en-AU" altLang="de-DE" sz="2000" dirty="0" err="1">
                <a:solidFill>
                  <a:srgbClr val="333333"/>
                </a:solidFill>
              </a:rPr>
              <a:t>va</a:t>
            </a:r>
            <a:r>
              <a:rPr lang="en-AU" altLang="de-DE" sz="2000" dirty="0">
                <a:solidFill>
                  <a:srgbClr val="333333"/>
                </a:solidFill>
              </a:rPr>
              <a:t> </a:t>
            </a:r>
            <a:r>
              <a:rPr lang="en-AU" altLang="de-DE" sz="2000" dirty="0" err="1">
                <a:solidFill>
                  <a:srgbClr val="333333"/>
                </a:solidFill>
              </a:rPr>
              <a:t>pujar</a:t>
            </a:r>
            <a:r>
              <a:rPr lang="en-AU" altLang="de-DE" sz="2000" dirty="0">
                <a:solidFill>
                  <a:srgbClr val="333333"/>
                </a:solidFill>
              </a:rPr>
              <a:t> a </a:t>
            </a:r>
            <a:r>
              <a:rPr lang="en-AU" altLang="de-DE" sz="2000" dirty="0" err="1">
                <a:solidFill>
                  <a:srgbClr val="333333"/>
                </a:solidFill>
              </a:rPr>
              <a:t>l'autobús</a:t>
            </a:r>
            <a:r>
              <a:rPr lang="en-AU" altLang="de-DE" sz="2000" dirty="0">
                <a:solidFill>
                  <a:srgbClr val="333333"/>
                </a:solidFill>
              </a:rPr>
              <a:t> </a:t>
            </a:r>
            <a:r>
              <a:rPr lang="en-AU" altLang="de-DE" sz="2000" dirty="0" err="1">
                <a:solidFill>
                  <a:srgbClr val="333333"/>
                </a:solidFill>
              </a:rPr>
              <a:t>i</a:t>
            </a:r>
            <a:r>
              <a:rPr lang="en-AU" altLang="de-DE" sz="2000" dirty="0">
                <a:solidFill>
                  <a:srgbClr val="333333"/>
                </a:solidFill>
              </a:rPr>
              <a:t> li </a:t>
            </a:r>
            <a:r>
              <a:rPr lang="en-AU" altLang="de-DE" sz="2000" dirty="0" err="1">
                <a:solidFill>
                  <a:srgbClr val="333333"/>
                </a:solidFill>
              </a:rPr>
              <a:t>va</a:t>
            </a:r>
            <a:r>
              <a:rPr lang="en-AU" altLang="de-DE" sz="2000" dirty="0">
                <a:solidFill>
                  <a:srgbClr val="333333"/>
                </a:solidFill>
              </a:rPr>
              <a:t> </a:t>
            </a:r>
            <a:r>
              <a:rPr lang="en-AU" altLang="de-DE" sz="2000" dirty="0" err="1">
                <a:solidFill>
                  <a:srgbClr val="333333"/>
                </a:solidFill>
              </a:rPr>
              <a:t>preguntar</a:t>
            </a:r>
            <a:r>
              <a:rPr lang="en-AU" altLang="de-DE" sz="2000" dirty="0">
                <a:solidFill>
                  <a:srgbClr val="333333"/>
                </a:solidFill>
              </a:rPr>
              <a:t> </a:t>
            </a:r>
            <a:r>
              <a:rPr lang="en-AU" altLang="de-DE" sz="2000" dirty="0" err="1">
                <a:solidFill>
                  <a:srgbClr val="333333"/>
                </a:solidFill>
              </a:rPr>
              <a:t>si</a:t>
            </a:r>
            <a:r>
              <a:rPr lang="en-AU" altLang="de-DE" sz="2000" dirty="0">
                <a:solidFill>
                  <a:srgbClr val="333333"/>
                </a:solidFill>
              </a:rPr>
              <a:t> el </a:t>
            </a:r>
            <a:r>
              <a:rPr lang="en-AU" altLang="de-DE" sz="2000" dirty="0" err="1">
                <a:solidFill>
                  <a:srgbClr val="333333"/>
                </a:solidFill>
              </a:rPr>
              <a:t>seient</a:t>
            </a:r>
            <a:r>
              <a:rPr lang="en-AU" altLang="de-DE" sz="2000" dirty="0">
                <a:solidFill>
                  <a:srgbClr val="333333"/>
                </a:solidFill>
              </a:rPr>
              <a:t> del </a:t>
            </a:r>
            <a:r>
              <a:rPr lang="en-AU" altLang="de-DE" sz="2000" dirty="0" err="1">
                <a:solidFill>
                  <a:srgbClr val="333333"/>
                </a:solidFill>
              </a:rPr>
              <a:t>costat</a:t>
            </a:r>
            <a:r>
              <a:rPr lang="en-AU" altLang="de-DE" sz="2000" dirty="0">
                <a:solidFill>
                  <a:srgbClr val="333333"/>
                </a:solidFill>
              </a:rPr>
              <a:t> </a:t>
            </a:r>
            <a:r>
              <a:rPr lang="en-AU" altLang="de-DE" sz="2000" dirty="0" err="1">
                <a:solidFill>
                  <a:srgbClr val="333333"/>
                </a:solidFill>
              </a:rPr>
              <a:t>estava</a:t>
            </a:r>
            <a:r>
              <a:rPr lang="en-AU" altLang="de-DE" sz="2000" dirty="0">
                <a:solidFill>
                  <a:srgbClr val="333333"/>
                </a:solidFill>
              </a:rPr>
              <a:t> </a:t>
            </a:r>
            <a:r>
              <a:rPr lang="en-AU" altLang="de-DE" sz="2000" dirty="0" err="1">
                <a:solidFill>
                  <a:srgbClr val="333333"/>
                </a:solidFill>
              </a:rPr>
              <a:t>lliure</a:t>
            </a:r>
            <a:r>
              <a:rPr lang="en-AU" altLang="de-DE" sz="2000" dirty="0">
                <a:solidFill>
                  <a:srgbClr val="333333"/>
                </a:solidFill>
              </a:rPr>
              <a:t>. Ella </a:t>
            </a:r>
            <a:r>
              <a:rPr lang="en-AU" altLang="de-DE" sz="2000" dirty="0" err="1">
                <a:solidFill>
                  <a:srgbClr val="333333"/>
                </a:solidFill>
              </a:rPr>
              <a:t>va</a:t>
            </a:r>
            <a:r>
              <a:rPr lang="en-AU" altLang="de-DE" sz="2000" dirty="0">
                <a:solidFill>
                  <a:srgbClr val="333333"/>
                </a:solidFill>
              </a:rPr>
              <a:t> </a:t>
            </a:r>
            <a:r>
              <a:rPr lang="en-AU" altLang="de-DE" sz="2000" dirty="0" err="1">
                <a:solidFill>
                  <a:srgbClr val="333333"/>
                </a:solidFill>
              </a:rPr>
              <a:t>malinterpretar</a:t>
            </a:r>
            <a:r>
              <a:rPr lang="en-AU" altLang="de-DE" sz="2000" dirty="0">
                <a:solidFill>
                  <a:srgbClr val="333333"/>
                </a:solidFill>
              </a:rPr>
              <a:t> que era un </a:t>
            </a:r>
            <a:r>
              <a:rPr lang="en-AU" altLang="de-DE" sz="2000" dirty="0" err="1">
                <a:solidFill>
                  <a:srgbClr val="333333"/>
                </a:solidFill>
              </a:rPr>
              <a:t>codi</a:t>
            </a:r>
            <a:r>
              <a:rPr lang="en-AU" altLang="de-DE" sz="2000" dirty="0">
                <a:solidFill>
                  <a:srgbClr val="333333"/>
                </a:solidFill>
              </a:rPr>
              <a:t> de </a:t>
            </a:r>
            <a:r>
              <a:rPr lang="en-AU" altLang="de-DE" sz="2000" dirty="0" err="1">
                <a:solidFill>
                  <a:srgbClr val="333333"/>
                </a:solidFill>
              </a:rPr>
              <a:t>reclutament</a:t>
            </a:r>
            <a:r>
              <a:rPr lang="en-AU" altLang="de-DE" sz="2000" dirty="0">
                <a:solidFill>
                  <a:srgbClr val="333333"/>
                </a:solidFill>
              </a:rPr>
              <a:t> per a un </a:t>
            </a:r>
            <a:r>
              <a:rPr lang="en-AU" altLang="de-DE" sz="2000" dirty="0" err="1">
                <a:solidFill>
                  <a:srgbClr val="333333"/>
                </a:solidFill>
              </a:rPr>
              <a:t>atemptat</a:t>
            </a:r>
            <a:r>
              <a:rPr lang="en-AU" altLang="de-DE" sz="2000" dirty="0">
                <a:solidFill>
                  <a:srgbClr val="333333"/>
                </a:solidFill>
              </a:rPr>
              <a:t>. </a:t>
            </a:r>
            <a:r>
              <a:rPr lang="en-AU" altLang="de-DE" sz="2000" dirty="0" err="1">
                <a:solidFill>
                  <a:srgbClr val="333333"/>
                </a:solidFill>
              </a:rPr>
              <a:t>Aquesta</a:t>
            </a:r>
            <a:r>
              <a:rPr lang="en-AU" altLang="de-DE" sz="2000" dirty="0">
                <a:solidFill>
                  <a:srgbClr val="333333"/>
                </a:solidFill>
              </a:rPr>
              <a:t> </a:t>
            </a:r>
            <a:r>
              <a:rPr lang="en-AU" altLang="de-DE" sz="2000" dirty="0" err="1">
                <a:solidFill>
                  <a:srgbClr val="333333"/>
                </a:solidFill>
              </a:rPr>
              <a:t>interpretació</a:t>
            </a:r>
            <a:r>
              <a:rPr lang="en-AU" altLang="de-DE" sz="2000" dirty="0">
                <a:solidFill>
                  <a:srgbClr val="333333"/>
                </a:solidFill>
              </a:rPr>
              <a:t> falsa </a:t>
            </a:r>
            <a:r>
              <a:rPr lang="en-AU" altLang="de-DE" sz="2000" dirty="0" err="1">
                <a:solidFill>
                  <a:srgbClr val="333333"/>
                </a:solidFill>
              </a:rPr>
              <a:t>va</a:t>
            </a:r>
            <a:r>
              <a:rPr lang="en-AU" altLang="de-DE" sz="2000" dirty="0">
                <a:solidFill>
                  <a:srgbClr val="333333"/>
                </a:solidFill>
              </a:rPr>
              <a:t> </a:t>
            </a:r>
            <a:r>
              <a:rPr lang="en-AU" altLang="de-DE" sz="2000" dirty="0" err="1">
                <a:solidFill>
                  <a:srgbClr val="333333"/>
                </a:solidFill>
              </a:rPr>
              <a:t>ser</a:t>
            </a:r>
            <a:r>
              <a:rPr lang="en-AU" altLang="de-DE" sz="2000" dirty="0">
                <a:solidFill>
                  <a:srgbClr val="333333"/>
                </a:solidFill>
              </a:rPr>
              <a:t> </a:t>
            </a:r>
            <a:r>
              <a:rPr lang="en-AU" altLang="de-DE" sz="2000" dirty="0" err="1">
                <a:solidFill>
                  <a:srgbClr val="333333"/>
                </a:solidFill>
              </a:rPr>
              <a:t>posteriorment</a:t>
            </a:r>
            <a:r>
              <a:rPr lang="en-AU" altLang="de-DE" sz="2000" dirty="0">
                <a:solidFill>
                  <a:srgbClr val="333333"/>
                </a:solidFill>
              </a:rPr>
              <a:t> </a:t>
            </a:r>
            <a:r>
              <a:rPr lang="en-AU" altLang="de-DE" sz="2000" dirty="0" err="1">
                <a:solidFill>
                  <a:srgbClr val="333333"/>
                </a:solidFill>
              </a:rPr>
              <a:t>adornada</a:t>
            </a:r>
            <a:r>
              <a:rPr lang="en-AU" altLang="de-DE" sz="2000" dirty="0">
                <a:solidFill>
                  <a:srgbClr val="333333"/>
                </a:solidFill>
              </a:rPr>
              <a:t> </a:t>
            </a:r>
            <a:r>
              <a:rPr lang="en-AU" altLang="de-DE" sz="2000" dirty="0" err="1">
                <a:solidFill>
                  <a:srgbClr val="333333"/>
                </a:solidFill>
              </a:rPr>
              <a:t>en</a:t>
            </a:r>
            <a:r>
              <a:rPr lang="en-AU" altLang="de-DE" sz="2000" dirty="0">
                <a:solidFill>
                  <a:srgbClr val="333333"/>
                </a:solidFill>
              </a:rPr>
              <a:t> el </a:t>
            </a:r>
            <a:r>
              <a:rPr lang="en-AU" altLang="de-DE" sz="2000" dirty="0" err="1">
                <a:solidFill>
                  <a:srgbClr val="333333"/>
                </a:solidFill>
              </a:rPr>
              <a:t>seu</a:t>
            </a:r>
            <a:r>
              <a:rPr lang="en-AU" altLang="de-DE" sz="2000" dirty="0">
                <a:solidFill>
                  <a:srgbClr val="333333"/>
                </a:solidFill>
              </a:rPr>
              <a:t> record</a:t>
            </a:r>
            <a:r>
              <a:rPr lang="de-DE" altLang="de-DE" sz="2000" dirty="0">
                <a:solidFill>
                  <a:srgbClr val="333333"/>
                </a:solidFill>
              </a:rPr>
              <a:t>, per exemple que el home li va donar un sobre i es va presentar </a:t>
            </a:r>
            <a:r>
              <a:rPr lang="de-DE" altLang="de-DE" sz="2000" dirty="0" err="1">
                <a:solidFill>
                  <a:srgbClr val="333333"/>
                </a:solidFill>
              </a:rPr>
              <a:t>com</a:t>
            </a:r>
            <a:r>
              <a:rPr lang="de-DE" altLang="de-DE" sz="2000" dirty="0">
                <a:solidFill>
                  <a:srgbClr val="333333"/>
                </a:solidFill>
              </a:rPr>
              <a:t> “Ali” (els detalls no són afegits deliberadament).</a:t>
            </a:r>
            <a:endParaRPr lang="en-AU" altLang="de-DE" sz="20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5 – Memòria</a:t>
            </a:r>
          </a:p>
        </p:txBody>
      </p:sp>
      <p:sp>
        <p:nvSpPr>
          <p:cNvPr id="5" name="Slide Number Placeholder 4"/>
          <p:cNvSpPr>
            <a:spLocks noGrp="1"/>
          </p:cNvSpPr>
          <p:nvPr>
            <p:ph type="sldNum" sz="quarter" idx="12"/>
          </p:nvPr>
        </p:nvSpPr>
        <p:spPr/>
        <p:txBody>
          <a:bodyPr/>
          <a:lstStyle/>
          <a:p>
            <a:fld id="{AD86AA6A-EB01-48C5-8353-535667E9E2F6}" type="slidenum">
              <a:rPr lang="de-DE" altLang="es-ES" smtClean="0">
                <a:latin typeface="+mn-lt"/>
                <a:ea typeface="+mn-ea"/>
              </a:rPr>
              <a:pPr/>
              <a:t>80</a:t>
            </a:fld>
            <a:endParaRPr lang="de-DE" altLang="es-ES">
              <a:latin typeface="+mn-lt"/>
              <a:ea typeface="+mn-ea"/>
            </a:endParaRPr>
          </a:p>
        </p:txBody>
      </p:sp>
    </p:spTree>
    <p:extLst>
      <p:ext uri="{BB962C8B-B14F-4D97-AF65-F5344CB8AC3E}">
        <p14:creationId xmlns:p14="http://schemas.microsoft.com/office/powerpoint/2010/main" val="183995176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it-IT" sz="3600" dirty="0">
                <a:solidFill>
                  <a:srgbClr val="004992"/>
                </a:solidFill>
                <a:latin typeface="+mn-lt"/>
                <a:ea typeface="+mn-ea"/>
                <a:cs typeface="+mn-cs"/>
              </a:rPr>
              <a:t>Què té axiò a veure amb la psicosi?</a:t>
            </a:r>
            <a:endParaRPr lang="en-US" sz="3600" dirty="0">
              <a:solidFill>
                <a:srgbClr val="004992"/>
              </a:solidFill>
              <a:latin typeface="+mn-lt"/>
              <a:ea typeface="+mn-ea"/>
              <a:cs typeface="+mn-cs"/>
            </a:endParaRPr>
          </a:p>
        </p:txBody>
      </p:sp>
      <p:sp>
        <p:nvSpPr>
          <p:cNvPr id="4" name="Content Placeholder 3"/>
          <p:cNvSpPr>
            <a:spLocks noGrp="1"/>
          </p:cNvSpPr>
          <p:nvPr>
            <p:ph idx="1"/>
          </p:nvPr>
        </p:nvSpPr>
        <p:spPr/>
        <p:txBody>
          <a:bodyPr/>
          <a:lstStyle/>
          <a:p>
            <a:pPr lvl="0" defTabSz="914400" fontAlgn="base"/>
            <a:r>
              <a:rPr lang="es-ES" altLang="de-DE" sz="2000" dirty="0" err="1">
                <a:solidFill>
                  <a:srgbClr val="333333"/>
                </a:solidFill>
              </a:rPr>
              <a:t>Durant</a:t>
            </a:r>
            <a:r>
              <a:rPr lang="es-ES" altLang="de-DE" sz="2000" dirty="0">
                <a:solidFill>
                  <a:srgbClr val="333333"/>
                </a:solidFill>
              </a:rPr>
              <a:t> la </a:t>
            </a:r>
            <a:r>
              <a:rPr lang="es-ES" altLang="de-DE" sz="2000" dirty="0" err="1">
                <a:solidFill>
                  <a:srgbClr val="333333"/>
                </a:solidFill>
              </a:rPr>
              <a:t>psicosi</a:t>
            </a:r>
            <a:r>
              <a:rPr lang="es-ES" altLang="de-DE" sz="2000" dirty="0">
                <a:solidFill>
                  <a:srgbClr val="333333"/>
                </a:solidFill>
              </a:rPr>
              <a:t>, les persones </a:t>
            </a:r>
            <a:r>
              <a:rPr lang="es-ES" altLang="de-DE" sz="2000" dirty="0" err="1">
                <a:solidFill>
                  <a:srgbClr val="333333"/>
                </a:solidFill>
              </a:rPr>
              <a:t>són</a:t>
            </a:r>
            <a:r>
              <a:rPr lang="es-ES" altLang="de-DE" sz="2000" dirty="0">
                <a:solidFill>
                  <a:srgbClr val="333333"/>
                </a:solidFill>
              </a:rPr>
              <a:t> </a:t>
            </a:r>
            <a:r>
              <a:rPr lang="es-ES" altLang="de-DE" sz="2000" dirty="0" err="1">
                <a:solidFill>
                  <a:srgbClr val="333333"/>
                </a:solidFill>
              </a:rPr>
              <a:t>més</a:t>
            </a:r>
            <a:r>
              <a:rPr lang="es-ES" altLang="de-DE" sz="2000" dirty="0">
                <a:solidFill>
                  <a:srgbClr val="333333"/>
                </a:solidFill>
              </a:rPr>
              <a:t> </a:t>
            </a:r>
            <a:r>
              <a:rPr lang="es-ES" altLang="de-DE" sz="2000" dirty="0" err="1">
                <a:solidFill>
                  <a:srgbClr val="333333"/>
                </a:solidFill>
              </a:rPr>
              <a:t>propenses</a:t>
            </a:r>
            <a:r>
              <a:rPr lang="es-ES" altLang="de-DE" sz="2000" dirty="0">
                <a:solidFill>
                  <a:srgbClr val="333333"/>
                </a:solidFill>
              </a:rPr>
              <a:t> a recordar les coses que no van </a:t>
            </a:r>
            <a:r>
              <a:rPr lang="es-ES" altLang="de-DE" sz="2000" dirty="0" err="1">
                <a:solidFill>
                  <a:srgbClr val="333333"/>
                </a:solidFill>
              </a:rPr>
              <a:t>ocórrer</a:t>
            </a:r>
            <a:r>
              <a:rPr lang="es-ES" altLang="de-DE" sz="2000" dirty="0">
                <a:solidFill>
                  <a:srgbClr val="333333"/>
                </a:solidFill>
              </a:rPr>
              <a:t> en </a:t>
            </a:r>
            <a:r>
              <a:rPr lang="es-ES" altLang="de-DE" sz="2000" dirty="0" err="1">
                <a:solidFill>
                  <a:srgbClr val="333333"/>
                </a:solidFill>
              </a:rPr>
              <a:t>absolut</a:t>
            </a:r>
            <a:r>
              <a:rPr lang="es-ES" altLang="de-DE" sz="2000" dirty="0">
                <a:solidFill>
                  <a:srgbClr val="333333"/>
                </a:solidFill>
              </a:rPr>
              <a:t> o que van </a:t>
            </a:r>
            <a:r>
              <a:rPr lang="es-ES" altLang="de-DE" sz="2000" dirty="0" err="1">
                <a:solidFill>
                  <a:srgbClr val="333333"/>
                </a:solidFill>
              </a:rPr>
              <a:t>passar</a:t>
            </a:r>
            <a:r>
              <a:rPr lang="es-ES" altLang="de-DE" sz="2000" dirty="0">
                <a:solidFill>
                  <a:srgbClr val="333333"/>
                </a:solidFill>
              </a:rPr>
              <a:t> de forma </a:t>
            </a:r>
            <a:r>
              <a:rPr lang="es-ES" altLang="de-DE" sz="2000" dirty="0" err="1">
                <a:solidFill>
                  <a:srgbClr val="333333"/>
                </a:solidFill>
              </a:rPr>
              <a:t>diferent</a:t>
            </a:r>
            <a:r>
              <a:rPr lang="es-ES" altLang="de-DE" sz="2000" dirty="0">
                <a:solidFill>
                  <a:srgbClr val="333333"/>
                </a:solidFill>
              </a:rPr>
              <a:t>.</a:t>
            </a:r>
          </a:p>
          <a:p>
            <a:pPr lvl="0" defTabSz="914400" fontAlgn="base"/>
            <a:r>
              <a:rPr lang="en-AU" altLang="de-DE" sz="2000" dirty="0" err="1">
                <a:solidFill>
                  <a:srgbClr val="004992"/>
                </a:solidFill>
              </a:rPr>
              <a:t>Exemple</a:t>
            </a:r>
            <a:r>
              <a:rPr lang="en-AU" altLang="de-DE" sz="2000" dirty="0">
                <a:solidFill>
                  <a:srgbClr val="004992"/>
                </a:solidFill>
              </a:rPr>
              <a:t>: </a:t>
            </a:r>
            <a:r>
              <a:rPr lang="en-AU" altLang="de-DE" sz="2000" dirty="0">
                <a:solidFill>
                  <a:srgbClr val="333333"/>
                </a:solidFill>
              </a:rPr>
              <a:t>Anna </a:t>
            </a:r>
            <a:r>
              <a:rPr lang="en-AU" altLang="de-DE" sz="2000" dirty="0" err="1">
                <a:solidFill>
                  <a:srgbClr val="333333"/>
                </a:solidFill>
              </a:rPr>
              <a:t>recorda</a:t>
            </a:r>
            <a:r>
              <a:rPr lang="en-AU" altLang="de-DE" sz="2000" dirty="0">
                <a:solidFill>
                  <a:srgbClr val="333333"/>
                </a:solidFill>
              </a:rPr>
              <a:t> </a:t>
            </a:r>
            <a:r>
              <a:rPr lang="en-AU" altLang="de-DE" sz="2000" dirty="0" err="1">
                <a:solidFill>
                  <a:srgbClr val="333333"/>
                </a:solidFill>
              </a:rPr>
              <a:t>haver</a:t>
            </a:r>
            <a:r>
              <a:rPr lang="en-AU" altLang="de-DE" sz="2000" dirty="0">
                <a:solidFill>
                  <a:srgbClr val="333333"/>
                </a:solidFill>
              </a:rPr>
              <a:t> </a:t>
            </a:r>
            <a:r>
              <a:rPr lang="en-AU" altLang="de-DE" sz="2000" dirty="0" err="1">
                <a:solidFill>
                  <a:srgbClr val="333333"/>
                </a:solidFill>
              </a:rPr>
              <a:t>estat</a:t>
            </a:r>
            <a:r>
              <a:rPr lang="en-AU" altLang="de-DE" sz="2000" dirty="0">
                <a:solidFill>
                  <a:srgbClr val="333333"/>
                </a:solidFill>
              </a:rPr>
              <a:t> </a:t>
            </a:r>
            <a:r>
              <a:rPr lang="en-AU" altLang="de-DE" sz="2000" dirty="0" err="1">
                <a:solidFill>
                  <a:srgbClr val="333333"/>
                </a:solidFill>
              </a:rPr>
              <a:t>reclutada</a:t>
            </a:r>
            <a:r>
              <a:rPr lang="en-AU" altLang="de-DE" sz="2000" dirty="0">
                <a:solidFill>
                  <a:srgbClr val="333333"/>
                </a:solidFill>
              </a:rPr>
              <a:t> per a un </a:t>
            </a:r>
            <a:r>
              <a:rPr lang="en-AU" altLang="de-DE" sz="2000" dirty="0" err="1">
                <a:solidFill>
                  <a:srgbClr val="333333"/>
                </a:solidFill>
              </a:rPr>
              <a:t>atac</a:t>
            </a:r>
            <a:r>
              <a:rPr lang="en-AU" altLang="de-DE" sz="2000" dirty="0">
                <a:solidFill>
                  <a:srgbClr val="333333"/>
                </a:solidFill>
              </a:rPr>
              <a:t> </a:t>
            </a:r>
            <a:r>
              <a:rPr lang="en-AU" altLang="de-DE" sz="2000" dirty="0" err="1">
                <a:solidFill>
                  <a:srgbClr val="333333"/>
                </a:solidFill>
              </a:rPr>
              <a:t>terrorista</a:t>
            </a:r>
            <a:r>
              <a:rPr lang="en-AU" altLang="de-DE" sz="2000" dirty="0">
                <a:solidFill>
                  <a:srgbClr val="333333"/>
                </a:solidFill>
              </a:rPr>
              <a:t>.</a:t>
            </a:r>
          </a:p>
          <a:p>
            <a:pPr lvl="0" defTabSz="914400" fontAlgn="base"/>
            <a:r>
              <a:rPr lang="en-AU" altLang="de-DE" sz="2000" dirty="0">
                <a:solidFill>
                  <a:srgbClr val="004992"/>
                </a:solidFill>
              </a:rPr>
              <a:t>Antecedents: </a:t>
            </a:r>
            <a:r>
              <a:rPr lang="en-AU" altLang="de-DE" sz="2000" dirty="0">
                <a:solidFill>
                  <a:srgbClr val="333333"/>
                </a:solidFill>
              </a:rPr>
              <a:t>Un home </a:t>
            </a:r>
            <a:r>
              <a:rPr lang="en-AU" altLang="de-DE" sz="2000" dirty="0" err="1">
                <a:solidFill>
                  <a:srgbClr val="333333"/>
                </a:solidFill>
              </a:rPr>
              <a:t>amb</a:t>
            </a:r>
            <a:r>
              <a:rPr lang="en-AU" altLang="de-DE" sz="2000" dirty="0">
                <a:solidFill>
                  <a:srgbClr val="333333"/>
                </a:solidFill>
              </a:rPr>
              <a:t> </a:t>
            </a:r>
            <a:r>
              <a:rPr lang="en-AU" altLang="de-DE" sz="2000" dirty="0" err="1">
                <a:solidFill>
                  <a:srgbClr val="333333"/>
                </a:solidFill>
              </a:rPr>
              <a:t>aparença</a:t>
            </a:r>
            <a:r>
              <a:rPr lang="en-AU" altLang="de-DE" sz="2000" dirty="0">
                <a:solidFill>
                  <a:srgbClr val="333333"/>
                </a:solidFill>
              </a:rPr>
              <a:t> </a:t>
            </a:r>
            <a:r>
              <a:rPr lang="en-AU" altLang="de-DE" sz="2000" dirty="0" err="1">
                <a:solidFill>
                  <a:srgbClr val="333333"/>
                </a:solidFill>
              </a:rPr>
              <a:t>d'Orient</a:t>
            </a:r>
            <a:r>
              <a:rPr lang="en-AU" altLang="de-DE" sz="2000" dirty="0">
                <a:solidFill>
                  <a:srgbClr val="333333"/>
                </a:solidFill>
              </a:rPr>
              <a:t> </a:t>
            </a:r>
            <a:r>
              <a:rPr lang="en-AU" altLang="de-DE" sz="2000" dirty="0" err="1">
                <a:solidFill>
                  <a:srgbClr val="333333"/>
                </a:solidFill>
              </a:rPr>
              <a:t>Mitjà</a:t>
            </a:r>
            <a:r>
              <a:rPr lang="en-AU" altLang="de-DE" sz="2000" dirty="0">
                <a:solidFill>
                  <a:srgbClr val="333333"/>
                </a:solidFill>
              </a:rPr>
              <a:t> </a:t>
            </a:r>
            <a:r>
              <a:rPr lang="en-AU" altLang="de-DE" sz="2000" dirty="0" err="1">
                <a:solidFill>
                  <a:srgbClr val="333333"/>
                </a:solidFill>
              </a:rPr>
              <a:t>va</a:t>
            </a:r>
            <a:r>
              <a:rPr lang="en-AU" altLang="de-DE" sz="2000" dirty="0">
                <a:solidFill>
                  <a:srgbClr val="333333"/>
                </a:solidFill>
              </a:rPr>
              <a:t> </a:t>
            </a:r>
            <a:r>
              <a:rPr lang="en-AU" altLang="de-DE" sz="2000" dirty="0" err="1">
                <a:solidFill>
                  <a:srgbClr val="333333"/>
                </a:solidFill>
              </a:rPr>
              <a:t>pujar</a:t>
            </a:r>
            <a:r>
              <a:rPr lang="en-AU" altLang="de-DE" sz="2000" dirty="0">
                <a:solidFill>
                  <a:srgbClr val="333333"/>
                </a:solidFill>
              </a:rPr>
              <a:t> a </a:t>
            </a:r>
            <a:r>
              <a:rPr lang="en-AU" altLang="de-DE" sz="2000" dirty="0" err="1">
                <a:solidFill>
                  <a:srgbClr val="333333"/>
                </a:solidFill>
              </a:rPr>
              <a:t>l'autobús</a:t>
            </a:r>
            <a:r>
              <a:rPr lang="en-AU" altLang="de-DE" sz="2000" dirty="0">
                <a:solidFill>
                  <a:srgbClr val="333333"/>
                </a:solidFill>
              </a:rPr>
              <a:t> </a:t>
            </a:r>
            <a:r>
              <a:rPr lang="en-AU" altLang="de-DE" sz="2000" dirty="0" err="1">
                <a:solidFill>
                  <a:srgbClr val="333333"/>
                </a:solidFill>
              </a:rPr>
              <a:t>i</a:t>
            </a:r>
            <a:r>
              <a:rPr lang="en-AU" altLang="de-DE" sz="2000" dirty="0">
                <a:solidFill>
                  <a:srgbClr val="333333"/>
                </a:solidFill>
              </a:rPr>
              <a:t> li </a:t>
            </a:r>
            <a:r>
              <a:rPr lang="en-AU" altLang="de-DE" sz="2000" dirty="0" err="1">
                <a:solidFill>
                  <a:srgbClr val="333333"/>
                </a:solidFill>
              </a:rPr>
              <a:t>va</a:t>
            </a:r>
            <a:r>
              <a:rPr lang="en-AU" altLang="de-DE" sz="2000" dirty="0">
                <a:solidFill>
                  <a:srgbClr val="333333"/>
                </a:solidFill>
              </a:rPr>
              <a:t> </a:t>
            </a:r>
            <a:r>
              <a:rPr lang="en-AU" altLang="de-DE" sz="2000" dirty="0" err="1">
                <a:solidFill>
                  <a:srgbClr val="333333"/>
                </a:solidFill>
              </a:rPr>
              <a:t>preguntar</a:t>
            </a:r>
            <a:r>
              <a:rPr lang="en-AU" altLang="de-DE" sz="2000" dirty="0">
                <a:solidFill>
                  <a:srgbClr val="333333"/>
                </a:solidFill>
              </a:rPr>
              <a:t> </a:t>
            </a:r>
            <a:r>
              <a:rPr lang="en-AU" altLang="de-DE" sz="2000" dirty="0" err="1">
                <a:solidFill>
                  <a:srgbClr val="333333"/>
                </a:solidFill>
              </a:rPr>
              <a:t>si</a:t>
            </a:r>
            <a:r>
              <a:rPr lang="en-AU" altLang="de-DE" sz="2000" dirty="0">
                <a:solidFill>
                  <a:srgbClr val="333333"/>
                </a:solidFill>
              </a:rPr>
              <a:t> el </a:t>
            </a:r>
            <a:r>
              <a:rPr lang="en-AU" altLang="de-DE" sz="2000" dirty="0" err="1">
                <a:solidFill>
                  <a:srgbClr val="333333"/>
                </a:solidFill>
              </a:rPr>
              <a:t>seient</a:t>
            </a:r>
            <a:r>
              <a:rPr lang="en-AU" altLang="de-DE" sz="2000" dirty="0">
                <a:solidFill>
                  <a:srgbClr val="333333"/>
                </a:solidFill>
              </a:rPr>
              <a:t> del </a:t>
            </a:r>
            <a:r>
              <a:rPr lang="en-AU" altLang="de-DE" sz="2000" dirty="0" err="1">
                <a:solidFill>
                  <a:srgbClr val="333333"/>
                </a:solidFill>
              </a:rPr>
              <a:t>costat</a:t>
            </a:r>
            <a:r>
              <a:rPr lang="en-AU" altLang="de-DE" sz="2000" dirty="0">
                <a:solidFill>
                  <a:srgbClr val="333333"/>
                </a:solidFill>
              </a:rPr>
              <a:t> </a:t>
            </a:r>
            <a:r>
              <a:rPr lang="en-AU" altLang="de-DE" sz="2000" dirty="0" err="1">
                <a:solidFill>
                  <a:srgbClr val="333333"/>
                </a:solidFill>
              </a:rPr>
              <a:t>estava</a:t>
            </a:r>
            <a:r>
              <a:rPr lang="en-AU" altLang="de-DE" sz="2000" dirty="0">
                <a:solidFill>
                  <a:srgbClr val="333333"/>
                </a:solidFill>
              </a:rPr>
              <a:t> </a:t>
            </a:r>
            <a:r>
              <a:rPr lang="en-AU" altLang="de-DE" sz="2000" dirty="0" err="1">
                <a:solidFill>
                  <a:srgbClr val="333333"/>
                </a:solidFill>
              </a:rPr>
              <a:t>lliure</a:t>
            </a:r>
            <a:r>
              <a:rPr lang="en-AU" altLang="de-DE" sz="2000" dirty="0">
                <a:solidFill>
                  <a:srgbClr val="333333"/>
                </a:solidFill>
              </a:rPr>
              <a:t>. Ella </a:t>
            </a:r>
            <a:r>
              <a:rPr lang="en-AU" altLang="de-DE" sz="2000" dirty="0" err="1">
                <a:solidFill>
                  <a:srgbClr val="333333"/>
                </a:solidFill>
              </a:rPr>
              <a:t>va</a:t>
            </a:r>
            <a:r>
              <a:rPr lang="en-AU" altLang="de-DE" sz="2000" dirty="0">
                <a:solidFill>
                  <a:srgbClr val="333333"/>
                </a:solidFill>
              </a:rPr>
              <a:t> </a:t>
            </a:r>
            <a:r>
              <a:rPr lang="en-AU" altLang="de-DE" sz="2000" dirty="0" err="1">
                <a:solidFill>
                  <a:srgbClr val="333333"/>
                </a:solidFill>
              </a:rPr>
              <a:t>malinterpretar</a:t>
            </a:r>
            <a:r>
              <a:rPr lang="en-AU" altLang="de-DE" sz="2000" dirty="0">
                <a:solidFill>
                  <a:srgbClr val="333333"/>
                </a:solidFill>
              </a:rPr>
              <a:t> que era un </a:t>
            </a:r>
            <a:r>
              <a:rPr lang="en-AU" altLang="de-DE" sz="2000" dirty="0" err="1">
                <a:solidFill>
                  <a:srgbClr val="333333"/>
                </a:solidFill>
              </a:rPr>
              <a:t>codi</a:t>
            </a:r>
            <a:r>
              <a:rPr lang="en-AU" altLang="de-DE" sz="2000" dirty="0">
                <a:solidFill>
                  <a:srgbClr val="333333"/>
                </a:solidFill>
              </a:rPr>
              <a:t> de </a:t>
            </a:r>
            <a:r>
              <a:rPr lang="en-AU" altLang="de-DE" sz="2000" dirty="0" err="1">
                <a:solidFill>
                  <a:srgbClr val="333333"/>
                </a:solidFill>
              </a:rPr>
              <a:t>reclutament</a:t>
            </a:r>
            <a:r>
              <a:rPr lang="en-AU" altLang="de-DE" sz="2000" dirty="0">
                <a:solidFill>
                  <a:srgbClr val="333333"/>
                </a:solidFill>
              </a:rPr>
              <a:t> per a un </a:t>
            </a:r>
            <a:r>
              <a:rPr lang="en-AU" altLang="de-DE" sz="2000" dirty="0" err="1">
                <a:solidFill>
                  <a:srgbClr val="333333"/>
                </a:solidFill>
              </a:rPr>
              <a:t>atemptat</a:t>
            </a:r>
            <a:r>
              <a:rPr lang="en-AU" altLang="de-DE" sz="2000" dirty="0">
                <a:solidFill>
                  <a:srgbClr val="333333"/>
                </a:solidFill>
              </a:rPr>
              <a:t>. </a:t>
            </a:r>
            <a:r>
              <a:rPr lang="en-AU" altLang="de-DE" sz="2000" dirty="0" err="1">
                <a:solidFill>
                  <a:srgbClr val="333333"/>
                </a:solidFill>
              </a:rPr>
              <a:t>Aquesta</a:t>
            </a:r>
            <a:r>
              <a:rPr lang="en-AU" altLang="de-DE" sz="2000" dirty="0">
                <a:solidFill>
                  <a:srgbClr val="333333"/>
                </a:solidFill>
              </a:rPr>
              <a:t> </a:t>
            </a:r>
            <a:r>
              <a:rPr lang="en-AU" altLang="de-DE" sz="2000" dirty="0" err="1">
                <a:solidFill>
                  <a:srgbClr val="333333"/>
                </a:solidFill>
              </a:rPr>
              <a:t>interpretació</a:t>
            </a:r>
            <a:r>
              <a:rPr lang="en-AU" altLang="de-DE" sz="2000" dirty="0">
                <a:solidFill>
                  <a:srgbClr val="333333"/>
                </a:solidFill>
              </a:rPr>
              <a:t> falsa </a:t>
            </a:r>
            <a:r>
              <a:rPr lang="en-AU" altLang="de-DE" sz="2000" dirty="0" err="1">
                <a:solidFill>
                  <a:srgbClr val="333333"/>
                </a:solidFill>
              </a:rPr>
              <a:t>va</a:t>
            </a:r>
            <a:r>
              <a:rPr lang="en-AU" altLang="de-DE" sz="2000" dirty="0">
                <a:solidFill>
                  <a:srgbClr val="333333"/>
                </a:solidFill>
              </a:rPr>
              <a:t> </a:t>
            </a:r>
            <a:r>
              <a:rPr lang="en-AU" altLang="de-DE" sz="2000" dirty="0" err="1">
                <a:solidFill>
                  <a:srgbClr val="333333"/>
                </a:solidFill>
              </a:rPr>
              <a:t>ser</a:t>
            </a:r>
            <a:r>
              <a:rPr lang="en-AU" altLang="de-DE" sz="2000" dirty="0">
                <a:solidFill>
                  <a:srgbClr val="333333"/>
                </a:solidFill>
              </a:rPr>
              <a:t> </a:t>
            </a:r>
            <a:r>
              <a:rPr lang="en-AU" altLang="de-DE" sz="2000" dirty="0" err="1">
                <a:solidFill>
                  <a:srgbClr val="333333"/>
                </a:solidFill>
              </a:rPr>
              <a:t>posteriorment</a:t>
            </a:r>
            <a:r>
              <a:rPr lang="en-AU" altLang="de-DE" sz="2000" dirty="0">
                <a:solidFill>
                  <a:srgbClr val="333333"/>
                </a:solidFill>
              </a:rPr>
              <a:t> </a:t>
            </a:r>
            <a:r>
              <a:rPr lang="en-AU" altLang="de-DE" sz="2000" dirty="0" err="1">
                <a:solidFill>
                  <a:srgbClr val="333333"/>
                </a:solidFill>
              </a:rPr>
              <a:t>adornada</a:t>
            </a:r>
            <a:r>
              <a:rPr lang="en-AU" altLang="de-DE" sz="2000" dirty="0">
                <a:solidFill>
                  <a:srgbClr val="333333"/>
                </a:solidFill>
              </a:rPr>
              <a:t> </a:t>
            </a:r>
            <a:r>
              <a:rPr lang="en-AU" altLang="de-DE" sz="2000" dirty="0" err="1">
                <a:solidFill>
                  <a:srgbClr val="333333"/>
                </a:solidFill>
              </a:rPr>
              <a:t>en</a:t>
            </a:r>
            <a:r>
              <a:rPr lang="en-AU" altLang="de-DE" sz="2000" dirty="0">
                <a:solidFill>
                  <a:srgbClr val="333333"/>
                </a:solidFill>
              </a:rPr>
              <a:t> el </a:t>
            </a:r>
            <a:r>
              <a:rPr lang="en-AU" altLang="de-DE" sz="2000" dirty="0" err="1">
                <a:solidFill>
                  <a:srgbClr val="333333"/>
                </a:solidFill>
              </a:rPr>
              <a:t>seu</a:t>
            </a:r>
            <a:r>
              <a:rPr lang="en-AU" altLang="de-DE" sz="2000" dirty="0">
                <a:solidFill>
                  <a:srgbClr val="333333"/>
                </a:solidFill>
              </a:rPr>
              <a:t> record</a:t>
            </a:r>
            <a:r>
              <a:rPr lang="de-DE" altLang="de-DE" sz="2000" dirty="0">
                <a:solidFill>
                  <a:srgbClr val="333333"/>
                </a:solidFill>
              </a:rPr>
              <a:t>, per exemple que el home li va donar un sobre i es va presentar </a:t>
            </a:r>
            <a:r>
              <a:rPr lang="de-DE" altLang="de-DE" sz="2000" dirty="0" err="1">
                <a:solidFill>
                  <a:srgbClr val="333333"/>
                </a:solidFill>
              </a:rPr>
              <a:t>com</a:t>
            </a:r>
            <a:r>
              <a:rPr lang="de-DE" altLang="de-DE" sz="2000" dirty="0">
                <a:solidFill>
                  <a:srgbClr val="333333"/>
                </a:solidFill>
              </a:rPr>
              <a:t> “Ali” (els detalls no són afegits deliberadament).</a:t>
            </a:r>
            <a:endParaRPr lang="en-AU" altLang="de-DE" sz="2000" dirty="0">
              <a:solidFill>
                <a:srgbClr val="333333"/>
              </a:solidFill>
            </a:endParaRPr>
          </a:p>
          <a:p>
            <a:pPr lvl="0" defTabSz="914400" fontAlgn="base"/>
            <a:r>
              <a:rPr lang="en-AU" altLang="de-DE" sz="2000" dirty="0" err="1">
                <a:solidFill>
                  <a:srgbClr val="333333"/>
                </a:solidFill>
              </a:rPr>
              <a:t>És</a:t>
            </a:r>
            <a:r>
              <a:rPr lang="en-AU" altLang="de-DE" sz="2000" dirty="0">
                <a:solidFill>
                  <a:srgbClr val="333333"/>
                </a:solidFill>
              </a:rPr>
              <a:t> </a:t>
            </a:r>
            <a:r>
              <a:rPr lang="en-AU" altLang="de-DE" sz="2000" dirty="0" err="1">
                <a:solidFill>
                  <a:srgbClr val="333333"/>
                </a:solidFill>
              </a:rPr>
              <a:t>més</a:t>
            </a:r>
            <a:r>
              <a:rPr lang="en-AU" altLang="de-DE" sz="2000" dirty="0">
                <a:solidFill>
                  <a:srgbClr val="333333"/>
                </a:solidFill>
              </a:rPr>
              <a:t> probable que </a:t>
            </a:r>
            <a:r>
              <a:rPr lang="en-AU" altLang="de-DE" sz="2000" dirty="0" err="1">
                <a:solidFill>
                  <a:srgbClr val="333333"/>
                </a:solidFill>
              </a:rPr>
              <a:t>els</a:t>
            </a:r>
            <a:r>
              <a:rPr lang="en-AU" altLang="de-DE" sz="2000" dirty="0">
                <a:solidFill>
                  <a:srgbClr val="333333"/>
                </a:solidFill>
              </a:rPr>
              <a:t> records </a:t>
            </a:r>
            <a:r>
              <a:rPr lang="en-AU" altLang="de-DE" sz="2000" dirty="0" err="1">
                <a:solidFill>
                  <a:srgbClr val="333333"/>
                </a:solidFill>
              </a:rPr>
              <a:t>falsos</a:t>
            </a:r>
            <a:r>
              <a:rPr lang="en-AU" altLang="de-DE" sz="2000" dirty="0">
                <a:solidFill>
                  <a:srgbClr val="333333"/>
                </a:solidFill>
              </a:rPr>
              <a:t> </a:t>
            </a:r>
            <a:r>
              <a:rPr lang="en-AU" altLang="de-DE" sz="2000" dirty="0" err="1">
                <a:solidFill>
                  <a:srgbClr val="333333"/>
                </a:solidFill>
              </a:rPr>
              <a:t>sorgeixin</a:t>
            </a:r>
            <a:r>
              <a:rPr lang="en-AU" altLang="de-DE" sz="2000" dirty="0">
                <a:solidFill>
                  <a:srgbClr val="333333"/>
                </a:solidFill>
              </a:rPr>
              <a:t> </a:t>
            </a:r>
            <a:r>
              <a:rPr lang="en-AU" altLang="de-DE" sz="2000" dirty="0" err="1">
                <a:solidFill>
                  <a:srgbClr val="333333"/>
                </a:solidFill>
              </a:rPr>
              <a:t>quan</a:t>
            </a:r>
            <a:r>
              <a:rPr lang="en-AU" altLang="de-DE" sz="2000" dirty="0">
                <a:solidFill>
                  <a:srgbClr val="333333"/>
                </a:solidFill>
              </a:rPr>
              <a:t> es </a:t>
            </a:r>
            <a:r>
              <a:rPr lang="en-AU" altLang="de-DE" sz="2000" dirty="0" err="1">
                <a:solidFill>
                  <a:srgbClr val="333333"/>
                </a:solidFill>
              </a:rPr>
              <a:t>té</a:t>
            </a:r>
            <a:r>
              <a:rPr lang="en-AU" altLang="de-DE" sz="2000" dirty="0">
                <a:solidFill>
                  <a:srgbClr val="333333"/>
                </a:solidFill>
              </a:rPr>
              <a:t> </a:t>
            </a:r>
            <a:r>
              <a:rPr lang="en-AU" altLang="de-DE" sz="2000" dirty="0" err="1">
                <a:solidFill>
                  <a:srgbClr val="333333"/>
                </a:solidFill>
              </a:rPr>
              <a:t>por</a:t>
            </a:r>
            <a:r>
              <a:rPr lang="en-AU" altLang="de-DE" sz="2000" dirty="0">
                <a:solidFill>
                  <a:srgbClr val="333333"/>
                </a:solidFill>
              </a:rPr>
              <a:t> </a:t>
            </a:r>
            <a:r>
              <a:rPr lang="en-AU" altLang="de-DE" sz="2000" dirty="0" err="1">
                <a:solidFill>
                  <a:srgbClr val="333333"/>
                </a:solidFill>
              </a:rPr>
              <a:t>i</a:t>
            </a:r>
            <a:r>
              <a:rPr lang="en-AU" altLang="de-DE" sz="2000" dirty="0">
                <a:solidFill>
                  <a:srgbClr val="333333"/>
                </a:solidFill>
              </a:rPr>
              <a:t> </a:t>
            </a:r>
            <a:r>
              <a:rPr lang="en-AU" altLang="de-DE" sz="2000" dirty="0" err="1">
                <a:solidFill>
                  <a:srgbClr val="333333"/>
                </a:solidFill>
              </a:rPr>
              <a:t>quan</a:t>
            </a:r>
            <a:r>
              <a:rPr lang="en-AU" altLang="de-DE" sz="2000" dirty="0">
                <a:solidFill>
                  <a:srgbClr val="333333"/>
                </a:solidFill>
              </a:rPr>
              <a:t> </a:t>
            </a:r>
            <a:r>
              <a:rPr lang="en-AU" altLang="de-DE" sz="2000" dirty="0" err="1">
                <a:solidFill>
                  <a:srgbClr val="333333"/>
                </a:solidFill>
              </a:rPr>
              <a:t>s'està</a:t>
            </a:r>
            <a:r>
              <a:rPr lang="en-AU" altLang="de-DE" sz="2000" dirty="0">
                <a:solidFill>
                  <a:srgbClr val="333333"/>
                </a:solidFill>
              </a:rPr>
              <a:t> </a:t>
            </a:r>
            <a:r>
              <a:rPr lang="en-AU" altLang="de-DE" sz="2000" dirty="0" err="1">
                <a:solidFill>
                  <a:srgbClr val="333333"/>
                </a:solidFill>
              </a:rPr>
              <a:t>sota</a:t>
            </a:r>
            <a:r>
              <a:rPr lang="en-AU" altLang="de-DE" sz="2000" dirty="0">
                <a:solidFill>
                  <a:srgbClr val="333333"/>
                </a:solidFill>
              </a:rPr>
              <a:t> </a:t>
            </a:r>
            <a:r>
              <a:rPr lang="en-AU" altLang="de-DE" sz="2000" dirty="0" err="1">
                <a:solidFill>
                  <a:srgbClr val="333333"/>
                </a:solidFill>
              </a:rPr>
              <a:t>molta</a:t>
            </a:r>
            <a:r>
              <a:rPr lang="en-AU" altLang="de-DE" sz="2000" dirty="0">
                <a:solidFill>
                  <a:srgbClr val="333333"/>
                </a:solidFill>
              </a:rPr>
              <a:t> </a:t>
            </a:r>
            <a:r>
              <a:rPr lang="en-AU" altLang="de-DE" sz="2000" dirty="0" err="1">
                <a:solidFill>
                  <a:srgbClr val="333333"/>
                </a:solidFill>
              </a:rPr>
              <a:t>pressió</a:t>
            </a:r>
            <a:r>
              <a:rPr lang="en-AU" altLang="de-DE" sz="2000" dirty="0">
                <a:solidFill>
                  <a:srgbClr val="333333"/>
                </a:solidFill>
              </a:rPr>
              <a:t>. </a:t>
            </a:r>
            <a:r>
              <a:rPr lang="en-AU" altLang="de-DE" sz="2000" dirty="0" err="1">
                <a:solidFill>
                  <a:srgbClr val="333333"/>
                </a:solidFill>
              </a:rPr>
              <a:t>Abans</a:t>
            </a:r>
            <a:r>
              <a:rPr lang="en-AU" altLang="de-DE" sz="2000" dirty="0">
                <a:solidFill>
                  <a:srgbClr val="333333"/>
                </a:solidFill>
              </a:rPr>
              <a:t> </a:t>
            </a:r>
            <a:r>
              <a:rPr lang="en-AU" altLang="de-DE" sz="2000" dirty="0" err="1">
                <a:solidFill>
                  <a:srgbClr val="333333"/>
                </a:solidFill>
              </a:rPr>
              <a:t>d'establir</a:t>
            </a:r>
            <a:r>
              <a:rPr lang="en-AU" altLang="de-DE" sz="2000" dirty="0">
                <a:solidFill>
                  <a:srgbClr val="333333"/>
                </a:solidFill>
              </a:rPr>
              <a:t> conclusions: </a:t>
            </a:r>
            <a:r>
              <a:rPr lang="en-AU" altLang="de-DE" sz="2000" dirty="0" err="1">
                <a:solidFill>
                  <a:srgbClr val="333333"/>
                </a:solidFill>
              </a:rPr>
              <a:t>Pensa</a:t>
            </a:r>
            <a:r>
              <a:rPr lang="en-AU" altLang="de-DE" sz="2000" dirty="0">
                <a:solidFill>
                  <a:srgbClr val="333333"/>
                </a:solidFill>
              </a:rPr>
              <a:t> </a:t>
            </a:r>
            <a:r>
              <a:rPr lang="en-AU" altLang="de-DE" sz="2000" dirty="0" err="1">
                <a:solidFill>
                  <a:srgbClr val="333333"/>
                </a:solidFill>
              </a:rPr>
              <a:t>amb</a:t>
            </a:r>
            <a:r>
              <a:rPr lang="en-AU" altLang="de-DE" sz="2000" dirty="0">
                <a:solidFill>
                  <a:srgbClr val="333333"/>
                </a:solidFill>
              </a:rPr>
              <a:t> </a:t>
            </a:r>
            <a:r>
              <a:rPr lang="en-AU" altLang="de-DE" sz="2000" dirty="0" err="1">
                <a:solidFill>
                  <a:srgbClr val="333333"/>
                </a:solidFill>
              </a:rPr>
              <a:t>cura</a:t>
            </a:r>
            <a:r>
              <a:rPr lang="en-AU" altLang="de-DE" sz="2000" dirty="0">
                <a:solidFill>
                  <a:srgbClr val="333333"/>
                </a:solidFill>
              </a:rPr>
              <a:t> </a:t>
            </a:r>
            <a:r>
              <a:rPr lang="en-AU" altLang="de-DE" sz="2000" dirty="0" err="1">
                <a:solidFill>
                  <a:srgbClr val="333333"/>
                </a:solidFill>
              </a:rPr>
              <a:t>si</a:t>
            </a:r>
            <a:r>
              <a:rPr lang="en-AU" altLang="de-DE" sz="2000" dirty="0">
                <a:solidFill>
                  <a:srgbClr val="333333"/>
                </a:solidFill>
              </a:rPr>
              <a:t> la </a:t>
            </a:r>
            <a:r>
              <a:rPr lang="en-AU" altLang="de-DE" sz="2000" dirty="0" err="1">
                <a:solidFill>
                  <a:srgbClr val="333333"/>
                </a:solidFill>
              </a:rPr>
              <a:t>suposició</a:t>
            </a:r>
            <a:r>
              <a:rPr lang="en-AU" altLang="de-DE" sz="2000" dirty="0">
                <a:solidFill>
                  <a:srgbClr val="333333"/>
                </a:solidFill>
              </a:rPr>
              <a:t> </a:t>
            </a:r>
            <a:r>
              <a:rPr lang="en-AU" altLang="de-DE" sz="2000" dirty="0" err="1">
                <a:solidFill>
                  <a:srgbClr val="333333"/>
                </a:solidFill>
              </a:rPr>
              <a:t>és</a:t>
            </a:r>
            <a:r>
              <a:rPr lang="en-AU" altLang="de-DE" sz="2000" dirty="0">
                <a:solidFill>
                  <a:srgbClr val="333333"/>
                </a:solidFill>
              </a:rPr>
              <a:t> </a:t>
            </a:r>
            <a:r>
              <a:rPr lang="en-AU" altLang="de-DE" sz="2000" dirty="0" err="1">
                <a:solidFill>
                  <a:srgbClr val="333333"/>
                </a:solidFill>
              </a:rPr>
              <a:t>objectiva</a:t>
            </a:r>
            <a:r>
              <a:rPr lang="en-AU" altLang="de-DE" sz="2000" dirty="0">
                <a:solidFill>
                  <a:srgbClr val="333333"/>
                </a:solidFill>
              </a:rPr>
              <a:t> </a:t>
            </a:r>
            <a:r>
              <a:rPr lang="en-AU" altLang="de-DE" sz="2000" dirty="0" err="1">
                <a:solidFill>
                  <a:srgbClr val="333333"/>
                </a:solidFill>
              </a:rPr>
              <a:t>i</a:t>
            </a:r>
            <a:r>
              <a:rPr lang="en-AU" altLang="de-DE" sz="2000" dirty="0">
                <a:solidFill>
                  <a:srgbClr val="333333"/>
                </a:solidFill>
              </a:rPr>
              <a:t> ben </a:t>
            </a:r>
            <a:r>
              <a:rPr lang="en-AU" altLang="de-DE" sz="2000" dirty="0" err="1">
                <a:solidFill>
                  <a:srgbClr val="333333"/>
                </a:solidFill>
              </a:rPr>
              <a:t>fundada</a:t>
            </a:r>
            <a:r>
              <a:rPr lang="en-AU" altLang="de-DE" sz="2000" dirty="0">
                <a:solidFill>
                  <a:srgbClr val="333333"/>
                </a:solidFill>
              </a:rPr>
              <a:t>! </a:t>
            </a:r>
            <a:r>
              <a:rPr lang="en-AU" altLang="de-DE" sz="2000" dirty="0" err="1">
                <a:solidFill>
                  <a:srgbClr val="333333"/>
                </a:solidFill>
              </a:rPr>
              <a:t>També</a:t>
            </a:r>
            <a:r>
              <a:rPr lang="en-AU" altLang="de-DE" sz="2000" dirty="0">
                <a:solidFill>
                  <a:srgbClr val="333333"/>
                </a:solidFill>
              </a:rPr>
              <a:t> </a:t>
            </a:r>
            <a:r>
              <a:rPr lang="en-AU" altLang="de-DE" sz="2000" dirty="0" err="1">
                <a:solidFill>
                  <a:srgbClr val="333333"/>
                </a:solidFill>
              </a:rPr>
              <a:t>tingues</a:t>
            </a:r>
            <a:r>
              <a:rPr lang="en-AU" altLang="de-DE" sz="2000" dirty="0">
                <a:solidFill>
                  <a:srgbClr val="333333"/>
                </a:solidFill>
              </a:rPr>
              <a:t> </a:t>
            </a:r>
            <a:r>
              <a:rPr lang="en-AU" altLang="de-DE" sz="2000" dirty="0" err="1">
                <a:solidFill>
                  <a:srgbClr val="333333"/>
                </a:solidFill>
              </a:rPr>
              <a:t>en</a:t>
            </a:r>
            <a:r>
              <a:rPr lang="en-AU" altLang="de-DE" sz="2000" dirty="0">
                <a:solidFill>
                  <a:srgbClr val="333333"/>
                </a:solidFill>
              </a:rPr>
              <a:t> </a:t>
            </a:r>
            <a:r>
              <a:rPr lang="en-AU" altLang="de-DE" sz="2000" dirty="0" err="1">
                <a:solidFill>
                  <a:srgbClr val="333333"/>
                </a:solidFill>
              </a:rPr>
              <a:t>compte</a:t>
            </a:r>
            <a:r>
              <a:rPr lang="en-AU" altLang="de-DE" sz="2000" dirty="0">
                <a:solidFill>
                  <a:srgbClr val="333333"/>
                </a:solidFill>
              </a:rPr>
              <a:t>: </a:t>
            </a:r>
            <a:r>
              <a:rPr lang="en-AU" altLang="de-DE" sz="2000" dirty="0" err="1">
                <a:solidFill>
                  <a:srgbClr val="333333"/>
                </a:solidFill>
              </a:rPr>
              <a:t>En</a:t>
            </a:r>
            <a:r>
              <a:rPr lang="en-AU" altLang="de-DE" sz="2000" dirty="0">
                <a:solidFill>
                  <a:srgbClr val="333333"/>
                </a:solidFill>
              </a:rPr>
              <a:t> </a:t>
            </a:r>
            <a:r>
              <a:rPr lang="en-AU" altLang="de-DE" sz="2000" dirty="0" err="1">
                <a:solidFill>
                  <a:srgbClr val="333333"/>
                </a:solidFill>
              </a:rPr>
              <a:t>comparació</a:t>
            </a:r>
            <a:r>
              <a:rPr lang="en-AU" altLang="de-DE" sz="2000" dirty="0">
                <a:solidFill>
                  <a:srgbClr val="333333"/>
                </a:solidFill>
              </a:rPr>
              <a:t> </a:t>
            </a:r>
            <a:r>
              <a:rPr lang="en-AU" altLang="de-DE" sz="2000" dirty="0" err="1">
                <a:solidFill>
                  <a:srgbClr val="333333"/>
                </a:solidFill>
              </a:rPr>
              <a:t>amb</a:t>
            </a:r>
            <a:r>
              <a:rPr lang="en-AU" altLang="de-DE" sz="2000" dirty="0">
                <a:solidFill>
                  <a:srgbClr val="333333"/>
                </a:solidFill>
              </a:rPr>
              <a:t> </a:t>
            </a:r>
            <a:r>
              <a:rPr lang="en-AU" altLang="de-DE" sz="2000" dirty="0" err="1">
                <a:solidFill>
                  <a:srgbClr val="333333"/>
                </a:solidFill>
              </a:rPr>
              <a:t>els</a:t>
            </a:r>
            <a:r>
              <a:rPr lang="en-AU" altLang="de-DE" sz="2000" dirty="0">
                <a:solidFill>
                  <a:srgbClr val="333333"/>
                </a:solidFill>
              </a:rPr>
              <a:t> records reals, </a:t>
            </a:r>
            <a:r>
              <a:rPr lang="en-AU" altLang="de-DE" sz="2000" dirty="0" err="1">
                <a:solidFill>
                  <a:srgbClr val="333333"/>
                </a:solidFill>
              </a:rPr>
              <a:t>els</a:t>
            </a:r>
            <a:r>
              <a:rPr lang="en-AU" altLang="de-DE" sz="2000" dirty="0">
                <a:solidFill>
                  <a:srgbClr val="333333"/>
                </a:solidFill>
              </a:rPr>
              <a:t> </a:t>
            </a:r>
            <a:r>
              <a:rPr lang="en-AU" altLang="de-DE" sz="2000" dirty="0" err="1">
                <a:solidFill>
                  <a:srgbClr val="333333"/>
                </a:solidFill>
              </a:rPr>
              <a:t>falsos</a:t>
            </a:r>
            <a:r>
              <a:rPr lang="en-AU" altLang="de-DE" sz="2000" dirty="0">
                <a:solidFill>
                  <a:srgbClr val="333333"/>
                </a:solidFill>
              </a:rPr>
              <a:t> records </a:t>
            </a:r>
            <a:r>
              <a:rPr lang="en-AU" altLang="de-DE" sz="2000" dirty="0" err="1">
                <a:solidFill>
                  <a:srgbClr val="333333"/>
                </a:solidFill>
              </a:rPr>
              <a:t>sovint</a:t>
            </a:r>
            <a:r>
              <a:rPr lang="en-AU" altLang="de-DE" sz="2000" dirty="0">
                <a:solidFill>
                  <a:srgbClr val="333333"/>
                </a:solidFill>
              </a:rPr>
              <a:t> </a:t>
            </a:r>
            <a:r>
              <a:rPr lang="en-AU" altLang="de-DE" sz="2000" dirty="0" err="1">
                <a:solidFill>
                  <a:srgbClr val="333333"/>
                </a:solidFill>
              </a:rPr>
              <a:t>són</a:t>
            </a:r>
            <a:r>
              <a:rPr lang="en-AU" altLang="de-DE" sz="2000" dirty="0">
                <a:solidFill>
                  <a:srgbClr val="333333"/>
                </a:solidFill>
              </a:rPr>
              <a:t> </a:t>
            </a:r>
            <a:r>
              <a:rPr lang="en-AU" altLang="de-DE" sz="2000" dirty="0" err="1">
                <a:solidFill>
                  <a:srgbClr val="333333"/>
                </a:solidFill>
              </a:rPr>
              <a:t>vagues</a:t>
            </a:r>
            <a:r>
              <a:rPr lang="en-AU" altLang="de-DE" sz="2000" dirty="0">
                <a:solidFill>
                  <a:srgbClr val="333333"/>
                </a:solidFill>
              </a:rPr>
              <a:t>!</a:t>
            </a:r>
            <a:endParaRPr lang="en-US" sz="2000" dirty="0">
              <a:solidFill>
                <a:srgbClr val="333333"/>
              </a:solidFill>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5 – Memòria</a:t>
            </a:r>
          </a:p>
        </p:txBody>
      </p:sp>
      <p:sp>
        <p:nvSpPr>
          <p:cNvPr id="5" name="Slide Number Placeholder 4"/>
          <p:cNvSpPr>
            <a:spLocks noGrp="1"/>
          </p:cNvSpPr>
          <p:nvPr>
            <p:ph type="sldNum" sz="quarter" idx="12"/>
          </p:nvPr>
        </p:nvSpPr>
        <p:spPr/>
        <p:txBody>
          <a:bodyPr/>
          <a:lstStyle/>
          <a:p>
            <a:fld id="{AD86AA6A-EB01-48C5-8353-535667E9E2F6}" type="slidenum">
              <a:rPr lang="de-DE" altLang="es-ES" smtClean="0">
                <a:latin typeface="+mn-lt"/>
                <a:ea typeface="+mn-ea"/>
              </a:rPr>
              <a:pPr/>
              <a:t>81</a:t>
            </a:fld>
            <a:endParaRPr lang="de-DE" altLang="es-ES">
              <a:latin typeface="+mn-lt"/>
              <a:ea typeface="+mn-ea"/>
            </a:endParaRPr>
          </a:p>
        </p:txBody>
      </p:sp>
    </p:spTree>
    <p:extLst>
      <p:ext uri="{BB962C8B-B14F-4D97-AF65-F5344CB8AC3E}">
        <p14:creationId xmlns:p14="http://schemas.microsoft.com/office/powerpoint/2010/main" val="257139394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s-ES" altLang="ko-KR" sz="3600" dirty="0" err="1">
                <a:latin typeface="+mn-lt"/>
                <a:ea typeface="+mn-ea"/>
                <a:cs typeface="+mn-cs"/>
              </a:rPr>
              <a:t>Gràcies</a:t>
            </a:r>
            <a:r>
              <a:rPr lang="es-ES" altLang="ko-KR" sz="3600" dirty="0">
                <a:latin typeface="+mn-lt"/>
                <a:ea typeface="+mn-ea"/>
                <a:cs typeface="+mn-cs"/>
              </a:rPr>
              <a:t> Per La </a:t>
            </a:r>
            <a:r>
              <a:rPr lang="es-ES" altLang="ko-KR" sz="3600" dirty="0" err="1">
                <a:latin typeface="+mn-lt"/>
                <a:ea typeface="+mn-ea"/>
                <a:cs typeface="+mn-cs"/>
              </a:rPr>
              <a:t>Vostra</a:t>
            </a:r>
            <a:r>
              <a:rPr lang="es-ES" altLang="ko-KR" sz="3600" dirty="0">
                <a:latin typeface="+mn-lt"/>
                <a:ea typeface="+mn-ea"/>
                <a:cs typeface="+mn-cs"/>
              </a:rPr>
              <a:t> </a:t>
            </a:r>
            <a:r>
              <a:rPr lang="es-ES" altLang="ko-KR" sz="3600" dirty="0" err="1">
                <a:latin typeface="+mn-lt"/>
                <a:ea typeface="+mn-ea"/>
                <a:cs typeface="+mn-cs"/>
              </a:rPr>
              <a:t>Atenció</a:t>
            </a:r>
            <a:r>
              <a:rPr lang="es-E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a:solidFill>
                  <a:srgbClr val="004992"/>
                </a:solidFill>
              </a:rPr>
              <a:t>Per </a:t>
            </a:r>
            <a:r>
              <a:rPr lang="en-US" altLang="ko-KR" i="1" dirty="0" err="1">
                <a:solidFill>
                  <a:srgbClr val="004992"/>
                </a:solidFill>
              </a:rPr>
              <a:t>als</a:t>
            </a:r>
            <a:r>
              <a:rPr lang="en-US" altLang="ko-KR" i="1" dirty="0">
                <a:solidFill>
                  <a:srgbClr val="004992"/>
                </a:solidFill>
              </a:rPr>
              <a:t> </a:t>
            </a:r>
            <a:r>
              <a:rPr lang="en-US" altLang="ko-KR" i="1" dirty="0" err="1">
                <a:solidFill>
                  <a:srgbClr val="004992"/>
                </a:solidFill>
              </a:rPr>
              <a:t>i</a:t>
            </a:r>
            <a:r>
              <a:rPr lang="en-US" altLang="ko-KR" i="1" dirty="0">
                <a:solidFill>
                  <a:srgbClr val="004992"/>
                </a:solidFill>
              </a:rPr>
              <a:t> les </a:t>
            </a:r>
            <a:r>
              <a:rPr lang="en-US" altLang="ko-KR" i="1" dirty="0" err="1">
                <a:solidFill>
                  <a:srgbClr val="004992"/>
                </a:solidFill>
              </a:rPr>
              <a:t>conductores</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n-US" altLang="ko-KR" dirty="0">
                <a:solidFill>
                  <a:srgbClr val="004992"/>
                </a:solidFill>
              </a:rPr>
              <a:t>Si us </a:t>
            </a:r>
            <a:r>
              <a:rPr lang="en-US" altLang="ko-KR" dirty="0" err="1">
                <a:solidFill>
                  <a:srgbClr val="004992"/>
                </a:solidFill>
              </a:rPr>
              <a:t>plau</a:t>
            </a:r>
            <a:r>
              <a:rPr lang="en-US" altLang="ko-KR" dirty="0">
                <a:solidFill>
                  <a:srgbClr val="004992"/>
                </a:solidFill>
              </a:rPr>
              <a:t>, </a:t>
            </a:r>
            <a:r>
              <a:rPr lang="en-US" altLang="ko-KR" dirty="0" err="1">
                <a:solidFill>
                  <a:srgbClr val="004992"/>
                </a:solidFill>
              </a:rPr>
              <a:t>repartiu</a:t>
            </a:r>
            <a:r>
              <a:rPr lang="en-US" altLang="ko-KR" dirty="0">
                <a:solidFill>
                  <a:srgbClr val="004992"/>
                </a:solidFill>
              </a:rPr>
              <a:t> </a:t>
            </a:r>
            <a:r>
              <a:rPr lang="en-US" altLang="ko-KR" dirty="0" err="1">
                <a:solidFill>
                  <a:srgbClr val="004992"/>
                </a:solidFill>
              </a:rPr>
              <a:t>fulls</a:t>
            </a:r>
            <a:r>
              <a:rPr lang="en-US" altLang="ko-KR" dirty="0">
                <a:solidFill>
                  <a:srgbClr val="004992"/>
                </a:solidFill>
              </a:rPr>
              <a:t> de </a:t>
            </a:r>
            <a:r>
              <a:rPr lang="en-US" altLang="ko-KR" dirty="0" err="1">
                <a:solidFill>
                  <a:srgbClr val="004992"/>
                </a:solidFill>
              </a:rPr>
              <a:t>treball</a:t>
            </a:r>
            <a:r>
              <a:rPr lang="en-US" altLang="ko-KR" dirty="0">
                <a:solidFill>
                  <a:srgbClr val="004992"/>
                </a:solidFill>
              </a:rPr>
              <a:t>. </a:t>
            </a:r>
            <a:r>
              <a:rPr lang="en-US" altLang="ko-KR" dirty="0" err="1">
                <a:solidFill>
                  <a:srgbClr val="004992"/>
                </a:solidFill>
              </a:rPr>
              <a:t>Introdueix</a:t>
            </a:r>
            <a:r>
              <a:rPr lang="en-US" altLang="ko-KR" dirty="0">
                <a:solidFill>
                  <a:srgbClr val="004992"/>
                </a:solidFill>
              </a:rPr>
              <a:t> la nostra app COGITO (</a:t>
            </a:r>
            <a:r>
              <a:rPr lang="en-US" altLang="ko-KR" dirty="0" err="1">
                <a:solidFill>
                  <a:srgbClr val="004992"/>
                </a:solidFill>
              </a:rPr>
              <a:t>descàrrega</a:t>
            </a:r>
            <a:r>
              <a:rPr lang="en-US" altLang="ko-KR" dirty="0">
                <a:solidFill>
                  <a:srgbClr val="004992"/>
                </a:solidFill>
              </a:rPr>
              <a:t> </a:t>
            </a:r>
            <a:r>
              <a:rPr lang="en-US" altLang="ko-KR" dirty="0" err="1">
                <a:solidFill>
                  <a:srgbClr val="004992"/>
                </a:solidFill>
              </a:rPr>
              <a:t>gratuïta</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de-DE">
                <a:latin typeface="+mn-lt"/>
                <a:ea typeface="+mn-ea"/>
              </a:rPr>
              <a:t>Entrenament Metacognitiu 5 – Memòria</a:t>
            </a:r>
          </a:p>
        </p:txBody>
      </p:sp>
      <p:sp>
        <p:nvSpPr>
          <p:cNvPr id="4" name="Slide Number Placeholder 3"/>
          <p:cNvSpPr>
            <a:spLocks noGrp="1"/>
          </p:cNvSpPr>
          <p:nvPr>
            <p:ph type="sldNum" sz="quarter" idx="12"/>
          </p:nvPr>
        </p:nvSpPr>
        <p:spPr/>
        <p:txBody>
          <a:bodyPr/>
          <a:lstStyle/>
          <a:p>
            <a:fld id="{AD86AA6A-EB01-48C5-8353-535667E9E2F6}" type="slidenum">
              <a:rPr lang="de-DE" altLang="es-ES" smtClean="0">
                <a:latin typeface="+mn-lt"/>
                <a:ea typeface="+mn-ea"/>
              </a:rPr>
              <a:pPr/>
              <a:t>82</a:t>
            </a:fld>
            <a:endParaRPr lang="de-DE" altLang="es-ES">
              <a:latin typeface="+mn-lt"/>
              <a:ea typeface="+mn-ea"/>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ea typeface="+mn-ea"/>
              </a:rPr>
              <a:t>www.uke.de/mct_app</a:t>
            </a:r>
            <a:endParaRPr lang="de-DE" sz="1800" dirty="0">
              <a:solidFill>
                <a:srgbClr val="333333"/>
              </a:solidFill>
              <a:ea typeface="+mn-ea"/>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137069255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Entrenament Metacognitiu 5 – Memòria</a:t>
            </a:r>
          </a:p>
        </p:txBody>
      </p:sp>
      <p:sp>
        <p:nvSpPr>
          <p:cNvPr id="4" name="Slide Number Placeholder 3"/>
          <p:cNvSpPr>
            <a:spLocks noGrp="1"/>
          </p:cNvSpPr>
          <p:nvPr>
            <p:ph type="sldNum" sz="quarter" idx="12"/>
          </p:nvPr>
        </p:nvSpPr>
        <p:spPr/>
        <p:txBody>
          <a:bodyPr/>
          <a:lstStyle/>
          <a:p>
            <a:fld id="{AD86AA6A-EB01-48C5-8353-535667E9E2F6}" type="slidenum">
              <a:rPr lang="de-DE" altLang="es-ES" smtClean="0">
                <a:latin typeface="+mn-lt"/>
                <a:ea typeface="+mn-ea"/>
              </a:rPr>
              <a:pPr/>
              <a:t>83</a:t>
            </a:fld>
            <a:endParaRPr lang="de-DE" altLang="es-ES">
              <a:latin typeface="+mn-lt"/>
              <a:ea typeface="+mn-ea"/>
            </a:endParaRPr>
          </a:p>
        </p:txBody>
      </p:sp>
      <p:graphicFrame>
        <p:nvGraphicFramePr>
          <p:cNvPr id="6" name="Group 2"/>
          <p:cNvGraphicFramePr>
            <a:graphicFrameLocks noGrp="1"/>
          </p:cNvGraphicFramePr>
          <p:nvPr>
            <p:extLst>
              <p:ext uri="{D42A27DB-BD31-4B8C-83A1-F6EECF244321}">
                <p14:modId xmlns:p14="http://schemas.microsoft.com/office/powerpoint/2010/main" val="1598068040"/>
              </p:ext>
            </p:extLst>
          </p:nvPr>
        </p:nvGraphicFramePr>
        <p:xfrm>
          <a:off x="408954" y="2011680"/>
          <a:ext cx="11375999" cy="435868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Name Fotograf/Künstler</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Source/</a:t>
                      </a:r>
                      <a:endParaRPr kumimoji="0" lang="de-DE" sz="10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CC = genutzt unter </a:t>
                      </a:r>
                      <a:r>
                        <a:rPr kumimoji="0" lang="de-DE" sz="1000" b="0" i="0" u="none" strike="noStrike" cap="none" normalizeH="0" baseline="0" dirty="0" err="1">
                          <a:ln>
                            <a:noFill/>
                          </a:ln>
                          <a:solidFill>
                            <a:srgbClr val="333333"/>
                          </a:solidFill>
                          <a:effectLst/>
                          <a:latin typeface="+mn-lt"/>
                          <a:ea typeface="+mn-ea"/>
                          <a:cs typeface="+mn-cs"/>
                        </a:rPr>
                        <a:t>creative</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commons</a:t>
                      </a:r>
                      <a:r>
                        <a:rPr kumimoji="0" lang="de-DE" sz="1000" b="0" i="0" u="none" strike="noStrike" cap="none" normalizeH="0" baseline="0" dirty="0">
                          <a:ln>
                            <a:noFill/>
                          </a:ln>
                          <a:solidFill>
                            <a:srgbClr val="333333"/>
                          </a:solidFill>
                          <a:effectLst/>
                          <a:latin typeface="+mn-lt"/>
                          <a:ea typeface="+mn-ea"/>
                          <a:cs typeface="+mn-cs"/>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Bernd Hampel, Helmut Schack, Andreas Weißgerber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Private/privat</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Untitled/ohne Titel</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Paintings of Spanish landscape/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Gemälde einer katalanischen Landschaft</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The Rocketeer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Kirk Talks to Spock about his Fez Addiction</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Star trek/</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Raumschiff Enterprise</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lyricsart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Dresden bombing</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Bombed Dresden/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Zerbombtes Dresden</a:t>
                      </a:r>
                      <a:endParaRPr kumimoji="0" lang="de-DE" sz="1000" b="0" i="0" u="none" strike="noStrike" cap="none" normalizeH="0" baseline="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Nobik Attila</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Piaget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missha</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Bugs Bunny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Norman Rockwell</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Edited by/Editiert v. Michael B. Miller</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False memory pictures/False Memory Bilder</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Geobra Brandstätter; Stefan Merz &amp; Frank Burmeister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playmobil figures/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Playmobilbilder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Ximena Del Villar Derpsch</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a:ln>
                            <a:noFill/>
                          </a:ln>
                          <a:solidFill>
                            <a:srgbClr val="333333"/>
                          </a:solidFill>
                          <a:effectLst/>
                          <a:latin typeface="+mn-lt"/>
                          <a:ea typeface="+mn-ea"/>
                          <a:cs typeface="+mn-cs"/>
                        </a:rPr>
                        <a:t>Private/privat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Drawings/</a:t>
                      </a:r>
                      <a:r>
                        <a:rPr kumimoji="0" lang="en-GB" sz="1000" b="0" i="0" u="none" strike="noStrike" cap="none" normalizeH="0" baseline="0" dirty="0" err="1">
                          <a:ln>
                            <a:noFill/>
                          </a:ln>
                          <a:solidFill>
                            <a:srgbClr val="333333"/>
                          </a:solidFill>
                          <a:effectLst/>
                          <a:latin typeface="+mn-lt"/>
                          <a:ea typeface="+mn-ea"/>
                          <a:cs typeface="+mn-cs"/>
                        </a:rPr>
                        <a:t>Zeichnungen</a:t>
                      </a:r>
                      <a:r>
                        <a:rPr kumimoji="0" lang="en-GB" sz="1000" b="0" i="0" u="none" strike="noStrike" cap="none" normalizeH="0" baseline="0" dirty="0">
                          <a:ln>
                            <a:noFill/>
                          </a:ln>
                          <a:solidFill>
                            <a:srgbClr val="333333"/>
                          </a:solidFill>
                          <a:effectLst/>
                          <a:latin typeface="+mn-lt"/>
                          <a:ea typeface="+mn-ea"/>
                          <a:cs typeface="+mn-cs"/>
                        </a:rPr>
                        <a:t>: Robbery/</a:t>
                      </a:r>
                      <a:r>
                        <a:rPr kumimoji="0" lang="en-GB" sz="1000" b="0" i="0" u="none" strike="noStrike" cap="none" normalizeH="0" baseline="0" dirty="0" err="1">
                          <a:ln>
                            <a:noFill/>
                          </a:ln>
                          <a:solidFill>
                            <a:srgbClr val="333333"/>
                          </a:solidFill>
                          <a:effectLst/>
                          <a:latin typeface="+mn-lt"/>
                          <a:ea typeface="+mn-ea"/>
                          <a:cs typeface="+mn-cs"/>
                        </a:rPr>
                        <a:t>Raub</a:t>
                      </a:r>
                      <a:r>
                        <a:rPr kumimoji="0" lang="en-GB" sz="1000" b="0" i="0" u="none" strike="noStrike" cap="none" normalizeH="0" baseline="0" dirty="0">
                          <a:ln>
                            <a:noFill/>
                          </a:ln>
                          <a:solidFill>
                            <a:srgbClr val="333333"/>
                          </a:solidFill>
                          <a:effectLst/>
                          <a:latin typeface="+mn-lt"/>
                          <a:ea typeface="+mn-ea"/>
                          <a:cs typeface="+mn-cs"/>
                        </a:rPr>
                        <a:t>, Beach/Strand, Pool, Bank, Camping, Living room/</a:t>
                      </a:r>
                      <a:r>
                        <a:rPr kumimoji="0" lang="en-GB" sz="1000" b="0" i="0" u="none" strike="noStrike" cap="none" normalizeH="0" baseline="0" dirty="0" err="1">
                          <a:ln>
                            <a:noFill/>
                          </a:ln>
                          <a:solidFill>
                            <a:srgbClr val="333333"/>
                          </a:solidFill>
                          <a:effectLst/>
                          <a:latin typeface="+mn-lt"/>
                          <a:ea typeface="+mn-ea"/>
                          <a:cs typeface="+mn-cs"/>
                        </a:rPr>
                        <a:t>Wohnzimmer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3" marB="45723"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pt-BR" sz="3600">
                <a:solidFill>
                  <a:srgbClr val="004992"/>
                </a:solidFill>
                <a:latin typeface="+mn-lt"/>
                <a:ea typeface="+mn-ea"/>
                <a:cs typeface="+mn-cs"/>
              </a:rPr>
              <a:t>Veiem i recordem tothom el mateix?</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5 – Memòria</a:t>
            </a:r>
          </a:p>
        </p:txBody>
      </p:sp>
      <p:sp>
        <p:nvSpPr>
          <p:cNvPr id="4" name="Slide Number Placeholder 3"/>
          <p:cNvSpPr>
            <a:spLocks noGrp="1"/>
          </p:cNvSpPr>
          <p:nvPr>
            <p:ph type="sldNum" sz="quarter" idx="12"/>
          </p:nvPr>
        </p:nvSpPr>
        <p:spPr/>
        <p:txBody>
          <a:bodyPr/>
          <a:lstStyle/>
          <a:p>
            <a:fld id="{AD86AA6A-EB01-48C5-8353-535667E9E2F6}" type="slidenum">
              <a:rPr lang="de-DE" altLang="es-ES" smtClean="0">
                <a:latin typeface="+mn-lt"/>
                <a:ea typeface="+mn-ea"/>
              </a:rPr>
              <a:pPr/>
              <a:t>84</a:t>
            </a:fld>
            <a:endParaRPr lang="de-DE" altLang="es-ES">
              <a:latin typeface="+mn-lt"/>
              <a:ea typeface="+mn-ea"/>
            </a:endParaRPr>
          </a:p>
        </p:txBody>
      </p:sp>
      <p:pic>
        <p:nvPicPr>
          <p:cNvPr id="7"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944485" y="2204864"/>
            <a:ext cx="426894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4"/>
          <p:cNvSpPr txBox="1">
            <a:spLocks noChangeArrowheads="1"/>
          </p:cNvSpPr>
          <p:nvPr/>
        </p:nvSpPr>
        <p:spPr bwMode="auto">
          <a:xfrm>
            <a:off x="408955" y="5703639"/>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en-US" altLang="de-DE" sz="2400" dirty="0">
                <a:solidFill>
                  <a:srgbClr val="333333"/>
                </a:solidFill>
                <a:latin typeface="+mn-lt"/>
                <a:ea typeface="+mn-ea"/>
              </a:rPr>
              <a:t>Per </a:t>
            </a:r>
            <a:r>
              <a:rPr lang="en-US" altLang="de-DE" sz="2400" dirty="0" err="1">
                <a:solidFill>
                  <a:srgbClr val="333333"/>
                </a:solidFill>
                <a:latin typeface="+mn-lt"/>
                <a:ea typeface="+mn-ea"/>
              </a:rPr>
              <a:t>exemple</a:t>
            </a:r>
            <a:r>
              <a:rPr lang="en-US" altLang="de-DE" sz="2400" dirty="0">
                <a:solidFill>
                  <a:srgbClr val="333333"/>
                </a:solidFill>
                <a:latin typeface="+mn-lt"/>
                <a:ea typeface="+mn-ea"/>
              </a:rPr>
              <a:t>: 3 </a:t>
            </a:r>
            <a:r>
              <a:rPr lang="en-US" altLang="de-DE" sz="2400" dirty="0" err="1">
                <a:solidFill>
                  <a:srgbClr val="333333"/>
                </a:solidFill>
                <a:latin typeface="+mn-lt"/>
                <a:ea typeface="+mn-ea"/>
              </a:rPr>
              <a:t>pintors</a:t>
            </a:r>
            <a:r>
              <a:rPr lang="en-US" altLang="de-DE" sz="2400" dirty="0">
                <a:solidFill>
                  <a:srgbClr val="333333"/>
                </a:solidFill>
                <a:latin typeface="+mn-lt"/>
                <a:ea typeface="+mn-ea"/>
              </a:rPr>
              <a:t> </a:t>
            </a:r>
            <a:r>
              <a:rPr lang="en-US" altLang="de-DE" sz="2400" dirty="0" err="1">
                <a:solidFill>
                  <a:srgbClr val="333333"/>
                </a:solidFill>
                <a:latin typeface="+mn-lt"/>
                <a:ea typeface="+mn-ea"/>
              </a:rPr>
              <a:t>pinten</a:t>
            </a:r>
            <a:r>
              <a:rPr lang="en-US" altLang="de-DE" sz="2400" dirty="0">
                <a:solidFill>
                  <a:srgbClr val="333333"/>
                </a:solidFill>
                <a:latin typeface="+mn-lt"/>
                <a:ea typeface="+mn-ea"/>
              </a:rPr>
              <a:t> la </a:t>
            </a:r>
            <a:r>
              <a:rPr lang="en-US" altLang="de-DE" sz="2400" dirty="0" err="1">
                <a:solidFill>
                  <a:srgbClr val="333333"/>
                </a:solidFill>
                <a:latin typeface="+mn-lt"/>
                <a:ea typeface="+mn-ea"/>
              </a:rPr>
              <a:t>mateixa</a:t>
            </a:r>
            <a:r>
              <a:rPr lang="en-US" altLang="de-DE" sz="2400" dirty="0">
                <a:solidFill>
                  <a:srgbClr val="333333"/>
                </a:solidFill>
                <a:latin typeface="+mn-lt"/>
                <a:ea typeface="+mn-ea"/>
              </a:rPr>
              <a:t> </a:t>
            </a:r>
            <a:r>
              <a:rPr lang="en-US" altLang="de-DE" sz="2400" dirty="0" err="1">
                <a:solidFill>
                  <a:srgbClr val="333333"/>
                </a:solidFill>
                <a:latin typeface="+mn-lt"/>
                <a:ea typeface="+mn-ea"/>
              </a:rPr>
              <a:t>plaça</a:t>
            </a:r>
            <a:r>
              <a:rPr lang="en-US" altLang="de-DE" sz="2400" dirty="0">
                <a:solidFill>
                  <a:srgbClr val="333333"/>
                </a:solidFill>
                <a:latin typeface="+mn-lt"/>
                <a:ea typeface="+mn-ea"/>
              </a:rPr>
              <a:t> de </a:t>
            </a:r>
            <a:r>
              <a:rPr lang="en-US" altLang="de-DE" sz="2400" dirty="0" err="1">
                <a:solidFill>
                  <a:srgbClr val="333333"/>
                </a:solidFill>
                <a:latin typeface="+mn-lt"/>
                <a:ea typeface="+mn-ea"/>
              </a:rPr>
              <a:t>poble</a:t>
            </a:r>
            <a:r>
              <a:rPr lang="en-US" altLang="de-DE" sz="2400" dirty="0">
                <a:solidFill>
                  <a:srgbClr val="333333"/>
                </a:solidFill>
                <a:latin typeface="+mn-lt"/>
                <a:ea typeface="+mn-ea"/>
              </a:rPr>
              <a:t>…</a:t>
            </a:r>
            <a:endParaRPr lang="fr-FR" altLang="de-DE" sz="2400" b="0" dirty="0">
              <a:solidFill>
                <a:srgbClr val="333333"/>
              </a:solidFill>
              <a:latin typeface="+mn-lt"/>
              <a:ea typeface="+mn-ea"/>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err="1">
                <a:solidFill>
                  <a:srgbClr val="004992"/>
                </a:solidFill>
                <a:latin typeface="+mn-lt"/>
                <a:ea typeface="+mn-ea"/>
                <a:cs typeface="+mn-cs"/>
              </a:rPr>
              <a:t>Busqueu</a:t>
            </a:r>
            <a:r>
              <a:rPr lang="en-US" sz="3600" dirty="0">
                <a:solidFill>
                  <a:srgbClr val="004992"/>
                </a:solidFill>
                <a:latin typeface="+mn-lt"/>
                <a:ea typeface="+mn-ea"/>
                <a:cs typeface="+mn-cs"/>
              </a:rPr>
              <a:t> les </a:t>
            </a:r>
            <a:r>
              <a:rPr lang="en-US" sz="3600" dirty="0" err="1">
                <a:solidFill>
                  <a:srgbClr val="004992"/>
                </a:solidFill>
                <a:latin typeface="+mn-lt"/>
                <a:ea typeface="+mn-ea"/>
                <a:cs typeface="+mn-cs"/>
              </a:rPr>
              <a:t>diferències</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els</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tres</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quadres</a:t>
            </a:r>
            <a:r>
              <a:rPr lang="en-US" sz="3600" dirty="0">
                <a:solidFill>
                  <a:srgbClr val="004992"/>
                </a:solidFill>
                <a:latin typeface="+mn-lt"/>
                <a:ea typeface="+mn-ea"/>
                <a:cs typeface="+mn-cs"/>
              </a:rPr>
              <a:t>, per </a:t>
            </a:r>
            <a:r>
              <a:rPr lang="en-US" sz="3600" dirty="0" err="1">
                <a:solidFill>
                  <a:srgbClr val="004992"/>
                </a:solidFill>
                <a:latin typeface="+mn-lt"/>
                <a:ea typeface="+mn-ea"/>
                <a:cs typeface="+mn-cs"/>
              </a:rPr>
              <a:t>exemple</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mida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i</a:t>
            </a:r>
            <a:r>
              <a:rPr lang="en-US" sz="3600" dirty="0">
                <a:solidFill>
                  <a:srgbClr val="004992"/>
                </a:solidFill>
                <a:latin typeface="+mn-lt"/>
                <a:ea typeface="+mn-ea"/>
                <a:cs typeface="+mn-cs"/>
              </a:rPr>
              <a:t> color. Quins </a:t>
            </a:r>
            <a:r>
              <a:rPr lang="en-US" sz="3600" dirty="0" err="1">
                <a:solidFill>
                  <a:srgbClr val="004992"/>
                </a:solidFill>
                <a:latin typeface="+mn-lt"/>
                <a:ea typeface="+mn-ea"/>
                <a:cs typeface="+mn-cs"/>
              </a:rPr>
              <a:t>detalls</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han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dibuixats</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diferents</a:t>
            </a:r>
            <a:r>
              <a:rPr lang="en-US" sz="3600" dirty="0">
                <a:solidFill>
                  <a:srgbClr val="004992"/>
                </a:solidFill>
                <a:latin typeface="+mn-lt"/>
                <a:ea typeface="+mn-ea"/>
                <a:cs typeface="+mn-cs"/>
              </a:rPr>
              <a:t> o </a:t>
            </a:r>
            <a:r>
              <a:rPr lang="en-US" sz="3600" dirty="0" err="1">
                <a:solidFill>
                  <a:srgbClr val="004992"/>
                </a:solidFill>
                <a:latin typeface="+mn-lt"/>
                <a:ea typeface="+mn-ea"/>
                <a:cs typeface="+mn-cs"/>
              </a:rPr>
              <a:t>han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estat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omesos</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5 – Memòria</a:t>
            </a:r>
          </a:p>
        </p:txBody>
      </p:sp>
      <p:sp>
        <p:nvSpPr>
          <p:cNvPr id="4" name="Slide Number Placeholder 3"/>
          <p:cNvSpPr>
            <a:spLocks noGrp="1"/>
          </p:cNvSpPr>
          <p:nvPr>
            <p:ph type="sldNum" sz="quarter" idx="12"/>
          </p:nvPr>
        </p:nvSpPr>
        <p:spPr/>
        <p:txBody>
          <a:bodyPr/>
          <a:lstStyle/>
          <a:p>
            <a:fld id="{AD86AA6A-EB01-48C5-8353-535667E9E2F6}" type="slidenum">
              <a:rPr lang="de-DE" altLang="es-ES" smtClean="0">
                <a:latin typeface="+mn-lt"/>
                <a:ea typeface="+mn-ea"/>
              </a:rPr>
              <a:pPr/>
              <a:t>85</a:t>
            </a:fld>
            <a:endParaRPr lang="de-DE" altLang="es-ES">
              <a:latin typeface="+mn-lt"/>
              <a:ea typeface="+mn-ea"/>
            </a:endParaRPr>
          </a:p>
        </p:txBody>
      </p:sp>
      <p:pic>
        <p:nvPicPr>
          <p:cNvPr id="14" name="Grafik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275" y="3146648"/>
            <a:ext cx="304136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Grafik 9"/>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8956" y="3146648"/>
            <a:ext cx="3361908"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Grafik 3"/>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68678" y="3146648"/>
            <a:ext cx="3680277"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189445"/>
          <p:cNvSpPr txBox="1">
            <a:spLocks noChangeArrowheads="1"/>
          </p:cNvSpPr>
          <p:nvPr/>
        </p:nvSpPr>
        <p:spPr bwMode="auto">
          <a:xfrm>
            <a:off x="4558275" y="5661248"/>
            <a:ext cx="3041360" cy="307777"/>
          </a:xfrm>
          <a:prstGeom prst="rect">
            <a:avLst/>
          </a:prstGeom>
          <a:noFill/>
          <a:ln w="9525">
            <a:noFill/>
            <a:miter lim="800000"/>
            <a:headEnd/>
            <a:tailEnd/>
          </a:ln>
        </p:spPr>
        <p:txBody>
          <a:bodyPr>
            <a:spAutoFit/>
          </a:bodyPr>
          <a:lstStyle/>
          <a:p>
            <a:pPr algn="ctr" eaLnBrk="1" hangingPunct="1">
              <a:spcBef>
                <a:spcPct val="50000"/>
              </a:spcBef>
              <a:defRPr/>
            </a:pPr>
            <a:r>
              <a:rPr lang="de-DE" sz="1400" b="0" dirty="0">
                <a:ea typeface="+mn-ea"/>
              </a:rPr>
              <a:t>Helmut Schack</a:t>
            </a:r>
          </a:p>
        </p:txBody>
      </p:sp>
      <p:sp>
        <p:nvSpPr>
          <p:cNvPr id="18" name="Caption_189443"/>
          <p:cNvSpPr txBox="1">
            <a:spLocks noChangeArrowheads="1"/>
          </p:cNvSpPr>
          <p:nvPr/>
        </p:nvSpPr>
        <p:spPr bwMode="auto">
          <a:xfrm>
            <a:off x="8068678" y="5661248"/>
            <a:ext cx="3680277" cy="307777"/>
          </a:xfrm>
          <a:prstGeom prst="rect">
            <a:avLst/>
          </a:prstGeom>
          <a:noFill/>
          <a:ln w="9525">
            <a:noFill/>
            <a:miter lim="800000"/>
            <a:headEnd/>
            <a:tailEnd/>
          </a:ln>
        </p:spPr>
        <p:txBody>
          <a:bodyPr>
            <a:spAutoFit/>
          </a:bodyPr>
          <a:lstStyle/>
          <a:p>
            <a:pPr algn="ctr" eaLnBrk="1" hangingPunct="1">
              <a:spcBef>
                <a:spcPct val="50000"/>
              </a:spcBef>
              <a:defRPr/>
            </a:pPr>
            <a:r>
              <a:rPr lang="de-DE" sz="1400" b="0" dirty="0">
                <a:ea typeface="+mn-ea"/>
              </a:rPr>
              <a:t>Bernd Hampel</a:t>
            </a:r>
          </a:p>
        </p:txBody>
      </p:sp>
      <p:sp>
        <p:nvSpPr>
          <p:cNvPr id="19" name="Caption_189444"/>
          <p:cNvSpPr txBox="1">
            <a:spLocks noChangeArrowheads="1"/>
          </p:cNvSpPr>
          <p:nvPr/>
        </p:nvSpPr>
        <p:spPr bwMode="auto">
          <a:xfrm>
            <a:off x="408956" y="5661248"/>
            <a:ext cx="3361908" cy="307777"/>
          </a:xfrm>
          <a:prstGeom prst="rect">
            <a:avLst/>
          </a:prstGeom>
          <a:noFill/>
          <a:ln w="9525">
            <a:noFill/>
            <a:miter lim="800000"/>
            <a:headEnd/>
            <a:tailEnd/>
          </a:ln>
        </p:spPr>
        <p:txBody>
          <a:bodyPr>
            <a:spAutoFit/>
          </a:bodyPr>
          <a:lstStyle/>
          <a:p>
            <a:pPr algn="ctr" eaLnBrk="1" hangingPunct="1">
              <a:spcBef>
                <a:spcPct val="50000"/>
              </a:spcBef>
              <a:defRPr/>
            </a:pPr>
            <a:r>
              <a:rPr lang="de-DE" sz="1400" b="0" dirty="0">
                <a:ea typeface="+mn-ea"/>
              </a:rPr>
              <a:t>Andreas Weißgerber</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err="1">
                <a:solidFill>
                  <a:srgbClr val="004992"/>
                </a:solidFill>
                <a:latin typeface="+mn-lt"/>
                <a:ea typeface="+mn-ea"/>
                <a:cs typeface="+mn-cs"/>
              </a:rPr>
              <a:t>Cada</a:t>
            </a:r>
            <a:r>
              <a:rPr lang="en-US" sz="3600" dirty="0">
                <a:solidFill>
                  <a:srgbClr val="004992"/>
                </a:solidFill>
                <a:latin typeface="+mn-lt"/>
                <a:ea typeface="+mn-ea"/>
                <a:cs typeface="+mn-cs"/>
              </a:rPr>
              <a:t> persona </a:t>
            </a:r>
            <a:r>
              <a:rPr lang="en-US" sz="3600" dirty="0" err="1">
                <a:solidFill>
                  <a:srgbClr val="004992"/>
                </a:solidFill>
                <a:latin typeface="+mn-lt"/>
                <a:ea typeface="+mn-ea"/>
                <a:cs typeface="+mn-cs"/>
              </a:rPr>
              <a:t>percep</a:t>
            </a:r>
            <a:r>
              <a:rPr lang="en-US" sz="3600" dirty="0">
                <a:solidFill>
                  <a:srgbClr val="004992"/>
                </a:solidFill>
                <a:latin typeface="+mn-lt"/>
                <a:ea typeface="+mn-ea"/>
                <a:cs typeface="+mn-cs"/>
              </a:rPr>
              <a:t> les </a:t>
            </a:r>
            <a:r>
              <a:rPr lang="en-US" sz="3600" dirty="0" err="1">
                <a:solidFill>
                  <a:srgbClr val="004992"/>
                </a:solidFill>
                <a:latin typeface="+mn-lt"/>
                <a:ea typeface="+mn-ea"/>
                <a:cs typeface="+mn-cs"/>
              </a:rPr>
              <a:t>coses</a:t>
            </a:r>
            <a:r>
              <a:rPr lang="en-US" sz="3600" dirty="0">
                <a:solidFill>
                  <a:srgbClr val="004992"/>
                </a:solidFill>
                <a:latin typeface="+mn-lt"/>
                <a:ea typeface="+mn-ea"/>
                <a:cs typeface="+mn-cs"/>
              </a:rPr>
              <a:t> de forma </a:t>
            </a:r>
            <a:r>
              <a:rPr lang="en-US" sz="3600" dirty="0" err="1">
                <a:solidFill>
                  <a:srgbClr val="004992"/>
                </a:solidFill>
                <a:latin typeface="+mn-lt"/>
                <a:ea typeface="+mn-ea"/>
                <a:cs typeface="+mn-cs"/>
              </a:rPr>
              <a:t>diferent</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Així</a:t>
            </a:r>
            <a:r>
              <a:rPr lang="en-US" sz="3600" dirty="0">
                <a:solidFill>
                  <a:srgbClr val="004992"/>
                </a:solidFill>
                <a:latin typeface="+mn-lt"/>
                <a:ea typeface="+mn-ea"/>
                <a:cs typeface="+mn-cs"/>
              </a:rPr>
              <a:t> com </a:t>
            </a:r>
            <a:r>
              <a:rPr lang="en-US" sz="3600" dirty="0" err="1">
                <a:solidFill>
                  <a:srgbClr val="004992"/>
                </a:solidFill>
                <a:latin typeface="+mn-lt"/>
                <a:ea typeface="+mn-ea"/>
                <a:cs typeface="+mn-cs"/>
              </a:rPr>
              <a:t>en</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aquests</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tres</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quadres</a:t>
            </a:r>
            <a:r>
              <a:rPr lang="en-US" sz="3600" dirty="0">
                <a:solidFill>
                  <a:srgbClr val="004992"/>
                </a:solidFill>
                <a:latin typeface="+mn-lt"/>
                <a:ea typeface="+mn-ea"/>
                <a:cs typeface="+mn-cs"/>
              </a:rPr>
              <a:t>: la </a:t>
            </a:r>
            <a:r>
              <a:rPr lang="en-US" sz="3600" dirty="0" err="1">
                <a:solidFill>
                  <a:srgbClr val="004992"/>
                </a:solidFill>
                <a:latin typeface="+mn-lt"/>
                <a:ea typeface="+mn-ea"/>
                <a:cs typeface="+mn-cs"/>
              </a:rPr>
              <a:t>mateixa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plaça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però</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amb</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moltes</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variacions</a:t>
            </a:r>
            <a:r>
              <a:rPr lang="en-US" sz="3600" dirty="0">
                <a:solidFill>
                  <a:srgbClr val="004992"/>
                </a:solidFill>
                <a:latin typeface="+mn-lt"/>
                <a:ea typeface="+mn-ea"/>
                <a:cs typeface="+mn-cs"/>
              </a:rPr>
              <a:t>!</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5 – Memòria</a:t>
            </a:r>
          </a:p>
        </p:txBody>
      </p:sp>
      <p:sp>
        <p:nvSpPr>
          <p:cNvPr id="4" name="Slide Number Placeholder 3"/>
          <p:cNvSpPr>
            <a:spLocks noGrp="1"/>
          </p:cNvSpPr>
          <p:nvPr>
            <p:ph type="sldNum" sz="quarter" idx="12"/>
          </p:nvPr>
        </p:nvSpPr>
        <p:spPr/>
        <p:txBody>
          <a:bodyPr/>
          <a:lstStyle/>
          <a:p>
            <a:fld id="{AD86AA6A-EB01-48C5-8353-535667E9E2F6}" type="slidenum">
              <a:rPr lang="de-DE" altLang="es-ES" smtClean="0">
                <a:latin typeface="+mn-lt"/>
                <a:ea typeface="+mn-ea"/>
              </a:rPr>
              <a:pPr/>
              <a:t>86</a:t>
            </a:fld>
            <a:endParaRPr lang="de-DE" altLang="es-ES">
              <a:latin typeface="+mn-lt"/>
              <a:ea typeface="+mn-ea"/>
            </a:endParaRPr>
          </a:p>
        </p:txBody>
      </p:sp>
      <p:pic>
        <p:nvPicPr>
          <p:cNvPr id="20" name="Grafik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275" y="3146648"/>
            <a:ext cx="304136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Grafik 9"/>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8956" y="3146648"/>
            <a:ext cx="3361908"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Grafik 3"/>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68678" y="3146648"/>
            <a:ext cx="3680277"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3" name="Caption_38"/>
          <p:cNvCxnSpPr>
            <a:cxnSpLocks noChangeShapeType="1"/>
          </p:cNvCxnSpPr>
          <p:nvPr/>
        </p:nvCxnSpPr>
        <p:spPr bwMode="auto">
          <a:xfrm flipV="1">
            <a:off x="6241281" y="3895837"/>
            <a:ext cx="360362" cy="287338"/>
          </a:xfrm>
          <a:prstGeom prst="straightConnector1">
            <a:avLst/>
          </a:prstGeom>
          <a:noFill/>
          <a:ln w="15875" algn="ctr">
            <a:solidFill>
              <a:srgbClr val="66FF33"/>
            </a:solidFill>
            <a:round/>
            <a:headEnd/>
            <a:tailEnd type="arrow" w="med" len="med"/>
          </a:ln>
          <a:extLst>
            <a:ext uri="{909E8E84-426E-40DD-AFC4-6F175D3DCCD1}">
              <a14:hiddenFill xmlns:a14="http://schemas.microsoft.com/office/drawing/2010/main">
                <a:noFill/>
              </a14:hiddenFill>
            </a:ext>
          </a:extLst>
        </p:spPr>
      </p:cxnSp>
      <p:cxnSp>
        <p:nvCxnSpPr>
          <p:cNvPr id="24" name="Caption_37"/>
          <p:cNvCxnSpPr>
            <a:cxnSpLocks noChangeShapeType="1"/>
          </p:cNvCxnSpPr>
          <p:nvPr/>
        </p:nvCxnSpPr>
        <p:spPr bwMode="auto">
          <a:xfrm flipV="1">
            <a:off x="10274051" y="4526979"/>
            <a:ext cx="360362" cy="287338"/>
          </a:xfrm>
          <a:prstGeom prst="straightConnector1">
            <a:avLst/>
          </a:prstGeom>
          <a:noFill/>
          <a:ln w="15875" algn="ctr">
            <a:solidFill>
              <a:srgbClr val="66FF33"/>
            </a:solidFill>
            <a:round/>
            <a:headEnd/>
            <a:tailEnd type="arrow" w="med" len="med"/>
          </a:ln>
          <a:extLst>
            <a:ext uri="{909E8E84-426E-40DD-AFC4-6F175D3DCCD1}">
              <a14:hiddenFill xmlns:a14="http://schemas.microsoft.com/office/drawing/2010/main">
                <a:noFill/>
              </a14:hiddenFill>
            </a:ext>
          </a:extLst>
        </p:spPr>
      </p:cxnSp>
      <p:cxnSp>
        <p:nvCxnSpPr>
          <p:cNvPr id="25" name="Caption_36"/>
          <p:cNvCxnSpPr>
            <a:cxnSpLocks noChangeShapeType="1"/>
          </p:cNvCxnSpPr>
          <p:nvPr/>
        </p:nvCxnSpPr>
        <p:spPr bwMode="auto">
          <a:xfrm flipV="1">
            <a:off x="2569195" y="4183175"/>
            <a:ext cx="360363" cy="287338"/>
          </a:xfrm>
          <a:prstGeom prst="straightConnector1">
            <a:avLst/>
          </a:prstGeom>
          <a:noFill/>
          <a:ln w="15875" algn="ctr">
            <a:solidFill>
              <a:srgbClr val="FF0000"/>
            </a:solidFill>
            <a:round/>
            <a:headEnd/>
            <a:tailEnd type="arrow" w="med" len="med"/>
          </a:ln>
          <a:extLst>
            <a:ext uri="{909E8E84-426E-40DD-AFC4-6F175D3DCCD1}">
              <a14:hiddenFill xmlns:a14="http://schemas.microsoft.com/office/drawing/2010/main">
                <a:noFill/>
              </a14:hiddenFill>
            </a:ext>
          </a:extLst>
        </p:spPr>
      </p:cxnSp>
      <p:sp>
        <p:nvSpPr>
          <p:cNvPr id="26" name="Caption_35"/>
          <p:cNvSpPr>
            <a:spLocks noChangeArrowheads="1"/>
          </p:cNvSpPr>
          <p:nvPr/>
        </p:nvSpPr>
        <p:spPr bwMode="auto">
          <a:xfrm>
            <a:off x="4657427" y="4005064"/>
            <a:ext cx="463550" cy="431800"/>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2800">
              <a:latin typeface="Arial" panose="020B0604020202020204" pitchFamily="34" charset="0"/>
            </a:endParaRPr>
          </a:p>
        </p:txBody>
      </p:sp>
      <p:sp>
        <p:nvSpPr>
          <p:cNvPr id="27" name="Caption_34"/>
          <p:cNvSpPr>
            <a:spLocks noChangeArrowheads="1"/>
          </p:cNvSpPr>
          <p:nvPr/>
        </p:nvSpPr>
        <p:spPr bwMode="auto">
          <a:xfrm>
            <a:off x="665485" y="4183175"/>
            <a:ext cx="463550" cy="431800"/>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2800">
              <a:latin typeface="Arial" panose="020B0604020202020204" pitchFamily="34" charset="0"/>
            </a:endParaRPr>
          </a:p>
        </p:txBody>
      </p:sp>
      <p:sp>
        <p:nvSpPr>
          <p:cNvPr id="28" name="Caption_33"/>
          <p:cNvSpPr>
            <a:spLocks noChangeArrowheads="1"/>
          </p:cNvSpPr>
          <p:nvPr/>
        </p:nvSpPr>
        <p:spPr bwMode="auto">
          <a:xfrm>
            <a:off x="8226325" y="4671442"/>
            <a:ext cx="463550" cy="4572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2800">
              <a:latin typeface="Arial" panose="020B0604020202020204" pitchFamily="34" charset="0"/>
            </a:endParaRPr>
          </a:p>
        </p:txBody>
      </p:sp>
      <p:sp>
        <p:nvSpPr>
          <p:cNvPr id="29" name="Caption_189445"/>
          <p:cNvSpPr txBox="1">
            <a:spLocks noChangeArrowheads="1"/>
          </p:cNvSpPr>
          <p:nvPr/>
        </p:nvSpPr>
        <p:spPr bwMode="auto">
          <a:xfrm>
            <a:off x="4558275" y="5661248"/>
            <a:ext cx="3041360" cy="738664"/>
          </a:xfrm>
          <a:prstGeom prst="rect">
            <a:avLst/>
          </a:prstGeom>
          <a:noFill/>
          <a:ln w="9525">
            <a:noFill/>
            <a:miter lim="800000"/>
            <a:headEnd/>
            <a:tailEnd/>
          </a:ln>
        </p:spPr>
        <p:txBody>
          <a:bodyPr>
            <a:spAutoFit/>
          </a:bodyPr>
          <a:lstStyle/>
          <a:p>
            <a:pPr algn="ctr" eaLnBrk="1" hangingPunct="1">
              <a:spcBef>
                <a:spcPct val="50000"/>
              </a:spcBef>
              <a:defRPr/>
            </a:pPr>
            <a:r>
              <a:rPr lang="en-US" sz="1400" b="0">
                <a:ea typeface="+mn-ea"/>
              </a:rPr>
              <a:t>Helmut Schack: La pintura té un color terra. Les palmeres no són tant rectes com en els altres quadres. </a:t>
            </a:r>
            <a:endParaRPr lang="de-DE" sz="1400" b="0" i="1" dirty="0">
              <a:solidFill>
                <a:srgbClr val="FF0000"/>
              </a:solidFill>
              <a:ea typeface="+mn-ea"/>
            </a:endParaRPr>
          </a:p>
        </p:txBody>
      </p:sp>
      <p:sp>
        <p:nvSpPr>
          <p:cNvPr id="30" name="Caption_189443"/>
          <p:cNvSpPr txBox="1">
            <a:spLocks noChangeArrowheads="1"/>
          </p:cNvSpPr>
          <p:nvPr/>
        </p:nvSpPr>
        <p:spPr bwMode="auto">
          <a:xfrm>
            <a:off x="8068678" y="5661248"/>
            <a:ext cx="3680277" cy="954107"/>
          </a:xfrm>
          <a:prstGeom prst="rect">
            <a:avLst/>
          </a:prstGeom>
          <a:noFill/>
          <a:ln w="9525">
            <a:noFill/>
            <a:miter lim="800000"/>
            <a:headEnd/>
            <a:tailEnd/>
          </a:ln>
        </p:spPr>
        <p:txBody>
          <a:bodyPr>
            <a:spAutoFit/>
          </a:bodyPr>
          <a:lstStyle/>
          <a:p>
            <a:pPr algn="ctr" eaLnBrk="1" hangingPunct="1">
              <a:spcBef>
                <a:spcPct val="50000"/>
              </a:spcBef>
              <a:defRPr/>
            </a:pPr>
            <a:r>
              <a:rPr lang="en-US" sz="1400" b="0" dirty="0">
                <a:ea typeface="+mn-ea"/>
              </a:rPr>
              <a:t>Bernd Hampel: </a:t>
            </a:r>
            <a:r>
              <a:rPr lang="en-US" sz="1400" b="0" dirty="0" err="1">
                <a:ea typeface="+mn-ea"/>
              </a:rPr>
              <a:t>En</a:t>
            </a:r>
            <a:r>
              <a:rPr lang="en-US" sz="1400" b="0" dirty="0">
                <a:ea typeface="+mn-ea"/>
              </a:rPr>
              <a:t> </a:t>
            </a:r>
            <a:r>
              <a:rPr lang="en-US" sz="1400" b="0" dirty="0" err="1">
                <a:ea typeface="+mn-ea"/>
              </a:rPr>
              <a:t>aquesta</a:t>
            </a:r>
            <a:r>
              <a:rPr lang="en-US" sz="1400" b="0" dirty="0">
                <a:ea typeface="+mn-ea"/>
              </a:rPr>
              <a:t> pintura </a:t>
            </a:r>
            <a:r>
              <a:rPr lang="en-US" sz="1400" b="0" dirty="0" err="1">
                <a:ea typeface="+mn-ea"/>
              </a:rPr>
              <a:t>els</a:t>
            </a:r>
            <a:r>
              <a:rPr lang="en-US" sz="1400" b="0" dirty="0">
                <a:ea typeface="+mn-ea"/>
              </a:rPr>
              <a:t> </a:t>
            </a:r>
            <a:r>
              <a:rPr lang="en-US" sz="1400" b="0" dirty="0" err="1">
                <a:ea typeface="+mn-ea"/>
              </a:rPr>
              <a:t>objectes</a:t>
            </a:r>
            <a:r>
              <a:rPr lang="en-US" sz="1400" b="0" dirty="0">
                <a:ea typeface="+mn-ea"/>
              </a:rPr>
              <a:t> </a:t>
            </a:r>
            <a:r>
              <a:rPr lang="en-US" sz="1400" b="0" dirty="0" err="1">
                <a:ea typeface="+mn-ea"/>
              </a:rPr>
              <a:t>estan</a:t>
            </a:r>
            <a:r>
              <a:rPr lang="en-US" sz="1400" b="0" dirty="0">
                <a:ea typeface="+mn-ea"/>
              </a:rPr>
              <a:t> molt </a:t>
            </a:r>
            <a:r>
              <a:rPr lang="en-US" sz="1400" b="0" dirty="0" err="1">
                <a:ea typeface="+mn-ea"/>
              </a:rPr>
              <a:t>junts</a:t>
            </a:r>
            <a:r>
              <a:rPr lang="en-US" sz="1400" b="0" dirty="0">
                <a:ea typeface="+mn-ea"/>
              </a:rPr>
              <a:t>. </a:t>
            </a:r>
            <a:r>
              <a:rPr lang="en-US" sz="1400" b="0" dirty="0" err="1">
                <a:ea typeface="+mn-ea"/>
              </a:rPr>
              <a:t>En</a:t>
            </a:r>
            <a:r>
              <a:rPr lang="en-US" sz="1400" b="0" dirty="0">
                <a:ea typeface="+mn-ea"/>
              </a:rPr>
              <a:t> contrast </a:t>
            </a:r>
            <a:r>
              <a:rPr lang="en-US" sz="1400" b="0" dirty="0" err="1">
                <a:ea typeface="+mn-ea"/>
              </a:rPr>
              <a:t>a,b</a:t>
            </a:r>
            <a:r>
              <a:rPr lang="en-US" sz="1400" b="0" dirty="0">
                <a:ea typeface="+mn-ea"/>
              </a:rPr>
              <a:t> </a:t>
            </a:r>
            <a:r>
              <a:rPr lang="en-US" sz="1400" b="0" dirty="0" err="1">
                <a:ea typeface="+mn-ea"/>
              </a:rPr>
              <a:t>els</a:t>
            </a:r>
            <a:r>
              <a:rPr lang="en-US" sz="1400" b="0" dirty="0">
                <a:ea typeface="+mn-ea"/>
              </a:rPr>
              <a:t> </a:t>
            </a:r>
            <a:r>
              <a:rPr lang="en-US" sz="1400" b="0" dirty="0" err="1">
                <a:ea typeface="+mn-ea"/>
              </a:rPr>
              <a:t>altres</a:t>
            </a:r>
            <a:r>
              <a:rPr lang="en-US" sz="1400" b="0" dirty="0">
                <a:ea typeface="+mn-ea"/>
              </a:rPr>
              <a:t> dos </a:t>
            </a:r>
            <a:r>
              <a:rPr lang="en-US" sz="1400" b="0" dirty="0" err="1">
                <a:ea typeface="+mn-ea"/>
              </a:rPr>
              <a:t>quadres</a:t>
            </a:r>
            <a:r>
              <a:rPr lang="en-US" sz="1400" b="0" dirty="0">
                <a:ea typeface="+mn-ea"/>
              </a:rPr>
              <a:t>, la </a:t>
            </a:r>
            <a:r>
              <a:rPr lang="en-US" sz="1400" b="0" dirty="0" err="1">
                <a:ea typeface="+mn-ea"/>
              </a:rPr>
              <a:t>paret</a:t>
            </a:r>
            <a:r>
              <a:rPr lang="en-US" sz="1400" b="0" dirty="0">
                <a:ea typeface="+mn-ea"/>
              </a:rPr>
              <a:t> de </a:t>
            </a:r>
            <a:r>
              <a:rPr lang="en-US" sz="1400" b="0" dirty="0" err="1">
                <a:ea typeface="+mn-ea"/>
              </a:rPr>
              <a:t>l'esquerra</a:t>
            </a:r>
            <a:r>
              <a:rPr lang="en-US" sz="1400" b="0" dirty="0">
                <a:ea typeface="+mn-ea"/>
              </a:rPr>
              <a:t> </a:t>
            </a:r>
            <a:r>
              <a:rPr lang="en-US" sz="1400" b="0" dirty="0" err="1">
                <a:ea typeface="+mn-ea"/>
              </a:rPr>
              <a:t>té</a:t>
            </a:r>
            <a:r>
              <a:rPr lang="en-US" sz="1400" b="0" dirty="0">
                <a:ea typeface="+mn-ea"/>
              </a:rPr>
              <a:t> </a:t>
            </a:r>
            <a:r>
              <a:rPr lang="en-US" sz="1400" b="0" dirty="0" err="1">
                <a:ea typeface="+mn-ea"/>
              </a:rPr>
              <a:t>tres</a:t>
            </a:r>
            <a:r>
              <a:rPr lang="en-US" sz="1400" b="0" dirty="0">
                <a:ea typeface="+mn-ea"/>
              </a:rPr>
              <a:t> arcs (</a:t>
            </a:r>
            <a:r>
              <a:rPr lang="en-US" sz="1400" b="0" dirty="0" err="1">
                <a:ea typeface="+mn-ea"/>
              </a:rPr>
              <a:t>veure</a:t>
            </a:r>
            <a:r>
              <a:rPr lang="en-US" sz="1400" b="0" dirty="0">
                <a:ea typeface="+mn-ea"/>
              </a:rPr>
              <a:t> cercles). </a:t>
            </a:r>
            <a:endParaRPr lang="de-DE" sz="1400" b="0" dirty="0">
              <a:ea typeface="+mn-ea"/>
            </a:endParaRPr>
          </a:p>
        </p:txBody>
      </p:sp>
      <p:sp>
        <p:nvSpPr>
          <p:cNvPr id="31" name="Caption_189444"/>
          <p:cNvSpPr txBox="1">
            <a:spLocks noChangeArrowheads="1"/>
          </p:cNvSpPr>
          <p:nvPr/>
        </p:nvSpPr>
        <p:spPr bwMode="auto">
          <a:xfrm>
            <a:off x="408955" y="5661248"/>
            <a:ext cx="3361908" cy="954107"/>
          </a:xfrm>
          <a:prstGeom prst="rect">
            <a:avLst/>
          </a:prstGeom>
          <a:noFill/>
          <a:ln w="9525">
            <a:noFill/>
            <a:miter lim="800000"/>
            <a:headEnd/>
            <a:tailEnd/>
          </a:ln>
        </p:spPr>
        <p:txBody>
          <a:bodyPr>
            <a:spAutoFit/>
          </a:bodyPr>
          <a:lstStyle/>
          <a:p>
            <a:pPr algn="ctr" eaLnBrk="1" hangingPunct="1">
              <a:spcBef>
                <a:spcPct val="50000"/>
              </a:spcBef>
              <a:defRPr/>
            </a:pPr>
            <a:r>
              <a:rPr lang="en-US" sz="1400" b="0">
                <a:ea typeface="+mn-ea"/>
              </a:rPr>
              <a:t>Andreas Weißgerber: La plaça és molt acolorida. La casa rosa de la dreta (veure les fletxes) és púrpura en la pintura de Hampel i vermella en la de Schack. </a:t>
            </a:r>
            <a:endParaRPr lang="de-DE" sz="1400" b="0" i="1" dirty="0">
              <a:solidFill>
                <a:srgbClr val="FF0000"/>
              </a:solidFill>
              <a:ea typeface="+mn-ea"/>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a:solidFill>
                  <a:srgbClr val="004992"/>
                </a:solidFill>
                <a:latin typeface="+mn-lt"/>
                <a:ea typeface="+mn-ea"/>
                <a:cs typeface="+mn-cs"/>
              </a:rPr>
              <a:t>La nostra </a:t>
            </a:r>
            <a:r>
              <a:rPr lang="en-US" sz="3600" dirty="0" err="1">
                <a:solidFill>
                  <a:srgbClr val="004992"/>
                </a:solidFill>
                <a:latin typeface="+mn-lt"/>
                <a:ea typeface="+mn-ea"/>
                <a:cs typeface="+mn-cs"/>
              </a:rPr>
              <a:t>memòria</a:t>
            </a:r>
            <a:r>
              <a:rPr lang="en-US" sz="3600" dirty="0">
                <a:solidFill>
                  <a:srgbClr val="004992"/>
                </a:solidFill>
                <a:latin typeface="+mn-lt"/>
                <a:ea typeface="+mn-ea"/>
                <a:cs typeface="+mn-cs"/>
              </a:rPr>
              <a:t> no </a:t>
            </a:r>
            <a:r>
              <a:rPr lang="en-US" sz="3600" dirty="0" err="1">
                <a:solidFill>
                  <a:srgbClr val="004992"/>
                </a:solidFill>
                <a:latin typeface="+mn-lt"/>
                <a:ea typeface="+mn-ea"/>
                <a:cs typeface="+mn-cs"/>
              </a:rPr>
              <a:t>funciona</a:t>
            </a:r>
            <a:r>
              <a:rPr lang="en-US" sz="3600" dirty="0">
                <a:solidFill>
                  <a:srgbClr val="004992"/>
                </a:solidFill>
                <a:latin typeface="+mn-lt"/>
                <a:ea typeface="+mn-ea"/>
                <a:cs typeface="+mn-cs"/>
              </a:rPr>
              <a:t> com </a:t>
            </a:r>
            <a:r>
              <a:rPr lang="en-US" sz="3600" dirty="0" err="1">
                <a:solidFill>
                  <a:srgbClr val="004992"/>
                </a:solidFill>
                <a:latin typeface="+mn-lt"/>
                <a:ea typeface="+mn-ea"/>
                <a:cs typeface="+mn-cs"/>
              </a:rPr>
              <a:t>una</a:t>
            </a:r>
            <a:r>
              <a:rPr lang="en-US" sz="3600" dirty="0">
                <a:solidFill>
                  <a:srgbClr val="004992"/>
                </a:solidFill>
                <a:latin typeface="+mn-lt"/>
                <a:ea typeface="+mn-ea"/>
                <a:cs typeface="+mn-cs"/>
              </a:rPr>
              <a:t> </a:t>
            </a:r>
            <a:r>
              <a:rPr lang="en-US" sz="3600" dirty="0" err="1">
                <a:solidFill>
                  <a:srgbClr val="004992"/>
                </a:solidFill>
                <a:latin typeface="+mn-lt"/>
                <a:ea typeface="+mn-ea"/>
                <a:cs typeface="+mn-cs"/>
              </a:rPr>
              <a:t>càmera</a:t>
            </a:r>
            <a:r>
              <a:rPr lang="en-US" sz="3600" dirty="0">
                <a:solidFill>
                  <a:srgbClr val="004992"/>
                </a:solidFill>
                <a:latin typeface="+mn-lt"/>
                <a:ea typeface="+mn-ea"/>
                <a:cs typeface="+mn-cs"/>
              </a:rPr>
              <a:t>!</a:t>
            </a:r>
            <a:br>
              <a:rPr lang="en-US" sz="3600" dirty="0">
                <a:solidFill>
                  <a:srgbClr val="004992"/>
                </a:solidFill>
                <a:latin typeface="+mn-lt"/>
                <a:ea typeface="+mn-ea"/>
                <a:cs typeface="+mn-cs"/>
              </a:rPr>
            </a:br>
            <a:r>
              <a:rPr lang="en-US" dirty="0" err="1">
                <a:solidFill>
                  <a:srgbClr val="004992"/>
                </a:solidFill>
                <a:latin typeface="+mn-lt"/>
                <a:ea typeface="+mn-ea"/>
                <a:cs typeface="+mn-cs"/>
              </a:rPr>
              <a:t>S'ha</a:t>
            </a:r>
            <a:r>
              <a:rPr lang="en-US" dirty="0">
                <a:solidFill>
                  <a:srgbClr val="004992"/>
                </a:solidFill>
                <a:latin typeface="+mn-lt"/>
                <a:ea typeface="+mn-ea"/>
                <a:cs typeface="+mn-cs"/>
              </a:rPr>
              <a:t> de </a:t>
            </a:r>
            <a:r>
              <a:rPr lang="en-US" dirty="0" err="1">
                <a:solidFill>
                  <a:srgbClr val="004992"/>
                </a:solidFill>
                <a:latin typeface="+mn-lt"/>
                <a:ea typeface="+mn-ea"/>
                <a:cs typeface="+mn-cs"/>
              </a:rPr>
              <a:t>reconèixer</a:t>
            </a:r>
            <a:r>
              <a:rPr lang="en-US" dirty="0">
                <a:solidFill>
                  <a:srgbClr val="004992"/>
                </a:solidFill>
                <a:latin typeface="+mn-lt"/>
                <a:ea typeface="+mn-ea"/>
                <a:cs typeface="+mn-cs"/>
              </a:rPr>
              <a:t> que es pot </a:t>
            </a:r>
            <a:r>
              <a:rPr lang="en-US" dirty="0" err="1">
                <a:solidFill>
                  <a:srgbClr val="004992"/>
                </a:solidFill>
                <a:latin typeface="+mn-lt"/>
                <a:ea typeface="+mn-ea"/>
                <a:cs typeface="+mn-cs"/>
              </a:rPr>
              <a:t>estar</a:t>
            </a:r>
            <a:r>
              <a:rPr lang="en-US" dirty="0">
                <a:solidFill>
                  <a:srgbClr val="004992"/>
                </a:solidFill>
                <a:latin typeface="+mn-lt"/>
                <a:ea typeface="+mn-ea"/>
                <a:cs typeface="+mn-cs"/>
              </a:rPr>
              <a:t> </a:t>
            </a:r>
            <a:r>
              <a:rPr lang="en-US" dirty="0" err="1">
                <a:solidFill>
                  <a:srgbClr val="004992"/>
                </a:solidFill>
                <a:latin typeface="+mn-lt"/>
                <a:ea typeface="+mn-ea"/>
                <a:cs typeface="+mn-cs"/>
              </a:rPr>
              <a:t>equivocat</a:t>
            </a:r>
            <a:r>
              <a:rPr lang="en-US" dirty="0">
                <a:solidFill>
                  <a:srgbClr val="004992"/>
                </a:solidFill>
                <a:latin typeface="+mn-lt"/>
                <a:ea typeface="+mn-ea"/>
                <a:cs typeface="+mn-cs"/>
              </a:rPr>
              <a:t>/da</a:t>
            </a:r>
          </a:p>
        </p:txBody>
      </p:sp>
      <p:sp>
        <p:nvSpPr>
          <p:cNvPr id="3" name="Footer Placeholder 2"/>
          <p:cNvSpPr>
            <a:spLocks noGrp="1"/>
          </p:cNvSpPr>
          <p:nvPr>
            <p:ph type="ftr" sz="quarter" idx="11"/>
          </p:nvPr>
        </p:nvSpPr>
        <p:spPr/>
        <p:txBody>
          <a:bodyPr/>
          <a:lstStyle/>
          <a:p>
            <a:pPr>
              <a:defRPr/>
            </a:pPr>
            <a:r>
              <a:rPr lang="de-DE">
                <a:latin typeface="+mn-lt"/>
                <a:ea typeface="+mn-ea"/>
              </a:rPr>
              <a:t>Entrenament Metacognitiu 5 – Memòria</a:t>
            </a:r>
          </a:p>
        </p:txBody>
      </p:sp>
      <p:sp>
        <p:nvSpPr>
          <p:cNvPr id="4" name="Slide Number Placeholder 3"/>
          <p:cNvSpPr>
            <a:spLocks noGrp="1"/>
          </p:cNvSpPr>
          <p:nvPr>
            <p:ph type="sldNum" sz="quarter" idx="12"/>
          </p:nvPr>
        </p:nvSpPr>
        <p:spPr/>
        <p:txBody>
          <a:bodyPr/>
          <a:lstStyle/>
          <a:p>
            <a:fld id="{AD86AA6A-EB01-48C5-8353-535667E9E2F6}" type="slidenum">
              <a:rPr lang="de-DE" altLang="es-ES" smtClean="0">
                <a:latin typeface="+mn-lt"/>
                <a:ea typeface="+mn-ea"/>
              </a:rPr>
              <a:pPr/>
              <a:t>87</a:t>
            </a:fld>
            <a:endParaRPr lang="de-DE" altLang="es-ES">
              <a:latin typeface="+mn-lt"/>
              <a:ea typeface="+mn-ea"/>
            </a:endParaRPr>
          </a:p>
        </p:txBody>
      </p:sp>
      <p:pic>
        <p:nvPicPr>
          <p:cNvPr id="19" name="Grafik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84495" y="2058235"/>
            <a:ext cx="2788920" cy="2090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Grafik 3"/>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905044" y="4293097"/>
            <a:ext cx="2405259"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Grafik 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055750" y="4293096"/>
            <a:ext cx="2200725"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Grafik 4"/>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085275" y="4293097"/>
            <a:ext cx="1990969"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36"/>
          <p:cNvSpPr>
            <a:spLocks noChangeArrowheads="1"/>
          </p:cNvSpPr>
          <p:nvPr/>
        </p:nvSpPr>
        <p:spPr bwMode="auto">
          <a:xfrm>
            <a:off x="4920307" y="2825171"/>
            <a:ext cx="457200" cy="4572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de-DE" sz="2800">
              <a:latin typeface="Calibri Light"/>
            </a:endParaRPr>
          </a:p>
        </p:txBody>
      </p:sp>
      <p:sp>
        <p:nvSpPr>
          <p:cNvPr id="24" name="Caption_35"/>
          <p:cNvSpPr>
            <a:spLocks noChangeArrowheads="1"/>
          </p:cNvSpPr>
          <p:nvPr/>
        </p:nvSpPr>
        <p:spPr bwMode="auto">
          <a:xfrm>
            <a:off x="8975322" y="5228779"/>
            <a:ext cx="457200" cy="4572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en-US" altLang="de-DE" sz="2800">
              <a:latin typeface="Calibri Light"/>
            </a:endParaRPr>
          </a:p>
        </p:txBody>
      </p:sp>
      <p:sp>
        <p:nvSpPr>
          <p:cNvPr id="25" name="Caption_15"/>
          <p:cNvSpPr txBox="1">
            <a:spLocks noChangeArrowheads="1"/>
          </p:cNvSpPr>
          <p:nvPr/>
        </p:nvSpPr>
        <p:spPr bwMode="auto">
          <a:xfrm>
            <a:off x="7467600" y="2058235"/>
            <a:ext cx="4035417" cy="738664"/>
          </a:xfrm>
          <a:prstGeom prst="rect">
            <a:avLst/>
          </a:prstGeom>
          <a:noFill/>
          <a:ln w="9525">
            <a:noFill/>
            <a:miter lim="800000"/>
            <a:headEnd/>
            <a:tailEnd/>
          </a:ln>
        </p:spPr>
        <p:txBody>
          <a:bodyPr>
            <a:spAutoFit/>
          </a:bodyPr>
          <a:lstStyle/>
          <a:p>
            <a:pPr eaLnBrk="1" hangingPunct="1">
              <a:spcBef>
                <a:spcPct val="50000"/>
              </a:spcBef>
              <a:defRPr/>
            </a:pPr>
            <a:r>
              <a:rPr lang="es-ES" sz="1400" b="0" dirty="0">
                <a:ea typeface="+mn-ea"/>
              </a:rPr>
              <a:t>Foto de la plaça de poble original: S'ha de tenir en compte que els dos cotxes no estaven allà quan es van pintar els quadres</a:t>
            </a:r>
            <a:endParaRPr lang="de-DE" sz="1400" b="0" dirty="0">
              <a:ea typeface="+mn-ea"/>
            </a:endParaRPr>
          </a:p>
        </p:txBody>
      </p:sp>
      <p:sp>
        <p:nvSpPr>
          <p:cNvPr id="26" name="Caption_18"/>
          <p:cNvSpPr txBox="1">
            <a:spLocks noChangeArrowheads="1"/>
          </p:cNvSpPr>
          <p:nvPr/>
        </p:nvSpPr>
        <p:spPr bwMode="auto">
          <a:xfrm>
            <a:off x="913011" y="5939016"/>
            <a:ext cx="2448271" cy="830997"/>
          </a:xfrm>
          <a:prstGeom prst="rect">
            <a:avLst/>
          </a:prstGeom>
          <a:noFill/>
          <a:ln w="9525">
            <a:noFill/>
            <a:miter lim="800000"/>
            <a:headEnd/>
            <a:tailEnd/>
          </a:ln>
        </p:spPr>
        <p:txBody>
          <a:bodyPr wrap="square">
            <a:spAutoFit/>
          </a:bodyPr>
          <a:lstStyle/>
          <a:p>
            <a:pPr algn="ctr">
              <a:spcBef>
                <a:spcPct val="50000"/>
              </a:spcBef>
              <a:defRPr/>
            </a:pPr>
            <a:r>
              <a:rPr lang="en-US" sz="1200" b="0">
                <a:ea typeface="+mn-ea"/>
              </a:rPr>
              <a:t>Andreas Weißgerber: Les proporcions són coherents, però els colors no coincideixen (ex. la paret de pedra no és verda en realitat).</a:t>
            </a:r>
            <a:endParaRPr lang="de-DE" sz="1200" b="0" dirty="0">
              <a:ea typeface="+mn-ea"/>
            </a:endParaRPr>
          </a:p>
        </p:txBody>
      </p:sp>
      <p:sp>
        <p:nvSpPr>
          <p:cNvPr id="27" name="Caption_17"/>
          <p:cNvSpPr txBox="1">
            <a:spLocks noChangeArrowheads="1"/>
          </p:cNvSpPr>
          <p:nvPr/>
        </p:nvSpPr>
        <p:spPr bwMode="auto">
          <a:xfrm>
            <a:off x="5085276" y="5939017"/>
            <a:ext cx="1990969" cy="461665"/>
          </a:xfrm>
          <a:prstGeom prst="rect">
            <a:avLst/>
          </a:prstGeom>
          <a:noFill/>
          <a:ln w="9525">
            <a:noFill/>
            <a:miter lim="800000"/>
            <a:headEnd/>
            <a:tailEnd/>
          </a:ln>
        </p:spPr>
        <p:txBody>
          <a:bodyPr>
            <a:spAutoFit/>
          </a:bodyPr>
          <a:lstStyle/>
          <a:p>
            <a:pPr algn="ctr">
              <a:spcBef>
                <a:spcPct val="50000"/>
              </a:spcBef>
              <a:defRPr/>
            </a:pPr>
            <a:r>
              <a:rPr lang="en-US" sz="1200" b="0">
                <a:ea typeface="+mn-ea"/>
              </a:rPr>
              <a:t>Helmut Schack: Les palmeres reals són molt rectes.</a:t>
            </a:r>
            <a:endParaRPr lang="de-DE" sz="1200" b="0" dirty="0">
              <a:ea typeface="+mn-ea"/>
            </a:endParaRPr>
          </a:p>
        </p:txBody>
      </p:sp>
      <p:sp>
        <p:nvSpPr>
          <p:cNvPr id="28" name="Caption_19"/>
          <p:cNvSpPr txBox="1">
            <a:spLocks noChangeArrowheads="1"/>
          </p:cNvSpPr>
          <p:nvPr/>
        </p:nvSpPr>
        <p:spPr bwMode="auto">
          <a:xfrm>
            <a:off x="8905044" y="5939017"/>
            <a:ext cx="2405259" cy="646331"/>
          </a:xfrm>
          <a:prstGeom prst="rect">
            <a:avLst/>
          </a:prstGeom>
          <a:noFill/>
          <a:ln w="9525">
            <a:noFill/>
            <a:miter lim="800000"/>
            <a:headEnd/>
            <a:tailEnd/>
          </a:ln>
        </p:spPr>
        <p:txBody>
          <a:bodyPr>
            <a:spAutoFit/>
          </a:bodyPr>
          <a:lstStyle/>
          <a:p>
            <a:pPr algn="ctr">
              <a:spcBef>
                <a:spcPct val="50000"/>
              </a:spcBef>
              <a:defRPr/>
            </a:pPr>
            <a:r>
              <a:rPr lang="en-US" sz="1200" b="0" dirty="0">
                <a:ea typeface="+mn-ea"/>
              </a:rPr>
              <a:t>Bernd Hampel: Hi ha </a:t>
            </a:r>
            <a:r>
              <a:rPr lang="en-US" sz="1200" b="0" dirty="0" err="1">
                <a:ea typeface="+mn-ea"/>
              </a:rPr>
              <a:t>només</a:t>
            </a:r>
            <a:r>
              <a:rPr lang="en-US" sz="1200" b="0" dirty="0">
                <a:ea typeface="+mn-ea"/>
              </a:rPr>
              <a:t> dos arcs </a:t>
            </a:r>
            <a:r>
              <a:rPr lang="en-US" sz="1200" b="0" dirty="0" err="1">
                <a:ea typeface="+mn-ea"/>
              </a:rPr>
              <a:t>en</a:t>
            </a:r>
            <a:r>
              <a:rPr lang="en-US" sz="1200" b="0" dirty="0">
                <a:ea typeface="+mn-ea"/>
              </a:rPr>
              <a:t> la </a:t>
            </a:r>
            <a:r>
              <a:rPr lang="en-US" sz="1200" b="0" dirty="0" err="1">
                <a:ea typeface="+mn-ea"/>
              </a:rPr>
              <a:t>paret</a:t>
            </a:r>
            <a:r>
              <a:rPr lang="en-US" sz="1200" b="0" dirty="0">
                <a:ea typeface="+mn-ea"/>
              </a:rPr>
              <a:t> de </a:t>
            </a:r>
            <a:r>
              <a:rPr lang="en-US" sz="1200" b="0" dirty="0" err="1">
                <a:ea typeface="+mn-ea"/>
              </a:rPr>
              <a:t>l'esquerra</a:t>
            </a:r>
            <a:r>
              <a:rPr lang="en-US" sz="1200" b="0" dirty="0">
                <a:ea typeface="+mn-ea"/>
              </a:rPr>
              <a:t> (</a:t>
            </a:r>
            <a:r>
              <a:rPr lang="en-US" sz="1200" b="0" dirty="0" err="1">
                <a:ea typeface="+mn-ea"/>
              </a:rPr>
              <a:t>veure</a:t>
            </a:r>
            <a:r>
              <a:rPr lang="en-US" sz="1200" b="0" dirty="0">
                <a:ea typeface="+mn-ea"/>
              </a:rPr>
              <a:t> </a:t>
            </a:r>
            <a:r>
              <a:rPr lang="en-US" sz="1200" b="0" dirty="0" err="1">
                <a:ea typeface="+mn-ea"/>
              </a:rPr>
              <a:t>el</a:t>
            </a:r>
            <a:r>
              <a:rPr lang="en-US" sz="1200" b="0" dirty="0">
                <a:ea typeface="+mn-ea"/>
              </a:rPr>
              <a:t> cercle </a:t>
            </a:r>
            <a:r>
              <a:rPr lang="en-US" sz="1200" b="0" dirty="0" err="1">
                <a:ea typeface="+mn-ea"/>
              </a:rPr>
              <a:t>vermell</a:t>
            </a:r>
            <a:r>
              <a:rPr lang="en-US" sz="1200" b="0" dirty="0">
                <a:ea typeface="+mn-ea"/>
              </a:rPr>
              <a:t>).</a:t>
            </a:r>
            <a:endParaRPr lang="de-DE" sz="1200" b="0" dirty="0">
              <a:ea typeface="+mn-ea"/>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latin typeface="+mn-lt"/>
                <a:ea typeface="+mn-ea"/>
              </a:rPr>
              <a:t>Entrenament Metacognitiu 5 – Memòria</a:t>
            </a:r>
          </a:p>
        </p:txBody>
      </p:sp>
      <p:sp>
        <p:nvSpPr>
          <p:cNvPr id="4" name="Slide Number Placeholder 3"/>
          <p:cNvSpPr>
            <a:spLocks noGrp="1"/>
          </p:cNvSpPr>
          <p:nvPr>
            <p:ph type="sldNum" sz="quarter" idx="12"/>
          </p:nvPr>
        </p:nvSpPr>
        <p:spPr/>
        <p:txBody>
          <a:bodyPr/>
          <a:lstStyle/>
          <a:p>
            <a:fld id="{AD86AA6A-EB01-48C5-8353-535667E9E2F6}" type="slidenum">
              <a:rPr lang="de-DE" altLang="es-ES" smtClean="0">
                <a:latin typeface="+mn-lt"/>
                <a:ea typeface="+mn-ea"/>
              </a:rPr>
              <a:pPr/>
              <a:t>88</a:t>
            </a:fld>
            <a:endParaRPr lang="de-DE" altLang="es-ES">
              <a:latin typeface="+mn-lt"/>
              <a:ea typeface="+mn-ea"/>
            </a:endParaRPr>
          </a:p>
        </p:txBody>
      </p:sp>
      <p:graphicFrame>
        <p:nvGraphicFramePr>
          <p:cNvPr id="6" name="Group 2"/>
          <p:cNvGraphicFramePr>
            <a:graphicFrameLocks noGrp="1"/>
          </p:cNvGraphicFramePr>
          <p:nvPr>
            <p:extLst>
              <p:ext uri="{D42A27DB-BD31-4B8C-83A1-F6EECF244321}">
                <p14:modId xmlns:p14="http://schemas.microsoft.com/office/powerpoint/2010/main" val="306541942"/>
              </p:ext>
            </p:extLst>
          </p:nvPr>
        </p:nvGraphicFramePr>
        <p:xfrm>
          <a:off x="408954" y="2011680"/>
          <a:ext cx="11375999" cy="128016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Name Fotograf/Künstler</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Source/</a:t>
                      </a:r>
                      <a:endParaRPr kumimoji="0" lang="de-DE" sz="10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Quelle</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Name des Bildes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CC = used with corresponding creative commons license; PP = used with personal permission of artist</a:t>
                      </a:r>
                      <a:endParaRPr kumimoji="0" lang="de-DE" sz="1000" b="0" i="0" u="none" strike="noStrike" cap="none" normalizeH="0" baseline="0" dirty="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CC = genutzt unter </a:t>
                      </a:r>
                      <a:r>
                        <a:rPr kumimoji="0" lang="de-DE" sz="1000" b="0" i="0" u="none" strike="noStrike" cap="none" normalizeH="0" baseline="0" dirty="0" err="1">
                          <a:ln>
                            <a:noFill/>
                          </a:ln>
                          <a:solidFill>
                            <a:srgbClr val="333333"/>
                          </a:solidFill>
                          <a:effectLst/>
                          <a:latin typeface="+mn-lt"/>
                          <a:ea typeface="+mn-ea"/>
                          <a:cs typeface="+mn-cs"/>
                        </a:rPr>
                        <a:t>creative</a:t>
                      </a:r>
                      <a:r>
                        <a:rPr kumimoji="0" lang="de-DE" sz="1000" b="0" i="0" u="none" strike="noStrike" cap="none" normalizeH="0" baseline="0" dirty="0">
                          <a:ln>
                            <a:noFill/>
                          </a:ln>
                          <a:solidFill>
                            <a:srgbClr val="333333"/>
                          </a:solidFill>
                          <a:effectLst/>
                          <a:latin typeface="+mn-lt"/>
                          <a:ea typeface="+mn-ea"/>
                          <a:cs typeface="+mn-cs"/>
                        </a:rPr>
                        <a:t> </a:t>
                      </a:r>
                      <a:r>
                        <a:rPr kumimoji="0" lang="de-DE" sz="1000" b="0" i="0" u="none" strike="noStrike" cap="none" normalizeH="0" baseline="0" dirty="0" err="1">
                          <a:ln>
                            <a:noFill/>
                          </a:ln>
                          <a:solidFill>
                            <a:srgbClr val="333333"/>
                          </a:solidFill>
                          <a:effectLst/>
                          <a:latin typeface="+mn-lt"/>
                          <a:ea typeface="+mn-ea"/>
                          <a:cs typeface="+mn-cs"/>
                        </a:rPr>
                        <a:t>commons</a:t>
                      </a:r>
                      <a:r>
                        <a:rPr kumimoji="0" lang="de-DE" sz="1000" b="0" i="0" u="none" strike="noStrike" cap="none" normalizeH="0" baseline="0" dirty="0">
                          <a:ln>
                            <a:noFill/>
                          </a:ln>
                          <a:solidFill>
                            <a:srgbClr val="333333"/>
                          </a:solidFill>
                          <a:effectLst/>
                          <a:latin typeface="+mn-lt"/>
                          <a:ea typeface="+mn-ea"/>
                          <a:cs typeface="+mn-cs"/>
                        </a:rPr>
                        <a:t> Lizenz, PP = verwendet mit persönlicher Zustimmung des Künstlers</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Description/Kurzbeschreibung</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Bernd Hampel, Helmut Schack, Andreas Weißgerber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Private/privat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Untitled/ohne Titel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Paintings of Spanish village square/</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Gemälde eines spanischen Dortplatzes</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cs typeface="+mn-cs"/>
              </a:rPr>
              <a:t>A full list can be obtained via </a:t>
            </a:r>
            <a:r>
              <a:rPr lang="de-DE" altLang="de-DE" sz="1200" u="sng" dirty="0">
                <a:solidFill>
                  <a:srgbClr val="333333"/>
                </a:solidFill>
                <a:latin typeface="+mn-lt"/>
                <a:cs typeface="+mn-cs"/>
              </a:rPr>
              <a:t>www.uke.de/mct</a:t>
            </a:r>
            <a:r>
              <a:rPr lang="de-DE" altLang="de-DE" sz="1200" dirty="0">
                <a:solidFill>
                  <a:srgbClr val="333333"/>
                </a:solidFill>
                <a:latin typeface="+mn-lt"/>
                <a:cs typeface="+mn-cs"/>
              </a:rPr>
              <a:t>. </a:t>
            </a:r>
            <a:r>
              <a:rPr lang="en-GB" altLang="de-DE" sz="1200" dirty="0">
                <a:solidFill>
                  <a:srgbClr val="333333"/>
                </a:solidFill>
                <a:latin typeface="+mn-lt"/>
                <a:cs typeface="+mn-cs"/>
              </a:rPr>
              <a:t>If we have involuntarily breached copyright, please</a:t>
            </a:r>
            <a:r>
              <a:rPr lang="de-DE" altLang="de-DE" sz="1200" dirty="0">
                <a:solidFill>
                  <a:srgbClr val="333333"/>
                </a:solidFill>
                <a:latin typeface="+mn-lt"/>
                <a:cs typeface="+mn-cs"/>
              </a:rPr>
              <a:t> accept our apologies. In this case, we kindly ask creators for their</a:t>
            </a:r>
            <a:r>
              <a:rPr lang="en-GB" altLang="de-DE" sz="1200" dirty="0">
                <a:solidFill>
                  <a:srgbClr val="333333"/>
                </a:solidFill>
                <a:latin typeface="+mn-lt"/>
                <a:cs typeface="+mn-cs"/>
              </a:rPr>
              <a:t> permission to use their work under </a:t>
            </a:r>
            <a:r>
              <a:rPr lang="en-GB" altLang="de-DE" sz="1200">
                <a:solidFill>
                  <a:srgbClr val="333333"/>
                </a:solidFill>
                <a:latin typeface="+mn-lt"/>
                <a:cs typeface="+mn-cs"/>
              </a:rPr>
              <a:t>the “fair use” </a:t>
            </a:r>
            <a:r>
              <a:rPr lang="en-GB" altLang="de-DE" sz="1200" dirty="0">
                <a:solidFill>
                  <a:srgbClr val="333333"/>
                </a:solidFill>
                <a:latin typeface="+mn-lt"/>
                <a:cs typeface="+mn-cs"/>
              </a:rPr>
              <a:t>policy.</a:t>
            </a:r>
            <a:br>
              <a:rPr lang="de-DE" altLang="de-DE" sz="1200" dirty="0">
                <a:solidFill>
                  <a:srgbClr val="333333"/>
                </a:solidFill>
                <a:latin typeface="+mn-lt"/>
                <a:cs typeface="+mn-cs"/>
              </a:rPr>
            </a:br>
            <a:r>
              <a:rPr lang="de-DE" altLang="de-DE" sz="1200" dirty="0">
                <a:solidFill>
                  <a:srgbClr val="333333"/>
                </a:solidFill>
                <a:latin typeface="+mn-lt"/>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cs typeface="+mn-cs"/>
              </a:rPr>
              <a:t>www.uke.de/mkt</a:t>
            </a:r>
            <a:r>
              <a:rPr lang="de-DE" altLang="de-DE" sz="1200" dirty="0">
                <a:solidFill>
                  <a:srgbClr val="333333"/>
                </a:solidFill>
                <a:latin typeface="+mn-lt"/>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4743</Words>
  <Application>Microsoft Office PowerPoint</Application>
  <PresentationFormat>Benutzerdefiniert</PresentationFormat>
  <Paragraphs>745</Paragraphs>
  <Slides>88</Slides>
  <Notes>88</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88</vt:i4>
      </vt:variant>
    </vt:vector>
  </HeadingPairs>
  <TitlesOfParts>
    <vt:vector size="96" baseType="lpstr">
      <vt:lpstr>Arial</vt:lpstr>
      <vt:lpstr>WingDings</vt:lpstr>
      <vt:lpstr>Times New Roman</vt:lpstr>
      <vt:lpstr>Calibri Light</vt:lpstr>
      <vt:lpstr>Symbol</vt:lpstr>
      <vt:lpstr>WingDings</vt:lpstr>
      <vt:lpstr>Calibri</vt:lpstr>
      <vt:lpstr>UKE_PPT-Vorlage_16zu9</vt:lpstr>
      <vt:lpstr>EMC 5 B – Memòria</vt:lpstr>
      <vt:lpstr>Memòria</vt:lpstr>
      <vt:lpstr>Memòria</vt:lpstr>
      <vt:lpstr>Memòria</vt:lpstr>
      <vt:lpstr>Memòria</vt:lpstr>
      <vt:lpstr>Memòria</vt:lpstr>
      <vt:lpstr>Què danya la memòria?</vt:lpstr>
      <vt:lpstr>Què danya la memòria?</vt:lpstr>
      <vt:lpstr>Què danya la memòria?</vt:lpstr>
      <vt:lpstr>Què danya la memòria?</vt:lpstr>
      <vt:lpstr>Què danya la memòria?</vt:lpstr>
      <vt:lpstr>Com puc memoritzar millor les coses?</vt:lpstr>
      <vt:lpstr>Funciona la nostra memòria com una gravadora? (per un exercici alternatiu anar al final de la presentació)</vt:lpstr>
      <vt:lpstr>Funciona la nostra memòria com una gravadora? (per un exercici alternatiu anar al final de la presentació)</vt:lpstr>
      <vt:lpstr>Després es mostren dos fotografies. Els i les participants han de decidir quina foto es va mostrar inicialment. Creieu que la memòria pot ser enganyada?</vt:lpstr>
      <vt:lpstr>La nostra memòria no fixa la realitat perfectament!</vt:lpstr>
      <vt:lpstr>La nostra memòria no fixa la realitat perfectament!</vt:lpstr>
      <vt:lpstr>Conjunt de Tasques 1</vt:lpstr>
      <vt:lpstr>Conjunt de Tasques 1</vt:lpstr>
      <vt:lpstr>Conjunt de Tasques 1</vt:lpstr>
      <vt:lpstr>PowerPoint-Präsentation</vt:lpstr>
      <vt:lpstr>El ferreter Què has vist? Cóm n'estàs de segur/a?</vt:lpstr>
      <vt:lpstr>El ferreter</vt:lpstr>
      <vt:lpstr>PowerPoint-Präsentation</vt:lpstr>
      <vt:lpstr>Vaixell pirata Què has vist? Cóm n'estàs de segur/a?</vt:lpstr>
      <vt:lpstr>Vaixell pirata</vt:lpstr>
      <vt:lpstr>Falsos Records</vt:lpstr>
      <vt:lpstr>Falsos Records</vt:lpstr>
      <vt:lpstr>Falsos Records</vt:lpstr>
      <vt:lpstr>Tipus d'Errors de Memòria</vt:lpstr>
      <vt:lpstr>Tipus d'Errors de Memòria</vt:lpstr>
      <vt:lpstr>Tipus d'Errors de Memòria</vt:lpstr>
      <vt:lpstr>Tipus d'Errors de Memòria</vt:lpstr>
      <vt:lpstr>Falsos Records</vt:lpstr>
      <vt:lpstr>Falsos Records</vt:lpstr>
      <vt:lpstr>Falsos Records</vt:lpstr>
      <vt:lpstr>Falsos Records</vt:lpstr>
      <vt:lpstr>Quina rellevància té això?</vt:lpstr>
      <vt:lpstr>Quina rellevància té això?</vt:lpstr>
      <vt:lpstr>Quina rellevància té això?</vt:lpstr>
      <vt:lpstr>Com els errors de la memòria promouen les males interpretacions durant la psicosi – exemple</vt:lpstr>
      <vt:lpstr>Conjunt de Tasques 2</vt:lpstr>
      <vt:lpstr>Conjunt de Tasques 2</vt:lpstr>
      <vt:lpstr>PowerPoint-Präsentation</vt:lpstr>
      <vt:lpstr>Lladres de banc Què has vist en la imatge? Com n'estàs de segur/a?</vt:lpstr>
      <vt:lpstr>Lladres de banc</vt:lpstr>
      <vt:lpstr>PowerPoint-Präsentation</vt:lpstr>
      <vt:lpstr>Classe Què no apareix en l'escola? Com n'estàs de segur/a?</vt:lpstr>
      <vt:lpstr>Classe</vt:lpstr>
      <vt:lpstr>Opcional: Videoclip</vt:lpstr>
      <vt:lpstr>PowerPoint-Präsentation</vt:lpstr>
      <vt:lpstr>Platja Quines coses no has vist? Com n'estàs de segur/a?</vt:lpstr>
      <vt:lpstr>Platja</vt:lpstr>
      <vt:lpstr>PowerPoint-Präsentation</vt:lpstr>
      <vt:lpstr>Pluja d'idees</vt:lpstr>
      <vt:lpstr>Botiga Quines coses estaven presents en la imatge? Com n'estàs de segur/a?</vt:lpstr>
      <vt:lpstr>Botiga</vt:lpstr>
      <vt:lpstr>PowerPoint-Präsentation</vt:lpstr>
      <vt:lpstr>Pluja d'idees</vt:lpstr>
      <vt:lpstr>Piscina Què hi havia en la imatge? Com estàs de segur/a?</vt:lpstr>
      <vt:lpstr>Piscina</vt:lpstr>
      <vt:lpstr>PowerPoint-Präsentation</vt:lpstr>
      <vt:lpstr>Banc Quines coses no has vist? Com n'estàs de segur/a?</vt:lpstr>
      <vt:lpstr>Banc</vt:lpstr>
      <vt:lpstr>PowerPoint-Präsentation</vt:lpstr>
      <vt:lpstr>Càmping Quines coses no estan en la imatge? Com n'estàs de segur/a?</vt:lpstr>
      <vt:lpstr>Càmping</vt:lpstr>
      <vt:lpstr>PowerPoint-Präsentation</vt:lpstr>
      <vt:lpstr>Pluja d'idees</vt:lpstr>
      <vt:lpstr>Zoo Què heu vist a la imatge? Com n'estàs de segur/a?</vt:lpstr>
      <vt:lpstr>Zoo</vt:lpstr>
      <vt:lpstr>PowerPoint-Präsentation</vt:lpstr>
      <vt:lpstr>Pluja d'idees</vt:lpstr>
      <vt:lpstr>Sala d'estar Què has vist a la imatge? Com n'estàs de segur/a?</vt:lpstr>
      <vt:lpstr>Sala d'estar</vt:lpstr>
      <vt:lpstr>Traducció a la vida diària</vt:lpstr>
      <vt:lpstr>Traducció a la vida diària</vt:lpstr>
      <vt:lpstr>Traducció a la vida diària</vt:lpstr>
      <vt:lpstr>Què té axiò a veure amb la psicosi?</vt:lpstr>
      <vt:lpstr>Què té axiò a veure amb la psicosi?</vt:lpstr>
      <vt:lpstr>Què té axiò a veure amb la psicosi?</vt:lpstr>
      <vt:lpstr>Gràcies Per La Vostra Atenció!</vt:lpstr>
      <vt:lpstr>PowerPoint-Präsentation</vt:lpstr>
      <vt:lpstr>Veiem i recordem tothom el mateix?</vt:lpstr>
      <vt:lpstr>Busqueu les diferències en els tres quadres, per exemple, en mida i color. Quins detalls han estat dibuixats diferents o han estat omesos?</vt:lpstr>
      <vt:lpstr>Cada persona percep les coses de forma diferent! Així com en aquests tres quadres: la mateixa plaça però amb moltes variacions!</vt:lpstr>
      <vt:lpstr>La nostra memòria no funciona com una càmera! S'ha de reconèixer que es pot estar equivocat/da</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Britt-Marie Larsen</cp:lastModifiedBy>
  <cp:revision>319</cp:revision>
  <dcterms:created xsi:type="dcterms:W3CDTF">2004-06-30T16:15:23Z</dcterms:created>
  <dcterms:modified xsi:type="dcterms:W3CDTF">2023-01-30T12:36:58Z</dcterms:modified>
</cp:coreProperties>
</file>