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29" r:id="rId1"/>
  </p:sldMasterIdLst>
  <p:notesMasterIdLst>
    <p:notesMasterId r:id="rId123"/>
  </p:notesMasterIdLst>
  <p:handoutMasterIdLst>
    <p:handoutMasterId r:id="rId124"/>
  </p:handoutMasterIdLst>
  <p:sldIdLst>
    <p:sldId id="869" r:id="rId2"/>
    <p:sldId id="808" r:id="rId3"/>
    <p:sldId id="540" r:id="rId4"/>
    <p:sldId id="838" r:id="rId5"/>
    <p:sldId id="851" r:id="rId6"/>
    <p:sldId id="850" r:id="rId7"/>
    <p:sldId id="849" r:id="rId8"/>
    <p:sldId id="812" r:id="rId9"/>
    <p:sldId id="852" r:id="rId10"/>
    <p:sldId id="656" r:id="rId11"/>
    <p:sldId id="383" r:id="rId12"/>
    <p:sldId id="384" r:id="rId13"/>
    <p:sldId id="385" r:id="rId14"/>
    <p:sldId id="655" r:id="rId15"/>
    <p:sldId id="563" r:id="rId16"/>
    <p:sldId id="636" r:id="rId17"/>
    <p:sldId id="637" r:id="rId18"/>
    <p:sldId id="566" r:id="rId19"/>
    <p:sldId id="567" r:id="rId20"/>
    <p:sldId id="855" r:id="rId21"/>
    <p:sldId id="858" r:id="rId22"/>
    <p:sldId id="857" r:id="rId23"/>
    <p:sldId id="571" r:id="rId24"/>
    <p:sldId id="859" r:id="rId25"/>
    <p:sldId id="815" r:id="rId26"/>
    <p:sldId id="798" r:id="rId27"/>
    <p:sldId id="799" r:id="rId28"/>
    <p:sldId id="572" r:id="rId29"/>
    <p:sldId id="573" r:id="rId30"/>
    <p:sldId id="647" r:id="rId31"/>
    <p:sldId id="648" r:id="rId32"/>
    <p:sldId id="800" r:id="rId33"/>
    <p:sldId id="801" r:id="rId34"/>
    <p:sldId id="576" r:id="rId35"/>
    <p:sldId id="577" r:id="rId36"/>
    <p:sldId id="847" r:id="rId37"/>
    <p:sldId id="802" r:id="rId38"/>
    <p:sldId id="803" r:id="rId39"/>
    <p:sldId id="582" r:id="rId40"/>
    <p:sldId id="638" r:id="rId41"/>
    <p:sldId id="583" r:id="rId42"/>
    <p:sldId id="639" r:id="rId43"/>
    <p:sldId id="640" r:id="rId44"/>
    <p:sldId id="860" r:id="rId45"/>
    <p:sldId id="642" r:id="rId46"/>
    <p:sldId id="643" r:id="rId47"/>
    <p:sldId id="589" r:id="rId48"/>
    <p:sldId id="590" r:id="rId49"/>
    <p:sldId id="841" r:id="rId50"/>
    <p:sldId id="862" r:id="rId51"/>
    <p:sldId id="861" r:id="rId52"/>
    <p:sldId id="819" r:id="rId53"/>
    <p:sldId id="737" r:id="rId54"/>
    <p:sldId id="738" r:id="rId55"/>
    <p:sldId id="739" r:id="rId56"/>
    <p:sldId id="740" r:id="rId57"/>
    <p:sldId id="741" r:id="rId58"/>
    <p:sldId id="742" r:id="rId59"/>
    <p:sldId id="743" r:id="rId60"/>
    <p:sldId id="744" r:id="rId61"/>
    <p:sldId id="745" r:id="rId62"/>
    <p:sldId id="746" r:id="rId63"/>
    <p:sldId id="747" r:id="rId64"/>
    <p:sldId id="748" r:id="rId65"/>
    <p:sldId id="749" r:id="rId66"/>
    <p:sldId id="750" r:id="rId67"/>
    <p:sldId id="751" r:id="rId68"/>
    <p:sldId id="752" r:id="rId69"/>
    <p:sldId id="753" r:id="rId70"/>
    <p:sldId id="754" r:id="rId71"/>
    <p:sldId id="755" r:id="rId72"/>
    <p:sldId id="756" r:id="rId73"/>
    <p:sldId id="757" r:id="rId74"/>
    <p:sldId id="758" r:id="rId75"/>
    <p:sldId id="759" r:id="rId76"/>
    <p:sldId id="760" r:id="rId77"/>
    <p:sldId id="761" r:id="rId78"/>
    <p:sldId id="762" r:id="rId79"/>
    <p:sldId id="763" r:id="rId80"/>
    <p:sldId id="764" r:id="rId81"/>
    <p:sldId id="765" r:id="rId82"/>
    <p:sldId id="766" r:id="rId83"/>
    <p:sldId id="767" r:id="rId84"/>
    <p:sldId id="768" r:id="rId85"/>
    <p:sldId id="769" r:id="rId86"/>
    <p:sldId id="770" r:id="rId87"/>
    <p:sldId id="771" r:id="rId88"/>
    <p:sldId id="772" r:id="rId89"/>
    <p:sldId id="773" r:id="rId90"/>
    <p:sldId id="774" r:id="rId91"/>
    <p:sldId id="775" r:id="rId92"/>
    <p:sldId id="776" r:id="rId93"/>
    <p:sldId id="843" r:id="rId94"/>
    <p:sldId id="864" r:id="rId95"/>
    <p:sldId id="863" r:id="rId96"/>
    <p:sldId id="823" r:id="rId97"/>
    <p:sldId id="781" r:id="rId98"/>
    <p:sldId id="782" r:id="rId99"/>
    <p:sldId id="783" r:id="rId100"/>
    <p:sldId id="784" r:id="rId101"/>
    <p:sldId id="785" r:id="rId102"/>
    <p:sldId id="786" r:id="rId103"/>
    <p:sldId id="788" r:id="rId104"/>
    <p:sldId id="832" r:id="rId105"/>
    <p:sldId id="789" r:id="rId106"/>
    <p:sldId id="790" r:id="rId107"/>
    <p:sldId id="791" r:id="rId108"/>
    <p:sldId id="792" r:id="rId109"/>
    <p:sldId id="793" r:id="rId110"/>
    <p:sldId id="794" r:id="rId111"/>
    <p:sldId id="795" r:id="rId112"/>
    <p:sldId id="824" r:id="rId113"/>
    <p:sldId id="867" r:id="rId114"/>
    <p:sldId id="866" r:id="rId115"/>
    <p:sldId id="865" r:id="rId116"/>
    <p:sldId id="845" r:id="rId117"/>
    <p:sldId id="868" r:id="rId118"/>
    <p:sldId id="848" r:id="rId119"/>
    <p:sldId id="804" r:id="rId120"/>
    <p:sldId id="805" r:id="rId121"/>
    <p:sldId id="806" r:id="rId122"/>
  </p:sldIdLst>
  <p:sldSz cx="12195175" cy="6858000"/>
  <p:notesSz cx="6669088" cy="9896475"/>
  <p:embeddedFontLst>
    <p:embeddedFont>
      <p:font typeface="Calibri" panose="020F0502020204030204" pitchFamily="34" charset="0"/>
      <p:regular r:id="rId125"/>
      <p:bold r:id="rId126"/>
      <p:italic r:id="rId127"/>
      <p:boldItalic r:id="rId128"/>
    </p:embeddedFont>
    <p:embeddedFont>
      <p:font typeface="Calibri Light" panose="020F0302020204030204" pitchFamily="34" charset="0"/>
      <p:regular r:id="rId129"/>
      <p:italic r:id="rId130"/>
    </p:embeddedFont>
  </p:embeddedFontLst>
  <p:defaultTextStyle>
    <a:defPPr>
      <a:defRPr lang="de-DE"/>
    </a:defPPr>
    <a:lvl1pPr algn="l" rtl="0" eaLnBrk="0" fontAlgn="base" hangingPunct="0">
      <a:spcBef>
        <a:spcPct val="0"/>
      </a:spcBef>
      <a:spcAft>
        <a:spcPct val="0"/>
      </a:spcAft>
      <a:defRPr lang="en-US" sz="2400" kern="1200">
        <a:solidFill>
          <a:schemeClr val="tx1"/>
        </a:solidFill>
        <a:latin typeface="+mn-lt"/>
        <a:ea typeface="MS PGothic" pitchFamily="34" charset="-128"/>
        <a:cs typeface="+mn-cs"/>
      </a:defRPr>
    </a:lvl1pPr>
    <a:lvl2pPr marL="457200" algn="l" rtl="0" eaLnBrk="0" fontAlgn="base" hangingPunct="0">
      <a:spcBef>
        <a:spcPct val="0"/>
      </a:spcBef>
      <a:spcAft>
        <a:spcPct val="0"/>
      </a:spcAft>
      <a:defRPr lang="en-US" sz="2400" kern="1200">
        <a:solidFill>
          <a:schemeClr val="tx1"/>
        </a:solidFill>
        <a:latin typeface="+mn-lt"/>
        <a:ea typeface="MS PGothic" pitchFamily="34" charset="-128"/>
        <a:cs typeface="+mn-cs"/>
      </a:defRPr>
    </a:lvl2pPr>
    <a:lvl3pPr marL="914400" algn="l" rtl="0" eaLnBrk="0" fontAlgn="base" hangingPunct="0">
      <a:spcBef>
        <a:spcPct val="0"/>
      </a:spcBef>
      <a:spcAft>
        <a:spcPct val="0"/>
      </a:spcAft>
      <a:defRPr lang="en-US" sz="2400" kern="1200">
        <a:solidFill>
          <a:schemeClr val="tx1"/>
        </a:solidFill>
        <a:latin typeface="+mn-lt"/>
        <a:ea typeface="MS PGothic" pitchFamily="34" charset="-128"/>
        <a:cs typeface="+mn-cs"/>
      </a:defRPr>
    </a:lvl3pPr>
    <a:lvl4pPr marL="1371600" algn="l" rtl="0" eaLnBrk="0" fontAlgn="base" hangingPunct="0">
      <a:spcBef>
        <a:spcPct val="0"/>
      </a:spcBef>
      <a:spcAft>
        <a:spcPct val="0"/>
      </a:spcAft>
      <a:defRPr lang="en-US" sz="2400" kern="1200">
        <a:solidFill>
          <a:schemeClr val="tx1"/>
        </a:solidFill>
        <a:latin typeface="+mn-lt"/>
        <a:ea typeface="MS PGothic" pitchFamily="34" charset="-128"/>
        <a:cs typeface="+mn-cs"/>
      </a:defRPr>
    </a:lvl4pPr>
    <a:lvl5pPr marL="1828800" algn="l" rtl="0" eaLnBrk="0" fontAlgn="base" hangingPunct="0">
      <a:spcBef>
        <a:spcPct val="0"/>
      </a:spcBef>
      <a:spcAft>
        <a:spcPct val="0"/>
      </a:spcAft>
      <a:defRPr lang="en-US" sz="2400" kern="1200">
        <a:solidFill>
          <a:schemeClr val="tx1"/>
        </a:solidFill>
        <a:latin typeface="+mn-lt"/>
        <a:ea typeface="MS PGothic" pitchFamily="34" charset="-128"/>
        <a:cs typeface="+mn-cs"/>
      </a:defRPr>
    </a:lvl5pPr>
    <a:lvl6pPr marL="2286000" algn="l" defTabSz="914400" rtl="0" eaLnBrk="1" latinLnBrk="0" hangingPunct="1">
      <a:defRPr sz="2400" kern="1200">
        <a:solidFill>
          <a:schemeClr val="tx1"/>
        </a:solidFill>
        <a:latin typeface="Arial" charset="0"/>
        <a:ea typeface="MS PGothic" pitchFamily="34" charset="-128"/>
        <a:cs typeface="+mn-cs"/>
      </a:defRPr>
    </a:lvl6pPr>
    <a:lvl7pPr marL="2743200" algn="l" defTabSz="914400" rtl="0" eaLnBrk="1" latinLnBrk="0" hangingPunct="1">
      <a:defRPr sz="2400" kern="1200">
        <a:solidFill>
          <a:schemeClr val="tx1"/>
        </a:solidFill>
        <a:latin typeface="Arial" charset="0"/>
        <a:ea typeface="MS PGothic" pitchFamily="34" charset="-128"/>
        <a:cs typeface="+mn-cs"/>
      </a:defRPr>
    </a:lvl7pPr>
    <a:lvl8pPr marL="3200400" algn="l" defTabSz="914400" rtl="0" eaLnBrk="1" latinLnBrk="0" hangingPunct="1">
      <a:defRPr sz="2400" kern="1200">
        <a:solidFill>
          <a:schemeClr val="tx1"/>
        </a:solidFill>
        <a:latin typeface="Arial" charset="0"/>
        <a:ea typeface="MS PGothic" pitchFamily="34" charset="-128"/>
        <a:cs typeface="+mn-cs"/>
      </a:defRPr>
    </a:lvl8pPr>
    <a:lvl9pPr marL="3657600" algn="l" defTabSz="914400" rtl="0" eaLnBrk="1" latinLnBrk="0" hangingPunct="1">
      <a:defRPr sz="2400" kern="1200">
        <a:solidFill>
          <a:schemeClr val="tx1"/>
        </a:solidFill>
        <a:latin typeface="Arial" charset="0"/>
        <a:ea typeface="MS PGothic" pitchFamily="34" charset="-128"/>
        <a:cs typeface="+mn-cs"/>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8" autoAdjust="0"/>
    <p:restoredTop sz="94671"/>
  </p:normalViewPr>
  <p:slideViewPr>
    <p:cSldViewPr>
      <p:cViewPr varScale="1">
        <p:scale>
          <a:sx n="98" d="100"/>
          <a:sy n="98" d="100"/>
        </p:scale>
        <p:origin x="196" y="56"/>
      </p:cViewPr>
      <p:guideLst>
        <p:guide orient="horz" pos="3430"/>
        <p:guide pos="204"/>
        <p:guide pos="272"/>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41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128" Type="http://schemas.openxmlformats.org/officeDocument/2006/relationships/font" Target="fonts/font4.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handoutMaster" Target="handoutMasters/handoutMaster1.xml"/><Relationship Id="rId129" Type="http://schemas.openxmlformats.org/officeDocument/2006/relationships/font" Target="fonts/font5.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6.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_rels/viewProps.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slide" Target="slides/slide19.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eaLnBrk="1" hangingPunct="1">
              <a:defRPr sz="1200"/>
            </a:lvl1pPr>
          </a:lstStyle>
          <a:p>
            <a:fld id="{7C331B2F-2E45-4521-8A4F-67058D594EA1}" type="slidenum">
              <a:rPr lang="en-GB" altLang="es-ES"/>
              <a:pPr/>
              <a:t>‹Nr.›</a:t>
            </a:fld>
            <a:endParaRPr lang="en-GB" altLang="es-ES"/>
          </a:p>
        </p:txBody>
      </p:sp>
    </p:spTree>
    <p:extLst>
      <p:ext uri="{BB962C8B-B14F-4D97-AF65-F5344CB8AC3E}">
        <p14:creationId xmlns:p14="http://schemas.microsoft.com/office/powerpoint/2010/main" val="1105275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eaLnBrk="1" hangingPunct="1">
              <a:defRPr sz="12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eaLnBrk="1" hangingPunct="1">
              <a:defRPr sz="1200">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eaLnBrk="1" hangingPunct="1">
              <a:defRPr sz="12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eaLnBrk="1" hangingPunct="1">
              <a:defRPr sz="1200"/>
            </a:lvl1pPr>
          </a:lstStyle>
          <a:p>
            <a:fld id="{3C074B80-5F89-4A4D-AA56-F16FB7FF8A10}" type="slidenum">
              <a:rPr lang="en-US" altLang="es-ES"/>
              <a:pPr/>
              <a:t>‹Nr.›</a:t>
            </a:fld>
            <a:endParaRPr lang="en-US" altLang="es-ES"/>
          </a:p>
        </p:txBody>
      </p:sp>
    </p:spTree>
    <p:extLst>
      <p:ext uri="{BB962C8B-B14F-4D97-AF65-F5344CB8AC3E}">
        <p14:creationId xmlns:p14="http://schemas.microsoft.com/office/powerpoint/2010/main" val="19258586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3FB5E4B-9757-43C7-AABF-78EB15B9D6AA}" type="slidenum">
              <a:rPr lang="en-US" altLang="de-DE" sz="1200"/>
              <a:pPr/>
              <a:t>2</a:t>
            </a:fld>
            <a:endParaRPr lang="en-US" altLang="de-DE" sz="1200"/>
          </a:p>
        </p:txBody>
      </p:sp>
      <p:sp>
        <p:nvSpPr>
          <p:cNvPr id="21507" name="Rectangle 2"/>
          <p:cNvSpPr>
            <a:spLocks noGrp="1" noRot="1" noChangeAspect="1" noChangeArrowheads="1" noTextEdit="1"/>
          </p:cNvSpPr>
          <p:nvPr>
            <p:ph type="sldImg"/>
          </p:nvPr>
        </p:nvSpPr>
        <p:spPr>
          <a:xfrm>
            <a:off x="36513" y="742950"/>
            <a:ext cx="6596062" cy="3709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6DAA04F2-AC1C-4734-BC4C-1C52986F9E1C}" type="slidenum">
              <a:rPr lang="en-US" altLang="de-DE" sz="1200"/>
              <a:pPr/>
              <a:t>3</a:t>
            </a:fld>
            <a:endParaRPr lang="en-US" altLang="de-DE" sz="1200"/>
          </a:p>
        </p:txBody>
      </p:sp>
      <p:sp>
        <p:nvSpPr>
          <p:cNvPr id="23555" name="Rectangle 2"/>
          <p:cNvSpPr>
            <a:spLocks noGrp="1" noRot="1" noChangeAspect="1" noChangeArrowheads="1" noTextEdit="1"/>
          </p:cNvSpPr>
          <p:nvPr>
            <p:ph type="sldImg"/>
          </p:nvPr>
        </p:nvSpPr>
        <p:spPr>
          <a:xfrm>
            <a:off x="38100" y="742950"/>
            <a:ext cx="6594475" cy="3709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BD8370E7-1351-4DC6-B5E3-C98D67B87581}" type="slidenum">
              <a:rPr lang="en-US" altLang="de-DE" sz="1200"/>
              <a:pPr/>
              <a:t>4</a:t>
            </a:fld>
            <a:endParaRPr lang="en-US" altLang="de-DE" sz="1200"/>
          </a:p>
        </p:txBody>
      </p:sp>
      <p:sp>
        <p:nvSpPr>
          <p:cNvPr id="31747" name="Rectangle 2"/>
          <p:cNvSpPr>
            <a:spLocks noGrp="1" noRot="1" noChangeAspect="1" noChangeArrowheads="1" noTextEdit="1"/>
          </p:cNvSpPr>
          <p:nvPr>
            <p:ph type="sldImg"/>
          </p:nvPr>
        </p:nvSpPr>
        <p:spPr>
          <a:xfrm>
            <a:off x="38100" y="742950"/>
            <a:ext cx="6594475" cy="3709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BD8370E7-1351-4DC6-B5E3-C98D67B87581}" type="slidenum">
              <a:rPr lang="en-US" altLang="de-DE" sz="1200"/>
              <a:pPr/>
              <a:t>5</a:t>
            </a:fld>
            <a:endParaRPr lang="en-US" altLang="de-DE" sz="1200"/>
          </a:p>
        </p:txBody>
      </p:sp>
      <p:sp>
        <p:nvSpPr>
          <p:cNvPr id="31747" name="Rectangle 2"/>
          <p:cNvSpPr>
            <a:spLocks noGrp="1" noRot="1" noChangeAspect="1" noChangeArrowheads="1" noTextEdit="1"/>
          </p:cNvSpPr>
          <p:nvPr>
            <p:ph type="sldImg"/>
          </p:nvPr>
        </p:nvSpPr>
        <p:spPr>
          <a:xfrm>
            <a:off x="38100" y="742950"/>
            <a:ext cx="6594475" cy="3709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BD8370E7-1351-4DC6-B5E3-C98D67B87581}" type="slidenum">
              <a:rPr lang="en-US" altLang="de-DE" sz="1200"/>
              <a:pPr/>
              <a:t>6</a:t>
            </a:fld>
            <a:endParaRPr lang="en-US" altLang="de-DE" sz="1200"/>
          </a:p>
        </p:txBody>
      </p:sp>
      <p:sp>
        <p:nvSpPr>
          <p:cNvPr id="31747" name="Rectangle 2"/>
          <p:cNvSpPr>
            <a:spLocks noGrp="1" noRot="1" noChangeAspect="1" noChangeArrowheads="1" noTextEdit="1"/>
          </p:cNvSpPr>
          <p:nvPr>
            <p:ph type="sldImg"/>
          </p:nvPr>
        </p:nvSpPr>
        <p:spPr>
          <a:xfrm>
            <a:off x="38100" y="742950"/>
            <a:ext cx="6594475" cy="3709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BD8370E7-1351-4DC6-B5E3-C98D67B87581}" type="slidenum">
              <a:rPr lang="en-US" altLang="de-DE" sz="1200"/>
              <a:pPr/>
              <a:t>7</a:t>
            </a:fld>
            <a:endParaRPr lang="en-US" altLang="de-DE" sz="1200"/>
          </a:p>
        </p:txBody>
      </p:sp>
      <p:sp>
        <p:nvSpPr>
          <p:cNvPr id="31747" name="Rectangle 2"/>
          <p:cNvSpPr>
            <a:spLocks noGrp="1" noRot="1" noChangeAspect="1" noChangeArrowheads="1" noTextEdit="1"/>
          </p:cNvSpPr>
          <p:nvPr>
            <p:ph type="sldImg"/>
          </p:nvPr>
        </p:nvSpPr>
        <p:spPr>
          <a:xfrm>
            <a:off x="38100" y="742950"/>
            <a:ext cx="6594475" cy="3709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CCD681F-1F11-4BA9-B726-F930ED50CB82}" type="slidenum">
              <a:rPr lang="en-US" altLang="de-DE" sz="1200"/>
              <a:pPr/>
              <a:t>8</a:t>
            </a:fld>
            <a:endParaRPr lang="en-US" altLang="de-DE" sz="1200"/>
          </a:p>
        </p:txBody>
      </p:sp>
      <p:sp>
        <p:nvSpPr>
          <p:cNvPr id="35843" name="Rectangle 2"/>
          <p:cNvSpPr>
            <a:spLocks noGrp="1" noRot="1" noChangeAspect="1" noChangeArrowheads="1" noTextEdit="1"/>
          </p:cNvSpPr>
          <p:nvPr>
            <p:ph type="sldImg"/>
          </p:nvPr>
        </p:nvSpPr>
        <p:spPr>
          <a:xfrm>
            <a:off x="36513" y="742950"/>
            <a:ext cx="6596062" cy="3709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CCD681F-1F11-4BA9-B726-F930ED50CB82}" type="slidenum">
              <a:rPr lang="en-US" altLang="de-DE" sz="1200"/>
              <a:pPr/>
              <a:t>9</a:t>
            </a:fld>
            <a:endParaRPr lang="en-US" altLang="de-DE" sz="1200"/>
          </a:p>
        </p:txBody>
      </p:sp>
      <p:sp>
        <p:nvSpPr>
          <p:cNvPr id="35843" name="Rectangle 2"/>
          <p:cNvSpPr>
            <a:spLocks noGrp="1" noRot="1" noChangeAspect="1" noChangeArrowheads="1" noTextEdit="1"/>
          </p:cNvSpPr>
          <p:nvPr>
            <p:ph type="sldImg"/>
          </p:nvPr>
        </p:nvSpPr>
        <p:spPr>
          <a:xfrm>
            <a:off x="36513" y="742950"/>
            <a:ext cx="6596062" cy="3709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F9E0F51-FD0B-4E5B-95EE-9055B50DC0EC}" type="slidenum">
              <a:rPr lang="en-US" altLang="de-DE" sz="1200"/>
              <a:pPr/>
              <a:t>10</a:t>
            </a:fld>
            <a:endParaRPr lang="en-US" altLang="de-DE" sz="1200"/>
          </a:p>
        </p:txBody>
      </p:sp>
      <p:sp>
        <p:nvSpPr>
          <p:cNvPr id="37891" name="Rectangle 2"/>
          <p:cNvSpPr>
            <a:spLocks noGrp="1" noRot="1" noChangeAspect="1" noChangeArrowheads="1" noTextEdit="1"/>
          </p:cNvSpPr>
          <p:nvPr>
            <p:ph type="sldImg"/>
          </p:nvPr>
        </p:nvSpPr>
        <p:spPr>
          <a:xfrm>
            <a:off x="38100" y="742950"/>
            <a:ext cx="6594475" cy="3709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7FBA077-8B15-4401-B997-6A21DE089F21}" type="slidenum">
              <a:rPr lang="en-US" altLang="de-DE" sz="1200"/>
              <a:pPr/>
              <a:t>11</a:t>
            </a:fld>
            <a:endParaRPr lang="en-US" altLang="de-DE" sz="1200"/>
          </a:p>
        </p:txBody>
      </p:sp>
      <p:sp>
        <p:nvSpPr>
          <p:cNvPr id="39939" name="Rectangle 2"/>
          <p:cNvSpPr>
            <a:spLocks noGrp="1" noRot="1" noChangeAspect="1" noChangeArrowheads="1" noTextEdit="1"/>
          </p:cNvSpPr>
          <p:nvPr>
            <p:ph type="sldImg"/>
          </p:nvPr>
        </p:nvSpPr>
        <p:spPr>
          <a:xfrm>
            <a:off x="38100" y="742950"/>
            <a:ext cx="6594475" cy="3709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E5DF09CD-03B8-4DEA-A56F-D60366C378DD}" type="slidenum">
              <a:rPr lang="en-US" altLang="de-DE" sz="1200"/>
              <a:pPr/>
              <a:t>12</a:t>
            </a:fld>
            <a:endParaRPr lang="en-US" altLang="de-DE" sz="1200"/>
          </a:p>
        </p:txBody>
      </p:sp>
      <p:sp>
        <p:nvSpPr>
          <p:cNvPr id="41987" name="Rectangle 2"/>
          <p:cNvSpPr>
            <a:spLocks noGrp="1" noRot="1" noChangeAspect="1" noChangeArrowheads="1" noTextEdit="1"/>
          </p:cNvSpPr>
          <p:nvPr>
            <p:ph type="sldImg"/>
          </p:nvPr>
        </p:nvSpPr>
        <p:spPr>
          <a:xfrm>
            <a:off x="38100" y="742950"/>
            <a:ext cx="6594475" cy="3709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AA511144-122B-43CD-AC01-A19D701D5680}" type="slidenum">
              <a:rPr lang="en-US" altLang="de-DE" sz="1200"/>
              <a:pPr/>
              <a:t>13</a:t>
            </a:fld>
            <a:endParaRPr lang="en-US" altLang="de-DE" sz="1200"/>
          </a:p>
        </p:txBody>
      </p:sp>
      <p:sp>
        <p:nvSpPr>
          <p:cNvPr id="44035" name="Rectangle 2"/>
          <p:cNvSpPr>
            <a:spLocks noGrp="1" noRot="1" noChangeAspect="1" noChangeArrowheads="1" noTextEdit="1"/>
          </p:cNvSpPr>
          <p:nvPr>
            <p:ph type="sldImg"/>
          </p:nvPr>
        </p:nvSpPr>
        <p:spPr>
          <a:xfrm>
            <a:off x="38100" y="742950"/>
            <a:ext cx="6594475" cy="3709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6C8C3B16-776C-4CBA-B1C9-2915EB15E841}" type="slidenum">
              <a:rPr lang="en-US" altLang="de-DE" sz="1200"/>
              <a:pPr/>
              <a:t>14</a:t>
            </a:fld>
            <a:endParaRPr lang="en-US" altLang="de-DE" sz="1200"/>
          </a:p>
        </p:txBody>
      </p:sp>
      <p:sp>
        <p:nvSpPr>
          <p:cNvPr id="46083" name="Rectangle 2"/>
          <p:cNvSpPr>
            <a:spLocks noGrp="1" noRot="1" noChangeAspect="1" noChangeArrowheads="1" noTextEdit="1"/>
          </p:cNvSpPr>
          <p:nvPr>
            <p:ph type="sldImg"/>
          </p:nvPr>
        </p:nvSpPr>
        <p:spPr>
          <a:xfrm>
            <a:off x="38100" y="742950"/>
            <a:ext cx="6594475" cy="3709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1B2D0D2A-F5B4-4A02-9A6A-303F60041FBF}" type="slidenum">
              <a:rPr lang="en-US" altLang="de-DE" sz="1200"/>
              <a:pPr/>
              <a:t>15</a:t>
            </a:fld>
            <a:endParaRPr lang="en-US" altLang="de-DE" sz="1200"/>
          </a:p>
        </p:txBody>
      </p:sp>
      <p:sp>
        <p:nvSpPr>
          <p:cNvPr id="48131" name="Rectangle 2"/>
          <p:cNvSpPr>
            <a:spLocks noGrp="1" noRot="1" noChangeAspect="1" noChangeArrowheads="1" noTextEdit="1"/>
          </p:cNvSpPr>
          <p:nvPr>
            <p:ph type="sldImg"/>
          </p:nvPr>
        </p:nvSpPr>
        <p:spPr>
          <a:xfrm>
            <a:off x="38100" y="742950"/>
            <a:ext cx="6594475" cy="3709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EAA7EBB5-E520-4062-BC8A-F4D6E8A7C7E2}" type="slidenum">
              <a:rPr lang="en-US" altLang="de-DE" sz="1200"/>
              <a:pPr/>
              <a:t>16</a:t>
            </a:fld>
            <a:endParaRPr lang="en-US" altLang="de-DE" sz="1200"/>
          </a:p>
        </p:txBody>
      </p:sp>
      <p:sp>
        <p:nvSpPr>
          <p:cNvPr id="50179"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8A8A58A-12D1-417C-977D-8C0343878F95}" type="slidenum">
              <a:rPr lang="en-US" altLang="de-DE" sz="1200"/>
              <a:pPr/>
              <a:t>17</a:t>
            </a:fld>
            <a:endParaRPr lang="en-US" altLang="de-DE" sz="1200"/>
          </a:p>
        </p:txBody>
      </p:sp>
      <p:sp>
        <p:nvSpPr>
          <p:cNvPr id="52227"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A6847BD2-7D6A-439D-87F2-057371A944D8}" type="slidenum">
              <a:rPr lang="en-US" altLang="de-DE" sz="1200"/>
              <a:pPr/>
              <a:t>18</a:t>
            </a:fld>
            <a:endParaRPr lang="en-US" altLang="de-DE" sz="1200"/>
          </a:p>
        </p:txBody>
      </p:sp>
      <p:sp>
        <p:nvSpPr>
          <p:cNvPr id="54275" name="Rectangle 2"/>
          <p:cNvSpPr>
            <a:spLocks noGrp="1" noRot="1" noChangeAspect="1" noChangeArrowheads="1" noTextEdit="1"/>
          </p:cNvSpPr>
          <p:nvPr>
            <p:ph type="sldImg"/>
          </p:nvPr>
        </p:nvSpPr>
        <p:spPr>
          <a:xfrm>
            <a:off x="38100" y="742950"/>
            <a:ext cx="6594475" cy="3709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5D15923-66BC-42E6-82C7-BA278D799A1B}" type="slidenum">
              <a:rPr lang="en-US" altLang="de-DE" sz="1200"/>
              <a:pPr/>
              <a:t>19</a:t>
            </a:fld>
            <a:endParaRPr lang="en-US" altLang="de-DE" sz="1200"/>
          </a:p>
        </p:txBody>
      </p:sp>
      <p:sp>
        <p:nvSpPr>
          <p:cNvPr id="56323" name="Rectangle 2"/>
          <p:cNvSpPr>
            <a:spLocks noGrp="1" noRot="1" noChangeAspect="1" noChangeArrowheads="1" noTextEdit="1"/>
          </p:cNvSpPr>
          <p:nvPr>
            <p:ph type="sldImg"/>
          </p:nvPr>
        </p:nvSpPr>
        <p:spPr>
          <a:xfrm>
            <a:off x="38100" y="742950"/>
            <a:ext cx="6594475" cy="3709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5C46723-1C28-44C6-AEB6-01EB286BCE2B}" type="slidenum">
              <a:rPr lang="en-US" altLang="de-DE" sz="1200"/>
              <a:pPr/>
              <a:t>20</a:t>
            </a:fld>
            <a:endParaRPr lang="en-US" altLang="de-DE" sz="1200"/>
          </a:p>
        </p:txBody>
      </p:sp>
      <p:sp>
        <p:nvSpPr>
          <p:cNvPr id="62467" name="Rectangle 2"/>
          <p:cNvSpPr>
            <a:spLocks noGrp="1" noRot="1" noChangeAspect="1" noChangeArrowheads="1" noTextEdit="1"/>
          </p:cNvSpPr>
          <p:nvPr>
            <p:ph type="sldImg"/>
          </p:nvPr>
        </p:nvSpPr>
        <p:spPr>
          <a:xfrm>
            <a:off x="38100" y="742950"/>
            <a:ext cx="6594475" cy="3709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5C46723-1C28-44C6-AEB6-01EB286BCE2B}" type="slidenum">
              <a:rPr lang="en-US" altLang="de-DE" sz="1200"/>
              <a:pPr/>
              <a:t>21</a:t>
            </a:fld>
            <a:endParaRPr lang="en-US" altLang="de-DE" sz="1200"/>
          </a:p>
        </p:txBody>
      </p:sp>
      <p:sp>
        <p:nvSpPr>
          <p:cNvPr id="62467" name="Rectangle 2"/>
          <p:cNvSpPr>
            <a:spLocks noGrp="1" noRot="1" noChangeAspect="1" noChangeArrowheads="1" noTextEdit="1"/>
          </p:cNvSpPr>
          <p:nvPr>
            <p:ph type="sldImg"/>
          </p:nvPr>
        </p:nvSpPr>
        <p:spPr>
          <a:xfrm>
            <a:off x="38100" y="742950"/>
            <a:ext cx="6594475" cy="3709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5C46723-1C28-44C6-AEB6-01EB286BCE2B}" type="slidenum">
              <a:rPr lang="en-US" altLang="de-DE" sz="1200"/>
              <a:pPr/>
              <a:t>22</a:t>
            </a:fld>
            <a:endParaRPr lang="en-US" altLang="de-DE" sz="1200"/>
          </a:p>
        </p:txBody>
      </p:sp>
      <p:sp>
        <p:nvSpPr>
          <p:cNvPr id="62467" name="Rectangle 2"/>
          <p:cNvSpPr>
            <a:spLocks noGrp="1" noRot="1" noChangeAspect="1" noChangeArrowheads="1" noTextEdit="1"/>
          </p:cNvSpPr>
          <p:nvPr>
            <p:ph type="sldImg"/>
          </p:nvPr>
        </p:nvSpPr>
        <p:spPr>
          <a:xfrm>
            <a:off x="38100" y="742950"/>
            <a:ext cx="6594475" cy="3709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92CFF855-F56F-46DE-A7C5-4915F9E53DDA}" type="slidenum">
              <a:rPr lang="en-US" altLang="de-DE" sz="1200"/>
              <a:pPr/>
              <a:t>23</a:t>
            </a:fld>
            <a:endParaRPr lang="en-US" altLang="de-DE" sz="1200"/>
          </a:p>
        </p:txBody>
      </p:sp>
      <p:sp>
        <p:nvSpPr>
          <p:cNvPr id="66563" name="Rectangle 2"/>
          <p:cNvSpPr>
            <a:spLocks noGrp="1" noRot="1" noChangeAspect="1" noChangeArrowheads="1" noTextEdit="1"/>
          </p:cNvSpPr>
          <p:nvPr>
            <p:ph type="sldImg"/>
          </p:nvPr>
        </p:nvSpPr>
        <p:spPr>
          <a:xfrm>
            <a:off x="38100" y="742950"/>
            <a:ext cx="6594475" cy="3709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92CFF855-F56F-46DE-A7C5-4915F9E53DDA}" type="slidenum">
              <a:rPr lang="en-US" altLang="de-DE" sz="1200"/>
              <a:pPr/>
              <a:t>24</a:t>
            </a:fld>
            <a:endParaRPr lang="en-US" altLang="de-DE" sz="1200"/>
          </a:p>
        </p:txBody>
      </p:sp>
      <p:sp>
        <p:nvSpPr>
          <p:cNvPr id="66563" name="Rectangle 2"/>
          <p:cNvSpPr>
            <a:spLocks noGrp="1" noRot="1" noChangeAspect="1" noChangeArrowheads="1" noTextEdit="1"/>
          </p:cNvSpPr>
          <p:nvPr>
            <p:ph type="sldImg"/>
          </p:nvPr>
        </p:nvSpPr>
        <p:spPr>
          <a:xfrm>
            <a:off x="38100" y="742950"/>
            <a:ext cx="6594475" cy="3709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945C89E3-2E8A-49D2-BA3B-4DC60AED29F7}" type="slidenum">
              <a:rPr lang="en-US" altLang="de-DE" sz="1200"/>
              <a:pPr/>
              <a:t>25</a:t>
            </a:fld>
            <a:endParaRPr lang="en-US" altLang="de-DE" sz="1200"/>
          </a:p>
        </p:txBody>
      </p:sp>
      <p:sp>
        <p:nvSpPr>
          <p:cNvPr id="68611" name="Rectangle 2"/>
          <p:cNvSpPr>
            <a:spLocks noGrp="1" noRot="1" noChangeAspect="1" noChangeArrowheads="1" noTextEdit="1"/>
          </p:cNvSpPr>
          <p:nvPr>
            <p:ph type="sldImg"/>
          </p:nvPr>
        </p:nvSpPr>
        <p:spPr>
          <a:xfrm>
            <a:off x="36513" y="742950"/>
            <a:ext cx="6596062" cy="3709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87C6F07-7D5E-4B19-A5D2-E40357251E8C}" type="slidenum">
              <a:rPr lang="en-US" altLang="de-DE" sz="1200"/>
              <a:pPr/>
              <a:t>26</a:t>
            </a:fld>
            <a:endParaRPr lang="en-US" altLang="de-DE" sz="1200"/>
          </a:p>
        </p:txBody>
      </p:sp>
      <p:sp>
        <p:nvSpPr>
          <p:cNvPr id="70659" name="Rectangle 2"/>
          <p:cNvSpPr>
            <a:spLocks noGrp="1" noRot="1" noChangeAspect="1" noChangeArrowheads="1" noTextEdit="1"/>
          </p:cNvSpPr>
          <p:nvPr>
            <p:ph type="sldImg"/>
          </p:nvPr>
        </p:nvSpPr>
        <p:spPr>
          <a:xfrm>
            <a:off x="38100" y="742950"/>
            <a:ext cx="6594475" cy="3709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886E7878-9E27-4B03-B3AC-BB98767AF0FB}" type="slidenum">
              <a:rPr lang="en-US" altLang="de-DE" sz="1200"/>
              <a:pPr/>
              <a:t>27</a:t>
            </a:fld>
            <a:endParaRPr lang="en-US" altLang="de-DE" sz="1200"/>
          </a:p>
        </p:txBody>
      </p:sp>
      <p:sp>
        <p:nvSpPr>
          <p:cNvPr id="72707" name="Rectangle 2"/>
          <p:cNvSpPr>
            <a:spLocks noGrp="1" noRot="1" noChangeAspect="1" noChangeArrowheads="1" noTextEdit="1"/>
          </p:cNvSpPr>
          <p:nvPr>
            <p:ph type="sldImg"/>
          </p:nvPr>
        </p:nvSpPr>
        <p:spPr>
          <a:xfrm>
            <a:off x="38100" y="742950"/>
            <a:ext cx="6594475" cy="3709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B8BBEF0C-03D8-43B8-8DD8-D16D402127B1}" type="slidenum">
              <a:rPr lang="en-US" altLang="de-DE" sz="1200"/>
              <a:pPr/>
              <a:t>28</a:t>
            </a:fld>
            <a:endParaRPr lang="en-US" altLang="de-DE" sz="1200"/>
          </a:p>
        </p:txBody>
      </p:sp>
      <p:sp>
        <p:nvSpPr>
          <p:cNvPr id="74755" name="Rectangle 2"/>
          <p:cNvSpPr>
            <a:spLocks noGrp="1" noRot="1" noChangeAspect="1" noChangeArrowheads="1" noTextEdit="1"/>
          </p:cNvSpPr>
          <p:nvPr>
            <p:ph type="sldImg"/>
          </p:nvPr>
        </p:nvSpPr>
        <p:spPr>
          <a:xfrm>
            <a:off x="38100" y="742950"/>
            <a:ext cx="6594475" cy="3709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3708F50-2EB4-4860-96D4-669B03E1A907}" type="slidenum">
              <a:rPr lang="en-US" altLang="de-DE" sz="1200"/>
              <a:pPr/>
              <a:t>29</a:t>
            </a:fld>
            <a:endParaRPr lang="en-US" altLang="de-DE" sz="1200"/>
          </a:p>
        </p:txBody>
      </p:sp>
      <p:sp>
        <p:nvSpPr>
          <p:cNvPr id="76803" name="Rectangle 2"/>
          <p:cNvSpPr>
            <a:spLocks noGrp="1" noRot="1" noChangeAspect="1" noChangeArrowheads="1" noTextEdit="1"/>
          </p:cNvSpPr>
          <p:nvPr>
            <p:ph type="sldImg"/>
          </p:nvPr>
        </p:nvSpPr>
        <p:spPr>
          <a:xfrm>
            <a:off x="38100" y="742950"/>
            <a:ext cx="6594475" cy="3709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BEE891B-1F81-4744-8690-91F7612C93A0}" type="slidenum">
              <a:rPr lang="en-US" altLang="de-DE" sz="1200"/>
              <a:pPr/>
              <a:t>30</a:t>
            </a:fld>
            <a:endParaRPr lang="en-US" altLang="de-DE" sz="1200"/>
          </a:p>
        </p:txBody>
      </p:sp>
      <p:sp>
        <p:nvSpPr>
          <p:cNvPr id="78851" name="Rectangle 2"/>
          <p:cNvSpPr>
            <a:spLocks noGrp="1" noRot="1" noChangeAspect="1" noChangeArrowheads="1" noTextEdit="1"/>
          </p:cNvSpPr>
          <p:nvPr>
            <p:ph type="sldImg"/>
          </p:nvPr>
        </p:nvSpPr>
        <p:spPr>
          <a:xfrm>
            <a:off x="38100" y="742950"/>
            <a:ext cx="6594475" cy="3709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FFFA340-1B96-43CB-9DDE-FCB709072DAA}" type="slidenum">
              <a:rPr lang="en-US" altLang="de-DE" sz="1200"/>
              <a:pPr/>
              <a:t>31</a:t>
            </a:fld>
            <a:endParaRPr lang="en-US" altLang="de-DE" sz="1200"/>
          </a:p>
        </p:txBody>
      </p:sp>
      <p:sp>
        <p:nvSpPr>
          <p:cNvPr id="80899" name="Rectangle 2"/>
          <p:cNvSpPr>
            <a:spLocks noGrp="1" noRot="1" noChangeAspect="1" noChangeArrowheads="1" noTextEdit="1"/>
          </p:cNvSpPr>
          <p:nvPr>
            <p:ph type="sldImg"/>
          </p:nvPr>
        </p:nvSpPr>
        <p:spPr>
          <a:xfrm>
            <a:off x="38100" y="742950"/>
            <a:ext cx="6594475" cy="3709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B38AB79D-224E-412D-A0CE-6E54845E7265}" type="slidenum">
              <a:rPr lang="en-US" altLang="de-DE" sz="1200"/>
              <a:pPr/>
              <a:t>32</a:t>
            </a:fld>
            <a:endParaRPr lang="en-US" altLang="de-DE" sz="1200"/>
          </a:p>
        </p:txBody>
      </p:sp>
      <p:sp>
        <p:nvSpPr>
          <p:cNvPr id="8294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pPr algn="r" eaLnBrk="1" hangingPunct="1"/>
            <a:fld id="{94D43756-82EB-4A24-BF09-A6F3104882F0}" type="slidenum">
              <a:rPr lang="en-US" altLang="de-DE" sz="1200"/>
              <a:pPr algn="r" eaLnBrk="1" hangingPunct="1"/>
              <a:t>32</a:t>
            </a:fld>
            <a:endParaRPr lang="en-US" altLang="de-DE" sz="1200"/>
          </a:p>
        </p:txBody>
      </p:sp>
      <p:sp>
        <p:nvSpPr>
          <p:cNvPr id="82948" name="Rectangle 2"/>
          <p:cNvSpPr>
            <a:spLocks noGrp="1" noRot="1" noChangeAspect="1" noChangeArrowheads="1" noTextEdit="1"/>
          </p:cNvSpPr>
          <p:nvPr>
            <p:ph type="sldImg"/>
          </p:nvPr>
        </p:nvSpPr>
        <p:spPr>
          <a:xfrm>
            <a:off x="38100" y="742950"/>
            <a:ext cx="6594475" cy="3709988"/>
          </a:xfrm>
          <a:ln/>
        </p:spPr>
      </p:sp>
      <p:sp>
        <p:nvSpPr>
          <p:cNvPr id="829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3721C587-2308-4ECC-89AC-E907DDCA11F8}" type="slidenum">
              <a:rPr lang="en-US" altLang="de-DE" sz="1200"/>
              <a:pPr/>
              <a:t>33</a:t>
            </a:fld>
            <a:endParaRPr lang="en-US" altLang="de-DE" sz="1200"/>
          </a:p>
        </p:txBody>
      </p:sp>
      <p:sp>
        <p:nvSpPr>
          <p:cNvPr id="8499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pPr algn="r" eaLnBrk="1" hangingPunct="1"/>
            <a:fld id="{D57BF25B-EF7B-40BD-962C-838B2115C89F}" type="slidenum">
              <a:rPr lang="en-US" altLang="de-DE" sz="1200"/>
              <a:pPr algn="r" eaLnBrk="1" hangingPunct="1"/>
              <a:t>33</a:t>
            </a:fld>
            <a:endParaRPr lang="en-US" altLang="de-DE" sz="1200"/>
          </a:p>
        </p:txBody>
      </p:sp>
      <p:sp>
        <p:nvSpPr>
          <p:cNvPr id="84996" name="Rectangle 2"/>
          <p:cNvSpPr>
            <a:spLocks noGrp="1" noRot="1" noChangeAspect="1" noChangeArrowheads="1" noTextEdit="1"/>
          </p:cNvSpPr>
          <p:nvPr>
            <p:ph type="sldImg"/>
          </p:nvPr>
        </p:nvSpPr>
        <p:spPr>
          <a:xfrm>
            <a:off x="38100" y="742950"/>
            <a:ext cx="6594475" cy="3709988"/>
          </a:xfrm>
          <a:ln/>
        </p:spPr>
      </p:sp>
      <p:sp>
        <p:nvSpPr>
          <p:cNvPr id="849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C56ECE57-48A7-40C9-B0D7-D9CB56350399}" type="slidenum">
              <a:rPr lang="en-US" altLang="de-DE" sz="1200"/>
              <a:pPr/>
              <a:t>34</a:t>
            </a:fld>
            <a:endParaRPr lang="en-US" altLang="de-DE" sz="1200"/>
          </a:p>
        </p:txBody>
      </p:sp>
      <p:sp>
        <p:nvSpPr>
          <p:cNvPr id="87043" name="Rectangle 2"/>
          <p:cNvSpPr>
            <a:spLocks noGrp="1" noRot="1" noChangeAspect="1" noChangeArrowheads="1" noTextEdit="1"/>
          </p:cNvSpPr>
          <p:nvPr>
            <p:ph type="sldImg"/>
          </p:nvPr>
        </p:nvSpPr>
        <p:spPr>
          <a:xfrm>
            <a:off x="38100" y="742950"/>
            <a:ext cx="6594475" cy="3709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E23ACEC5-62A1-42E4-975E-7F8BAE9C6EE1}" type="slidenum">
              <a:rPr lang="en-US" altLang="de-DE" sz="1200"/>
              <a:pPr/>
              <a:t>35</a:t>
            </a:fld>
            <a:endParaRPr lang="en-US" altLang="de-DE" sz="1200"/>
          </a:p>
        </p:txBody>
      </p:sp>
      <p:sp>
        <p:nvSpPr>
          <p:cNvPr id="89091" name="Rectangle 2"/>
          <p:cNvSpPr>
            <a:spLocks noGrp="1" noRot="1" noChangeAspect="1" noChangeArrowheads="1" noTextEdit="1"/>
          </p:cNvSpPr>
          <p:nvPr>
            <p:ph type="sldImg"/>
          </p:nvPr>
        </p:nvSpPr>
        <p:spPr>
          <a:xfrm>
            <a:off x="38100" y="742950"/>
            <a:ext cx="6594475" cy="3709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34006CCE-B330-41CD-84D9-6CADD333B769}" type="slidenum">
              <a:rPr lang="en-US" altLang="de-DE" sz="1200"/>
              <a:pPr/>
              <a:t>37</a:t>
            </a:fld>
            <a:endParaRPr lang="en-US" altLang="de-DE" sz="1200"/>
          </a:p>
        </p:txBody>
      </p:sp>
      <p:sp>
        <p:nvSpPr>
          <p:cNvPr id="92163"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pPr algn="r" eaLnBrk="1" hangingPunct="1"/>
            <a:fld id="{640E6B41-D25B-4F29-8A20-8650527AE79F}" type="slidenum">
              <a:rPr lang="en-US" altLang="de-DE" sz="1200"/>
              <a:pPr algn="r" eaLnBrk="1" hangingPunct="1"/>
              <a:t>37</a:t>
            </a:fld>
            <a:endParaRPr lang="en-US" altLang="de-DE" sz="1200"/>
          </a:p>
        </p:txBody>
      </p:sp>
      <p:sp>
        <p:nvSpPr>
          <p:cNvPr id="92164" name="Rectangle 2"/>
          <p:cNvSpPr>
            <a:spLocks noGrp="1" noRot="1" noChangeAspect="1" noChangeArrowheads="1" noTextEdit="1"/>
          </p:cNvSpPr>
          <p:nvPr>
            <p:ph type="sldImg"/>
          </p:nvPr>
        </p:nvSpPr>
        <p:spPr>
          <a:xfrm>
            <a:off x="38100" y="742950"/>
            <a:ext cx="6594475" cy="3709988"/>
          </a:xfrm>
          <a:ln/>
        </p:spPr>
      </p:sp>
      <p:sp>
        <p:nvSpPr>
          <p:cNvPr id="92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DC2B7CBC-5BF3-48F6-BE42-B9BFC07BA3F1}" type="slidenum">
              <a:rPr lang="en-US" altLang="de-DE" sz="1200"/>
              <a:pPr/>
              <a:t>38</a:t>
            </a:fld>
            <a:endParaRPr lang="en-US" altLang="de-DE" sz="1200"/>
          </a:p>
        </p:txBody>
      </p:sp>
      <p:sp>
        <p:nvSpPr>
          <p:cNvPr id="9421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nchor="b"/>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pPr algn="r" eaLnBrk="1" hangingPunct="1"/>
            <a:fld id="{0EAC45F2-526B-472D-8B19-B881D85FCCED}" type="slidenum">
              <a:rPr lang="en-US" altLang="de-DE" sz="1200"/>
              <a:pPr algn="r" eaLnBrk="1" hangingPunct="1"/>
              <a:t>38</a:t>
            </a:fld>
            <a:endParaRPr lang="en-US" altLang="de-DE" sz="1200"/>
          </a:p>
        </p:txBody>
      </p:sp>
      <p:sp>
        <p:nvSpPr>
          <p:cNvPr id="94212" name="Rectangle 2"/>
          <p:cNvSpPr>
            <a:spLocks noGrp="1" noRot="1" noChangeAspect="1" noChangeArrowheads="1" noTextEdit="1"/>
          </p:cNvSpPr>
          <p:nvPr>
            <p:ph type="sldImg"/>
          </p:nvPr>
        </p:nvSpPr>
        <p:spPr>
          <a:xfrm>
            <a:off x="38100" y="742950"/>
            <a:ext cx="6594475" cy="3709988"/>
          </a:xfrm>
          <a:ln/>
        </p:spPr>
      </p:sp>
      <p:sp>
        <p:nvSpPr>
          <p:cNvPr id="942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35" tIns="47317" rIns="94635" bIns="47317"/>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CE9FDC9-792E-48C6-BCB7-E906727E2432}" type="slidenum">
              <a:rPr lang="en-US" altLang="de-DE" sz="1200"/>
              <a:pPr/>
              <a:t>39</a:t>
            </a:fld>
            <a:endParaRPr lang="en-US" altLang="de-DE" sz="1200"/>
          </a:p>
        </p:txBody>
      </p:sp>
      <p:sp>
        <p:nvSpPr>
          <p:cNvPr id="96259" name="Rectangle 2"/>
          <p:cNvSpPr>
            <a:spLocks noGrp="1" noRot="1" noChangeAspect="1" noChangeArrowheads="1" noTextEdit="1"/>
          </p:cNvSpPr>
          <p:nvPr>
            <p:ph type="sldImg"/>
          </p:nvPr>
        </p:nvSpPr>
        <p:spPr>
          <a:xfrm>
            <a:off x="38100" y="742950"/>
            <a:ext cx="6594475" cy="3709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F4DA25C-B7F2-4C7C-93BA-C06E48C06C45}" type="slidenum">
              <a:rPr lang="en-US" altLang="de-DE" sz="1200"/>
              <a:pPr/>
              <a:t>40</a:t>
            </a:fld>
            <a:endParaRPr lang="en-US" altLang="de-DE" sz="1200"/>
          </a:p>
        </p:txBody>
      </p:sp>
      <p:sp>
        <p:nvSpPr>
          <p:cNvPr id="98307" name="Rectangle 2"/>
          <p:cNvSpPr>
            <a:spLocks noGrp="1" noRot="1" noChangeAspect="1" noChangeArrowheads="1" noTextEdit="1"/>
          </p:cNvSpPr>
          <p:nvPr>
            <p:ph type="sldImg"/>
          </p:nvPr>
        </p:nvSpPr>
        <p:spPr>
          <a:xfrm>
            <a:off x="38100" y="742950"/>
            <a:ext cx="6594475" cy="3709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C6199164-7980-40DD-9C28-8EDAB06D9490}" type="slidenum">
              <a:rPr lang="en-US" altLang="de-DE" sz="1200"/>
              <a:pPr/>
              <a:t>41</a:t>
            </a:fld>
            <a:endParaRPr lang="en-US" altLang="de-DE" sz="1200"/>
          </a:p>
        </p:txBody>
      </p:sp>
      <p:sp>
        <p:nvSpPr>
          <p:cNvPr id="100355" name="Rectangle 2"/>
          <p:cNvSpPr>
            <a:spLocks noGrp="1" noRot="1" noChangeAspect="1" noChangeArrowheads="1" noTextEdit="1"/>
          </p:cNvSpPr>
          <p:nvPr>
            <p:ph type="sldImg"/>
          </p:nvPr>
        </p:nvSpPr>
        <p:spPr>
          <a:xfrm>
            <a:off x="38100" y="742950"/>
            <a:ext cx="6594475" cy="3709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D53B736E-0020-4627-91F8-639AB51970F2}" type="slidenum">
              <a:rPr lang="en-US" altLang="de-DE" sz="1200"/>
              <a:pPr/>
              <a:t>42</a:t>
            </a:fld>
            <a:endParaRPr lang="en-US" altLang="de-DE" sz="1200"/>
          </a:p>
        </p:txBody>
      </p:sp>
      <p:sp>
        <p:nvSpPr>
          <p:cNvPr id="102403" name="Rectangle 2"/>
          <p:cNvSpPr>
            <a:spLocks noGrp="1" noRot="1" noChangeAspect="1" noChangeArrowheads="1" noTextEdit="1"/>
          </p:cNvSpPr>
          <p:nvPr>
            <p:ph type="sldImg"/>
          </p:nvPr>
        </p:nvSpPr>
        <p:spPr>
          <a:xfrm>
            <a:off x="38100" y="742950"/>
            <a:ext cx="6594475" cy="3709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4BEE973-DAAD-4767-8506-3A6F3B023464}" type="slidenum">
              <a:rPr lang="en-US" altLang="de-DE" sz="1200"/>
              <a:pPr/>
              <a:t>43</a:t>
            </a:fld>
            <a:endParaRPr lang="en-US" altLang="de-DE" sz="1200"/>
          </a:p>
        </p:txBody>
      </p:sp>
      <p:sp>
        <p:nvSpPr>
          <p:cNvPr id="104451" name="Rectangle 2"/>
          <p:cNvSpPr>
            <a:spLocks noGrp="1" noRot="1" noChangeAspect="1" noChangeArrowheads="1" noTextEdit="1"/>
          </p:cNvSpPr>
          <p:nvPr>
            <p:ph type="sldImg"/>
          </p:nvPr>
        </p:nvSpPr>
        <p:spPr>
          <a:xfrm>
            <a:off x="38100" y="742950"/>
            <a:ext cx="6594475" cy="3709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4BEE973-DAAD-4767-8506-3A6F3B023464}" type="slidenum">
              <a:rPr lang="en-US" altLang="de-DE" sz="1200"/>
              <a:pPr/>
              <a:t>44</a:t>
            </a:fld>
            <a:endParaRPr lang="en-US" altLang="de-DE" sz="1200"/>
          </a:p>
        </p:txBody>
      </p:sp>
      <p:sp>
        <p:nvSpPr>
          <p:cNvPr id="104451" name="Rectangle 2"/>
          <p:cNvSpPr>
            <a:spLocks noGrp="1" noRot="1" noChangeAspect="1" noChangeArrowheads="1" noTextEdit="1"/>
          </p:cNvSpPr>
          <p:nvPr>
            <p:ph type="sldImg"/>
          </p:nvPr>
        </p:nvSpPr>
        <p:spPr>
          <a:xfrm>
            <a:off x="38100" y="742950"/>
            <a:ext cx="6594475" cy="3709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ED0815F3-A4AA-4298-AD03-C6ABC5869B09}" type="slidenum">
              <a:rPr lang="en-US" altLang="de-DE" sz="1200"/>
              <a:pPr/>
              <a:t>45</a:t>
            </a:fld>
            <a:endParaRPr lang="en-US" altLang="de-DE" sz="1200"/>
          </a:p>
        </p:txBody>
      </p:sp>
      <p:sp>
        <p:nvSpPr>
          <p:cNvPr id="108547" name="Rectangle 2"/>
          <p:cNvSpPr>
            <a:spLocks noGrp="1" noRot="1" noChangeAspect="1" noChangeArrowheads="1" noTextEdit="1"/>
          </p:cNvSpPr>
          <p:nvPr>
            <p:ph type="sldImg"/>
          </p:nvPr>
        </p:nvSpPr>
        <p:spPr>
          <a:xfrm>
            <a:off x="38100" y="742950"/>
            <a:ext cx="6594475" cy="3709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44158ED4-B367-41B5-BCCD-C912E8D17167}" type="slidenum">
              <a:rPr lang="en-US" altLang="de-DE" sz="1200"/>
              <a:pPr/>
              <a:t>46</a:t>
            </a:fld>
            <a:endParaRPr lang="en-US" altLang="de-DE" sz="1200"/>
          </a:p>
        </p:txBody>
      </p:sp>
      <p:sp>
        <p:nvSpPr>
          <p:cNvPr id="110595" name="Rectangle 2"/>
          <p:cNvSpPr>
            <a:spLocks noGrp="1" noRot="1" noChangeAspect="1" noChangeArrowheads="1" noTextEdit="1"/>
          </p:cNvSpPr>
          <p:nvPr>
            <p:ph type="sldImg"/>
          </p:nvPr>
        </p:nvSpPr>
        <p:spPr>
          <a:xfrm>
            <a:off x="38100" y="742950"/>
            <a:ext cx="6594475" cy="3709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46D2D6A2-CD98-45CE-A653-A3EF2F4C1A98}" type="slidenum">
              <a:rPr lang="en-US" altLang="de-DE" sz="1200"/>
              <a:pPr/>
              <a:t>47</a:t>
            </a:fld>
            <a:endParaRPr lang="en-US" altLang="de-DE" sz="1200"/>
          </a:p>
        </p:txBody>
      </p:sp>
      <p:sp>
        <p:nvSpPr>
          <p:cNvPr id="112643" name="Rectangle 2"/>
          <p:cNvSpPr>
            <a:spLocks noGrp="1" noRot="1" noChangeAspect="1" noChangeArrowheads="1" noTextEdit="1"/>
          </p:cNvSpPr>
          <p:nvPr>
            <p:ph type="sldImg"/>
          </p:nvPr>
        </p:nvSpPr>
        <p:spPr>
          <a:xfrm>
            <a:off x="38100" y="742950"/>
            <a:ext cx="6594475" cy="3709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13C13FE5-BEB2-44A2-8378-43FEAA3310A5}" type="slidenum">
              <a:rPr lang="en-US" altLang="de-DE" sz="1200"/>
              <a:pPr/>
              <a:t>48</a:t>
            </a:fld>
            <a:endParaRPr lang="en-US" altLang="de-DE" sz="1200"/>
          </a:p>
        </p:txBody>
      </p:sp>
      <p:sp>
        <p:nvSpPr>
          <p:cNvPr id="114691" name="Rectangle 2"/>
          <p:cNvSpPr>
            <a:spLocks noGrp="1" noRot="1" noChangeAspect="1" noChangeArrowheads="1" noTextEdit="1"/>
          </p:cNvSpPr>
          <p:nvPr>
            <p:ph type="sldImg"/>
          </p:nvPr>
        </p:nvSpPr>
        <p:spPr>
          <a:xfrm>
            <a:off x="38100" y="742950"/>
            <a:ext cx="6594475" cy="3709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C22E5359-1124-47E3-9D53-B0EAEC65D681}" type="slidenum">
              <a:rPr lang="en-US" altLang="de-DE" sz="1200"/>
              <a:pPr/>
              <a:t>49</a:t>
            </a:fld>
            <a:endParaRPr lang="en-US" altLang="de-DE" sz="1200"/>
          </a:p>
        </p:txBody>
      </p:sp>
      <p:sp>
        <p:nvSpPr>
          <p:cNvPr id="120835" name="Rectangle 2"/>
          <p:cNvSpPr>
            <a:spLocks noGrp="1" noRot="1" noChangeAspect="1" noChangeArrowheads="1" noTextEdit="1"/>
          </p:cNvSpPr>
          <p:nvPr>
            <p:ph type="sldImg"/>
          </p:nvPr>
        </p:nvSpPr>
        <p:spPr>
          <a:xfrm>
            <a:off x="36513" y="742950"/>
            <a:ext cx="6596062" cy="3709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C22E5359-1124-47E3-9D53-B0EAEC65D681}" type="slidenum">
              <a:rPr lang="en-US" altLang="de-DE" sz="1200"/>
              <a:pPr/>
              <a:t>50</a:t>
            </a:fld>
            <a:endParaRPr lang="en-US" altLang="de-DE" sz="1200"/>
          </a:p>
        </p:txBody>
      </p:sp>
      <p:sp>
        <p:nvSpPr>
          <p:cNvPr id="120835" name="Rectangle 2"/>
          <p:cNvSpPr>
            <a:spLocks noGrp="1" noRot="1" noChangeAspect="1" noChangeArrowheads="1" noTextEdit="1"/>
          </p:cNvSpPr>
          <p:nvPr>
            <p:ph type="sldImg"/>
          </p:nvPr>
        </p:nvSpPr>
        <p:spPr>
          <a:xfrm>
            <a:off x="36513" y="742950"/>
            <a:ext cx="6596062" cy="3709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C22E5359-1124-47E3-9D53-B0EAEC65D681}" type="slidenum">
              <a:rPr lang="en-US" altLang="de-DE" sz="1200"/>
              <a:pPr/>
              <a:t>51</a:t>
            </a:fld>
            <a:endParaRPr lang="en-US" altLang="de-DE" sz="1200"/>
          </a:p>
        </p:txBody>
      </p:sp>
      <p:sp>
        <p:nvSpPr>
          <p:cNvPr id="120835" name="Rectangle 2"/>
          <p:cNvSpPr>
            <a:spLocks noGrp="1" noRot="1" noChangeAspect="1" noChangeArrowheads="1" noTextEdit="1"/>
          </p:cNvSpPr>
          <p:nvPr>
            <p:ph type="sldImg"/>
          </p:nvPr>
        </p:nvSpPr>
        <p:spPr>
          <a:xfrm>
            <a:off x="36513" y="742950"/>
            <a:ext cx="6596062" cy="3709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EE7560BE-0DD7-4180-A587-74A9D88D34DA}" type="slidenum">
              <a:rPr lang="en-US" altLang="de-DE" sz="1200"/>
              <a:pPr/>
              <a:t>52</a:t>
            </a:fld>
            <a:endParaRPr lang="en-US" altLang="de-DE" sz="1200"/>
          </a:p>
        </p:txBody>
      </p:sp>
      <p:sp>
        <p:nvSpPr>
          <p:cNvPr id="122883" name="Rectangle 2"/>
          <p:cNvSpPr>
            <a:spLocks noGrp="1" noRot="1" noChangeAspect="1" noChangeArrowheads="1" noTextEdit="1"/>
          </p:cNvSpPr>
          <p:nvPr>
            <p:ph type="sldImg"/>
          </p:nvPr>
        </p:nvSpPr>
        <p:spPr>
          <a:xfrm>
            <a:off x="36513" y="742950"/>
            <a:ext cx="6596062" cy="3709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1F98DB8C-A0DC-4528-8B9F-902537511386}" type="slidenum">
              <a:rPr lang="en-US" altLang="de-DE" sz="1200"/>
              <a:pPr/>
              <a:t>53</a:t>
            </a:fld>
            <a:endParaRPr lang="en-US" altLang="de-DE" sz="1200"/>
          </a:p>
        </p:txBody>
      </p:sp>
      <p:sp>
        <p:nvSpPr>
          <p:cNvPr id="124931" name="Rectangle 2"/>
          <p:cNvSpPr>
            <a:spLocks noGrp="1" noRot="1" noChangeAspect="1" noChangeArrowheads="1" noTextEdit="1"/>
          </p:cNvSpPr>
          <p:nvPr>
            <p:ph type="sldImg"/>
          </p:nvPr>
        </p:nvSpPr>
        <p:spPr>
          <a:xfrm>
            <a:off x="38100" y="742950"/>
            <a:ext cx="6594475" cy="3709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39D83F5D-301E-44EE-BCA5-924BAC3C8F3E}" type="slidenum">
              <a:rPr lang="en-US" altLang="de-DE" sz="1200"/>
              <a:pPr/>
              <a:t>54</a:t>
            </a:fld>
            <a:endParaRPr lang="en-US" altLang="de-DE" sz="1200"/>
          </a:p>
        </p:txBody>
      </p:sp>
      <p:sp>
        <p:nvSpPr>
          <p:cNvPr id="126979" name="Rectangle 2"/>
          <p:cNvSpPr>
            <a:spLocks noGrp="1" noRot="1" noChangeAspect="1" noChangeArrowheads="1" noTextEdit="1"/>
          </p:cNvSpPr>
          <p:nvPr>
            <p:ph type="sldImg"/>
          </p:nvPr>
        </p:nvSpPr>
        <p:spPr>
          <a:xfrm>
            <a:off x="38100" y="742950"/>
            <a:ext cx="6594475" cy="3709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9977FEE-1C15-4021-8134-D0019DE64566}" type="slidenum">
              <a:rPr lang="en-US" altLang="de-DE" sz="1200"/>
              <a:pPr/>
              <a:t>55</a:t>
            </a:fld>
            <a:endParaRPr lang="en-US" altLang="de-DE" sz="1200"/>
          </a:p>
        </p:txBody>
      </p:sp>
      <p:sp>
        <p:nvSpPr>
          <p:cNvPr id="129027" name="Rectangle 2"/>
          <p:cNvSpPr>
            <a:spLocks noGrp="1" noRot="1" noChangeAspect="1" noChangeArrowheads="1" noTextEdit="1"/>
          </p:cNvSpPr>
          <p:nvPr>
            <p:ph type="sldImg"/>
          </p:nvPr>
        </p:nvSpPr>
        <p:spPr>
          <a:xfrm>
            <a:off x="38100" y="742950"/>
            <a:ext cx="6594475" cy="3709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875A8697-B781-4344-A6E5-50805E573925}" type="slidenum">
              <a:rPr lang="en-US" altLang="de-DE" sz="1200"/>
              <a:pPr/>
              <a:t>56</a:t>
            </a:fld>
            <a:endParaRPr lang="en-US" altLang="de-DE" sz="1200"/>
          </a:p>
        </p:txBody>
      </p:sp>
      <p:sp>
        <p:nvSpPr>
          <p:cNvPr id="131075" name="Rectangle 2"/>
          <p:cNvSpPr>
            <a:spLocks noGrp="1" noRot="1" noChangeAspect="1" noChangeArrowheads="1" noTextEdit="1"/>
          </p:cNvSpPr>
          <p:nvPr>
            <p:ph type="sldImg"/>
          </p:nvPr>
        </p:nvSpPr>
        <p:spPr>
          <a:xfrm>
            <a:off x="38100" y="742950"/>
            <a:ext cx="6594475" cy="3709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63E6AC7-2C45-4AF1-A8DE-47D922E66F13}" type="slidenum">
              <a:rPr lang="en-US" altLang="de-DE" sz="1200"/>
              <a:pPr/>
              <a:t>57</a:t>
            </a:fld>
            <a:endParaRPr lang="en-US" altLang="de-DE" sz="1200"/>
          </a:p>
        </p:txBody>
      </p:sp>
      <p:sp>
        <p:nvSpPr>
          <p:cNvPr id="133123" name="Rectangle 2"/>
          <p:cNvSpPr>
            <a:spLocks noGrp="1" noRot="1" noChangeAspect="1" noChangeArrowheads="1" noTextEdit="1"/>
          </p:cNvSpPr>
          <p:nvPr>
            <p:ph type="sldImg"/>
          </p:nvPr>
        </p:nvSpPr>
        <p:spPr>
          <a:xfrm>
            <a:off x="38100" y="742950"/>
            <a:ext cx="6594475" cy="3709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557E8757-CF15-4C47-AD8D-60249144E7C5}" type="slidenum">
              <a:rPr lang="en-US" altLang="de-DE" sz="1200"/>
              <a:pPr/>
              <a:t>58</a:t>
            </a:fld>
            <a:endParaRPr lang="en-US" altLang="de-DE" sz="1200"/>
          </a:p>
        </p:txBody>
      </p:sp>
      <p:sp>
        <p:nvSpPr>
          <p:cNvPr id="135171" name="Rectangle 2"/>
          <p:cNvSpPr>
            <a:spLocks noGrp="1" noRot="1" noChangeAspect="1" noChangeArrowheads="1" noTextEdit="1"/>
          </p:cNvSpPr>
          <p:nvPr>
            <p:ph type="sldImg"/>
          </p:nvPr>
        </p:nvSpPr>
        <p:spPr>
          <a:xfrm>
            <a:off x="38100" y="742950"/>
            <a:ext cx="6594475" cy="3709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D664D424-7B99-4676-82A3-2E2A7C270BF0}" type="slidenum">
              <a:rPr lang="en-US" altLang="de-DE" sz="1200"/>
              <a:pPr/>
              <a:t>59</a:t>
            </a:fld>
            <a:endParaRPr lang="en-US" altLang="de-DE" sz="1200"/>
          </a:p>
        </p:txBody>
      </p:sp>
      <p:sp>
        <p:nvSpPr>
          <p:cNvPr id="137219" name="Rectangle 2"/>
          <p:cNvSpPr>
            <a:spLocks noGrp="1" noRot="1" noChangeAspect="1" noChangeArrowheads="1" noTextEdit="1"/>
          </p:cNvSpPr>
          <p:nvPr>
            <p:ph type="sldImg"/>
          </p:nvPr>
        </p:nvSpPr>
        <p:spPr>
          <a:xfrm>
            <a:off x="38100" y="742950"/>
            <a:ext cx="6594475" cy="3709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C689F42-C321-455B-9090-C021E3B0312C}" type="slidenum">
              <a:rPr lang="en-US" altLang="de-DE" sz="1200"/>
              <a:pPr/>
              <a:t>60</a:t>
            </a:fld>
            <a:endParaRPr lang="en-US" altLang="de-DE" sz="1200"/>
          </a:p>
        </p:txBody>
      </p:sp>
      <p:sp>
        <p:nvSpPr>
          <p:cNvPr id="139267" name="Rectangle 2"/>
          <p:cNvSpPr>
            <a:spLocks noGrp="1" noRot="1" noChangeAspect="1" noChangeArrowheads="1" noTextEdit="1"/>
          </p:cNvSpPr>
          <p:nvPr>
            <p:ph type="sldImg"/>
          </p:nvPr>
        </p:nvSpPr>
        <p:spPr>
          <a:xfrm>
            <a:off x="38100" y="742950"/>
            <a:ext cx="6594475" cy="3709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16C99F36-4E46-4800-A526-0D19CB279044}" type="slidenum">
              <a:rPr lang="en-US" altLang="de-DE" sz="1200"/>
              <a:pPr/>
              <a:t>61</a:t>
            </a:fld>
            <a:endParaRPr lang="en-US" altLang="de-DE" sz="1200"/>
          </a:p>
        </p:txBody>
      </p:sp>
      <p:sp>
        <p:nvSpPr>
          <p:cNvPr id="141315" name="Rectangle 2"/>
          <p:cNvSpPr>
            <a:spLocks noGrp="1" noRot="1" noChangeAspect="1" noChangeArrowheads="1" noTextEdit="1"/>
          </p:cNvSpPr>
          <p:nvPr>
            <p:ph type="sldImg"/>
          </p:nvPr>
        </p:nvSpPr>
        <p:spPr>
          <a:xfrm>
            <a:off x="38100" y="742950"/>
            <a:ext cx="6594475" cy="3709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5E061012-4EC0-4209-B791-E2676CDA06C4}" type="slidenum">
              <a:rPr lang="en-US" altLang="de-DE" sz="1200"/>
              <a:pPr/>
              <a:t>62</a:t>
            </a:fld>
            <a:endParaRPr lang="en-US" altLang="de-DE" sz="1200"/>
          </a:p>
        </p:txBody>
      </p:sp>
      <p:sp>
        <p:nvSpPr>
          <p:cNvPr id="143363" name="Rectangle 2"/>
          <p:cNvSpPr>
            <a:spLocks noGrp="1" noRot="1" noChangeAspect="1" noChangeArrowheads="1" noTextEdit="1"/>
          </p:cNvSpPr>
          <p:nvPr>
            <p:ph type="sldImg"/>
          </p:nvPr>
        </p:nvSpPr>
        <p:spPr>
          <a:xfrm>
            <a:off x="38100" y="742950"/>
            <a:ext cx="6594475" cy="3709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AE11C7C-1BA8-4502-A82D-75B1613A31F3}" type="slidenum">
              <a:rPr lang="en-US" altLang="de-DE" sz="1200"/>
              <a:pPr/>
              <a:t>63</a:t>
            </a:fld>
            <a:endParaRPr lang="en-US" altLang="de-DE" sz="1200"/>
          </a:p>
        </p:txBody>
      </p:sp>
      <p:sp>
        <p:nvSpPr>
          <p:cNvPr id="145411" name="Rectangle 2"/>
          <p:cNvSpPr>
            <a:spLocks noGrp="1" noRot="1" noChangeAspect="1" noChangeArrowheads="1" noTextEdit="1"/>
          </p:cNvSpPr>
          <p:nvPr>
            <p:ph type="sldImg"/>
          </p:nvPr>
        </p:nvSpPr>
        <p:spPr>
          <a:xfrm>
            <a:off x="38100" y="742950"/>
            <a:ext cx="6594475" cy="3709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58A2C32-3652-4447-A1A9-3FA532245E5E}" type="slidenum">
              <a:rPr lang="en-US" altLang="de-DE" sz="1200"/>
              <a:pPr/>
              <a:t>64</a:t>
            </a:fld>
            <a:endParaRPr lang="en-US" altLang="de-DE" sz="1200"/>
          </a:p>
        </p:txBody>
      </p:sp>
      <p:sp>
        <p:nvSpPr>
          <p:cNvPr id="147459" name="Rectangle 2"/>
          <p:cNvSpPr>
            <a:spLocks noGrp="1" noRot="1" noChangeAspect="1" noChangeArrowheads="1" noTextEdit="1"/>
          </p:cNvSpPr>
          <p:nvPr>
            <p:ph type="sldImg"/>
          </p:nvPr>
        </p:nvSpPr>
        <p:spPr>
          <a:xfrm>
            <a:off x="38100" y="742950"/>
            <a:ext cx="6594475" cy="3709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DCAB93E-7FAE-4FF2-9568-5DE19B6FF881}" type="slidenum">
              <a:rPr lang="en-US" altLang="de-DE" sz="1200"/>
              <a:pPr/>
              <a:t>65</a:t>
            </a:fld>
            <a:endParaRPr lang="en-US" altLang="de-DE" sz="1200"/>
          </a:p>
        </p:txBody>
      </p:sp>
      <p:sp>
        <p:nvSpPr>
          <p:cNvPr id="149507" name="Rectangle 2"/>
          <p:cNvSpPr>
            <a:spLocks noGrp="1" noRot="1" noChangeAspect="1" noChangeArrowheads="1" noTextEdit="1"/>
          </p:cNvSpPr>
          <p:nvPr>
            <p:ph type="sldImg"/>
          </p:nvPr>
        </p:nvSpPr>
        <p:spPr>
          <a:xfrm>
            <a:off x="38100" y="742950"/>
            <a:ext cx="6594475" cy="3709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C51C15FE-256D-4717-BB08-BBDA466E5E43}" type="slidenum">
              <a:rPr lang="en-US" altLang="de-DE" sz="1200"/>
              <a:pPr/>
              <a:t>66</a:t>
            </a:fld>
            <a:endParaRPr lang="en-US" altLang="de-DE" sz="1200"/>
          </a:p>
        </p:txBody>
      </p:sp>
      <p:sp>
        <p:nvSpPr>
          <p:cNvPr id="151555" name="Rectangle 2"/>
          <p:cNvSpPr>
            <a:spLocks noGrp="1" noRot="1" noChangeAspect="1" noChangeArrowheads="1" noTextEdit="1"/>
          </p:cNvSpPr>
          <p:nvPr>
            <p:ph type="sldImg"/>
          </p:nvPr>
        </p:nvSpPr>
        <p:spPr>
          <a:xfrm>
            <a:off x="38100" y="742950"/>
            <a:ext cx="6594475" cy="3709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5E18D6CC-69FD-42E8-BDB4-D2CEF23085B2}" type="slidenum">
              <a:rPr lang="en-US" altLang="de-DE" sz="1200"/>
              <a:pPr/>
              <a:t>67</a:t>
            </a:fld>
            <a:endParaRPr lang="en-US" altLang="de-DE" sz="1200"/>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B859DD3-9976-43DA-A985-A603BE99D43B}" type="slidenum">
              <a:rPr lang="en-US" altLang="de-DE" sz="1200"/>
              <a:pPr/>
              <a:t>68</a:t>
            </a:fld>
            <a:endParaRPr lang="en-US" altLang="de-DE" sz="1200"/>
          </a:p>
        </p:txBody>
      </p:sp>
      <p:sp>
        <p:nvSpPr>
          <p:cNvPr id="155651" name="Rectangle 2"/>
          <p:cNvSpPr>
            <a:spLocks noGrp="1" noRot="1" noChangeAspect="1" noChangeArrowheads="1" noTextEdit="1"/>
          </p:cNvSpPr>
          <p:nvPr>
            <p:ph type="sldImg"/>
          </p:nvPr>
        </p:nvSpPr>
        <p:spPr>
          <a:xfrm>
            <a:off x="38100" y="742950"/>
            <a:ext cx="6594475" cy="3709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FA2951C-8CA5-4C02-95FB-55F1E5830849}" type="slidenum">
              <a:rPr lang="en-US" altLang="de-DE" sz="1200"/>
              <a:pPr/>
              <a:t>69</a:t>
            </a:fld>
            <a:endParaRPr lang="en-US" altLang="de-DE" sz="1200"/>
          </a:p>
        </p:txBody>
      </p:sp>
      <p:sp>
        <p:nvSpPr>
          <p:cNvPr id="157699" name="Rectangle 2"/>
          <p:cNvSpPr>
            <a:spLocks noGrp="1" noRot="1" noChangeAspect="1" noChangeArrowheads="1" noTextEdit="1"/>
          </p:cNvSpPr>
          <p:nvPr>
            <p:ph type="sldImg"/>
          </p:nvPr>
        </p:nvSpPr>
        <p:spPr>
          <a:xfrm>
            <a:off x="38100" y="742950"/>
            <a:ext cx="6594475" cy="3709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E7F2447-0C3B-400E-B493-530752223283}" type="slidenum">
              <a:rPr lang="en-US" altLang="de-DE" sz="1200"/>
              <a:pPr/>
              <a:t>70</a:t>
            </a:fld>
            <a:endParaRPr lang="en-US" altLang="de-DE" sz="1200"/>
          </a:p>
        </p:txBody>
      </p:sp>
      <p:sp>
        <p:nvSpPr>
          <p:cNvPr id="159747" name="Rectangle 2"/>
          <p:cNvSpPr>
            <a:spLocks noGrp="1" noRot="1" noChangeAspect="1" noChangeArrowheads="1" noTextEdit="1"/>
          </p:cNvSpPr>
          <p:nvPr>
            <p:ph type="sldImg"/>
          </p:nvPr>
        </p:nvSpPr>
        <p:spPr>
          <a:xfrm>
            <a:off x="38100" y="742950"/>
            <a:ext cx="6594475" cy="3709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0D71750-69C1-4FC5-8694-95F316BC6E4C}" type="slidenum">
              <a:rPr lang="en-US" altLang="de-DE" sz="1200"/>
              <a:pPr/>
              <a:t>71</a:t>
            </a:fld>
            <a:endParaRPr lang="en-US" altLang="de-DE" sz="1200"/>
          </a:p>
        </p:txBody>
      </p:sp>
      <p:sp>
        <p:nvSpPr>
          <p:cNvPr id="161795" name="Rectangle 2"/>
          <p:cNvSpPr>
            <a:spLocks noGrp="1" noRot="1" noChangeAspect="1" noChangeArrowheads="1" noTextEdit="1"/>
          </p:cNvSpPr>
          <p:nvPr>
            <p:ph type="sldImg"/>
          </p:nvPr>
        </p:nvSpPr>
        <p:spPr>
          <a:xfrm>
            <a:off x="38100" y="742950"/>
            <a:ext cx="6594475" cy="3709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EFCBFE81-A298-4E23-ADDE-E835957EF037}" type="slidenum">
              <a:rPr lang="en-US" altLang="de-DE" sz="1200"/>
              <a:pPr/>
              <a:t>72</a:t>
            </a:fld>
            <a:endParaRPr lang="en-US" altLang="de-DE" sz="1200"/>
          </a:p>
        </p:txBody>
      </p:sp>
      <p:sp>
        <p:nvSpPr>
          <p:cNvPr id="163843" name="Rectangle 2"/>
          <p:cNvSpPr>
            <a:spLocks noGrp="1" noRot="1" noChangeAspect="1" noChangeArrowheads="1" noTextEdit="1"/>
          </p:cNvSpPr>
          <p:nvPr>
            <p:ph type="sldImg"/>
          </p:nvPr>
        </p:nvSpPr>
        <p:spPr>
          <a:xfrm>
            <a:off x="38100" y="742950"/>
            <a:ext cx="6594475" cy="3709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332403A5-F6FB-4BAB-A4DB-BDC5F452CF59}" type="slidenum">
              <a:rPr lang="en-US" altLang="de-DE" sz="1200"/>
              <a:pPr/>
              <a:t>73</a:t>
            </a:fld>
            <a:endParaRPr lang="en-US" altLang="de-DE" sz="1200"/>
          </a:p>
        </p:txBody>
      </p:sp>
      <p:sp>
        <p:nvSpPr>
          <p:cNvPr id="165891" name="Rectangle 2"/>
          <p:cNvSpPr>
            <a:spLocks noGrp="1" noRot="1" noChangeAspect="1" noChangeArrowheads="1" noTextEdit="1"/>
          </p:cNvSpPr>
          <p:nvPr>
            <p:ph type="sldImg"/>
          </p:nvPr>
        </p:nvSpPr>
        <p:spPr>
          <a:xfrm>
            <a:off x="38100" y="742950"/>
            <a:ext cx="6594475" cy="3709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CB26D36B-3E3B-4D5E-95C7-C788716A2DE5}" type="slidenum">
              <a:rPr lang="en-US" altLang="de-DE" sz="1200"/>
              <a:pPr/>
              <a:t>74</a:t>
            </a:fld>
            <a:endParaRPr lang="en-US" altLang="de-DE" sz="1200"/>
          </a:p>
        </p:txBody>
      </p:sp>
      <p:sp>
        <p:nvSpPr>
          <p:cNvPr id="167939" name="Rectangle 2"/>
          <p:cNvSpPr>
            <a:spLocks noGrp="1" noRot="1" noChangeAspect="1" noChangeArrowheads="1" noTextEdit="1"/>
          </p:cNvSpPr>
          <p:nvPr>
            <p:ph type="sldImg"/>
          </p:nvPr>
        </p:nvSpPr>
        <p:spPr>
          <a:xfrm>
            <a:off x="38100" y="742950"/>
            <a:ext cx="6594475" cy="3709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63CC5EA9-06A6-4CC4-A79E-F44813E82557}" type="slidenum">
              <a:rPr lang="en-US" altLang="de-DE" sz="1200"/>
              <a:pPr/>
              <a:t>75</a:t>
            </a:fld>
            <a:endParaRPr lang="en-US" altLang="de-DE" sz="1200"/>
          </a:p>
        </p:txBody>
      </p:sp>
      <p:sp>
        <p:nvSpPr>
          <p:cNvPr id="169987" name="Rectangle 2"/>
          <p:cNvSpPr>
            <a:spLocks noGrp="1" noRot="1" noChangeAspect="1" noChangeArrowheads="1" noTextEdit="1"/>
          </p:cNvSpPr>
          <p:nvPr>
            <p:ph type="sldImg"/>
          </p:nvPr>
        </p:nvSpPr>
        <p:spPr>
          <a:xfrm>
            <a:off x="38100" y="742950"/>
            <a:ext cx="6594475" cy="3709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E9F27FF0-E392-45BC-95AE-2847EC72F489}" type="slidenum">
              <a:rPr lang="en-US" altLang="de-DE" sz="1200"/>
              <a:pPr/>
              <a:t>76</a:t>
            </a:fld>
            <a:endParaRPr lang="en-US" altLang="de-DE" sz="1200"/>
          </a:p>
        </p:txBody>
      </p:sp>
      <p:sp>
        <p:nvSpPr>
          <p:cNvPr id="172035" name="Rectangle 2"/>
          <p:cNvSpPr>
            <a:spLocks noGrp="1" noRot="1" noChangeAspect="1" noChangeArrowheads="1" noTextEdit="1"/>
          </p:cNvSpPr>
          <p:nvPr>
            <p:ph type="sldImg"/>
          </p:nvPr>
        </p:nvSpPr>
        <p:spPr>
          <a:xfrm>
            <a:off x="38100" y="742950"/>
            <a:ext cx="6594475" cy="3709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DC459D67-242B-45FA-96FC-860129592C08}" type="slidenum">
              <a:rPr lang="en-US" altLang="de-DE" sz="1200"/>
              <a:pPr/>
              <a:t>77</a:t>
            </a:fld>
            <a:endParaRPr lang="en-US" altLang="de-DE" sz="1200"/>
          </a:p>
        </p:txBody>
      </p:sp>
      <p:sp>
        <p:nvSpPr>
          <p:cNvPr id="174083" name="Rectangle 2"/>
          <p:cNvSpPr>
            <a:spLocks noGrp="1" noRot="1" noChangeAspect="1" noChangeArrowheads="1" noTextEdit="1"/>
          </p:cNvSpPr>
          <p:nvPr>
            <p:ph type="sldImg"/>
          </p:nvPr>
        </p:nvSpPr>
        <p:spPr>
          <a:xfrm>
            <a:off x="38100" y="742950"/>
            <a:ext cx="6594475" cy="3709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AF41827F-3F48-447E-B852-6C73313BEF2D}" type="slidenum">
              <a:rPr lang="en-US" altLang="de-DE" sz="1200"/>
              <a:pPr/>
              <a:t>78</a:t>
            </a:fld>
            <a:endParaRPr lang="en-US" altLang="de-DE" sz="1200"/>
          </a:p>
        </p:txBody>
      </p:sp>
      <p:sp>
        <p:nvSpPr>
          <p:cNvPr id="176131" name="Rectangle 2"/>
          <p:cNvSpPr>
            <a:spLocks noGrp="1" noRot="1" noChangeAspect="1" noChangeArrowheads="1" noTextEdit="1"/>
          </p:cNvSpPr>
          <p:nvPr>
            <p:ph type="sldImg"/>
          </p:nvPr>
        </p:nvSpPr>
        <p:spPr>
          <a:xfrm>
            <a:off x="38100" y="742950"/>
            <a:ext cx="6594475" cy="3709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C7856CAF-9A3A-4426-85B8-D16955CF3E74}" type="slidenum">
              <a:rPr lang="en-US" altLang="de-DE" sz="1200"/>
              <a:pPr/>
              <a:t>79</a:t>
            </a:fld>
            <a:endParaRPr lang="en-US" altLang="de-DE" sz="1200"/>
          </a:p>
        </p:txBody>
      </p:sp>
      <p:sp>
        <p:nvSpPr>
          <p:cNvPr id="178179" name="Rectangle 2"/>
          <p:cNvSpPr>
            <a:spLocks noGrp="1" noRot="1" noChangeAspect="1" noChangeArrowheads="1" noTextEdit="1"/>
          </p:cNvSpPr>
          <p:nvPr>
            <p:ph type="sldImg"/>
          </p:nvPr>
        </p:nvSpPr>
        <p:spPr>
          <a:xfrm>
            <a:off x="38100" y="742950"/>
            <a:ext cx="6594475" cy="3709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FCBDA25-05F6-476A-9B36-02A94068B349}" type="slidenum">
              <a:rPr lang="en-US" altLang="de-DE" sz="1200"/>
              <a:pPr/>
              <a:t>80</a:t>
            </a:fld>
            <a:endParaRPr lang="en-US" altLang="de-DE" sz="1200"/>
          </a:p>
        </p:txBody>
      </p:sp>
      <p:sp>
        <p:nvSpPr>
          <p:cNvPr id="180227" name="Rectangle 2"/>
          <p:cNvSpPr>
            <a:spLocks noGrp="1" noRot="1" noChangeAspect="1" noChangeArrowheads="1" noTextEdit="1"/>
          </p:cNvSpPr>
          <p:nvPr>
            <p:ph type="sldImg"/>
          </p:nvPr>
        </p:nvSpPr>
        <p:spPr>
          <a:xfrm>
            <a:off x="38100" y="742950"/>
            <a:ext cx="6594475" cy="3709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60CAF19-760B-4631-9E46-81DFD7801ADF}" type="slidenum">
              <a:rPr lang="en-US" altLang="de-DE" sz="1200"/>
              <a:pPr/>
              <a:t>81</a:t>
            </a:fld>
            <a:endParaRPr lang="en-US" altLang="de-DE" sz="1200"/>
          </a:p>
        </p:txBody>
      </p:sp>
      <p:sp>
        <p:nvSpPr>
          <p:cNvPr id="182275" name="Rectangle 2"/>
          <p:cNvSpPr>
            <a:spLocks noGrp="1" noRot="1" noChangeAspect="1" noChangeArrowheads="1" noTextEdit="1"/>
          </p:cNvSpPr>
          <p:nvPr>
            <p:ph type="sldImg"/>
          </p:nvPr>
        </p:nvSpPr>
        <p:spPr>
          <a:xfrm>
            <a:off x="38100" y="742950"/>
            <a:ext cx="6594475" cy="3709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D1AEBE2-9D47-4DA0-98C3-346F71F08B53}" type="slidenum">
              <a:rPr lang="en-US" altLang="de-DE" sz="1200"/>
              <a:pPr/>
              <a:t>82</a:t>
            </a:fld>
            <a:endParaRPr lang="en-US" altLang="de-DE" sz="1200"/>
          </a:p>
        </p:txBody>
      </p:sp>
      <p:sp>
        <p:nvSpPr>
          <p:cNvPr id="184323" name="Rectangle 2"/>
          <p:cNvSpPr>
            <a:spLocks noGrp="1" noRot="1" noChangeAspect="1" noChangeArrowheads="1" noTextEdit="1"/>
          </p:cNvSpPr>
          <p:nvPr>
            <p:ph type="sldImg"/>
          </p:nvPr>
        </p:nvSpPr>
        <p:spPr>
          <a:xfrm>
            <a:off x="38100" y="742950"/>
            <a:ext cx="6594475" cy="3709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58A400FE-F3A8-42AA-8A9B-1EB5E4070333}" type="slidenum">
              <a:rPr lang="en-US" altLang="de-DE" sz="1200"/>
              <a:pPr/>
              <a:t>83</a:t>
            </a:fld>
            <a:endParaRPr lang="en-US" altLang="de-DE" sz="1200"/>
          </a:p>
        </p:txBody>
      </p:sp>
      <p:sp>
        <p:nvSpPr>
          <p:cNvPr id="186371" name="Rectangle 2"/>
          <p:cNvSpPr>
            <a:spLocks noGrp="1" noRot="1" noChangeAspect="1" noChangeArrowheads="1" noTextEdit="1"/>
          </p:cNvSpPr>
          <p:nvPr>
            <p:ph type="sldImg"/>
          </p:nvPr>
        </p:nvSpPr>
        <p:spPr>
          <a:xfrm>
            <a:off x="38100" y="742950"/>
            <a:ext cx="6594475" cy="3709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3322C8D8-BE1D-4405-BCB5-11A96B8DCEB1}" type="slidenum">
              <a:rPr lang="en-US" altLang="de-DE" sz="1200"/>
              <a:pPr/>
              <a:t>84</a:t>
            </a:fld>
            <a:endParaRPr lang="en-US" altLang="de-DE" sz="1200"/>
          </a:p>
        </p:txBody>
      </p:sp>
      <p:sp>
        <p:nvSpPr>
          <p:cNvPr id="188419" name="Rectangle 2"/>
          <p:cNvSpPr>
            <a:spLocks noGrp="1" noRot="1" noChangeAspect="1" noChangeArrowheads="1" noTextEdit="1"/>
          </p:cNvSpPr>
          <p:nvPr>
            <p:ph type="sldImg"/>
          </p:nvPr>
        </p:nvSpPr>
        <p:spPr>
          <a:xfrm>
            <a:off x="38100" y="742950"/>
            <a:ext cx="6594475" cy="3709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76CD1A90-BDDF-404E-9CA5-FC4662803038}" type="slidenum">
              <a:rPr lang="en-US" altLang="de-DE" sz="1200"/>
              <a:pPr/>
              <a:t>85</a:t>
            </a:fld>
            <a:endParaRPr lang="en-US" altLang="de-DE" sz="1200"/>
          </a:p>
        </p:txBody>
      </p:sp>
      <p:sp>
        <p:nvSpPr>
          <p:cNvPr id="190467" name="Rectangle 2"/>
          <p:cNvSpPr>
            <a:spLocks noGrp="1" noRot="1" noChangeAspect="1" noChangeArrowheads="1" noTextEdit="1"/>
          </p:cNvSpPr>
          <p:nvPr>
            <p:ph type="sldImg"/>
          </p:nvPr>
        </p:nvSpPr>
        <p:spPr>
          <a:xfrm>
            <a:off x="38100" y="742950"/>
            <a:ext cx="6594475" cy="3709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10AB26D-968D-4A52-BEE4-A67F37C7161F}" type="slidenum">
              <a:rPr lang="en-US" altLang="de-DE" sz="1200"/>
              <a:pPr/>
              <a:t>86</a:t>
            </a:fld>
            <a:endParaRPr lang="en-US" altLang="de-DE" sz="1200"/>
          </a:p>
        </p:txBody>
      </p:sp>
      <p:sp>
        <p:nvSpPr>
          <p:cNvPr id="192515" name="Rectangle 2"/>
          <p:cNvSpPr>
            <a:spLocks noGrp="1" noRot="1" noChangeAspect="1" noChangeArrowheads="1" noTextEdit="1"/>
          </p:cNvSpPr>
          <p:nvPr>
            <p:ph type="sldImg"/>
          </p:nvPr>
        </p:nvSpPr>
        <p:spPr>
          <a:xfrm>
            <a:off x="38100" y="742950"/>
            <a:ext cx="6594475" cy="3709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10287050-2B62-483D-8352-E89E8B24B22E}" type="slidenum">
              <a:rPr lang="en-US" altLang="de-DE" sz="1200"/>
              <a:pPr/>
              <a:t>87</a:t>
            </a:fld>
            <a:endParaRPr lang="en-US" altLang="de-DE" sz="1200"/>
          </a:p>
        </p:txBody>
      </p:sp>
      <p:sp>
        <p:nvSpPr>
          <p:cNvPr id="194563" name="Rectangle 2"/>
          <p:cNvSpPr>
            <a:spLocks noGrp="1" noRot="1" noChangeAspect="1" noChangeArrowheads="1" noTextEdit="1"/>
          </p:cNvSpPr>
          <p:nvPr>
            <p:ph type="sldImg"/>
          </p:nvPr>
        </p:nvSpPr>
        <p:spPr>
          <a:xfrm>
            <a:off x="38100" y="742950"/>
            <a:ext cx="6594475" cy="3709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C3CD7024-5933-434F-88D7-25992E4C9896}" type="slidenum">
              <a:rPr lang="en-US" altLang="de-DE" sz="1200"/>
              <a:pPr/>
              <a:t>88</a:t>
            </a:fld>
            <a:endParaRPr lang="en-US" altLang="de-DE" sz="1200"/>
          </a:p>
        </p:txBody>
      </p:sp>
      <p:sp>
        <p:nvSpPr>
          <p:cNvPr id="196611" name="Rectangle 2"/>
          <p:cNvSpPr>
            <a:spLocks noGrp="1" noRot="1" noChangeAspect="1" noChangeArrowheads="1" noTextEdit="1"/>
          </p:cNvSpPr>
          <p:nvPr>
            <p:ph type="sldImg"/>
          </p:nvPr>
        </p:nvSpPr>
        <p:spPr>
          <a:xfrm>
            <a:off x="38100" y="742950"/>
            <a:ext cx="6594475" cy="3709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AD6DCCE3-4B29-4B42-8DD5-74034BD0ABC7}" type="slidenum">
              <a:rPr lang="en-US" altLang="de-DE" sz="1200"/>
              <a:pPr/>
              <a:t>89</a:t>
            </a:fld>
            <a:endParaRPr lang="en-US" altLang="de-DE" sz="1200"/>
          </a:p>
        </p:txBody>
      </p:sp>
      <p:sp>
        <p:nvSpPr>
          <p:cNvPr id="198659" name="Rectangle 2"/>
          <p:cNvSpPr>
            <a:spLocks noGrp="1" noRot="1" noChangeAspect="1" noChangeArrowheads="1" noTextEdit="1"/>
          </p:cNvSpPr>
          <p:nvPr>
            <p:ph type="sldImg"/>
          </p:nvPr>
        </p:nvSpPr>
        <p:spPr>
          <a:xfrm>
            <a:off x="38100" y="742950"/>
            <a:ext cx="6594475" cy="3709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8A2A9FCA-558D-4045-A7D9-9660EB3AC3AE}" type="slidenum">
              <a:rPr lang="en-US" altLang="de-DE" sz="1200"/>
              <a:pPr/>
              <a:t>90</a:t>
            </a:fld>
            <a:endParaRPr lang="en-US" altLang="de-DE" sz="1200"/>
          </a:p>
        </p:txBody>
      </p:sp>
      <p:sp>
        <p:nvSpPr>
          <p:cNvPr id="200707" name="Rectangle 2"/>
          <p:cNvSpPr>
            <a:spLocks noGrp="1" noRot="1" noChangeAspect="1" noChangeArrowheads="1" noTextEdit="1"/>
          </p:cNvSpPr>
          <p:nvPr>
            <p:ph type="sldImg"/>
          </p:nvPr>
        </p:nvSpPr>
        <p:spPr>
          <a:xfrm>
            <a:off x="38100" y="742950"/>
            <a:ext cx="6594475" cy="3709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CA2CB946-5070-45C6-B617-018024A2CE08}" type="slidenum">
              <a:rPr lang="en-US" altLang="de-DE" sz="1200"/>
              <a:pPr/>
              <a:t>91</a:t>
            </a:fld>
            <a:endParaRPr lang="en-US" altLang="de-DE" sz="1200"/>
          </a:p>
        </p:txBody>
      </p:sp>
      <p:sp>
        <p:nvSpPr>
          <p:cNvPr id="202755" name="Rectangle 2"/>
          <p:cNvSpPr>
            <a:spLocks noGrp="1" noRot="1" noChangeAspect="1" noChangeArrowheads="1" noTextEdit="1"/>
          </p:cNvSpPr>
          <p:nvPr>
            <p:ph type="sldImg"/>
          </p:nvPr>
        </p:nvSpPr>
        <p:spPr>
          <a:xfrm>
            <a:off x="38100" y="742950"/>
            <a:ext cx="6594475" cy="3709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DCFB55A3-8AF4-4FC7-BC07-E460962DCE9E}" type="slidenum">
              <a:rPr lang="en-US" altLang="de-DE" sz="1200"/>
              <a:pPr/>
              <a:t>92</a:t>
            </a:fld>
            <a:endParaRPr lang="en-US" altLang="de-DE" sz="1200"/>
          </a:p>
        </p:txBody>
      </p:sp>
      <p:sp>
        <p:nvSpPr>
          <p:cNvPr id="204803" name="Rectangle 2"/>
          <p:cNvSpPr>
            <a:spLocks noGrp="1" noRot="1" noChangeAspect="1" noChangeArrowheads="1" noTextEdit="1"/>
          </p:cNvSpPr>
          <p:nvPr>
            <p:ph type="sldImg"/>
          </p:nvPr>
        </p:nvSpPr>
        <p:spPr>
          <a:xfrm>
            <a:off x="38100" y="742950"/>
            <a:ext cx="6594475" cy="3709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529CD75-2649-469B-BD5F-551129C61AD7}" type="slidenum">
              <a:rPr lang="en-US" altLang="de-DE" sz="1200"/>
              <a:pPr/>
              <a:t>93</a:t>
            </a:fld>
            <a:endParaRPr lang="en-US" altLang="de-DE" sz="1200"/>
          </a:p>
        </p:txBody>
      </p:sp>
      <p:sp>
        <p:nvSpPr>
          <p:cNvPr id="210947" name="Rectangle 2"/>
          <p:cNvSpPr>
            <a:spLocks noGrp="1" noRot="1" noChangeAspect="1" noChangeArrowheads="1" noTextEdit="1"/>
          </p:cNvSpPr>
          <p:nvPr>
            <p:ph type="sldImg"/>
          </p:nvPr>
        </p:nvSpPr>
        <p:spPr>
          <a:xfrm>
            <a:off x="36513" y="742950"/>
            <a:ext cx="6596062" cy="3709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529CD75-2649-469B-BD5F-551129C61AD7}" type="slidenum">
              <a:rPr lang="en-US" altLang="de-DE" sz="1200"/>
              <a:pPr/>
              <a:t>94</a:t>
            </a:fld>
            <a:endParaRPr lang="en-US" altLang="de-DE" sz="1200"/>
          </a:p>
        </p:txBody>
      </p:sp>
      <p:sp>
        <p:nvSpPr>
          <p:cNvPr id="210947" name="Rectangle 2"/>
          <p:cNvSpPr>
            <a:spLocks noGrp="1" noRot="1" noChangeAspect="1" noChangeArrowheads="1" noTextEdit="1"/>
          </p:cNvSpPr>
          <p:nvPr>
            <p:ph type="sldImg"/>
          </p:nvPr>
        </p:nvSpPr>
        <p:spPr>
          <a:xfrm>
            <a:off x="36513" y="742950"/>
            <a:ext cx="6596062" cy="3709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529CD75-2649-469B-BD5F-551129C61AD7}" type="slidenum">
              <a:rPr lang="en-US" altLang="de-DE" sz="1200"/>
              <a:pPr/>
              <a:t>95</a:t>
            </a:fld>
            <a:endParaRPr lang="en-US" altLang="de-DE" sz="1200"/>
          </a:p>
        </p:txBody>
      </p:sp>
      <p:sp>
        <p:nvSpPr>
          <p:cNvPr id="210947" name="Rectangle 2"/>
          <p:cNvSpPr>
            <a:spLocks noGrp="1" noRot="1" noChangeAspect="1" noChangeArrowheads="1" noTextEdit="1"/>
          </p:cNvSpPr>
          <p:nvPr>
            <p:ph type="sldImg"/>
          </p:nvPr>
        </p:nvSpPr>
        <p:spPr>
          <a:xfrm>
            <a:off x="36513" y="742950"/>
            <a:ext cx="6596062" cy="3709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4B80D5DC-6F54-4162-A403-1118ABC88641}" type="slidenum">
              <a:rPr lang="en-US" altLang="de-DE" sz="1200"/>
              <a:pPr/>
              <a:t>96</a:t>
            </a:fld>
            <a:endParaRPr lang="en-US" altLang="de-DE" sz="1200"/>
          </a:p>
        </p:txBody>
      </p:sp>
      <p:sp>
        <p:nvSpPr>
          <p:cNvPr id="212995" name="Rectangle 2"/>
          <p:cNvSpPr>
            <a:spLocks noGrp="1" noRot="1" noChangeAspect="1" noChangeArrowheads="1" noTextEdit="1"/>
          </p:cNvSpPr>
          <p:nvPr>
            <p:ph type="sldImg"/>
          </p:nvPr>
        </p:nvSpPr>
        <p:spPr>
          <a:xfrm>
            <a:off x="36513" y="742950"/>
            <a:ext cx="6596062" cy="3709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33442E1-99A8-47C1-945A-545CAEA77302}" type="slidenum">
              <a:rPr lang="en-US" altLang="de-DE" sz="1200"/>
              <a:pPr/>
              <a:t>97</a:t>
            </a:fld>
            <a:endParaRPr lang="en-US" altLang="de-DE" sz="1200"/>
          </a:p>
        </p:txBody>
      </p:sp>
      <p:sp>
        <p:nvSpPr>
          <p:cNvPr id="215043" name="Rectangle 2"/>
          <p:cNvSpPr>
            <a:spLocks noGrp="1" noRot="1" noChangeAspect="1" noChangeArrowheads="1" noTextEdit="1"/>
          </p:cNvSpPr>
          <p:nvPr>
            <p:ph type="sldImg"/>
          </p:nvPr>
        </p:nvSpPr>
        <p:spPr>
          <a:xfrm>
            <a:off x="38100" y="742950"/>
            <a:ext cx="6594475" cy="3709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C104639-B997-4281-93D7-29384B0D0B9E}" type="slidenum">
              <a:rPr lang="en-US" altLang="de-DE" sz="1200"/>
              <a:pPr/>
              <a:t>98</a:t>
            </a:fld>
            <a:endParaRPr lang="en-US" altLang="de-DE" sz="1200"/>
          </a:p>
        </p:txBody>
      </p:sp>
      <p:sp>
        <p:nvSpPr>
          <p:cNvPr id="217091" name="Rectangle 2"/>
          <p:cNvSpPr>
            <a:spLocks noGrp="1" noRot="1" noChangeAspect="1" noChangeArrowheads="1" noTextEdit="1"/>
          </p:cNvSpPr>
          <p:nvPr>
            <p:ph type="sldImg"/>
          </p:nvPr>
        </p:nvSpPr>
        <p:spPr>
          <a:xfrm>
            <a:off x="38100" y="742950"/>
            <a:ext cx="6594475" cy="3709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5A9493BE-6DAA-43C8-A273-DDAB2D25497F}" type="slidenum">
              <a:rPr lang="en-US" altLang="de-DE" sz="1200"/>
              <a:pPr/>
              <a:t>99</a:t>
            </a:fld>
            <a:endParaRPr lang="en-US" altLang="de-DE" sz="1200"/>
          </a:p>
        </p:txBody>
      </p:sp>
      <p:sp>
        <p:nvSpPr>
          <p:cNvPr id="219139" name="Rectangle 2"/>
          <p:cNvSpPr>
            <a:spLocks noGrp="1" noRot="1" noChangeAspect="1" noChangeArrowheads="1" noTextEdit="1"/>
          </p:cNvSpPr>
          <p:nvPr>
            <p:ph type="sldImg"/>
          </p:nvPr>
        </p:nvSpPr>
        <p:spPr>
          <a:xfrm>
            <a:off x="38100" y="742950"/>
            <a:ext cx="6594475" cy="3709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AAB4AE0A-E8C5-441B-B538-197EB43B13D3}" type="slidenum">
              <a:rPr lang="en-US" altLang="de-DE" sz="1200"/>
              <a:pPr/>
              <a:t>100</a:t>
            </a:fld>
            <a:endParaRPr lang="en-US" altLang="de-DE" sz="1200"/>
          </a:p>
        </p:txBody>
      </p:sp>
      <p:sp>
        <p:nvSpPr>
          <p:cNvPr id="221187" name="Rectangle 2"/>
          <p:cNvSpPr>
            <a:spLocks noGrp="1" noRot="1" noChangeAspect="1" noChangeArrowheads="1" noTextEdit="1"/>
          </p:cNvSpPr>
          <p:nvPr>
            <p:ph type="sldImg"/>
          </p:nvPr>
        </p:nvSpPr>
        <p:spPr>
          <a:xfrm>
            <a:off x="38100" y="742950"/>
            <a:ext cx="6594475" cy="3709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E808D281-2476-4DE9-8C0C-015AC38533CC}" type="slidenum">
              <a:rPr lang="en-US" altLang="de-DE" sz="1200"/>
              <a:pPr/>
              <a:t>101</a:t>
            </a:fld>
            <a:endParaRPr lang="en-US" altLang="de-DE" sz="1200"/>
          </a:p>
        </p:txBody>
      </p:sp>
      <p:sp>
        <p:nvSpPr>
          <p:cNvPr id="223235" name="Rectangle 2"/>
          <p:cNvSpPr>
            <a:spLocks noGrp="1" noRot="1" noChangeAspect="1" noChangeArrowheads="1" noTextEdit="1"/>
          </p:cNvSpPr>
          <p:nvPr>
            <p:ph type="sldImg"/>
          </p:nvPr>
        </p:nvSpPr>
        <p:spPr>
          <a:xfrm>
            <a:off x="38100" y="742950"/>
            <a:ext cx="6594475" cy="3709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E23B6333-6B69-4412-A4A0-3FAE910C9A1D}" type="slidenum">
              <a:rPr lang="en-US" altLang="de-DE" sz="1200"/>
              <a:pPr/>
              <a:t>102</a:t>
            </a:fld>
            <a:endParaRPr lang="en-US" altLang="de-DE" sz="1200"/>
          </a:p>
        </p:txBody>
      </p:sp>
      <p:sp>
        <p:nvSpPr>
          <p:cNvPr id="225283" name="Rectangle 2"/>
          <p:cNvSpPr>
            <a:spLocks noGrp="1" noRot="1" noChangeAspect="1" noChangeArrowheads="1" noTextEdit="1"/>
          </p:cNvSpPr>
          <p:nvPr>
            <p:ph type="sldImg"/>
          </p:nvPr>
        </p:nvSpPr>
        <p:spPr>
          <a:xfrm>
            <a:off x="38100" y="742950"/>
            <a:ext cx="6594475" cy="3709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5DE370C3-6E7C-4E77-9096-1E0418FD3619}" type="slidenum">
              <a:rPr lang="en-US" altLang="de-DE" sz="1200"/>
              <a:pPr/>
              <a:t>103</a:t>
            </a:fld>
            <a:endParaRPr lang="en-US" altLang="de-DE" sz="1200"/>
          </a:p>
        </p:txBody>
      </p:sp>
      <p:sp>
        <p:nvSpPr>
          <p:cNvPr id="227331" name="Rectangle 2"/>
          <p:cNvSpPr>
            <a:spLocks noGrp="1" noRot="1" noChangeAspect="1" noChangeArrowheads="1" noTextEdit="1"/>
          </p:cNvSpPr>
          <p:nvPr>
            <p:ph type="sldImg"/>
          </p:nvPr>
        </p:nvSpPr>
        <p:spPr>
          <a:xfrm>
            <a:off x="38100" y="742950"/>
            <a:ext cx="6594475" cy="3709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40A9FDD8-29E9-4898-B4CA-6EEC763AD2DA}" type="slidenum">
              <a:rPr lang="en-US" altLang="de-DE" sz="1200"/>
              <a:pPr/>
              <a:t>104</a:t>
            </a:fld>
            <a:endParaRPr lang="en-US" altLang="de-DE" sz="1200"/>
          </a:p>
        </p:txBody>
      </p:sp>
      <p:sp>
        <p:nvSpPr>
          <p:cNvPr id="229379" name="Rectangle 2"/>
          <p:cNvSpPr>
            <a:spLocks noGrp="1" noRot="1" noChangeAspect="1" noChangeArrowheads="1" noTextEdit="1"/>
          </p:cNvSpPr>
          <p:nvPr>
            <p:ph type="sldImg"/>
          </p:nvPr>
        </p:nvSpPr>
        <p:spPr>
          <a:xfrm>
            <a:off x="38100" y="742950"/>
            <a:ext cx="6594475" cy="3709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88BDFF1D-C61F-4CB4-A185-24A93B9641CC}" type="slidenum">
              <a:rPr lang="en-US" altLang="de-DE" sz="1200"/>
              <a:pPr/>
              <a:t>105</a:t>
            </a:fld>
            <a:endParaRPr lang="en-US" altLang="de-DE" sz="1200"/>
          </a:p>
        </p:txBody>
      </p:sp>
      <p:sp>
        <p:nvSpPr>
          <p:cNvPr id="231427" name="Rectangle 2"/>
          <p:cNvSpPr>
            <a:spLocks noGrp="1" noRot="1" noChangeAspect="1" noChangeArrowheads="1" noTextEdit="1"/>
          </p:cNvSpPr>
          <p:nvPr>
            <p:ph type="sldImg"/>
          </p:nvPr>
        </p:nvSpPr>
        <p:spPr>
          <a:xfrm>
            <a:off x="38100" y="742950"/>
            <a:ext cx="6594475" cy="3709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4C5E8F92-1EE0-487C-B812-B932837EB228}" type="slidenum">
              <a:rPr lang="en-US" altLang="de-DE" sz="1200"/>
              <a:pPr/>
              <a:t>106</a:t>
            </a:fld>
            <a:endParaRPr lang="en-US" altLang="de-DE" sz="1200"/>
          </a:p>
        </p:txBody>
      </p:sp>
      <p:sp>
        <p:nvSpPr>
          <p:cNvPr id="233475" name="Rectangle 2"/>
          <p:cNvSpPr>
            <a:spLocks noGrp="1" noRot="1" noChangeAspect="1" noChangeArrowheads="1" noTextEdit="1"/>
          </p:cNvSpPr>
          <p:nvPr>
            <p:ph type="sldImg"/>
          </p:nvPr>
        </p:nvSpPr>
        <p:spPr>
          <a:xfrm>
            <a:off x="38100" y="742950"/>
            <a:ext cx="6594475" cy="3709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37BAEF2-B584-4FDE-B050-16BBF94014D6}" type="slidenum">
              <a:rPr lang="en-US" altLang="de-DE" sz="1200"/>
              <a:pPr/>
              <a:t>107</a:t>
            </a:fld>
            <a:endParaRPr lang="en-US" altLang="de-DE" sz="1200"/>
          </a:p>
        </p:txBody>
      </p:sp>
      <p:sp>
        <p:nvSpPr>
          <p:cNvPr id="235523" name="Rectangle 2"/>
          <p:cNvSpPr>
            <a:spLocks noGrp="1" noRot="1" noChangeAspect="1" noChangeArrowheads="1" noTextEdit="1"/>
          </p:cNvSpPr>
          <p:nvPr>
            <p:ph type="sldImg"/>
          </p:nvPr>
        </p:nvSpPr>
        <p:spPr>
          <a:xfrm>
            <a:off x="38100" y="742950"/>
            <a:ext cx="6594475" cy="3709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9E9A5E6-57DB-445A-B8F2-5823BBF6348B}" type="slidenum">
              <a:rPr lang="en-US" altLang="de-DE" sz="1200"/>
              <a:pPr/>
              <a:t>108</a:t>
            </a:fld>
            <a:endParaRPr lang="en-US" altLang="de-DE" sz="1200"/>
          </a:p>
        </p:txBody>
      </p:sp>
      <p:sp>
        <p:nvSpPr>
          <p:cNvPr id="237571" name="Rectangle 2"/>
          <p:cNvSpPr>
            <a:spLocks noGrp="1" noRot="1" noChangeAspect="1" noChangeArrowheads="1" noTextEdit="1"/>
          </p:cNvSpPr>
          <p:nvPr>
            <p:ph type="sldImg"/>
          </p:nvPr>
        </p:nvSpPr>
        <p:spPr>
          <a:xfrm>
            <a:off x="38100" y="742950"/>
            <a:ext cx="6594475" cy="3709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D413C4BD-A9FE-4E7C-BD55-AD391DA5F4B1}" type="slidenum">
              <a:rPr lang="en-US" altLang="de-DE" sz="1200"/>
              <a:pPr/>
              <a:t>109</a:t>
            </a:fld>
            <a:endParaRPr lang="en-US" altLang="de-DE" sz="1200"/>
          </a:p>
        </p:txBody>
      </p:sp>
      <p:sp>
        <p:nvSpPr>
          <p:cNvPr id="239619" name="Rectangle 2"/>
          <p:cNvSpPr>
            <a:spLocks noGrp="1" noRot="1" noChangeAspect="1" noChangeArrowheads="1" noTextEdit="1"/>
          </p:cNvSpPr>
          <p:nvPr>
            <p:ph type="sldImg"/>
          </p:nvPr>
        </p:nvSpPr>
        <p:spPr>
          <a:xfrm>
            <a:off x="38100" y="742950"/>
            <a:ext cx="6594475" cy="3709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E7B9332-6509-4A12-892A-7C60A164980B}" type="slidenum">
              <a:rPr lang="en-US" altLang="de-DE" sz="1200"/>
              <a:pPr/>
              <a:t>110</a:t>
            </a:fld>
            <a:endParaRPr lang="en-US" altLang="de-DE" sz="1200"/>
          </a:p>
        </p:txBody>
      </p:sp>
      <p:sp>
        <p:nvSpPr>
          <p:cNvPr id="241667" name="Rectangle 2"/>
          <p:cNvSpPr>
            <a:spLocks noGrp="1" noRot="1" noChangeAspect="1" noChangeArrowheads="1" noTextEdit="1"/>
          </p:cNvSpPr>
          <p:nvPr>
            <p:ph type="sldImg"/>
          </p:nvPr>
        </p:nvSpPr>
        <p:spPr>
          <a:xfrm>
            <a:off x="38100" y="742950"/>
            <a:ext cx="6594475" cy="3709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FABFF786-7FA3-4533-AEDE-E5D9400B56AD}" type="slidenum">
              <a:rPr lang="en-US" altLang="de-DE" sz="1200"/>
              <a:pPr/>
              <a:t>111</a:t>
            </a:fld>
            <a:endParaRPr lang="en-US" altLang="de-DE" sz="1200"/>
          </a:p>
        </p:txBody>
      </p:sp>
      <p:sp>
        <p:nvSpPr>
          <p:cNvPr id="243715" name="Rectangle 2"/>
          <p:cNvSpPr>
            <a:spLocks noGrp="1" noRot="1" noChangeAspect="1" noChangeArrowheads="1" noTextEdit="1"/>
          </p:cNvSpPr>
          <p:nvPr>
            <p:ph type="sldImg"/>
          </p:nvPr>
        </p:nvSpPr>
        <p:spPr>
          <a:xfrm>
            <a:off x="38100" y="742950"/>
            <a:ext cx="6594475" cy="3709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DA2C97BE-DD2D-44E9-9E92-5CC5AD9F5142}" type="slidenum">
              <a:rPr lang="en-US" altLang="de-DE" sz="1200"/>
              <a:pPr/>
              <a:t>112</a:t>
            </a:fld>
            <a:endParaRPr lang="en-US" altLang="de-DE" sz="1200"/>
          </a:p>
        </p:txBody>
      </p:sp>
      <p:sp>
        <p:nvSpPr>
          <p:cNvPr id="251907" name="Rectangle 2"/>
          <p:cNvSpPr>
            <a:spLocks noGrp="1" noRot="1" noChangeAspect="1" noChangeArrowheads="1" noTextEdit="1"/>
          </p:cNvSpPr>
          <p:nvPr>
            <p:ph type="sldImg"/>
          </p:nvPr>
        </p:nvSpPr>
        <p:spPr>
          <a:xfrm>
            <a:off x="36513" y="742950"/>
            <a:ext cx="6596062" cy="3709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DA2C97BE-DD2D-44E9-9E92-5CC5AD9F5142}" type="slidenum">
              <a:rPr lang="en-US" altLang="de-DE" sz="1200"/>
              <a:pPr/>
              <a:t>113</a:t>
            </a:fld>
            <a:endParaRPr lang="en-US" altLang="de-DE" sz="1200"/>
          </a:p>
        </p:txBody>
      </p:sp>
      <p:sp>
        <p:nvSpPr>
          <p:cNvPr id="251907" name="Rectangle 2"/>
          <p:cNvSpPr>
            <a:spLocks noGrp="1" noRot="1" noChangeAspect="1" noChangeArrowheads="1" noTextEdit="1"/>
          </p:cNvSpPr>
          <p:nvPr>
            <p:ph type="sldImg"/>
          </p:nvPr>
        </p:nvSpPr>
        <p:spPr>
          <a:xfrm>
            <a:off x="36513" y="742950"/>
            <a:ext cx="6596062" cy="3709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DA2C97BE-DD2D-44E9-9E92-5CC5AD9F5142}" type="slidenum">
              <a:rPr lang="en-US" altLang="de-DE" sz="1200"/>
              <a:pPr/>
              <a:t>114</a:t>
            </a:fld>
            <a:endParaRPr lang="en-US" altLang="de-DE" sz="1200"/>
          </a:p>
        </p:txBody>
      </p:sp>
      <p:sp>
        <p:nvSpPr>
          <p:cNvPr id="251907" name="Rectangle 2"/>
          <p:cNvSpPr>
            <a:spLocks noGrp="1" noRot="1" noChangeAspect="1" noChangeArrowheads="1" noTextEdit="1"/>
          </p:cNvSpPr>
          <p:nvPr>
            <p:ph type="sldImg"/>
          </p:nvPr>
        </p:nvSpPr>
        <p:spPr>
          <a:xfrm>
            <a:off x="36513" y="742950"/>
            <a:ext cx="6596062" cy="3709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DA2C97BE-DD2D-44E9-9E92-5CC5AD9F5142}" type="slidenum">
              <a:rPr lang="en-US" altLang="de-DE" sz="1200"/>
              <a:pPr/>
              <a:t>115</a:t>
            </a:fld>
            <a:endParaRPr lang="en-US" altLang="de-DE" sz="1200"/>
          </a:p>
        </p:txBody>
      </p:sp>
      <p:sp>
        <p:nvSpPr>
          <p:cNvPr id="251907" name="Rectangle 2"/>
          <p:cNvSpPr>
            <a:spLocks noGrp="1" noRot="1" noChangeAspect="1" noChangeArrowheads="1" noTextEdit="1"/>
          </p:cNvSpPr>
          <p:nvPr>
            <p:ph type="sldImg"/>
          </p:nvPr>
        </p:nvSpPr>
        <p:spPr>
          <a:xfrm>
            <a:off x="36513" y="742950"/>
            <a:ext cx="6596062" cy="3709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C768BE4-C10D-463E-BCD4-9CA02335FEA4}" type="slidenum">
              <a:rPr lang="en-US" altLang="de-DE" sz="1200"/>
              <a:pPr/>
              <a:t>116</a:t>
            </a:fld>
            <a:endParaRPr lang="en-US" altLang="de-DE" sz="1200"/>
          </a:p>
        </p:txBody>
      </p:sp>
      <p:sp>
        <p:nvSpPr>
          <p:cNvPr id="256003" name="Rectangle 2"/>
          <p:cNvSpPr>
            <a:spLocks noGrp="1" noRot="1" noChangeAspect="1" noChangeArrowheads="1" noTextEdit="1"/>
          </p:cNvSpPr>
          <p:nvPr>
            <p:ph type="sldImg"/>
          </p:nvPr>
        </p:nvSpPr>
        <p:spPr>
          <a:xfrm>
            <a:off x="36513" y="742950"/>
            <a:ext cx="6596062" cy="3709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C768BE4-C10D-463E-BCD4-9CA02335FEA4}" type="slidenum">
              <a:rPr lang="en-US" altLang="de-DE" sz="1200"/>
              <a:pPr/>
              <a:t>117</a:t>
            </a:fld>
            <a:endParaRPr lang="en-US" altLang="de-DE" sz="1200"/>
          </a:p>
        </p:txBody>
      </p:sp>
      <p:sp>
        <p:nvSpPr>
          <p:cNvPr id="256003" name="Rectangle 2"/>
          <p:cNvSpPr>
            <a:spLocks noGrp="1" noRot="1" noChangeAspect="1" noChangeArrowheads="1" noTextEdit="1"/>
          </p:cNvSpPr>
          <p:nvPr>
            <p:ph type="sldImg"/>
          </p:nvPr>
        </p:nvSpPr>
        <p:spPr>
          <a:xfrm>
            <a:off x="36513" y="742950"/>
            <a:ext cx="6596062" cy="3709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0ACB1F6E-E50E-41C6-B2D0-CC304CFACC8E}" type="slidenum">
              <a:rPr lang="en-US" altLang="de-DE" sz="1200"/>
              <a:pPr/>
              <a:t>119</a:t>
            </a:fld>
            <a:endParaRPr lang="en-US" altLang="de-DE" sz="1200"/>
          </a:p>
        </p:txBody>
      </p:sp>
      <p:sp>
        <p:nvSpPr>
          <p:cNvPr id="260099" name="Rectangle 2"/>
          <p:cNvSpPr>
            <a:spLocks noGrp="1" noRot="1" noChangeAspect="1" noChangeArrowheads="1" noTextEdit="1"/>
          </p:cNvSpPr>
          <p:nvPr>
            <p:ph type="sldImg"/>
          </p:nvPr>
        </p:nvSpPr>
        <p:spPr>
          <a:xfrm>
            <a:off x="38100" y="742950"/>
            <a:ext cx="6594475" cy="3709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85978414-72B8-429A-B2FC-CD423A07AD66}" type="slidenum">
              <a:rPr lang="en-US" altLang="de-DE" sz="1200"/>
              <a:pPr/>
              <a:t>120</a:t>
            </a:fld>
            <a:endParaRPr lang="en-US" altLang="de-DE" sz="1200"/>
          </a:p>
        </p:txBody>
      </p:sp>
      <p:sp>
        <p:nvSpPr>
          <p:cNvPr id="262147" name="Rectangle 2"/>
          <p:cNvSpPr>
            <a:spLocks noGrp="1" noRot="1" noChangeAspect="1" noChangeArrowheads="1" noTextEdit="1"/>
          </p:cNvSpPr>
          <p:nvPr>
            <p:ph type="sldImg"/>
          </p:nvPr>
        </p:nvSpPr>
        <p:spPr>
          <a:xfrm>
            <a:off x="38100" y="742950"/>
            <a:ext cx="6594475" cy="3709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sz="2400">
                <a:solidFill>
                  <a:schemeClr val="tx1"/>
                </a:solidFill>
                <a:latin typeface="Arial" charset="0"/>
                <a:ea typeface="MS PGothic" pitchFamily="34" charset="-128"/>
              </a:defRPr>
            </a:lvl1pPr>
            <a:lvl2pPr marL="742950" indent="-285750" defTabSz="946150">
              <a:defRPr sz="2400">
                <a:solidFill>
                  <a:schemeClr val="tx1"/>
                </a:solidFill>
                <a:latin typeface="Arial" charset="0"/>
                <a:ea typeface="MS PGothic" pitchFamily="34" charset="-128"/>
              </a:defRPr>
            </a:lvl2pPr>
            <a:lvl3pPr marL="1143000" indent="-228600" defTabSz="946150">
              <a:defRPr sz="2400">
                <a:solidFill>
                  <a:schemeClr val="tx1"/>
                </a:solidFill>
                <a:latin typeface="Arial" charset="0"/>
                <a:ea typeface="MS PGothic" pitchFamily="34" charset="-128"/>
              </a:defRPr>
            </a:lvl3pPr>
            <a:lvl4pPr marL="1600200" indent="-228600" defTabSz="946150">
              <a:defRPr sz="2400">
                <a:solidFill>
                  <a:schemeClr val="tx1"/>
                </a:solidFill>
                <a:latin typeface="Arial" charset="0"/>
                <a:ea typeface="MS PGothic" pitchFamily="34" charset="-128"/>
              </a:defRPr>
            </a:lvl4pPr>
            <a:lvl5pPr marL="2057400" indent="-228600" defTabSz="946150">
              <a:defRPr sz="2400">
                <a:solidFill>
                  <a:schemeClr val="tx1"/>
                </a:solidFill>
                <a:latin typeface="Arial" charset="0"/>
                <a:ea typeface="MS PGothic" pitchFamily="34" charset="-128"/>
              </a:defRPr>
            </a:lvl5pPr>
            <a:lvl6pPr marL="2514600" indent="-228600" defTabSz="94615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defTabSz="94615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defTabSz="94615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defTabSz="946150" eaLnBrk="0" fontAlgn="base" hangingPunct="0">
              <a:spcBef>
                <a:spcPct val="0"/>
              </a:spcBef>
              <a:spcAft>
                <a:spcPct val="0"/>
              </a:spcAft>
              <a:defRPr sz="2400">
                <a:solidFill>
                  <a:schemeClr val="tx1"/>
                </a:solidFill>
                <a:latin typeface="Arial" charset="0"/>
                <a:ea typeface="MS PGothic" pitchFamily="34" charset="-128"/>
              </a:defRPr>
            </a:lvl9pPr>
          </a:lstStyle>
          <a:p>
            <a:fld id="{2DA5385E-FEFC-4B95-9126-2EF69FF000E3}" type="slidenum">
              <a:rPr lang="en-US" altLang="de-DE" sz="1200"/>
              <a:pPr/>
              <a:t>121</a:t>
            </a:fld>
            <a:endParaRPr lang="en-US" altLang="de-DE" sz="1200"/>
          </a:p>
        </p:txBody>
      </p:sp>
      <p:sp>
        <p:nvSpPr>
          <p:cNvPr id="264195" name="Rectangle 2"/>
          <p:cNvSpPr>
            <a:spLocks noGrp="1" noRot="1" noChangeAspect="1" noChangeArrowheads="1" noTextEdit="1"/>
          </p:cNvSpPr>
          <p:nvPr>
            <p:ph type="sldImg"/>
          </p:nvPr>
        </p:nvSpPr>
        <p:spPr>
          <a:xfrm>
            <a:off x="38100" y="742950"/>
            <a:ext cx="6594475" cy="3709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4" name="Slide Number Placeholder 3"/>
          <p:cNvSpPr>
            <a:spLocks noGrp="1"/>
          </p:cNvSpPr>
          <p:nvPr>
            <p:ph type="sldNum" sz="quarter" idx="12"/>
          </p:nvPr>
        </p:nvSpPr>
        <p:spPr bwMode="gray"/>
        <p:txBody>
          <a:bodyPr/>
          <a:lstStyle>
            <a:lvl1pPr>
              <a:defRPr b="0"/>
            </a:lvl1pPr>
          </a:lstStyle>
          <a:p>
            <a:fld id="{F91A5CF3-1838-4B67-834B-7E9B24845B2F}"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Entrenament Metacognitiu 4 – Empatitzar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91A5CF3-1838-4B67-834B-7E9B24845B2F}"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7" name="Slide Number Placeholder 6"/>
          <p:cNvSpPr>
            <a:spLocks noGrp="1"/>
          </p:cNvSpPr>
          <p:nvPr>
            <p:ph type="sldNum" sz="quarter" idx="12"/>
          </p:nvPr>
        </p:nvSpPr>
        <p:spPr bwMode="gray"/>
        <p:txBody>
          <a:bodyPr/>
          <a:lstStyle>
            <a:lvl1pPr>
              <a:defRPr b="0"/>
            </a:lvl1pPr>
          </a:lstStyle>
          <a:p>
            <a:fld id="{F91A5CF3-1838-4B67-834B-7E9B24845B2F}"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7" name="Slide Number Placeholder 6"/>
          <p:cNvSpPr>
            <a:spLocks noGrp="1"/>
          </p:cNvSpPr>
          <p:nvPr>
            <p:ph type="sldNum" sz="quarter" idx="12"/>
          </p:nvPr>
        </p:nvSpPr>
        <p:spPr bwMode="gray"/>
        <p:txBody>
          <a:bodyPr/>
          <a:lstStyle>
            <a:lvl1pPr>
              <a:defRPr b="0"/>
            </a:lvl1pPr>
          </a:lstStyle>
          <a:p>
            <a:fld id="{F91A5CF3-1838-4B67-834B-7E9B24845B2F}"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7" name="Slide Number Placeholder 6"/>
          <p:cNvSpPr>
            <a:spLocks noGrp="1"/>
          </p:cNvSpPr>
          <p:nvPr>
            <p:ph type="sldNum" sz="quarter" idx="12"/>
          </p:nvPr>
        </p:nvSpPr>
        <p:spPr bwMode="gray"/>
        <p:txBody>
          <a:bodyPr/>
          <a:lstStyle>
            <a:lvl1pPr>
              <a:defRPr b="0"/>
            </a:lvl1pPr>
          </a:lstStyle>
          <a:p>
            <a:fld id="{F91A5CF3-1838-4B67-834B-7E9B24845B2F}"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5" name="Slide Number Placeholder 4"/>
          <p:cNvSpPr>
            <a:spLocks noGrp="1"/>
          </p:cNvSpPr>
          <p:nvPr>
            <p:ph type="sldNum" sz="quarter" idx="12"/>
          </p:nvPr>
        </p:nvSpPr>
        <p:spPr bwMode="gray"/>
        <p:txBody>
          <a:bodyPr/>
          <a:lstStyle>
            <a:lvl1pPr>
              <a:defRPr b="0"/>
            </a:lvl1pPr>
          </a:lstStyle>
          <a:p>
            <a:fld id="{F91A5CF3-1838-4B67-834B-7E9B24845B2F}"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4" name="Slide Number Placeholder 3"/>
          <p:cNvSpPr>
            <a:spLocks noGrp="1"/>
          </p:cNvSpPr>
          <p:nvPr>
            <p:ph type="sldNum" sz="quarter" idx="12"/>
          </p:nvPr>
        </p:nvSpPr>
        <p:spPr bwMode="gray"/>
        <p:txBody>
          <a:bodyPr/>
          <a:lstStyle>
            <a:lvl1pPr>
              <a:defRPr b="0"/>
            </a:lvl1pPr>
          </a:lstStyle>
          <a:p>
            <a:fld id="{F91A5CF3-1838-4B67-834B-7E9B24845B2F}"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t-BR"/>
              <a:t>Entrenament Metacognitiu 4 – Empatitzar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91A5CF3-1838-4B67-834B-7E9B24845B2F}"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 id="21474842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2.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54.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53.jpeg"/></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49.jpeg"/><Relationship Id="rId4" Type="http://schemas.openxmlformats.org/officeDocument/2006/relationships/image" Target="../media/image53.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60.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2.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4.jpeg"/><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6.jpeg"/><Relationship Id="rId7" Type="http://schemas.openxmlformats.org/officeDocument/2006/relationships/image" Target="../media/image61.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5.jpeg"/></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3.jpeg"/><Relationship Id="rId4" Type="http://schemas.openxmlformats.org/officeDocument/2006/relationships/image" Target="../media/image65.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72.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71.jpeg"/></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7.jpeg"/><Relationship Id="rId4" Type="http://schemas.openxmlformats.org/officeDocument/2006/relationships/image" Target="../media/image71.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0.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8.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7.jpeg"/></Relationships>
</file>

<file path=ppt/slides/_rels/slide7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3.jpeg"/><Relationship Id="rId4" Type="http://schemas.openxmlformats.org/officeDocument/2006/relationships/image" Target="../media/image77.jpe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4.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84.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7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78.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88.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90.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9.jpeg"/></Relationships>
</file>

<file path=ppt/slides/_rels/slide8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5.jpeg"/><Relationship Id="rId4" Type="http://schemas.openxmlformats.org/officeDocument/2006/relationships/image" Target="../media/image89.jpeg"/></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2.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4.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96.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6.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0.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102.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101.jpeg"/></Relationships>
</file>

<file path=ppt/slides/_rels/slide8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7.jpeg"/><Relationship Id="rId4" Type="http://schemas.openxmlformats.org/officeDocument/2006/relationships/image" Target="../media/image101.jpeg"/></Relationships>
</file>

<file path=ppt/slides/_rels/slide8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0.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06.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8.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4.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6.jpeg"/><Relationship Id="rId4" Type="http://schemas.openxmlformats.org/officeDocument/2006/relationships/image" Target="../media/image118.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8.xml"/><Relationship Id="rId1" Type="http://schemas.openxmlformats.org/officeDocument/2006/relationships/slideLayout" Target="../slideLayouts/slideLayout10.xml"/><Relationship Id="rId4" Type="http://schemas.openxmlformats.org/officeDocument/2006/relationships/image" Target="../media/image120.jpeg"/></Relationships>
</file>

<file path=ppt/slides/_rels/slide10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9.xml"/><Relationship Id="rId1" Type="http://schemas.openxmlformats.org/officeDocument/2006/relationships/slideLayout" Target="../slideLayouts/slideLayout10.xml"/><Relationship Id="rId5" Type="http://schemas.openxmlformats.org/officeDocument/2006/relationships/image" Target="../media/image120.jpeg"/><Relationship Id="rId4" Type="http://schemas.openxmlformats.org/officeDocument/2006/relationships/image" Target="../media/image119.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18.xml"/><Relationship Id="rId1" Type="http://schemas.openxmlformats.org/officeDocument/2006/relationships/slideLayout" Target="../slideLayouts/slideLayout5.xml"/><Relationship Id="rId4" Type="http://schemas.openxmlformats.org/officeDocument/2006/relationships/image" Target="../media/image124.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4 B – </a:t>
            </a:r>
            <a:r>
              <a:rPr lang="pt-BR" altLang="ko-KR" dirty="0">
                <a:latin typeface="+mn-lt"/>
                <a:ea typeface="+mn-ea"/>
                <a:cs typeface="+mn-cs"/>
              </a:rPr>
              <a:t>Empatitzar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22799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Com </a:t>
            </a:r>
            <a:r>
              <a:rPr lang="en-US" sz="3600" dirty="0" err="1">
                <a:solidFill>
                  <a:srgbClr val="004992"/>
                </a:solidFill>
                <a:latin typeface="+mn-lt"/>
                <a:ea typeface="+mn-ea"/>
                <a:cs typeface="+mn-cs"/>
              </a:rPr>
              <a:t>puc</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empatitzar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altra</a:t>
            </a:r>
            <a:r>
              <a:rPr lang="en-US" sz="3600" dirty="0">
                <a:solidFill>
                  <a:srgbClr val="004992"/>
                </a:solidFill>
                <a:latin typeface="+mn-lt"/>
                <a:ea typeface="+mn-ea"/>
                <a:cs typeface="+mn-cs"/>
              </a:rPr>
              <a:t> persona?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a:t>
            </a:fld>
            <a:endParaRPr lang="de-DE" altLang="es-ES">
              <a:latin typeface="+mn-lt"/>
              <a:ea typeface="+mn-ea"/>
            </a:endParaRPr>
          </a:p>
        </p:txBody>
      </p:sp>
      <p:sp>
        <p:nvSpPr>
          <p:cNvPr id="5" name="Content Placeholder 4"/>
          <p:cNvSpPr>
            <a:spLocks noGrp="1"/>
          </p:cNvSpPr>
          <p:nvPr>
            <p:ph idx="1"/>
          </p:nvPr>
        </p:nvSpPr>
        <p:spPr/>
        <p:txBody>
          <a:bodyPr/>
          <a:lstStyle/>
          <a:p>
            <a:pPr>
              <a:lnSpc>
                <a:spcPct val="100000"/>
              </a:lnSpc>
              <a:spcBef>
                <a:spcPts val="1200"/>
              </a:spcBef>
            </a:pPr>
            <a:r>
              <a:rPr lang="en-US" sz="2400" dirty="0">
                <a:solidFill>
                  <a:schemeClr val="tx1"/>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puc empatitzar amb una altra persona?</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rPr>
              <a:t>Exemple: Una persona creua els braços.</a:t>
            </a:r>
          </a:p>
          <a:p>
            <a:pPr lvl="0" defTabSz="914400" fontAlgn="base">
              <a:lnSpc>
                <a:spcPct val="100000"/>
              </a:lnSpc>
              <a:spcBef>
                <a:spcPts val="1200"/>
              </a:spcBef>
              <a:defRPr/>
            </a:pPr>
            <a:r>
              <a:rPr lang="de-DE" altLang="de-DE" sz="2400" i="1" dirty="0">
                <a:solidFill>
                  <a:srgbClr val="004992"/>
                </a:solidFill>
              </a:rPr>
              <a:t>Per què?</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a:t>
            </a:fld>
            <a:endParaRPr lang="de-DE" altLang="es-ES">
              <a:latin typeface="+mn-lt"/>
              <a:ea typeface="+mn-ea"/>
            </a:endParaRPr>
          </a:p>
        </p:txBody>
      </p:sp>
      <p:pic>
        <p:nvPicPr>
          <p:cNvPr id="6"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puc empatitzar amb una altra persona?</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rPr>
              <a:t>Exemple: Una persona creua els braços.</a:t>
            </a:r>
          </a:p>
          <a:p>
            <a:pPr lvl="0" defTabSz="914400" fontAlgn="base">
              <a:lnSpc>
                <a:spcPct val="100000"/>
              </a:lnSpc>
              <a:spcBef>
                <a:spcPts val="1200"/>
              </a:spcBef>
              <a:defRPr/>
            </a:pPr>
            <a:r>
              <a:rPr lang="de-DE" altLang="de-DE" sz="2400" i="1" dirty="0">
                <a:solidFill>
                  <a:srgbClr val="004992"/>
                </a:solidFill>
              </a:rPr>
              <a:t>Per què?</a:t>
            </a:r>
          </a:p>
          <a:p>
            <a:pPr lvl="0" defTabSz="914400" fontAlgn="base">
              <a:lnSpc>
                <a:spcPct val="100000"/>
              </a:lnSpc>
              <a:spcBef>
                <a:spcPts val="1200"/>
              </a:spcBef>
              <a:defRPr/>
            </a:pPr>
            <a:r>
              <a:rPr lang="de-DE" sz="2400" b="1" dirty="0">
                <a:solidFill>
                  <a:srgbClr val="333333"/>
                </a:solidFill>
              </a:rPr>
              <a:t>Com podem contestar a aquesta pregunta?</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C</a:t>
            </a:r>
            <a:r>
              <a:rPr lang="en-US" sz="2400" dirty="0" err="1">
                <a:solidFill>
                  <a:srgbClr val="004992"/>
                </a:solidFill>
              </a:rPr>
              <a:t>oneixement</a:t>
            </a:r>
            <a:r>
              <a:rPr lang="en-US" sz="2400" dirty="0">
                <a:solidFill>
                  <a:srgbClr val="004992"/>
                </a:solidFill>
              </a:rPr>
              <a:t> </a:t>
            </a:r>
            <a:r>
              <a:rPr lang="en-US" sz="2400" dirty="0" err="1">
                <a:solidFill>
                  <a:srgbClr val="004992"/>
                </a:solidFill>
              </a:rPr>
              <a:t>sobre</a:t>
            </a:r>
            <a:r>
              <a:rPr lang="en-US" sz="2400" dirty="0">
                <a:solidFill>
                  <a:srgbClr val="004992"/>
                </a:solidFill>
              </a:rPr>
              <a:t> la </a:t>
            </a:r>
            <a:r>
              <a:rPr lang="en-US" sz="2400">
                <a:solidFill>
                  <a:srgbClr val="004992"/>
                </a:solidFill>
              </a:rPr>
              <a:t>persona</a:t>
            </a:r>
            <a:r>
              <a:rPr lang="en-US" sz="2400" b="1">
                <a:solidFill>
                  <a:srgbClr val="004992"/>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a:solidFill>
                  <a:srgbClr val="333333"/>
                </a:solidFill>
              </a:rPr>
              <a:t>Sol </a:t>
            </a:r>
            <a:r>
              <a:rPr lang="en-US" sz="2400" dirty="0" err="1">
                <a:solidFill>
                  <a:srgbClr val="333333"/>
                </a:solidFill>
              </a:rPr>
              <a:t>ser</a:t>
            </a:r>
            <a:r>
              <a:rPr lang="en-US" sz="2400" dirty="0">
                <a:solidFill>
                  <a:srgbClr val="333333"/>
                </a:solidFill>
              </a:rPr>
              <a:t> arrogant o </a:t>
            </a:r>
            <a:r>
              <a:rPr lang="en-US" sz="2400" dirty="0" err="1">
                <a:solidFill>
                  <a:srgbClr val="333333"/>
                </a:solidFill>
              </a:rPr>
              <a:t>tímid</a:t>
            </a:r>
            <a:r>
              <a:rPr lang="en-US" sz="2400" dirty="0">
                <a:solidFill>
                  <a:srgbClr val="333333"/>
                </a:solidFill>
              </a:rPr>
              <a:t>/a?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a:t>
            </a:fld>
            <a:endParaRPr lang="de-DE" altLang="es-ES">
              <a:latin typeface="+mn-lt"/>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puc empatitzar amb una altra persona?</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rPr>
              <a:t>Exemple: Una persona creua els braços.</a:t>
            </a:r>
          </a:p>
          <a:p>
            <a:pPr lvl="0" defTabSz="914400" fontAlgn="base">
              <a:lnSpc>
                <a:spcPct val="100000"/>
              </a:lnSpc>
              <a:spcBef>
                <a:spcPts val="1200"/>
              </a:spcBef>
              <a:defRPr/>
            </a:pPr>
            <a:r>
              <a:rPr lang="de-DE" altLang="de-DE" sz="2400" i="1" dirty="0">
                <a:solidFill>
                  <a:srgbClr val="004992"/>
                </a:solidFill>
              </a:rPr>
              <a:t>Per què?</a:t>
            </a:r>
          </a:p>
          <a:p>
            <a:pPr lvl="0" defTabSz="914400" fontAlgn="base">
              <a:lnSpc>
                <a:spcPct val="100000"/>
              </a:lnSpc>
              <a:spcBef>
                <a:spcPts val="1200"/>
              </a:spcBef>
              <a:defRPr/>
            </a:pPr>
            <a:r>
              <a:rPr lang="de-DE" sz="2400" b="1" dirty="0">
                <a:solidFill>
                  <a:srgbClr val="333333"/>
                </a:solidFill>
              </a:rPr>
              <a:t>Com podem contestar a aquesta pregunta?</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C</a:t>
            </a:r>
            <a:r>
              <a:rPr lang="en-US" sz="2400" dirty="0" err="1">
                <a:solidFill>
                  <a:srgbClr val="004992"/>
                </a:solidFill>
              </a:rPr>
              <a:t>oneixement</a:t>
            </a:r>
            <a:r>
              <a:rPr lang="en-US" sz="2400" dirty="0">
                <a:solidFill>
                  <a:srgbClr val="004992"/>
                </a:solidFill>
              </a:rPr>
              <a:t> </a:t>
            </a:r>
            <a:r>
              <a:rPr lang="en-US" sz="2400" dirty="0" err="1">
                <a:solidFill>
                  <a:srgbClr val="004992"/>
                </a:solidFill>
              </a:rPr>
              <a:t>sobre</a:t>
            </a:r>
            <a:r>
              <a:rPr lang="en-US" sz="2400" dirty="0">
                <a:solidFill>
                  <a:srgbClr val="004992"/>
                </a:solidFill>
              </a:rPr>
              <a:t> la persona</a:t>
            </a:r>
            <a:r>
              <a:rPr lang="en-US" sz="2400" b="1" dirty="0">
                <a:solidFill>
                  <a:srgbClr val="004992"/>
                </a:solidFill>
              </a:rPr>
              <a:t> </a:t>
            </a:r>
            <a:r>
              <a:rPr lang="en-US" sz="2400" dirty="0">
                <a:solidFill>
                  <a:srgbClr val="333333"/>
                </a:solidFill>
                <a:latin typeface="Times New Roman"/>
                <a:sym typeface="Wingdings" pitchFamily="2" charset="2"/>
              </a:rPr>
              <a:t>→</a:t>
            </a:r>
            <a:r>
              <a:rPr lang="en-US" sz="2400" dirty="0">
                <a:solidFill>
                  <a:srgbClr val="333333"/>
                </a:solidFill>
              </a:rPr>
              <a:t> Sol ser arrogant o </a:t>
            </a:r>
            <a:r>
              <a:rPr lang="en-US" sz="2400" dirty="0" err="1">
                <a:solidFill>
                  <a:srgbClr val="333333"/>
                </a:solidFill>
              </a:rPr>
              <a:t>tímid</a:t>
            </a:r>
            <a:r>
              <a:rPr lang="en-US" sz="2400" dirty="0">
                <a:solidFill>
                  <a:srgbClr val="333333"/>
                </a:solidFill>
              </a:rPr>
              <a:t>/a?</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Ambient/</a:t>
            </a:r>
            <a:r>
              <a:rPr lang="en-US" sz="2400" dirty="0" err="1">
                <a:solidFill>
                  <a:srgbClr val="004992"/>
                </a:solidFill>
              </a:rPr>
              <a:t>situació</a:t>
            </a:r>
            <a:r>
              <a:rPr lang="en-US" sz="2400" b="1" dirty="0">
                <a:solidFill>
                  <a:srgbClr val="004992"/>
                </a:solidFill>
              </a:rPr>
              <a:t> </a:t>
            </a:r>
            <a:r>
              <a:rPr lang="en-US" sz="2400" dirty="0">
                <a:solidFill>
                  <a:srgbClr val="333333"/>
                </a:solidFill>
                <a:latin typeface="Times New Roman"/>
                <a:sym typeface="Wingdings" pitchFamily="2" charset="2"/>
              </a:rPr>
              <a:t>→</a:t>
            </a:r>
            <a:r>
              <a:rPr lang="en-US" sz="2400" dirty="0">
                <a:solidFill>
                  <a:srgbClr val="333333"/>
                </a:solidFill>
              </a:rPr>
              <a:t> Quan </a:t>
            </a:r>
            <a:r>
              <a:rPr lang="en-US" sz="2400" dirty="0" err="1">
                <a:solidFill>
                  <a:srgbClr val="333333"/>
                </a:solidFill>
              </a:rPr>
              <a:t>una</a:t>
            </a:r>
            <a:r>
              <a:rPr lang="en-US" sz="2400" dirty="0">
                <a:solidFill>
                  <a:srgbClr val="333333"/>
                </a:solidFill>
              </a:rPr>
              <a:t> persona </a:t>
            </a:r>
            <a:r>
              <a:rPr lang="en-US" sz="2400" dirty="0" err="1">
                <a:solidFill>
                  <a:srgbClr val="333333"/>
                </a:solidFill>
              </a:rPr>
              <a:t>creua</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braços</a:t>
            </a:r>
            <a:r>
              <a:rPr lang="en-US" sz="2400" dirty="0">
                <a:solidFill>
                  <a:srgbClr val="333333"/>
                </a:solidFill>
              </a:rPr>
              <a:t> a l '</a:t>
            </a:r>
            <a:r>
              <a:rPr lang="en-US" sz="2400" dirty="0" err="1">
                <a:solidFill>
                  <a:srgbClr val="333333"/>
                </a:solidFill>
              </a:rPr>
              <a:t>hivern</a:t>
            </a:r>
            <a:r>
              <a:rPr lang="en-US" sz="2400" dirty="0">
                <a:solidFill>
                  <a:srgbClr val="333333"/>
                </a:solidFill>
              </a:rPr>
              <a:t>, </a:t>
            </a:r>
            <a:r>
              <a:rPr lang="en-US" sz="2400" dirty="0" err="1">
                <a:solidFill>
                  <a:srgbClr val="333333"/>
                </a:solidFill>
              </a:rPr>
              <a:t>Probablement</a:t>
            </a:r>
            <a:r>
              <a:rPr lang="en-US" sz="2400" dirty="0">
                <a:solidFill>
                  <a:srgbClr val="333333"/>
                </a:solidFill>
              </a:rPr>
              <a:t> </a:t>
            </a:r>
            <a:r>
              <a:rPr lang="en-US" sz="2400" dirty="0" err="1">
                <a:solidFill>
                  <a:srgbClr val="333333"/>
                </a:solidFill>
              </a:rPr>
              <a:t>té</a:t>
            </a:r>
            <a:r>
              <a:rPr lang="en-US" sz="2400" dirty="0">
                <a:solidFill>
                  <a:srgbClr val="333333"/>
                </a:solidFill>
              </a:rPr>
              <a:t> </a:t>
            </a:r>
            <a:r>
              <a:rPr lang="en-US" sz="2400" dirty="0" err="1">
                <a:solidFill>
                  <a:srgbClr val="333333"/>
                </a:solidFill>
              </a:rPr>
              <a:t>fred</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a:t>
            </a:fld>
            <a:endParaRPr lang="de-DE" altLang="es-ES">
              <a:latin typeface="+mn-lt"/>
              <a:ea typeface="+mn-ea"/>
            </a:endParaRPr>
          </a:p>
        </p:txBody>
      </p:sp>
    </p:spTree>
    <p:extLst>
      <p:ext uri="{BB962C8B-B14F-4D97-AF65-F5344CB8AC3E}">
        <p14:creationId xmlns:p14="http://schemas.microsoft.com/office/powerpoint/2010/main" val="1807199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puc empatitzar amb una altra persona?</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rPr>
              <a:t>Exemple: Una persona creua els braços.</a:t>
            </a:r>
          </a:p>
          <a:p>
            <a:pPr lvl="0" defTabSz="914400" fontAlgn="base">
              <a:lnSpc>
                <a:spcPct val="100000"/>
              </a:lnSpc>
              <a:spcBef>
                <a:spcPts val="1200"/>
              </a:spcBef>
              <a:defRPr/>
            </a:pPr>
            <a:r>
              <a:rPr lang="de-DE" altLang="de-DE" sz="2400" i="1" dirty="0">
                <a:solidFill>
                  <a:srgbClr val="004992"/>
                </a:solidFill>
              </a:rPr>
              <a:t>Per què?</a:t>
            </a:r>
          </a:p>
          <a:p>
            <a:pPr lvl="0" defTabSz="914400" fontAlgn="base">
              <a:lnSpc>
                <a:spcPct val="100000"/>
              </a:lnSpc>
              <a:spcBef>
                <a:spcPts val="1200"/>
              </a:spcBef>
              <a:defRPr/>
            </a:pPr>
            <a:r>
              <a:rPr lang="de-DE" sz="2400" b="1" dirty="0">
                <a:solidFill>
                  <a:srgbClr val="333333"/>
                </a:solidFill>
              </a:rPr>
              <a:t>Com podem contestar a aquesta pregunta?</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C</a:t>
            </a:r>
            <a:r>
              <a:rPr lang="en-US" sz="2400" dirty="0" err="1">
                <a:solidFill>
                  <a:srgbClr val="004992"/>
                </a:solidFill>
              </a:rPr>
              <a:t>oneixement</a:t>
            </a:r>
            <a:r>
              <a:rPr lang="en-US" sz="2400" dirty="0">
                <a:solidFill>
                  <a:srgbClr val="004992"/>
                </a:solidFill>
              </a:rPr>
              <a:t> </a:t>
            </a:r>
            <a:r>
              <a:rPr lang="en-US" sz="2400" dirty="0" err="1">
                <a:solidFill>
                  <a:srgbClr val="004992"/>
                </a:solidFill>
              </a:rPr>
              <a:t>sobre</a:t>
            </a:r>
            <a:r>
              <a:rPr lang="en-US" sz="2400" dirty="0">
                <a:solidFill>
                  <a:srgbClr val="004992"/>
                </a:solidFill>
              </a:rPr>
              <a:t> la persona</a:t>
            </a:r>
            <a:r>
              <a:rPr lang="en-US" sz="2400" b="1" dirty="0">
                <a:solidFill>
                  <a:srgbClr val="004992"/>
                </a:solidFill>
              </a:rPr>
              <a:t> </a:t>
            </a:r>
            <a:r>
              <a:rPr lang="en-US" sz="2400" dirty="0">
                <a:solidFill>
                  <a:srgbClr val="333333"/>
                </a:solidFill>
                <a:latin typeface="Times New Roman"/>
                <a:sym typeface="Wingdings" pitchFamily="2" charset="2"/>
              </a:rPr>
              <a:t>→</a:t>
            </a:r>
            <a:r>
              <a:rPr lang="en-US" sz="2400" dirty="0">
                <a:solidFill>
                  <a:srgbClr val="333333"/>
                </a:solidFill>
              </a:rPr>
              <a:t> Sol ser arrogant o </a:t>
            </a:r>
            <a:r>
              <a:rPr lang="en-US" sz="2400" dirty="0" err="1">
                <a:solidFill>
                  <a:srgbClr val="333333"/>
                </a:solidFill>
              </a:rPr>
              <a:t>tímid</a:t>
            </a:r>
            <a:r>
              <a:rPr lang="en-US" sz="2400" dirty="0">
                <a:solidFill>
                  <a:srgbClr val="333333"/>
                </a:solidFill>
              </a:rPr>
              <a:t>/a?</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Ambient/</a:t>
            </a:r>
            <a:r>
              <a:rPr lang="en-US" sz="2400" dirty="0" err="1">
                <a:solidFill>
                  <a:srgbClr val="004992"/>
                </a:solidFill>
              </a:rPr>
              <a:t>situació</a:t>
            </a:r>
            <a:r>
              <a:rPr lang="en-US" sz="2400" b="1" dirty="0">
                <a:solidFill>
                  <a:srgbClr val="004992"/>
                </a:solidFill>
              </a:rPr>
              <a:t> </a:t>
            </a:r>
            <a:r>
              <a:rPr lang="en-US" sz="2400" dirty="0">
                <a:solidFill>
                  <a:srgbClr val="333333"/>
                </a:solidFill>
                <a:latin typeface="Times New Roman"/>
                <a:sym typeface="Wingdings" pitchFamily="2" charset="2"/>
              </a:rPr>
              <a:t>→</a:t>
            </a:r>
            <a:r>
              <a:rPr lang="en-US" sz="2400" dirty="0">
                <a:solidFill>
                  <a:srgbClr val="333333"/>
                </a:solidFill>
              </a:rPr>
              <a:t> Quan </a:t>
            </a:r>
            <a:r>
              <a:rPr lang="en-US" sz="2400" dirty="0" err="1">
                <a:solidFill>
                  <a:srgbClr val="333333"/>
                </a:solidFill>
              </a:rPr>
              <a:t>una</a:t>
            </a:r>
            <a:r>
              <a:rPr lang="en-US" sz="2400" dirty="0">
                <a:solidFill>
                  <a:srgbClr val="333333"/>
                </a:solidFill>
              </a:rPr>
              <a:t> persona </a:t>
            </a:r>
            <a:r>
              <a:rPr lang="en-US" sz="2400" dirty="0" err="1">
                <a:solidFill>
                  <a:srgbClr val="333333"/>
                </a:solidFill>
              </a:rPr>
              <a:t>creua</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braços</a:t>
            </a:r>
            <a:r>
              <a:rPr lang="en-US" sz="2400" dirty="0">
                <a:solidFill>
                  <a:srgbClr val="333333"/>
                </a:solidFill>
              </a:rPr>
              <a:t> a </a:t>
            </a:r>
            <a:r>
              <a:rPr lang="en-US" sz="2400" dirty="0" err="1">
                <a:solidFill>
                  <a:srgbClr val="333333"/>
                </a:solidFill>
              </a:rPr>
              <a:t>l'hivern</a:t>
            </a:r>
            <a:r>
              <a:rPr lang="en-US" sz="2400" dirty="0">
                <a:solidFill>
                  <a:srgbClr val="333333"/>
                </a:solidFill>
              </a:rPr>
              <a:t>, </a:t>
            </a:r>
            <a:r>
              <a:rPr lang="en-US" sz="2400" dirty="0" err="1">
                <a:solidFill>
                  <a:srgbClr val="333333"/>
                </a:solidFill>
              </a:rPr>
              <a:t>Probablement</a:t>
            </a:r>
            <a:r>
              <a:rPr lang="en-US" sz="2400" dirty="0">
                <a:solidFill>
                  <a:srgbClr val="333333"/>
                </a:solidFill>
              </a:rPr>
              <a:t> </a:t>
            </a:r>
            <a:r>
              <a:rPr lang="en-US" sz="2400" dirty="0" err="1">
                <a:solidFill>
                  <a:srgbClr val="333333"/>
                </a:solidFill>
              </a:rPr>
              <a:t>té</a:t>
            </a:r>
            <a:r>
              <a:rPr lang="en-US" sz="2400" dirty="0">
                <a:solidFill>
                  <a:srgbClr val="333333"/>
                </a:solidFill>
              </a:rPr>
              <a:t> </a:t>
            </a:r>
            <a:r>
              <a:rPr lang="en-US" sz="2400" dirty="0" err="1">
                <a:solidFill>
                  <a:srgbClr val="333333"/>
                </a:solidFill>
              </a:rPr>
              <a:t>fred</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Auto-</a:t>
            </a:r>
            <a:r>
              <a:rPr lang="en-US" sz="2400" dirty="0" err="1">
                <a:solidFill>
                  <a:srgbClr val="004992"/>
                </a:solidFill>
              </a:rPr>
              <a:t>observació</a:t>
            </a:r>
            <a:r>
              <a:rPr lang="en-US" sz="2400" dirty="0">
                <a:solidFill>
                  <a:srgbClr val="004992"/>
                </a:solidFill>
              </a:rPr>
              <a:t> </a:t>
            </a:r>
            <a:r>
              <a:rPr lang="en-US" sz="2400" dirty="0">
                <a:solidFill>
                  <a:srgbClr val="333333"/>
                </a:solidFill>
                <a:latin typeface="Times New Roman"/>
                <a:sym typeface="Wingdings" pitchFamily="2" charset="2"/>
              </a:rPr>
              <a:t>→</a:t>
            </a:r>
            <a:r>
              <a:rPr lang="en-US" sz="2400" dirty="0">
                <a:solidFill>
                  <a:srgbClr val="333333"/>
                </a:solidFill>
              </a:rPr>
              <a:t> Quan </a:t>
            </a:r>
            <a:r>
              <a:rPr lang="en-US" sz="2400" dirty="0" err="1">
                <a:solidFill>
                  <a:srgbClr val="333333"/>
                </a:solidFill>
              </a:rPr>
              <a:t>creuo</a:t>
            </a:r>
            <a:r>
              <a:rPr lang="en-US" sz="2400" dirty="0">
                <a:solidFill>
                  <a:srgbClr val="333333"/>
                </a:solidFill>
              </a:rPr>
              <a:t> jo </a:t>
            </a:r>
            <a:r>
              <a:rPr lang="en-US" sz="2400" dirty="0" err="1">
                <a:solidFill>
                  <a:srgbClr val="333333"/>
                </a:solidFill>
              </a:rPr>
              <a:t>els</a:t>
            </a:r>
            <a:r>
              <a:rPr lang="en-US" sz="2400" dirty="0">
                <a:solidFill>
                  <a:srgbClr val="333333"/>
                </a:solidFill>
              </a:rPr>
              <a:t> </a:t>
            </a:r>
            <a:r>
              <a:rPr lang="en-US" sz="2400" dirty="0" err="1">
                <a:solidFill>
                  <a:srgbClr val="333333"/>
                </a:solidFill>
              </a:rPr>
              <a:t>braços</a:t>
            </a:r>
            <a:r>
              <a:rPr lang="en-US" sz="2400" dirty="0">
                <a:solidFill>
                  <a:srgbClr val="333333"/>
                </a:solidFill>
              </a:rPr>
              <a:t>? (</a:t>
            </a:r>
            <a:r>
              <a:rPr lang="en-US" sz="2400" dirty="0" err="1">
                <a:solidFill>
                  <a:srgbClr val="333333"/>
                </a:solidFill>
              </a:rPr>
              <a:t>Compte</a:t>
            </a:r>
            <a:r>
              <a:rPr lang="en-US" sz="2400" dirty="0">
                <a:solidFill>
                  <a:srgbClr val="333333"/>
                </a:solidFill>
              </a:rPr>
              <a:t>! No </a:t>
            </a:r>
            <a:r>
              <a:rPr lang="en-US" sz="2400" dirty="0" err="1">
                <a:solidFill>
                  <a:srgbClr val="333333"/>
                </a:solidFill>
              </a:rPr>
              <a:t>inferir</a:t>
            </a:r>
            <a:r>
              <a:rPr lang="en-US" sz="2400" dirty="0">
                <a:solidFill>
                  <a:srgbClr val="333333"/>
                </a:solidFill>
              </a:rPr>
              <a:t> </a:t>
            </a:r>
            <a:r>
              <a:rPr lang="en-US" sz="2400" dirty="0" err="1">
                <a:solidFill>
                  <a:srgbClr val="333333"/>
                </a:solidFill>
              </a:rPr>
              <a:t>immediatament</a:t>
            </a:r>
            <a:r>
              <a:rPr lang="en-US" sz="2400" dirty="0">
                <a:solidFill>
                  <a:srgbClr val="333333"/>
                </a:solidFill>
              </a:rPr>
              <a:t> d'un </a:t>
            </a:r>
            <a:r>
              <a:rPr lang="en-US" sz="2400" dirty="0" err="1">
                <a:solidFill>
                  <a:srgbClr val="333333"/>
                </a:solidFill>
              </a:rPr>
              <a:t>mateix</a:t>
            </a:r>
            <a:r>
              <a:rPr lang="en-US" sz="2400" dirty="0">
                <a:solidFill>
                  <a:srgbClr val="333333"/>
                </a:solidFill>
              </a:rPr>
              <a:t>/a </a:t>
            </a:r>
            <a:r>
              <a:rPr lang="en-US" sz="2400" dirty="0" err="1">
                <a:solidFill>
                  <a:srgbClr val="333333"/>
                </a:solidFill>
              </a:rPr>
              <a:t>a</a:t>
            </a:r>
            <a:r>
              <a:rPr lang="en-US" sz="2400" dirty="0">
                <a:solidFill>
                  <a:srgbClr val="333333"/>
                </a:solidFill>
              </a:rPr>
              <a:t> les </a:t>
            </a:r>
            <a:r>
              <a:rPr lang="en-US" sz="2400" dirty="0" err="1">
                <a:solidFill>
                  <a:srgbClr val="333333"/>
                </a:solidFill>
              </a:rPr>
              <a:t>altres</a:t>
            </a:r>
            <a:r>
              <a:rPr lang="en-US" sz="2400" dirty="0">
                <a:solidFill>
                  <a:srgbClr val="333333"/>
                </a:solidFill>
              </a:rPr>
              <a:t> </a:t>
            </a:r>
            <a:r>
              <a:rPr lang="en-US" sz="2400" dirty="0" err="1">
                <a:solidFill>
                  <a:srgbClr val="333333"/>
                </a:solidFill>
              </a:rPr>
              <a:t>persones</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a:t>
            </a:fld>
            <a:endParaRPr lang="de-DE" altLang="es-ES">
              <a:latin typeface="+mn-lt"/>
              <a:ea typeface="+mn-ea"/>
            </a:endParaRPr>
          </a:p>
        </p:txBody>
      </p:sp>
    </p:spTree>
    <p:extLst>
      <p:ext uri="{BB962C8B-B14F-4D97-AF65-F5344CB8AC3E}">
        <p14:creationId xmlns:p14="http://schemas.microsoft.com/office/powerpoint/2010/main" val="1945521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puc empatitzar amb una altra persona?</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altLang="de-DE" sz="2400" dirty="0">
                <a:solidFill>
                  <a:srgbClr val="333333"/>
                </a:solidFill>
              </a:rPr>
              <a:t>Exemple: Una persona creua els braços.</a:t>
            </a:r>
          </a:p>
          <a:p>
            <a:pPr lvl="0" defTabSz="914400" fontAlgn="base">
              <a:lnSpc>
                <a:spcPct val="100000"/>
              </a:lnSpc>
              <a:spcBef>
                <a:spcPts val="1200"/>
              </a:spcBef>
              <a:defRPr/>
            </a:pPr>
            <a:r>
              <a:rPr lang="de-DE" altLang="de-DE" sz="2400" i="1" dirty="0">
                <a:solidFill>
                  <a:srgbClr val="004992"/>
                </a:solidFill>
              </a:rPr>
              <a:t>Per què?</a:t>
            </a:r>
          </a:p>
          <a:p>
            <a:pPr lvl="0" defTabSz="914400" fontAlgn="base">
              <a:lnSpc>
                <a:spcPct val="100000"/>
              </a:lnSpc>
              <a:spcBef>
                <a:spcPts val="1200"/>
              </a:spcBef>
              <a:defRPr/>
            </a:pPr>
            <a:r>
              <a:rPr lang="de-DE" sz="2400" b="1" dirty="0">
                <a:solidFill>
                  <a:srgbClr val="333333"/>
                </a:solidFill>
              </a:rPr>
              <a:t>Com podem contestar a aquesta pregunta?</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C</a:t>
            </a:r>
            <a:r>
              <a:rPr lang="en-US" sz="2400" dirty="0" err="1">
                <a:solidFill>
                  <a:srgbClr val="004992"/>
                </a:solidFill>
              </a:rPr>
              <a:t>oneixement</a:t>
            </a:r>
            <a:r>
              <a:rPr lang="en-US" sz="2400" dirty="0">
                <a:solidFill>
                  <a:srgbClr val="004992"/>
                </a:solidFill>
              </a:rPr>
              <a:t> </a:t>
            </a:r>
            <a:r>
              <a:rPr lang="en-US" sz="2400" dirty="0" err="1">
                <a:solidFill>
                  <a:srgbClr val="004992"/>
                </a:solidFill>
              </a:rPr>
              <a:t>sobre</a:t>
            </a:r>
            <a:r>
              <a:rPr lang="en-US" sz="2400" dirty="0">
                <a:solidFill>
                  <a:srgbClr val="004992"/>
                </a:solidFill>
              </a:rPr>
              <a:t> la persona</a:t>
            </a:r>
            <a:r>
              <a:rPr lang="en-US" sz="2400" b="1" dirty="0">
                <a:solidFill>
                  <a:srgbClr val="004992"/>
                </a:solidFill>
              </a:rPr>
              <a:t> </a:t>
            </a:r>
            <a:r>
              <a:rPr lang="en-US" sz="2400" dirty="0">
                <a:solidFill>
                  <a:srgbClr val="333333"/>
                </a:solidFill>
                <a:latin typeface="Times New Roman"/>
                <a:sym typeface="Wingdings" pitchFamily="2" charset="2"/>
              </a:rPr>
              <a:t>→</a:t>
            </a:r>
            <a:r>
              <a:rPr lang="en-US" sz="2400" dirty="0">
                <a:solidFill>
                  <a:srgbClr val="333333"/>
                </a:solidFill>
              </a:rPr>
              <a:t> Sol ser arrogant o </a:t>
            </a:r>
            <a:r>
              <a:rPr lang="en-US" sz="2400" dirty="0" err="1">
                <a:solidFill>
                  <a:srgbClr val="333333"/>
                </a:solidFill>
              </a:rPr>
              <a:t>tímid</a:t>
            </a:r>
            <a:r>
              <a:rPr lang="en-US" sz="2400" dirty="0">
                <a:solidFill>
                  <a:srgbClr val="333333"/>
                </a:solidFill>
              </a:rPr>
              <a:t>/a?</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Ambient/</a:t>
            </a:r>
            <a:r>
              <a:rPr lang="en-US" sz="2400" dirty="0" err="1">
                <a:solidFill>
                  <a:srgbClr val="004992"/>
                </a:solidFill>
              </a:rPr>
              <a:t>situació</a:t>
            </a:r>
            <a:r>
              <a:rPr lang="en-US" sz="2400" b="1" dirty="0">
                <a:solidFill>
                  <a:srgbClr val="004992"/>
                </a:solidFill>
              </a:rPr>
              <a:t> </a:t>
            </a:r>
            <a:r>
              <a:rPr lang="en-US" sz="2400" dirty="0">
                <a:solidFill>
                  <a:srgbClr val="333333"/>
                </a:solidFill>
                <a:latin typeface="Times New Roman"/>
                <a:sym typeface="Wingdings" pitchFamily="2" charset="2"/>
              </a:rPr>
              <a:t>→</a:t>
            </a:r>
            <a:r>
              <a:rPr lang="en-US" sz="2400" dirty="0">
                <a:solidFill>
                  <a:srgbClr val="333333"/>
                </a:solidFill>
              </a:rPr>
              <a:t> Quan </a:t>
            </a:r>
            <a:r>
              <a:rPr lang="en-US" sz="2400" dirty="0" err="1">
                <a:solidFill>
                  <a:srgbClr val="333333"/>
                </a:solidFill>
              </a:rPr>
              <a:t>una</a:t>
            </a:r>
            <a:r>
              <a:rPr lang="en-US" sz="2400" dirty="0">
                <a:solidFill>
                  <a:srgbClr val="333333"/>
                </a:solidFill>
              </a:rPr>
              <a:t> persona </a:t>
            </a:r>
            <a:r>
              <a:rPr lang="en-US" sz="2400" dirty="0" err="1">
                <a:solidFill>
                  <a:srgbClr val="333333"/>
                </a:solidFill>
              </a:rPr>
              <a:t>creua</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braços</a:t>
            </a:r>
            <a:r>
              <a:rPr lang="en-US" sz="2400" dirty="0">
                <a:solidFill>
                  <a:srgbClr val="333333"/>
                </a:solidFill>
              </a:rPr>
              <a:t> a </a:t>
            </a:r>
            <a:r>
              <a:rPr lang="en-US" sz="2400" dirty="0" err="1">
                <a:solidFill>
                  <a:srgbClr val="333333"/>
                </a:solidFill>
              </a:rPr>
              <a:t>l'hivern</a:t>
            </a:r>
            <a:r>
              <a:rPr lang="en-US" sz="2400" dirty="0">
                <a:solidFill>
                  <a:srgbClr val="333333"/>
                </a:solidFill>
              </a:rPr>
              <a:t>, </a:t>
            </a:r>
            <a:r>
              <a:rPr lang="en-US" sz="2400" dirty="0" err="1">
                <a:solidFill>
                  <a:srgbClr val="333333"/>
                </a:solidFill>
              </a:rPr>
              <a:t>Probablement</a:t>
            </a:r>
            <a:r>
              <a:rPr lang="en-US" sz="2400" dirty="0">
                <a:solidFill>
                  <a:srgbClr val="333333"/>
                </a:solidFill>
              </a:rPr>
              <a:t> </a:t>
            </a:r>
            <a:r>
              <a:rPr lang="en-US" sz="2400" dirty="0" err="1">
                <a:solidFill>
                  <a:srgbClr val="333333"/>
                </a:solidFill>
              </a:rPr>
              <a:t>té</a:t>
            </a:r>
            <a:r>
              <a:rPr lang="en-US" sz="2400" dirty="0">
                <a:solidFill>
                  <a:srgbClr val="333333"/>
                </a:solidFill>
              </a:rPr>
              <a:t> </a:t>
            </a:r>
            <a:r>
              <a:rPr lang="en-US" sz="2400" dirty="0" err="1">
                <a:solidFill>
                  <a:srgbClr val="333333"/>
                </a:solidFill>
              </a:rPr>
              <a:t>fred</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Auto-</a:t>
            </a:r>
            <a:r>
              <a:rPr lang="en-US" sz="2400" dirty="0" err="1">
                <a:solidFill>
                  <a:srgbClr val="004992"/>
                </a:solidFill>
              </a:rPr>
              <a:t>observació</a:t>
            </a:r>
            <a:r>
              <a:rPr lang="en-US" sz="2400" dirty="0">
                <a:solidFill>
                  <a:srgbClr val="004992"/>
                </a:solidFill>
              </a:rPr>
              <a:t> </a:t>
            </a:r>
            <a:r>
              <a:rPr lang="en-US" sz="2400" dirty="0">
                <a:solidFill>
                  <a:srgbClr val="333333"/>
                </a:solidFill>
                <a:latin typeface="Times New Roman"/>
                <a:sym typeface="Wingdings" pitchFamily="2" charset="2"/>
              </a:rPr>
              <a:t>→</a:t>
            </a:r>
            <a:r>
              <a:rPr lang="en-US" sz="2400" dirty="0">
                <a:solidFill>
                  <a:srgbClr val="333333"/>
                </a:solidFill>
              </a:rPr>
              <a:t> Quan </a:t>
            </a:r>
            <a:r>
              <a:rPr lang="en-US" sz="2400" dirty="0" err="1">
                <a:solidFill>
                  <a:srgbClr val="333333"/>
                </a:solidFill>
              </a:rPr>
              <a:t>creuo</a:t>
            </a:r>
            <a:r>
              <a:rPr lang="en-US" sz="2400" dirty="0">
                <a:solidFill>
                  <a:srgbClr val="333333"/>
                </a:solidFill>
              </a:rPr>
              <a:t> jo </a:t>
            </a:r>
            <a:r>
              <a:rPr lang="en-US" sz="2400" dirty="0" err="1">
                <a:solidFill>
                  <a:srgbClr val="333333"/>
                </a:solidFill>
              </a:rPr>
              <a:t>els</a:t>
            </a:r>
            <a:r>
              <a:rPr lang="en-US" sz="2400" dirty="0">
                <a:solidFill>
                  <a:srgbClr val="333333"/>
                </a:solidFill>
              </a:rPr>
              <a:t> </a:t>
            </a:r>
            <a:r>
              <a:rPr lang="en-US" sz="2400" dirty="0" err="1">
                <a:solidFill>
                  <a:srgbClr val="333333"/>
                </a:solidFill>
              </a:rPr>
              <a:t>braços</a:t>
            </a:r>
            <a:r>
              <a:rPr lang="en-US" sz="2400" dirty="0">
                <a:solidFill>
                  <a:srgbClr val="333333"/>
                </a:solidFill>
              </a:rPr>
              <a:t>? (</a:t>
            </a:r>
            <a:r>
              <a:rPr lang="en-US" sz="2400" dirty="0" err="1">
                <a:solidFill>
                  <a:srgbClr val="333333"/>
                </a:solidFill>
              </a:rPr>
              <a:t>Compte</a:t>
            </a:r>
            <a:r>
              <a:rPr lang="en-US" sz="2400" dirty="0">
                <a:solidFill>
                  <a:srgbClr val="333333"/>
                </a:solidFill>
              </a:rPr>
              <a:t>! No </a:t>
            </a:r>
            <a:r>
              <a:rPr lang="en-US" sz="2400" dirty="0" err="1">
                <a:solidFill>
                  <a:srgbClr val="333333"/>
                </a:solidFill>
              </a:rPr>
              <a:t>inferir</a:t>
            </a:r>
            <a:r>
              <a:rPr lang="en-US" sz="2400" dirty="0">
                <a:solidFill>
                  <a:srgbClr val="333333"/>
                </a:solidFill>
              </a:rPr>
              <a:t> </a:t>
            </a:r>
            <a:r>
              <a:rPr lang="en-US" sz="2400" dirty="0" err="1">
                <a:solidFill>
                  <a:srgbClr val="333333"/>
                </a:solidFill>
              </a:rPr>
              <a:t>immediatament</a:t>
            </a:r>
            <a:r>
              <a:rPr lang="en-US" sz="2400" dirty="0">
                <a:solidFill>
                  <a:srgbClr val="333333"/>
                </a:solidFill>
              </a:rPr>
              <a:t> d'un </a:t>
            </a:r>
            <a:r>
              <a:rPr lang="en-US" sz="2400" dirty="0" err="1">
                <a:solidFill>
                  <a:srgbClr val="333333"/>
                </a:solidFill>
              </a:rPr>
              <a:t>mateix</a:t>
            </a:r>
            <a:r>
              <a:rPr lang="en-US" sz="2400" dirty="0">
                <a:solidFill>
                  <a:srgbClr val="333333"/>
                </a:solidFill>
              </a:rPr>
              <a:t>/a </a:t>
            </a:r>
            <a:r>
              <a:rPr lang="en-US" sz="2400" dirty="0" err="1">
                <a:solidFill>
                  <a:srgbClr val="333333"/>
                </a:solidFill>
              </a:rPr>
              <a:t>a</a:t>
            </a:r>
            <a:r>
              <a:rPr lang="en-US" sz="2400" dirty="0">
                <a:solidFill>
                  <a:srgbClr val="333333"/>
                </a:solidFill>
              </a:rPr>
              <a:t> les </a:t>
            </a:r>
            <a:r>
              <a:rPr lang="en-US" sz="2400" dirty="0" err="1">
                <a:solidFill>
                  <a:srgbClr val="333333"/>
                </a:solidFill>
              </a:rPr>
              <a:t>altres</a:t>
            </a:r>
            <a:r>
              <a:rPr lang="en-US" sz="2400" dirty="0">
                <a:solidFill>
                  <a:srgbClr val="333333"/>
                </a:solidFill>
              </a:rPr>
              <a:t> </a:t>
            </a:r>
            <a:r>
              <a:rPr lang="en-US" sz="2400" dirty="0" err="1">
                <a:solidFill>
                  <a:srgbClr val="333333"/>
                </a:solidFill>
              </a:rPr>
              <a:t>persones</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Expressió</a:t>
            </a:r>
            <a:r>
              <a:rPr lang="en-US" sz="2400" dirty="0">
                <a:solidFill>
                  <a:srgbClr val="004992"/>
                </a:solidFill>
              </a:rPr>
              <a:t> facial </a:t>
            </a:r>
            <a:r>
              <a:rPr lang="en-US" sz="2400" dirty="0">
                <a:solidFill>
                  <a:srgbClr val="333333"/>
                </a:solidFill>
                <a:latin typeface="Times New Roman"/>
                <a:sym typeface="Wingdings" pitchFamily="2" charset="2"/>
              </a:rPr>
              <a:t>→</a:t>
            </a:r>
            <a:r>
              <a:rPr lang="en-US" sz="2400" dirty="0">
                <a:solidFill>
                  <a:srgbClr val="333333"/>
                </a:solidFill>
              </a:rPr>
              <a:t> La persona </a:t>
            </a:r>
            <a:r>
              <a:rPr lang="en-US" sz="2400" dirty="0" err="1">
                <a:solidFill>
                  <a:srgbClr val="333333"/>
                </a:solidFill>
              </a:rPr>
              <a:t>sembla</a:t>
            </a:r>
            <a:r>
              <a:rPr lang="en-US" sz="2400" dirty="0">
                <a:solidFill>
                  <a:srgbClr val="333333"/>
                </a:solidFill>
              </a:rPr>
              <a:t> </a:t>
            </a:r>
            <a:r>
              <a:rPr lang="en-US" sz="2400" dirty="0" err="1">
                <a:solidFill>
                  <a:srgbClr val="333333"/>
                </a:solidFill>
              </a:rPr>
              <a:t>enfadada</a:t>
            </a:r>
            <a:r>
              <a:rPr lang="en-US" sz="2400" dirty="0">
                <a:solidFill>
                  <a:srgbClr val="333333"/>
                </a:solidFill>
              </a:rPr>
              <a:t> o </a:t>
            </a:r>
            <a:r>
              <a:rPr lang="en-US" sz="2400" dirty="0" err="1">
                <a:solidFill>
                  <a:srgbClr val="333333"/>
                </a:solidFill>
              </a:rPr>
              <a:t>amistosa</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a:t>
            </a:fld>
            <a:endParaRPr lang="de-DE" altLang="es-ES">
              <a:latin typeface="+mn-lt"/>
              <a:ea typeface="+mn-ea"/>
            </a:endParaRPr>
          </a:p>
        </p:txBody>
      </p:sp>
    </p:spTree>
    <p:extLst>
      <p:ext uri="{BB962C8B-B14F-4D97-AF65-F5344CB8AC3E}">
        <p14:creationId xmlns:p14="http://schemas.microsoft.com/office/powerpoint/2010/main" val="2173623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Quina rellevància té això?</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es-ES" sz="2400" dirty="0">
                <a:solidFill>
                  <a:srgbClr val="333333"/>
                </a:solidFill>
              </a:rPr>
              <a:t>Hi ha </a:t>
            </a:r>
            <a:r>
              <a:rPr lang="es-ES" sz="2400" dirty="0" err="1">
                <a:solidFill>
                  <a:srgbClr val="333333"/>
                </a:solidFill>
              </a:rPr>
              <a:t>estudis</a:t>
            </a:r>
            <a:r>
              <a:rPr lang="es-ES" sz="2400" dirty="0">
                <a:solidFill>
                  <a:srgbClr val="333333"/>
                </a:solidFill>
              </a:rPr>
              <a:t> que </a:t>
            </a:r>
            <a:r>
              <a:rPr lang="es-ES" sz="2400" dirty="0" err="1">
                <a:solidFill>
                  <a:srgbClr val="333333"/>
                </a:solidFill>
              </a:rPr>
              <a:t>demostren</a:t>
            </a:r>
            <a:r>
              <a:rPr lang="es-ES" sz="2400" dirty="0">
                <a:solidFill>
                  <a:srgbClr val="333333"/>
                </a:solidFill>
              </a:rPr>
              <a:t> que </a:t>
            </a:r>
            <a:r>
              <a:rPr lang="es-ES" sz="2400" dirty="0" err="1">
                <a:solidFill>
                  <a:srgbClr val="333333"/>
                </a:solidFill>
              </a:rPr>
              <a:t>moltes</a:t>
            </a:r>
            <a:r>
              <a:rPr lang="es-ES" sz="2400" dirty="0">
                <a:solidFill>
                  <a:srgbClr val="333333"/>
                </a:solidFill>
              </a:rPr>
              <a:t> (</a:t>
            </a:r>
            <a:r>
              <a:rPr lang="es-ES" sz="2400" dirty="0" err="1">
                <a:solidFill>
                  <a:srgbClr val="333333"/>
                </a:solidFill>
              </a:rPr>
              <a:t>però</a:t>
            </a:r>
            <a:r>
              <a:rPr lang="es-ES" sz="2400" dirty="0">
                <a:solidFill>
                  <a:srgbClr val="333333"/>
                </a:solidFill>
              </a:rPr>
              <a:t> no totes!) de les persones </a:t>
            </a:r>
            <a:r>
              <a:rPr lang="es-ES" sz="2400" dirty="0" err="1">
                <a:solidFill>
                  <a:srgbClr val="333333"/>
                </a:solidFill>
              </a:rPr>
              <a:t>amb</a:t>
            </a:r>
            <a:r>
              <a:rPr lang="es-ES" sz="2400" dirty="0">
                <a:solidFill>
                  <a:srgbClr val="333333"/>
                </a:solidFill>
              </a:rPr>
              <a:t> </a:t>
            </a:r>
            <a:r>
              <a:rPr lang="es-ES" sz="2400" dirty="0" err="1">
                <a:solidFill>
                  <a:srgbClr val="333333"/>
                </a:solidFill>
              </a:rPr>
              <a:t>problemes</a:t>
            </a:r>
            <a:r>
              <a:rPr lang="es-ES" sz="2400" dirty="0">
                <a:solidFill>
                  <a:srgbClr val="333333"/>
                </a:solidFill>
              </a:rPr>
              <a:t> </a:t>
            </a:r>
            <a:r>
              <a:rPr lang="es-ES" sz="2400" dirty="0" err="1">
                <a:solidFill>
                  <a:srgbClr val="333333"/>
                </a:solidFill>
              </a:rPr>
              <a:t>psiquiàtrics</a:t>
            </a:r>
            <a:r>
              <a:rPr lang="es-ES" sz="2400" dirty="0">
                <a:solidFill>
                  <a:srgbClr val="333333"/>
                </a:solidFill>
              </a:rPr>
              <a:t> (</a:t>
            </a:r>
            <a:r>
              <a:rPr lang="es-ES" sz="2400" dirty="0" err="1">
                <a:solidFill>
                  <a:srgbClr val="333333"/>
                </a:solidFill>
              </a:rPr>
              <a:t>especialment</a:t>
            </a:r>
            <a:r>
              <a:rPr lang="es-ES" sz="2400" dirty="0">
                <a:solidFill>
                  <a:srgbClr val="333333"/>
                </a:solidFill>
              </a:rPr>
              <a:t> </a:t>
            </a:r>
            <a:r>
              <a:rPr lang="es-ES" sz="2400" dirty="0" err="1">
                <a:solidFill>
                  <a:srgbClr val="333333"/>
                </a:solidFill>
              </a:rPr>
              <a:t>psicosi</a:t>
            </a:r>
            <a:r>
              <a:rPr lang="es-ES" sz="2400" dirty="0">
                <a:solidFill>
                  <a:srgbClr val="333333"/>
                </a:solidFill>
              </a:rPr>
              <a:t>) </a:t>
            </a:r>
            <a:r>
              <a:rPr lang="es-ES" sz="2400" dirty="0" err="1">
                <a:solidFill>
                  <a:srgbClr val="333333"/>
                </a:solidFill>
              </a:rPr>
              <a:t>tenen</a:t>
            </a:r>
            <a:r>
              <a:rPr lang="es-ES" sz="2400" dirty="0">
                <a:solidFill>
                  <a:srgbClr val="333333"/>
                </a:solidFill>
              </a:rPr>
              <a:t> </a:t>
            </a:r>
            <a:r>
              <a:rPr lang="es-ES" sz="2400" dirty="0" err="1">
                <a:solidFill>
                  <a:srgbClr val="333333"/>
                </a:solidFill>
              </a:rPr>
              <a:t>problemes</a:t>
            </a:r>
            <a:r>
              <a:rPr lang="es-ES" sz="2400" dirty="0">
                <a:solidFill>
                  <a:srgbClr val="333333"/>
                </a:solidFill>
              </a:rPr>
              <a:t> </a:t>
            </a:r>
            <a:r>
              <a:rPr lang="es-ES" sz="2400" dirty="0" err="1">
                <a:solidFill>
                  <a:srgbClr val="333333"/>
                </a:solidFill>
              </a:rPr>
              <a:t>amb</a:t>
            </a:r>
            <a:r>
              <a:rPr lang="es-ES" sz="2400" dirty="0">
                <a:solidFill>
                  <a:srgbClr val="333333"/>
                </a:solidFill>
              </a:rPr>
              <a:t> el </a:t>
            </a:r>
            <a:r>
              <a:rPr lang="es-ES" sz="2400" dirty="0" err="1">
                <a:solidFill>
                  <a:srgbClr val="333333"/>
                </a:solidFill>
              </a:rPr>
              <a:t>següent</a:t>
            </a:r>
            <a:r>
              <a:rPr lang="es-ES"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fr-FR" sz="2400" dirty="0" err="1">
                <a:solidFill>
                  <a:srgbClr val="004992"/>
                </a:solidFill>
              </a:rPr>
              <a:t>Dificultats</a:t>
            </a:r>
            <a:r>
              <a:rPr lang="fr-FR" sz="2400" dirty="0">
                <a:solidFill>
                  <a:srgbClr val="004992"/>
                </a:solidFill>
              </a:rPr>
              <a:t> de </a:t>
            </a:r>
            <a:r>
              <a:rPr lang="fr-FR" sz="2400" dirty="0" err="1">
                <a:solidFill>
                  <a:srgbClr val="004992"/>
                </a:solidFill>
              </a:rPr>
              <a:t>detecció</a:t>
            </a:r>
            <a:r>
              <a:rPr lang="fr-FR" sz="2400" dirty="0">
                <a:solidFill>
                  <a:srgbClr val="004992"/>
                </a:solidFill>
              </a:rPr>
              <a:t> i </a:t>
            </a:r>
            <a:r>
              <a:rPr lang="fr-FR" sz="2400" dirty="0" err="1">
                <a:solidFill>
                  <a:srgbClr val="004992"/>
                </a:solidFill>
              </a:rPr>
              <a:t>avaluació</a:t>
            </a:r>
            <a:r>
              <a:rPr lang="fr-FR" sz="2400" dirty="0">
                <a:solidFill>
                  <a:srgbClr val="004992"/>
                </a:solidFill>
              </a:rPr>
              <a:t> de les expressions facials de les </a:t>
            </a:r>
            <a:r>
              <a:rPr lang="fr-FR" sz="2400" dirty="0" err="1">
                <a:solidFill>
                  <a:srgbClr val="004992"/>
                </a:solidFill>
              </a:rPr>
              <a:t>altres</a:t>
            </a:r>
            <a:r>
              <a:rPr lang="fr-FR" sz="2400" dirty="0">
                <a:solidFill>
                  <a:srgbClr val="004992"/>
                </a:solidFill>
              </a:rPr>
              <a:t> </a:t>
            </a:r>
            <a:r>
              <a:rPr lang="fr-FR" sz="2400" dirty="0" err="1">
                <a:solidFill>
                  <a:srgbClr val="004992"/>
                </a:solidFill>
              </a:rPr>
              <a:t>persones</a:t>
            </a:r>
            <a:r>
              <a:rPr lang="fr-FR" sz="2400" dirty="0">
                <a:solidFill>
                  <a:srgbClr val="004992"/>
                </a:solidFill>
              </a:rPr>
              <a:t>(per exemple: </a:t>
            </a:r>
            <a:r>
              <a:rPr lang="fr-FR" sz="2400" dirty="0" err="1">
                <a:solidFill>
                  <a:srgbClr val="004992"/>
                </a:solidFill>
              </a:rPr>
              <a:t>tristesa</a:t>
            </a:r>
            <a:r>
              <a:rPr lang="fr-FR" sz="2400" dirty="0">
                <a:solidFill>
                  <a:srgbClr val="004992"/>
                </a:solidFill>
              </a:rPr>
              <a:t>, </a:t>
            </a:r>
            <a:r>
              <a:rPr lang="fr-FR" sz="2400" dirty="0" err="1">
                <a:solidFill>
                  <a:srgbClr val="004992"/>
                </a:solidFill>
              </a:rPr>
              <a:t>felicitat</a:t>
            </a:r>
            <a:r>
              <a:rPr lang="es-ES"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8</a:t>
            </a:fld>
            <a:endParaRPr lang="de-DE" altLang="es-ES">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Quina rellevància té això?</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es-ES" sz="2400" dirty="0">
                <a:solidFill>
                  <a:srgbClr val="333333"/>
                </a:solidFill>
              </a:rPr>
              <a:t>Hi ha </a:t>
            </a:r>
            <a:r>
              <a:rPr lang="es-ES" sz="2400" dirty="0" err="1">
                <a:solidFill>
                  <a:srgbClr val="333333"/>
                </a:solidFill>
              </a:rPr>
              <a:t>estudis</a:t>
            </a:r>
            <a:r>
              <a:rPr lang="es-ES" sz="2400" dirty="0">
                <a:solidFill>
                  <a:srgbClr val="333333"/>
                </a:solidFill>
              </a:rPr>
              <a:t> que </a:t>
            </a:r>
            <a:r>
              <a:rPr lang="es-ES" sz="2400" dirty="0" err="1">
                <a:solidFill>
                  <a:srgbClr val="333333"/>
                </a:solidFill>
              </a:rPr>
              <a:t>demostren</a:t>
            </a:r>
            <a:r>
              <a:rPr lang="es-ES" sz="2400" dirty="0">
                <a:solidFill>
                  <a:srgbClr val="333333"/>
                </a:solidFill>
              </a:rPr>
              <a:t> que </a:t>
            </a:r>
            <a:r>
              <a:rPr lang="es-ES" sz="2400" dirty="0" err="1">
                <a:solidFill>
                  <a:srgbClr val="333333"/>
                </a:solidFill>
              </a:rPr>
              <a:t>moltes</a:t>
            </a:r>
            <a:r>
              <a:rPr lang="es-ES" sz="2400" dirty="0">
                <a:solidFill>
                  <a:srgbClr val="333333"/>
                </a:solidFill>
              </a:rPr>
              <a:t> (</a:t>
            </a:r>
            <a:r>
              <a:rPr lang="es-ES" sz="2400" dirty="0" err="1">
                <a:solidFill>
                  <a:srgbClr val="333333"/>
                </a:solidFill>
              </a:rPr>
              <a:t>però</a:t>
            </a:r>
            <a:r>
              <a:rPr lang="es-ES" sz="2400" dirty="0">
                <a:solidFill>
                  <a:srgbClr val="333333"/>
                </a:solidFill>
              </a:rPr>
              <a:t> no totes!) de les persones </a:t>
            </a:r>
            <a:r>
              <a:rPr lang="es-ES" sz="2400" dirty="0" err="1">
                <a:solidFill>
                  <a:srgbClr val="333333"/>
                </a:solidFill>
              </a:rPr>
              <a:t>amb</a:t>
            </a:r>
            <a:r>
              <a:rPr lang="es-ES" sz="2400" dirty="0">
                <a:solidFill>
                  <a:srgbClr val="333333"/>
                </a:solidFill>
              </a:rPr>
              <a:t> </a:t>
            </a:r>
            <a:r>
              <a:rPr lang="es-ES" sz="2400" dirty="0" err="1">
                <a:solidFill>
                  <a:srgbClr val="333333"/>
                </a:solidFill>
              </a:rPr>
              <a:t>problemes</a:t>
            </a:r>
            <a:r>
              <a:rPr lang="es-ES" sz="2400" dirty="0">
                <a:solidFill>
                  <a:srgbClr val="333333"/>
                </a:solidFill>
              </a:rPr>
              <a:t> </a:t>
            </a:r>
            <a:r>
              <a:rPr lang="es-ES" sz="2400" dirty="0" err="1">
                <a:solidFill>
                  <a:srgbClr val="333333"/>
                </a:solidFill>
              </a:rPr>
              <a:t>psiquiàtrics</a:t>
            </a:r>
            <a:r>
              <a:rPr lang="es-ES" sz="2400" dirty="0">
                <a:solidFill>
                  <a:srgbClr val="333333"/>
                </a:solidFill>
              </a:rPr>
              <a:t> (</a:t>
            </a:r>
            <a:r>
              <a:rPr lang="es-ES" sz="2400" dirty="0" err="1">
                <a:solidFill>
                  <a:srgbClr val="333333"/>
                </a:solidFill>
              </a:rPr>
              <a:t>especialment</a:t>
            </a:r>
            <a:r>
              <a:rPr lang="es-ES" sz="2400" dirty="0">
                <a:solidFill>
                  <a:srgbClr val="333333"/>
                </a:solidFill>
              </a:rPr>
              <a:t> </a:t>
            </a:r>
            <a:r>
              <a:rPr lang="es-ES" sz="2400" dirty="0" err="1">
                <a:solidFill>
                  <a:srgbClr val="333333"/>
                </a:solidFill>
              </a:rPr>
              <a:t>psicosi</a:t>
            </a:r>
            <a:r>
              <a:rPr lang="es-ES" sz="2400" dirty="0">
                <a:solidFill>
                  <a:srgbClr val="333333"/>
                </a:solidFill>
              </a:rPr>
              <a:t>) </a:t>
            </a:r>
            <a:r>
              <a:rPr lang="es-ES" sz="2400" dirty="0" err="1">
                <a:solidFill>
                  <a:srgbClr val="333333"/>
                </a:solidFill>
              </a:rPr>
              <a:t>tenen</a:t>
            </a:r>
            <a:r>
              <a:rPr lang="es-ES" sz="2400" dirty="0">
                <a:solidFill>
                  <a:srgbClr val="333333"/>
                </a:solidFill>
              </a:rPr>
              <a:t> </a:t>
            </a:r>
            <a:r>
              <a:rPr lang="es-ES" sz="2400" dirty="0" err="1">
                <a:solidFill>
                  <a:srgbClr val="333333"/>
                </a:solidFill>
              </a:rPr>
              <a:t>problemes</a:t>
            </a:r>
            <a:r>
              <a:rPr lang="es-ES" sz="2400" dirty="0">
                <a:solidFill>
                  <a:srgbClr val="333333"/>
                </a:solidFill>
              </a:rPr>
              <a:t> </a:t>
            </a:r>
            <a:r>
              <a:rPr lang="es-ES" sz="2400" dirty="0" err="1">
                <a:solidFill>
                  <a:srgbClr val="333333"/>
                </a:solidFill>
              </a:rPr>
              <a:t>amb</a:t>
            </a:r>
            <a:r>
              <a:rPr lang="es-ES" sz="2400" dirty="0">
                <a:solidFill>
                  <a:srgbClr val="333333"/>
                </a:solidFill>
              </a:rPr>
              <a:t> el </a:t>
            </a:r>
            <a:r>
              <a:rPr lang="es-ES" sz="2400" dirty="0" err="1">
                <a:solidFill>
                  <a:srgbClr val="333333"/>
                </a:solidFill>
              </a:rPr>
              <a:t>següent</a:t>
            </a:r>
            <a:r>
              <a:rPr lang="es-ES"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fr-FR" sz="2400" dirty="0" err="1">
                <a:solidFill>
                  <a:srgbClr val="004992"/>
                </a:solidFill>
              </a:rPr>
              <a:t>Dificultats</a:t>
            </a:r>
            <a:r>
              <a:rPr lang="fr-FR" sz="2400" dirty="0">
                <a:solidFill>
                  <a:srgbClr val="004992"/>
                </a:solidFill>
              </a:rPr>
              <a:t> de </a:t>
            </a:r>
            <a:r>
              <a:rPr lang="fr-FR" sz="2400" dirty="0" err="1">
                <a:solidFill>
                  <a:srgbClr val="004992"/>
                </a:solidFill>
              </a:rPr>
              <a:t>detecció</a:t>
            </a:r>
            <a:r>
              <a:rPr lang="fr-FR" sz="2400" dirty="0">
                <a:solidFill>
                  <a:srgbClr val="004992"/>
                </a:solidFill>
              </a:rPr>
              <a:t> i </a:t>
            </a:r>
            <a:r>
              <a:rPr lang="fr-FR" sz="2400" dirty="0" err="1">
                <a:solidFill>
                  <a:srgbClr val="004992"/>
                </a:solidFill>
              </a:rPr>
              <a:t>avaluació</a:t>
            </a:r>
            <a:r>
              <a:rPr lang="fr-FR" sz="2400" dirty="0">
                <a:solidFill>
                  <a:srgbClr val="004992"/>
                </a:solidFill>
              </a:rPr>
              <a:t> de les expressions facials de les </a:t>
            </a:r>
            <a:r>
              <a:rPr lang="fr-FR" sz="2400" dirty="0" err="1">
                <a:solidFill>
                  <a:srgbClr val="004992"/>
                </a:solidFill>
              </a:rPr>
              <a:t>altres</a:t>
            </a:r>
            <a:r>
              <a:rPr lang="fr-FR" sz="2400" dirty="0">
                <a:solidFill>
                  <a:srgbClr val="004992"/>
                </a:solidFill>
              </a:rPr>
              <a:t> </a:t>
            </a:r>
            <a:r>
              <a:rPr lang="fr-FR" sz="2400" dirty="0" err="1">
                <a:solidFill>
                  <a:srgbClr val="004992"/>
                </a:solidFill>
              </a:rPr>
              <a:t>persones</a:t>
            </a:r>
            <a:r>
              <a:rPr lang="fr-FR" sz="2400" dirty="0">
                <a:solidFill>
                  <a:srgbClr val="004992"/>
                </a:solidFill>
              </a:rPr>
              <a:t>(per exemple: </a:t>
            </a:r>
            <a:r>
              <a:rPr lang="fr-FR" sz="2400" dirty="0" err="1">
                <a:solidFill>
                  <a:srgbClr val="004992"/>
                </a:solidFill>
              </a:rPr>
              <a:t>tristesa</a:t>
            </a:r>
            <a:r>
              <a:rPr lang="fr-FR" sz="2400" dirty="0">
                <a:solidFill>
                  <a:srgbClr val="004992"/>
                </a:solidFill>
              </a:rPr>
              <a:t>, </a:t>
            </a:r>
            <a:r>
              <a:rPr lang="fr-FR" sz="2400" dirty="0" err="1">
                <a:solidFill>
                  <a:srgbClr val="004992"/>
                </a:solidFill>
              </a:rPr>
              <a:t>felicitat</a:t>
            </a:r>
            <a:r>
              <a:rPr lang="es-ES" sz="2400" dirty="0">
                <a:solidFill>
                  <a:srgbClr val="004992"/>
                </a:solidFill>
              </a:rPr>
              <a:t>).</a:t>
            </a:r>
          </a:p>
          <a:p>
            <a:pPr marL="342900" lvl="0" indent="-342900" defTabSz="914400" fontAlgn="base">
              <a:buClr>
                <a:srgbClr val="333333"/>
              </a:buClr>
              <a:buFont typeface="WingDings"/>
              <a:buChar char=""/>
              <a:tabLst>
                <a:tab pos="361950" algn="l"/>
              </a:tabLst>
              <a:defRPr/>
            </a:pPr>
            <a:r>
              <a:rPr lang="es-ES" sz="2400" dirty="0">
                <a:solidFill>
                  <a:srgbClr val="004992"/>
                </a:solidFill>
              </a:rPr>
              <a:t>Dificultats per deduir els motius i les activitats futures d'altres persones a través del seu comportament actual.</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9</a:t>
            </a:fld>
            <a:endParaRPr lang="de-DE" altLang="es-ES">
              <a:latin typeface="+mn-lt"/>
              <a:ea typeface="+mn-ea"/>
            </a:endParaRPr>
          </a:p>
        </p:txBody>
      </p:sp>
    </p:spTree>
    <p:extLst>
      <p:ext uri="{BB962C8B-B14F-4D97-AF65-F5344CB8AC3E}">
        <p14:creationId xmlns:p14="http://schemas.microsoft.com/office/powerpoint/2010/main" val="931230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Com els problemes per reconèixer les emocions de les altres persones poden promoure la mala interpretació durant la psicosi – exemples</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a:xfrm>
            <a:off x="408955" y="2708920"/>
            <a:ext cx="11340000" cy="3743944"/>
          </a:xfrm>
        </p:spPr>
        <p:txBody>
          <a:bodyPr/>
          <a:lstStyle/>
          <a:p>
            <a:pPr lvl="0" defTabSz="914377"/>
            <a:r>
              <a:rPr lang="en-US" altLang="de-DE" sz="2400" dirty="0" err="1">
                <a:solidFill>
                  <a:srgbClr val="333333"/>
                </a:solidFill>
              </a:rPr>
              <a:t>Sentimients</a:t>
            </a:r>
            <a:r>
              <a:rPr lang="en-US" altLang="de-DE" sz="2400" dirty="0">
                <a:solidFill>
                  <a:srgbClr val="333333"/>
                </a:solidFill>
              </a:rPr>
              <a:t> </a:t>
            </a:r>
            <a:r>
              <a:rPr lang="en-US" altLang="de-DE" sz="2400" dirty="0" err="1">
                <a:solidFill>
                  <a:srgbClr val="333333"/>
                </a:solidFill>
              </a:rPr>
              <a:t>d`ansietat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pànic</a:t>
            </a:r>
            <a:r>
              <a:rPr lang="en-US" altLang="de-DE" sz="2400" dirty="0">
                <a:solidFill>
                  <a:srgbClr val="333333"/>
                </a:solidFill>
              </a:rPr>
              <a:t> </a:t>
            </a:r>
            <a:r>
              <a:rPr lang="en-US" altLang="de-DE" sz="2400" dirty="0" err="1">
                <a:solidFill>
                  <a:srgbClr val="333333"/>
                </a:solidFill>
              </a:rPr>
              <a:t>impedeixen</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avaluació</a:t>
            </a:r>
            <a:r>
              <a:rPr lang="en-US" altLang="de-DE" sz="2400" dirty="0">
                <a:solidFill>
                  <a:srgbClr val="333333"/>
                </a:solidFill>
              </a:rPr>
              <a:t> </a:t>
            </a:r>
            <a:r>
              <a:rPr lang="en-US" altLang="de-DE" sz="2400" dirty="0" err="1">
                <a:solidFill>
                  <a:srgbClr val="333333"/>
                </a:solidFill>
              </a:rPr>
              <a:t>objectiva</a:t>
            </a:r>
            <a:r>
              <a:rPr lang="en-US" altLang="de-DE" sz="2400" dirty="0">
                <a:solidFill>
                  <a:srgbClr val="333333"/>
                </a:solidFill>
              </a:rPr>
              <a:t> de les </a:t>
            </a:r>
            <a:r>
              <a:rPr lang="en-US" altLang="de-DE" sz="2400" dirty="0" err="1">
                <a:solidFill>
                  <a:srgbClr val="333333"/>
                </a:solidFill>
              </a:rPr>
              <a:t>persones</a:t>
            </a:r>
            <a:r>
              <a:rPr lang="en-US" altLang="de-DE" sz="2400" dirty="0">
                <a:solidFill>
                  <a:srgbClr val="333333"/>
                </a:solidFill>
              </a:rPr>
              <a:t> o </a:t>
            </a:r>
            <a:r>
              <a:rPr lang="en-US" altLang="de-DE" sz="2400" dirty="0" err="1">
                <a:solidFill>
                  <a:srgbClr val="333333"/>
                </a:solidFill>
              </a:rPr>
              <a:t>situacions</a:t>
            </a:r>
            <a:r>
              <a:rPr lang="en-US" altLang="de-DE" sz="2400" dirty="0">
                <a:solidFill>
                  <a:srgbClr val="333333"/>
                </a:solidFill>
              </a:rPr>
              <a:t>:</a:t>
            </a:r>
          </a:p>
          <a:p>
            <a:pPr marL="342900" lvl="0" indent="-342900" defTabSz="914377">
              <a:buClr>
                <a:srgbClr val="333333"/>
              </a:buClr>
              <a:buFont typeface="WingDings"/>
              <a:buChar char=""/>
            </a:pPr>
            <a:r>
              <a:rPr lang="en-US" altLang="de-DE" sz="2400" dirty="0">
                <a:solidFill>
                  <a:srgbClr val="333333"/>
                </a:solidFill>
              </a:rPr>
              <a:t>Una </a:t>
            </a:r>
            <a:r>
              <a:rPr lang="en-US" altLang="de-DE" sz="2400" dirty="0" err="1">
                <a:solidFill>
                  <a:srgbClr val="333333"/>
                </a:solidFill>
              </a:rPr>
              <a:t>expressió</a:t>
            </a:r>
            <a:r>
              <a:rPr lang="en-US" altLang="de-DE" sz="2400" dirty="0">
                <a:solidFill>
                  <a:srgbClr val="333333"/>
                </a:solidFill>
              </a:rPr>
              <a:t> facial </a:t>
            </a:r>
            <a:r>
              <a:rPr lang="en-US" altLang="de-DE" sz="2400" dirty="0" err="1">
                <a:solidFill>
                  <a:srgbClr val="333333"/>
                </a:solidFill>
              </a:rPr>
              <a:t>neutra</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malinterpretada</a:t>
            </a:r>
            <a:r>
              <a:rPr lang="en-US" altLang="de-DE" sz="2400" dirty="0">
                <a:solidFill>
                  <a:srgbClr val="333333"/>
                </a:solidFill>
              </a:rPr>
              <a:t> com </a:t>
            </a:r>
            <a:r>
              <a:rPr lang="en-US" altLang="de-DE" sz="2400" dirty="0" err="1">
                <a:solidFill>
                  <a:srgbClr val="333333"/>
                </a:solidFill>
              </a:rPr>
              <a:t>freda</a:t>
            </a:r>
            <a:r>
              <a:rPr lang="en-US" altLang="de-DE" sz="2400" dirty="0">
                <a:solidFill>
                  <a:srgbClr val="333333"/>
                </a:solidFill>
              </a:rPr>
              <a:t> o </a:t>
            </a:r>
            <a:r>
              <a:rPr lang="en-US" altLang="de-DE" sz="2400" dirty="0" err="1">
                <a:solidFill>
                  <a:srgbClr val="333333"/>
                </a:solidFill>
              </a:rPr>
              <a:t>indiferent</a:t>
            </a:r>
            <a:r>
              <a:rPr lang="en-US" altLang="de-DE" sz="2400" dirty="0">
                <a:solidFill>
                  <a:srgbClr val="333333"/>
                </a:solidFill>
              </a:rPr>
              <a:t>.</a:t>
            </a:r>
          </a:p>
          <a:p>
            <a:pPr marL="342900" lvl="0" indent="-342900" defTabSz="914377">
              <a:buClr>
                <a:srgbClr val="333333"/>
              </a:buClr>
              <a:buFont typeface="WingDings"/>
              <a:buChar char=""/>
            </a:pPr>
            <a:r>
              <a:rPr lang="en-US" altLang="de-DE" sz="2400" dirty="0">
                <a:solidFill>
                  <a:srgbClr val="333333"/>
                </a:solidFill>
              </a:rPr>
              <a:t>No es </a:t>
            </a:r>
            <a:r>
              <a:rPr lang="en-US" altLang="de-DE" sz="2400" dirty="0" err="1">
                <a:solidFill>
                  <a:srgbClr val="333333"/>
                </a:solidFill>
              </a:rPr>
              <a:t>creu</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les </a:t>
            </a:r>
            <a:r>
              <a:rPr lang="en-US" altLang="de-DE" sz="2400" dirty="0" err="1">
                <a:solidFill>
                  <a:srgbClr val="333333"/>
                </a:solidFill>
              </a:rPr>
              <a:t>paraules</a:t>
            </a:r>
            <a:r>
              <a:rPr lang="en-US" altLang="de-DE" sz="2400" dirty="0">
                <a:solidFill>
                  <a:srgbClr val="333333"/>
                </a:solidFill>
              </a:rPr>
              <a:t> </a:t>
            </a:r>
            <a:r>
              <a:rPr lang="en-US" altLang="de-DE" sz="2400" dirty="0" err="1">
                <a:solidFill>
                  <a:srgbClr val="333333"/>
                </a:solidFill>
              </a:rPr>
              <a:t>d'ànim</a:t>
            </a:r>
            <a:r>
              <a:rPr lang="en-US" altLang="de-DE" sz="2400" dirty="0">
                <a:solidFill>
                  <a:srgbClr val="333333"/>
                </a:solidFill>
              </a:rPr>
              <a:t> </a:t>
            </a:r>
            <a:r>
              <a:rPr lang="en-US" altLang="de-DE" sz="2400" dirty="0" err="1">
                <a:solidFill>
                  <a:srgbClr val="333333"/>
                </a:solidFill>
              </a:rPr>
              <a:t>dels</a:t>
            </a:r>
            <a:r>
              <a:rPr lang="en-US" altLang="de-DE" sz="2400" dirty="0">
                <a:solidFill>
                  <a:srgbClr val="333333"/>
                </a:solidFill>
              </a:rPr>
              <a:t> </a:t>
            </a:r>
            <a:r>
              <a:rPr lang="en-US" altLang="de-DE" sz="2400" dirty="0" err="1">
                <a:solidFill>
                  <a:srgbClr val="333333"/>
                </a:solidFill>
              </a:rPr>
              <a:t>amics</a:t>
            </a:r>
            <a:r>
              <a:rPr lang="en-US" altLang="de-DE" sz="2400" dirty="0">
                <a:solidFill>
                  <a:srgbClr val="333333"/>
                </a:solidFill>
              </a:rPr>
              <a:t> o </a:t>
            </a:r>
            <a:r>
              <a:rPr lang="en-US" altLang="de-DE" sz="2400" dirty="0" err="1">
                <a:solidFill>
                  <a:srgbClr val="333333"/>
                </a:solidFill>
              </a:rPr>
              <a:t>amigues</a:t>
            </a:r>
            <a:r>
              <a:rPr lang="en-US" altLang="de-DE" sz="2400" dirty="0">
                <a:solidFill>
                  <a:srgbClr val="333333"/>
                </a:solidFill>
              </a:rPr>
              <a:t>.</a:t>
            </a:r>
          </a:p>
          <a:p>
            <a:pPr marL="342900" lvl="0" indent="-342900" defTabSz="914377">
              <a:buClr>
                <a:srgbClr val="333333"/>
              </a:buClr>
              <a:buFont typeface="WingDings"/>
              <a:buChar char=""/>
            </a:pPr>
            <a:r>
              <a:rPr lang="en-US" altLang="de-DE" sz="2400" dirty="0">
                <a:solidFill>
                  <a:srgbClr val="333333"/>
                </a:solidFill>
              </a:rPr>
              <a:t>Una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nerviosa</a:t>
            </a:r>
            <a:r>
              <a:rPr lang="en-US" altLang="de-DE" sz="2400" dirty="0">
                <a:solidFill>
                  <a:srgbClr val="333333"/>
                </a:solidFill>
              </a:rPr>
              <a:t> d'un </a:t>
            </a:r>
            <a:r>
              <a:rPr lang="en-US" altLang="de-DE" sz="2400" dirty="0" err="1">
                <a:solidFill>
                  <a:srgbClr val="333333"/>
                </a:solidFill>
              </a:rPr>
              <a:t>viatger</a:t>
            </a:r>
            <a:r>
              <a:rPr lang="en-US" altLang="de-DE" sz="2400" dirty="0">
                <a:solidFill>
                  <a:srgbClr val="333333"/>
                </a:solidFill>
              </a:rPr>
              <a:t> a </a:t>
            </a:r>
            <a:r>
              <a:rPr lang="en-US" altLang="de-DE" sz="2400" dirty="0" err="1">
                <a:solidFill>
                  <a:srgbClr val="333333"/>
                </a:solidFill>
              </a:rPr>
              <a:t>l'autobús</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malinterpretat</a:t>
            </a:r>
            <a:r>
              <a:rPr lang="en-US" altLang="de-DE" sz="2400" dirty="0">
                <a:solidFill>
                  <a:srgbClr val="333333"/>
                </a:solidFill>
              </a:rPr>
              <a:t> </a:t>
            </a:r>
            <a:r>
              <a:rPr lang="en-US" altLang="de-DE" sz="2400" dirty="0" err="1">
                <a:solidFill>
                  <a:srgbClr val="333333"/>
                </a:solidFill>
              </a:rPr>
              <a:t>como</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advertència</a:t>
            </a:r>
            <a:r>
              <a:rPr lang="en-US" altLang="de-DE" sz="2400" dirty="0">
                <a:solidFill>
                  <a:srgbClr val="333333"/>
                </a:solidFill>
              </a:rPr>
              <a:t> (</a:t>
            </a:r>
            <a:r>
              <a:rPr lang="en-US" altLang="de-DE" sz="2400" dirty="0" err="1">
                <a:solidFill>
                  <a:srgbClr val="333333"/>
                </a:solidFill>
              </a:rPr>
              <a:t>exemple</a:t>
            </a:r>
            <a:r>
              <a:rPr lang="en-US" altLang="de-DE" sz="2400" dirty="0">
                <a:solidFill>
                  <a:srgbClr val="333333"/>
                </a:solidFill>
              </a:rPr>
              <a:t>: </a:t>
            </a:r>
            <a:r>
              <a:rPr lang="en-US" altLang="de-DE" sz="2400" dirty="0" err="1">
                <a:solidFill>
                  <a:srgbClr val="333333"/>
                </a:solidFill>
              </a:rPr>
              <a:t>assalt</a:t>
            </a:r>
            <a:r>
              <a:rPr lang="en-US" altLang="de-DE" sz="2400" dirty="0">
                <a:solidFill>
                  <a:srgbClr val="333333"/>
                </a:solidFill>
              </a:rPr>
              <a:t> imminent).</a:t>
            </a:r>
          </a:p>
          <a:p>
            <a:pPr lvl="0" algn="ctr" defTabSz="914400" fontAlgn="base"/>
            <a:r>
              <a:rPr lang="en-US" altLang="de-DE" sz="2400" dirty="0">
                <a:solidFill>
                  <a:srgbClr val="004992"/>
                </a:solidFill>
              </a:rPr>
              <a:t>Vol </a:t>
            </a:r>
            <a:r>
              <a:rPr lang="en-US" altLang="de-DE" sz="2400" dirty="0" err="1">
                <a:solidFill>
                  <a:srgbClr val="004992"/>
                </a:solidFill>
              </a:rPr>
              <a:t>contribuir</a:t>
            </a:r>
            <a:r>
              <a:rPr lang="en-US" altLang="de-DE" sz="2400" dirty="0">
                <a:solidFill>
                  <a:srgbClr val="004992"/>
                </a:solidFill>
              </a:rPr>
              <a:t> </a:t>
            </a:r>
            <a:r>
              <a:rPr lang="en-US" altLang="de-DE" sz="2400" dirty="0" err="1">
                <a:solidFill>
                  <a:srgbClr val="004992"/>
                </a:solidFill>
              </a:rPr>
              <a:t>algú</a:t>
            </a:r>
            <a:r>
              <a:rPr lang="en-US" altLang="de-DE" sz="2400" dirty="0">
                <a:solidFill>
                  <a:srgbClr val="004992"/>
                </a:solidFill>
              </a:rPr>
              <a:t> </a:t>
            </a:r>
            <a:r>
              <a:rPr lang="en-US" altLang="de-DE" sz="2400" dirty="0" err="1">
                <a:solidFill>
                  <a:srgbClr val="004992"/>
                </a:solidFill>
              </a:rPr>
              <a:t>amb</a:t>
            </a:r>
            <a:r>
              <a:rPr lang="en-US" altLang="de-DE" sz="2400" dirty="0">
                <a:solidFill>
                  <a:srgbClr val="004992"/>
                </a:solidFill>
              </a:rPr>
              <a:t> </a:t>
            </a:r>
            <a:r>
              <a:rPr lang="en-US" altLang="de-DE" sz="2400" dirty="0" err="1">
                <a:solidFill>
                  <a:srgbClr val="004992"/>
                </a:solidFill>
              </a:rPr>
              <a:t>alguna</a:t>
            </a:r>
            <a:r>
              <a:rPr lang="en-US" altLang="de-DE" sz="2400" dirty="0">
                <a:solidFill>
                  <a:srgbClr val="004992"/>
                </a:solidFill>
              </a:rPr>
              <a:t> </a:t>
            </a:r>
            <a:r>
              <a:rPr lang="en-US" altLang="de-DE" sz="2400" dirty="0" err="1">
                <a:solidFill>
                  <a:srgbClr val="004992"/>
                </a:solidFill>
              </a:rPr>
              <a:t>experiència</a:t>
            </a:r>
            <a:r>
              <a:rPr lang="en-US" altLang="de-DE" sz="2400" dirty="0">
                <a:solidFill>
                  <a:srgbClr val="004992"/>
                </a:solidFill>
              </a:rPr>
              <a:t> personal </a:t>
            </a:r>
            <a:r>
              <a:rPr lang="en-US" altLang="de-DE" sz="2400" dirty="0" err="1">
                <a:solidFill>
                  <a:srgbClr val="004992"/>
                </a:solidFill>
              </a:rPr>
              <a:t>breu</a:t>
            </a:r>
            <a:r>
              <a:rPr lang="en-US" altLang="de-DE" sz="2400" dirty="0">
                <a:solidFill>
                  <a:srgbClr val="004992"/>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a:t>
            </a:fld>
            <a:endParaRPr lang="de-DE" altLang="es-ES">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Conjunt de Tasques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11</a:t>
            </a:fld>
            <a:endParaRPr lang="de-DE" altLang="es-ES">
              <a:latin typeface="+mn-lt"/>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Si us </a:t>
            </a:r>
            <a:r>
              <a:rPr lang="en-US" sz="3600" dirty="0" err="1">
                <a:solidFill>
                  <a:srgbClr val="004992"/>
                </a:solidFill>
                <a:latin typeface="+mn-lt"/>
                <a:ea typeface="+mn-ea"/>
                <a:cs typeface="+mn-cs"/>
              </a:rPr>
              <a:t>plau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anomena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alguns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sentimients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emocions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humanes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12</a:t>
            </a:fld>
            <a:endParaRPr lang="de-DE" altLang="es-ES">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Si us plau, anomena alguns sentimients /emocions humanes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Alegria</a:t>
            </a:r>
          </a:p>
          <a:p>
            <a:pPr marL="342900" lvl="0" indent="-342900" defTabSz="914400" fontAlgn="base">
              <a:buClr>
                <a:srgbClr val="333333"/>
              </a:buClr>
              <a:buFont typeface="WingDings"/>
              <a:buChar char=""/>
            </a:pPr>
            <a:r>
              <a:rPr lang="de-DE" altLang="de-DE" sz="2400" dirty="0">
                <a:solidFill>
                  <a:srgbClr val="333333"/>
                </a:solidFill>
              </a:rPr>
              <a:t>Sorpresa</a:t>
            </a:r>
          </a:p>
          <a:p>
            <a:pPr marL="342900" lvl="0" indent="-342900" defTabSz="914400" fontAlgn="base">
              <a:buClr>
                <a:srgbClr val="333333"/>
              </a:buClr>
              <a:buFont typeface="WingDings"/>
              <a:buChar char=""/>
            </a:pPr>
            <a:r>
              <a:rPr lang="de-DE" altLang="de-DE" sz="2400" dirty="0">
                <a:solidFill>
                  <a:srgbClr val="333333"/>
                </a:solidFill>
              </a:rPr>
              <a:t>Por</a:t>
            </a:r>
          </a:p>
          <a:p>
            <a:pPr marL="342900" lvl="0" indent="-342900" defTabSz="914400" fontAlgn="base">
              <a:buClr>
                <a:srgbClr val="333333"/>
              </a:buClr>
              <a:buFont typeface="WingDings"/>
              <a:buChar char=""/>
            </a:pPr>
            <a:r>
              <a:rPr lang="de-DE" altLang="de-DE" sz="2400" dirty="0">
                <a:solidFill>
                  <a:srgbClr val="333333"/>
                </a:solidFill>
              </a:rPr>
              <a:t>Tristesa</a:t>
            </a:r>
          </a:p>
          <a:p>
            <a:pPr marL="342900" lvl="0" indent="-342900" defTabSz="914400" fontAlgn="base">
              <a:buClr>
                <a:srgbClr val="333333"/>
              </a:buClr>
              <a:buFont typeface="WingDings"/>
              <a:buChar char=""/>
            </a:pPr>
            <a:r>
              <a:rPr lang="de-DE" altLang="de-DE" sz="2400" dirty="0">
                <a:solidFill>
                  <a:srgbClr val="333333"/>
                </a:solidFill>
              </a:rPr>
              <a:t>Enuig</a:t>
            </a:r>
          </a:p>
          <a:p>
            <a:pPr marL="342900" lvl="0" indent="-342900" defTabSz="914400" fontAlgn="base">
              <a:buClr>
                <a:srgbClr val="333333"/>
              </a:buClr>
              <a:buFont typeface="WingDings"/>
              <a:buChar char=""/>
            </a:pPr>
            <a:r>
              <a:rPr lang="de-DE" altLang="de-DE" sz="2400" dirty="0">
                <a:solidFill>
                  <a:srgbClr val="333333"/>
                </a:solidFill>
              </a:rPr>
              <a:t>Fàstic</a:t>
            </a:r>
          </a:p>
          <a:p>
            <a:pPr marL="342900" lvl="0" indent="-342900" defTabSz="914400" fontAlgn="base">
              <a:buClr>
                <a:srgbClr val="333333"/>
              </a:buClr>
              <a:buFont typeface="WingDings"/>
              <a:buChar char=""/>
            </a:pPr>
            <a:r>
              <a:rPr lang="de-DE" altLang="de-DE" sz="2400" dirty="0">
                <a:solidFill>
                  <a:srgbClr val="333333"/>
                </a:solidFill>
              </a:rPr>
              <a:t>Dolor</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13</a:t>
            </a:fld>
            <a:endParaRPr lang="de-DE" altLang="es-ES">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Sentimients/emocions</a:t>
            </a:r>
            <a:br>
              <a:rPr lang="en-US" sz="3600">
                <a:solidFill>
                  <a:srgbClr val="004992"/>
                </a:solidFill>
                <a:latin typeface="+mn-lt"/>
                <a:ea typeface="+mn-ea"/>
                <a:cs typeface="+mn-cs"/>
              </a:rPr>
            </a:br>
            <a:r>
              <a:rPr lang="en-US">
                <a:solidFill>
                  <a:srgbClr val="004992"/>
                </a:solidFill>
                <a:latin typeface="+mn-lt"/>
                <a:ea typeface="+mn-ea"/>
                <a:cs typeface="+mn-cs"/>
              </a:rPr>
              <a:t>A vegades és fàcil entendre com se sent una persona ... Especialment si es coneix el context ...</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14</a:t>
            </a:fld>
            <a:endParaRPr lang="de-DE" altLang="es-ES">
              <a:latin typeface="+mn-lt"/>
              <a:ea typeface="+mn-ea"/>
            </a:endParaRPr>
          </a:p>
        </p:txBody>
      </p:sp>
      <p:pic>
        <p:nvPicPr>
          <p:cNvPr id="5"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2"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3"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4"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5"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6"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Sentimients/emocions</a:t>
            </a:r>
            <a:br>
              <a:rPr lang="en-US" sz="3600">
                <a:solidFill>
                  <a:srgbClr val="004992"/>
                </a:solidFill>
                <a:latin typeface="+mn-lt"/>
                <a:ea typeface="+mn-ea"/>
                <a:cs typeface="+mn-cs"/>
              </a:rPr>
            </a:br>
            <a:r>
              <a:rPr lang="en-US">
                <a:solidFill>
                  <a:srgbClr val="004992"/>
                </a:solidFill>
                <a:latin typeface="+mn-lt"/>
                <a:ea typeface="+mn-ea"/>
                <a:cs typeface="+mn-cs"/>
              </a:rPr>
              <a:t>A vegades és fàcil entendre com se sent una persona ... Especialment si es coneix el context ...</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15</a:t>
            </a:fld>
            <a:endParaRPr lang="de-DE" altLang="es-ES">
              <a:latin typeface="+mn-lt"/>
              <a:ea typeface="+mn-ea"/>
            </a:endParaRPr>
          </a:p>
        </p:txBody>
      </p:sp>
      <p:pic>
        <p:nvPicPr>
          <p:cNvPr id="11" name="Picture 10"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7"/>
          <p:cNvSpPr txBox="1">
            <a:spLocks noChangeArrowheads="1"/>
          </p:cNvSpPr>
          <p:nvPr/>
        </p:nvSpPr>
        <p:spPr bwMode="auto">
          <a:xfrm>
            <a:off x="5120640" y="4597042"/>
            <a:ext cx="1920240" cy="40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Sorpresa</a:t>
            </a:r>
            <a:endParaRPr lang="en-GB" altLang="de-DE" sz="2000" dirty="0">
              <a:solidFill>
                <a:srgbClr val="004992"/>
              </a:solidFill>
              <a:latin typeface="Calibri Light"/>
            </a:endParaRPr>
          </a:p>
        </p:txBody>
      </p:sp>
      <p:sp>
        <p:nvSpPr>
          <p:cNvPr id="18"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Tristesa</a:t>
            </a:r>
            <a:endParaRPr lang="en-GB" altLang="de-DE" sz="2000" dirty="0">
              <a:solidFill>
                <a:srgbClr val="004992"/>
              </a:solidFill>
              <a:latin typeface="Calibri Light"/>
            </a:endParaRPr>
          </a:p>
        </p:txBody>
      </p:sp>
      <p:sp>
        <p:nvSpPr>
          <p:cNvPr id="19"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Alegria</a:t>
            </a:r>
            <a:endParaRPr lang="en-GB" altLang="de-DE" sz="2000" dirty="0">
              <a:solidFill>
                <a:srgbClr val="004992"/>
              </a:solidFill>
              <a:latin typeface="Calibri Light"/>
            </a:endParaRPr>
          </a:p>
        </p:txBody>
      </p:sp>
      <p:sp>
        <p:nvSpPr>
          <p:cNvPr id="20"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Fàstic</a:t>
            </a:r>
            <a:endParaRPr lang="en-GB" altLang="de-DE" sz="2000" dirty="0">
              <a:solidFill>
                <a:srgbClr val="004992"/>
              </a:solidFill>
              <a:latin typeface="Calibri Light"/>
            </a:endParaRPr>
          </a:p>
        </p:txBody>
      </p:sp>
      <p:sp>
        <p:nvSpPr>
          <p:cNvPr id="21"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Enuig</a:t>
            </a:r>
            <a:endParaRPr lang="en-GB" altLang="de-DE" sz="2000" dirty="0">
              <a:solidFill>
                <a:srgbClr val="004992"/>
              </a:solidFill>
              <a:latin typeface="Calibri Light"/>
            </a:endParaRPr>
          </a:p>
        </p:txBody>
      </p:sp>
      <p:sp>
        <p:nvSpPr>
          <p:cNvPr id="22"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Dolor</a:t>
            </a:r>
            <a:endParaRPr lang="en-GB" altLang="de-DE" sz="2000" dirty="0">
              <a:solidFill>
                <a:srgbClr val="004992"/>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8" name="Text Box 16"/>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None/>
            </a:pPr>
            <a:r>
              <a:rPr lang="de-DE" altLang="de-DE" sz="2400" dirty="0">
                <a:solidFill>
                  <a:srgbClr val="333333"/>
                </a:solidFill>
                <a:latin typeface="+mn-lt"/>
                <a:ea typeface="+mn-ea"/>
                <a:cs typeface="+mn-cs"/>
              </a:rPr>
              <a:t>És mes difícil quan no es coneix a la persona o les circumstàncies.</a:t>
            </a:r>
          </a:p>
          <a:p>
            <a:pPr eaLnBrk="1" hangingPunct="1">
              <a:lnSpc>
                <a:spcPct val="105000"/>
              </a:lnSpc>
              <a:spcBef>
                <a:spcPts val="1999"/>
              </a:spcBef>
              <a:spcAft>
                <a:spcPts val="0"/>
              </a:spcAft>
              <a:buClr>
                <a:srgbClr val="000000"/>
              </a:buClr>
              <a:buNone/>
            </a:pPr>
            <a:r>
              <a:rPr lang="de-DE" altLang="de-DE" sz="2400" dirty="0">
                <a:solidFill>
                  <a:srgbClr val="004992"/>
                </a:solidFill>
                <a:latin typeface="+mn-lt"/>
                <a:ea typeface="+mn-ea"/>
                <a:cs typeface="+mn-cs"/>
              </a:rPr>
              <a:t>Si us plau, </a:t>
            </a:r>
            <a:r>
              <a:rPr lang="de-DE" altLang="de-DE" sz="2400" dirty="0" err="1">
                <a:solidFill>
                  <a:srgbClr val="004992"/>
                </a:solidFill>
                <a:latin typeface="+mn-lt"/>
                <a:ea typeface="+mn-ea"/>
                <a:cs typeface="+mn-cs"/>
              </a:rPr>
              <a:t>tracta</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d'identificar</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l'expressió</a:t>
            </a:r>
            <a:r>
              <a:rPr lang="de-DE" altLang="de-DE" sz="2400" dirty="0">
                <a:solidFill>
                  <a:srgbClr val="004992"/>
                </a:solidFill>
                <a:latin typeface="+mn-lt"/>
                <a:ea typeface="+mn-ea"/>
                <a:cs typeface="+mn-cs"/>
              </a:rPr>
              <a:t> emocional a les fotos 1 a 6.</a:t>
            </a:r>
            <a:endParaRPr lang="en-GB" altLang="de-DE"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16</a:t>
            </a:fld>
            <a:endParaRPr lang="de-DE" altLang="es-ES">
              <a:latin typeface="+mn-lt"/>
              <a:ea typeface="+mn-ea"/>
            </a:endParaRPr>
          </a:p>
        </p:txBody>
      </p:sp>
      <p:pic>
        <p:nvPicPr>
          <p:cNvPr id="5"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12"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13"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14"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15"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16"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ea typeface="+mn-ea"/>
                <a:cs typeface="+mn-cs"/>
              </a:rPr>
              <a:t>Alegria</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ea typeface="+mn-ea"/>
                <a:cs typeface="+mn-cs"/>
              </a:rPr>
              <a:t>Sorpresa</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ea typeface="+mn-ea"/>
                <a:cs typeface="+mn-cs"/>
              </a:rPr>
              <a:t>Por</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ea typeface="+mn-ea"/>
                <a:cs typeface="+mn-cs"/>
              </a:rPr>
              <a:t>Tristesa</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ea typeface="+mn-ea"/>
                <a:cs typeface="+mn-cs"/>
              </a:rPr>
              <a:t>Enuig</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mn-lt"/>
                <a:ea typeface="+mn-ea"/>
                <a:cs typeface="+mn-cs"/>
              </a:rPr>
              <a:t>Fàstic</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17</a:t>
            </a:fld>
            <a:endParaRPr lang="de-DE" altLang="es-ES">
              <a:latin typeface="+mn-lt"/>
              <a:ea typeface="+mn-ea"/>
            </a:endParaRPr>
          </a:p>
        </p:txBody>
      </p:sp>
      <p:pic>
        <p:nvPicPr>
          <p:cNvPr id="5"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12"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13"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14"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15"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16"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dirty="0">
                <a:latin typeface="+mn-lt"/>
                <a:ea typeface="+mn-ea"/>
                <a:cs typeface="+mn-cs"/>
              </a:rPr>
              <a:t>Basant-se només en la aparença, seria possible deduir quin és el caràcter o la professió d'una persona?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err="1">
                <a:solidFill>
                  <a:srgbClr val="333333"/>
                </a:solidFill>
              </a:rPr>
              <a:t>Quin</a:t>
            </a:r>
            <a:r>
              <a:rPr lang="de-DE" altLang="de-DE" sz="2400" dirty="0">
                <a:solidFill>
                  <a:srgbClr val="333333"/>
                </a:solidFill>
              </a:rPr>
              <a:t> </a:t>
            </a:r>
            <a:r>
              <a:rPr lang="de-DE" altLang="de-DE" sz="2400" dirty="0" err="1">
                <a:solidFill>
                  <a:srgbClr val="333333"/>
                </a:solidFill>
              </a:rPr>
              <a:t>d'aquests</a:t>
            </a:r>
            <a:r>
              <a:rPr lang="de-DE" altLang="de-DE" sz="2400" dirty="0">
                <a:solidFill>
                  <a:srgbClr val="333333"/>
                </a:solidFill>
              </a:rPr>
              <a:t> </a:t>
            </a:r>
            <a:r>
              <a:rPr lang="de-DE" altLang="de-DE" sz="2400" dirty="0" err="1">
                <a:solidFill>
                  <a:srgbClr val="333333"/>
                </a:solidFill>
              </a:rPr>
              <a:t>quatre</a:t>
            </a:r>
            <a:r>
              <a:rPr lang="de-DE" altLang="de-DE" sz="2400" dirty="0">
                <a:solidFill>
                  <a:srgbClr val="333333"/>
                </a:solidFill>
              </a:rPr>
              <a:t> </a:t>
            </a:r>
            <a:r>
              <a:rPr lang="de-DE" altLang="de-DE" sz="2400" dirty="0" err="1">
                <a:solidFill>
                  <a:srgbClr val="333333"/>
                </a:solidFill>
              </a:rPr>
              <a:t>homes</a:t>
            </a:r>
            <a:r>
              <a:rPr lang="de-DE" altLang="de-DE" sz="2400" dirty="0">
                <a:solidFill>
                  <a:srgbClr val="333333"/>
                </a:solidFill>
              </a:rPr>
              <a:t> </a:t>
            </a:r>
            <a:r>
              <a:rPr lang="de-DE" altLang="de-DE" sz="2400" dirty="0" err="1">
                <a:solidFill>
                  <a:srgbClr val="333333"/>
                </a:solidFill>
              </a:rPr>
              <a:t>és</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actor</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atleta</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es-ES" altLang="de-DE" sz="2400" dirty="0">
                <a:solidFill>
                  <a:srgbClr val="333333"/>
                </a:solidFill>
              </a:rPr>
              <a:t>psicoterapeuta</a:t>
            </a:r>
            <a:r>
              <a:rPr lang="de-DE" altLang="de-DE" sz="2400" dirty="0">
                <a:solidFill>
                  <a:srgbClr val="333333"/>
                </a:solidFill>
              </a:rPr>
              <a:t>, un assasí en sèrie? </a:t>
            </a:r>
            <a:r>
              <a:rPr lang="es-ES" altLang="ko-KR" sz="2400" dirty="0" err="1">
                <a:solidFill>
                  <a:srgbClr val="333333"/>
                </a:solidFill>
              </a:rPr>
              <a:t>Com</a:t>
            </a:r>
            <a:r>
              <a:rPr lang="es-ES" altLang="ko-KR" sz="2400" dirty="0">
                <a:solidFill>
                  <a:srgbClr val="333333"/>
                </a:solidFill>
              </a:rPr>
              <a:t> </a:t>
            </a:r>
            <a:r>
              <a:rPr lang="es-ES" altLang="ko-KR" sz="2400" dirty="0" err="1">
                <a:solidFill>
                  <a:srgbClr val="333333"/>
                </a:solidFill>
              </a:rPr>
              <a:t>estàs</a:t>
            </a:r>
            <a:r>
              <a:rPr lang="es-ES" altLang="ko-KR" sz="2400" dirty="0">
                <a:solidFill>
                  <a:srgbClr val="333333"/>
                </a:solidFill>
              </a:rPr>
              <a:t> de segur/a?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18</a:t>
            </a:fld>
            <a:endParaRPr lang="de-DE" altLang="es-ES">
              <a:latin typeface="+mn-lt"/>
              <a:ea typeface="+mn-ea"/>
            </a:endParaRPr>
          </a:p>
        </p:txBody>
      </p:sp>
      <p:pic>
        <p:nvPicPr>
          <p:cNvPr id="6"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a:solidFill>
                  <a:srgbClr val="333333"/>
                </a:solidFill>
              </a:rPr>
              <a:t>Sovint els estereotips dominen les primeres impressions. </a:t>
            </a:r>
            <a:r>
              <a:rPr lang="de-DE" altLang="de-DE" sz="2400" dirty="0">
                <a:solidFill>
                  <a:srgbClr val="333333"/>
                </a:solidFill>
              </a:rPr>
              <a:t>No tots els actors són guapos ni tots els assasins horripilants!</a:t>
            </a:r>
            <a:endParaRPr lang="en-US" sz="2400" dirty="0"/>
          </a:p>
        </p:txBody>
      </p:sp>
      <p:sp>
        <p:nvSpPr>
          <p:cNvPr id="55308" name="Text Box 12"/>
          <p:cNvSpPr txBox="1">
            <a:spLocks noChangeArrowheads="1"/>
          </p:cNvSpPr>
          <p:nvPr/>
        </p:nvSpPr>
        <p:spPr bwMode="auto">
          <a:xfrm>
            <a:off x="408955" y="4899026"/>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spcBef>
                <a:spcPct val="0"/>
              </a:spcBef>
              <a:buClrTx/>
              <a:buFontTx/>
              <a:buNone/>
            </a:pPr>
            <a:r>
              <a:rPr lang="de-DE" altLang="de-DE" sz="800" i="1">
                <a:solidFill>
                  <a:srgbClr val="333333"/>
                </a:solidFill>
                <a:latin typeface="+mn-lt"/>
                <a:ea typeface="+mn-ea"/>
                <a:cs typeface="+mn-cs"/>
              </a:rPr>
              <a:t>Please read the acknowledgement at the end of the presentation.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Ho heu encertat?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19</a:t>
            </a:fld>
            <a:endParaRPr lang="de-DE" altLang="es-ES">
              <a:latin typeface="+mn-lt"/>
              <a:ea typeface="+mn-ea"/>
            </a:endParaRPr>
          </a:p>
        </p:txBody>
      </p:sp>
      <p:pic>
        <p:nvPicPr>
          <p:cNvPr id="12"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Ted Bundy:</a:t>
            </a:r>
          </a:p>
          <a:p>
            <a:pPr algn="ctr" eaLnBrk="1" hangingPunct="1">
              <a:spcBef>
                <a:spcPts val="0"/>
              </a:spcBef>
              <a:spcAft>
                <a:spcPts val="0"/>
              </a:spcAft>
              <a:buClrTx/>
              <a:buNone/>
            </a:pPr>
            <a:r>
              <a:rPr lang="fr-FR" altLang="de-DE" sz="1800">
                <a:latin typeface="Calibri Light"/>
              </a:rPr>
              <a:t>Assasí en sèrie</a:t>
            </a:r>
            <a:endParaRPr lang="en-GB" altLang="de-DE" sz="1800" dirty="0">
              <a:latin typeface="Calibri Light"/>
            </a:endParaRPr>
          </a:p>
        </p:txBody>
      </p:sp>
      <p:sp>
        <p:nvSpPr>
          <p:cNvPr id="17"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dirty="0">
                <a:latin typeface="Calibri Light"/>
              </a:rPr>
              <a:t>Eddie “Eagle” Edwards:</a:t>
            </a:r>
          </a:p>
          <a:p>
            <a:pPr algn="ctr" eaLnBrk="1" hangingPunct="1">
              <a:spcBef>
                <a:spcPts val="0"/>
              </a:spcBef>
              <a:spcAft>
                <a:spcPts val="0"/>
              </a:spcAft>
              <a:buClrTx/>
              <a:buNone/>
            </a:pPr>
            <a:r>
              <a:rPr lang="fr-FR" altLang="de-DE" sz="1800" dirty="0" err="1">
                <a:latin typeface="Calibri Light"/>
              </a:rPr>
              <a:t>Saltador</a:t>
            </a:r>
            <a:r>
              <a:rPr lang="fr-FR" altLang="de-DE" sz="1800" dirty="0">
                <a:latin typeface="Calibri Light"/>
              </a:rPr>
              <a:t> d'</a:t>
            </a:r>
            <a:r>
              <a:rPr lang="fr-FR" altLang="de-DE" sz="1800" dirty="0" err="1">
                <a:latin typeface="Calibri Light"/>
              </a:rPr>
              <a:t>esquí</a:t>
            </a:r>
            <a:r>
              <a:rPr lang="fr-FR" altLang="de-DE" sz="1800" dirty="0">
                <a:latin typeface="Calibri Light"/>
              </a:rPr>
              <a:t> </a:t>
            </a:r>
            <a:endParaRPr lang="en-GB" altLang="de-DE" sz="1800" dirty="0">
              <a:latin typeface="Calibri Light"/>
            </a:endParaRPr>
          </a:p>
        </p:txBody>
      </p:sp>
      <p:sp>
        <p:nvSpPr>
          <p:cNvPr id="18"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Actor</a:t>
            </a:r>
            <a:endParaRPr lang="en-GB" altLang="de-DE" sz="1800" dirty="0">
              <a:latin typeface="Calibri Light"/>
            </a:endParaRPr>
          </a:p>
        </p:txBody>
      </p:sp>
      <p:sp>
        <p:nvSpPr>
          <p:cNvPr id="19"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err="1">
                <a:latin typeface="Calibri Light"/>
              </a:rPr>
              <a:t>Psicoterapeuta</a:t>
            </a:r>
            <a:endParaRPr lang="en-GB" altLang="de-DE" sz="18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20</a:t>
            </a:fld>
            <a:endParaRPr lang="de-DE" altLang="es-ES">
              <a:latin typeface="+mn-lt"/>
              <a:ea typeface="+mn-ea"/>
            </a:endParaRPr>
          </a:p>
        </p:txBody>
      </p:sp>
      <p:graphicFrame>
        <p:nvGraphicFramePr>
          <p:cNvPr id="6" name="Group 48"/>
          <p:cNvGraphicFramePr>
            <a:graphicFrameLocks noGrp="1"/>
          </p:cNvGraphicFramePr>
          <p:nvPr>
            <p:extLst>
              <p:ext uri="{D42A27DB-BD31-4B8C-83A1-F6EECF244321}">
                <p14:modId xmlns:p14="http://schemas.microsoft.com/office/powerpoint/2010/main" val="2708928715"/>
              </p:ext>
            </p:extLst>
          </p:nvPr>
        </p:nvGraphicFramePr>
        <p:xfrm>
          <a:off x="408955" y="2203704"/>
          <a:ext cx="11376001" cy="4389120"/>
        </p:xfrm>
        <a:graphic>
          <a:graphicData uri="http://schemas.openxmlformats.org/drawingml/2006/table">
            <a:tbl>
              <a:tblPr>
                <a:tableStyleId>{21E4AEA4-8DFA-4A89-87EB-49C32662AFE0}</a:tableStyleId>
              </a:tblPr>
              <a:tblGrid>
                <a:gridCol w="2736304">
                  <a:extLst>
                    <a:ext uri="{9D8B030D-6E8A-4147-A177-3AD203B41FA5}">
                      <a16:colId xmlns:a16="http://schemas.microsoft.com/office/drawing/2014/main" val="20000"/>
                    </a:ext>
                  </a:extLst>
                </a:gridCol>
                <a:gridCol w="8639697">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gest/mímica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Com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s'interpreta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aquest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gest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aquí</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altres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llocs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Contacte corporal íntim</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mn-lt"/>
                          <a:ea typeface="ＭＳ Ｐゴシック" pitchFamily="34" charset="-128"/>
                          <a:cs typeface="Times New Roman" pitchFamily="18" charset="0"/>
                        </a:rPr>
                        <a:t>Estimació</a:t>
                      </a:r>
                      <a:r>
                        <a:rPr kumimoji="0" lang="en-US" sz="2000" b="1" i="0" u="none" strike="noStrike" cap="none" normalizeH="0" baseline="0" dirty="0">
                          <a:ln>
                            <a:noFill/>
                          </a:ln>
                          <a:solidFill>
                            <a:srgbClr val="333333"/>
                          </a:solidFill>
                          <a:effectLst/>
                          <a:latin typeface="+mn-lt"/>
                          <a:ea typeface="ＭＳ Ｐゴシック" pitchFamily="34" charset="-128"/>
                          <a:cs typeface="Times New Roman" pitchFamily="18" charset="0"/>
                        </a:rPr>
                        <a:t> o </a:t>
                      </a:r>
                      <a:r>
                        <a:rPr kumimoji="0" lang="en-US" sz="2000" b="1" i="0" u="none" strike="noStrike" cap="none" normalizeH="0" baseline="0" dirty="0" err="1">
                          <a:ln>
                            <a:noFill/>
                          </a:ln>
                          <a:solidFill>
                            <a:srgbClr val="333333"/>
                          </a:solidFill>
                          <a:effectLst/>
                          <a:latin typeface="+mn-lt"/>
                          <a:ea typeface="ＭＳ Ｐゴシック" pitchFamily="34" charset="-128"/>
                          <a:cs typeface="Times New Roman" pitchFamily="18" charset="0"/>
                        </a:rPr>
                        <a:t>inapropiat</a:t>
                      </a:r>
                      <a:r>
                        <a:rPr kumimoji="0" lang="en-US" sz="2000" b="1" i="0" u="none" strike="noStrike" cap="none" normalizeH="0" baseline="0" dirty="0">
                          <a:ln>
                            <a:noFill/>
                          </a:ln>
                          <a:solidFill>
                            <a:srgbClr val="333333"/>
                          </a:solidFill>
                          <a:effectLst/>
                          <a:latin typeface="+mn-l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7"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4302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21</a:t>
            </a:fld>
            <a:endParaRPr lang="de-DE" altLang="es-ES">
              <a:latin typeface="+mn-lt"/>
              <a:ea typeface="+mn-ea"/>
            </a:endParaRPr>
          </a:p>
        </p:txBody>
      </p:sp>
      <p:graphicFrame>
        <p:nvGraphicFramePr>
          <p:cNvPr id="6" name="Group 48"/>
          <p:cNvGraphicFramePr>
            <a:graphicFrameLocks noGrp="1"/>
          </p:cNvGraphicFramePr>
          <p:nvPr>
            <p:extLst>
              <p:ext uri="{D42A27DB-BD31-4B8C-83A1-F6EECF244321}">
                <p14:modId xmlns:p14="http://schemas.microsoft.com/office/powerpoint/2010/main" val="2038251357"/>
              </p:ext>
            </p:extLst>
          </p:nvPr>
        </p:nvGraphicFramePr>
        <p:xfrm>
          <a:off x="408955" y="2203704"/>
          <a:ext cx="11376001" cy="4389120"/>
        </p:xfrm>
        <a:graphic>
          <a:graphicData uri="http://schemas.openxmlformats.org/drawingml/2006/table">
            <a:tbl>
              <a:tblPr>
                <a:tableStyleId>{21E4AEA4-8DFA-4A89-87EB-49C32662AFE0}</a:tableStyleId>
              </a:tblPr>
              <a:tblGrid>
                <a:gridCol w="2736304">
                  <a:extLst>
                    <a:ext uri="{9D8B030D-6E8A-4147-A177-3AD203B41FA5}">
                      <a16:colId xmlns:a16="http://schemas.microsoft.com/office/drawing/2014/main" val="20000"/>
                    </a:ext>
                  </a:extLst>
                </a:gridCol>
                <a:gridCol w="8639697">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gest/mímica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Com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s'interpreta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aquest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gest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aquí</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altres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llocs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Amèrica</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del Nord, Europa: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“OK”,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bé</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França</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Bègica</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Tunísia</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nul·la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“sense valor”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Japó</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“diners”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alguns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països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és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un gest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d'humiliació</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per a homes homosexuals.</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Contacte corporal íntim</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mn-lt"/>
                          <a:ea typeface="ＭＳ Ｐゴシック" pitchFamily="34" charset="-128"/>
                          <a:cs typeface="Times New Roman" pitchFamily="18" charset="0"/>
                        </a:rPr>
                        <a:t>Estimació</a:t>
                      </a:r>
                      <a:r>
                        <a:rPr kumimoji="0" lang="en-US" sz="2000" b="1" i="0" u="none" strike="noStrike" cap="none" normalizeH="0" baseline="0" dirty="0">
                          <a:ln>
                            <a:noFill/>
                          </a:ln>
                          <a:solidFill>
                            <a:srgbClr val="333333"/>
                          </a:solidFill>
                          <a:effectLst/>
                          <a:latin typeface="+mn-lt"/>
                          <a:ea typeface="ＭＳ Ｐゴシック" pitchFamily="34" charset="-128"/>
                          <a:cs typeface="Times New Roman" pitchFamily="18" charset="0"/>
                        </a:rPr>
                        <a:t> o </a:t>
                      </a:r>
                      <a:r>
                        <a:rPr kumimoji="0" lang="en-US" sz="2000" b="1" i="0" u="none" strike="noStrike" cap="none" normalizeH="0" baseline="0" dirty="0" err="1">
                          <a:ln>
                            <a:noFill/>
                          </a:ln>
                          <a:solidFill>
                            <a:srgbClr val="333333"/>
                          </a:solidFill>
                          <a:effectLst/>
                          <a:latin typeface="+mn-lt"/>
                          <a:ea typeface="ＭＳ Ｐゴシック" pitchFamily="34" charset="-128"/>
                          <a:cs typeface="Times New Roman" pitchFamily="18" charset="0"/>
                        </a:rPr>
                        <a:t>inapropiat</a:t>
                      </a:r>
                      <a:r>
                        <a:rPr kumimoji="0" lang="en-US" sz="2000" b="1" i="0" u="none" strike="noStrike" cap="none" normalizeH="0" baseline="0" dirty="0">
                          <a:ln>
                            <a:noFill/>
                          </a:ln>
                          <a:solidFill>
                            <a:srgbClr val="333333"/>
                          </a:solidFill>
                          <a:effectLst/>
                          <a:latin typeface="+mn-l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7"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168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22</a:t>
            </a:fld>
            <a:endParaRPr lang="de-DE" altLang="es-ES">
              <a:latin typeface="+mn-lt"/>
              <a:ea typeface="+mn-ea"/>
            </a:endParaRPr>
          </a:p>
        </p:txBody>
      </p:sp>
      <p:graphicFrame>
        <p:nvGraphicFramePr>
          <p:cNvPr id="6" name="Group 48"/>
          <p:cNvGraphicFramePr>
            <a:graphicFrameLocks noGrp="1"/>
          </p:cNvGraphicFramePr>
          <p:nvPr>
            <p:extLst>
              <p:ext uri="{D42A27DB-BD31-4B8C-83A1-F6EECF244321}">
                <p14:modId xmlns:p14="http://schemas.microsoft.com/office/powerpoint/2010/main" val="649577958"/>
              </p:ext>
            </p:extLst>
          </p:nvPr>
        </p:nvGraphicFramePr>
        <p:xfrm>
          <a:off x="408955" y="2203704"/>
          <a:ext cx="11376001" cy="4389120"/>
        </p:xfrm>
        <a:graphic>
          <a:graphicData uri="http://schemas.openxmlformats.org/drawingml/2006/table">
            <a:tbl>
              <a:tblPr>
                <a:tableStyleId>{21E4AEA4-8DFA-4A89-87EB-49C32662AFE0}</a:tableStyleId>
              </a:tblPr>
              <a:tblGrid>
                <a:gridCol w="2736304">
                  <a:extLst>
                    <a:ext uri="{9D8B030D-6E8A-4147-A177-3AD203B41FA5}">
                      <a16:colId xmlns:a16="http://schemas.microsoft.com/office/drawing/2014/main" val="20000"/>
                    </a:ext>
                  </a:extLst>
                </a:gridCol>
                <a:gridCol w="8639697">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gest/mímica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Com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s'interpreta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aquest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gest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aquí</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altres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llocs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Amèrica</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del Nord, Europa: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“OK”,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bé</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França</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Bègica</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Tunísia</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nul·la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“sense valor”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Japó</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“diners”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alguns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països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és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un gest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d'humiliació</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per a homes homosexuals.</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Contacte corporal íntim</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Estimació</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o </a:t>
                      </a: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inapropiat</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Depenent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de la(sub)</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cultura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el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contacte</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corporal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íntim</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considera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inadequat</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(ex.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persones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grans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els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països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occidentals) o normal (ex.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joves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sud</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d'Europa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quan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saluda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algú</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Els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homes no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intercanvien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abraços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petons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 la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galta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països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occidentals,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però</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és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normal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molts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països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àrabs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els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antics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països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comunistes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7"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206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Males interpretacions comuns de gestos entre cultures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23</a:t>
            </a:fld>
            <a:endParaRPr lang="de-DE" altLang="es-ES">
              <a:latin typeface="+mn-lt"/>
              <a:ea typeface="+mn-ea"/>
            </a:endParaRPr>
          </a:p>
        </p:txBody>
      </p:sp>
      <p:graphicFrame>
        <p:nvGraphicFramePr>
          <p:cNvPr id="6" name="Group 26"/>
          <p:cNvGraphicFramePr>
            <a:graphicFrameLocks noGrp="1"/>
          </p:cNvGraphicFramePr>
          <p:nvPr>
            <p:extLst>
              <p:ext uri="{D42A27DB-BD31-4B8C-83A1-F6EECF244321}">
                <p14:modId xmlns:p14="http://schemas.microsoft.com/office/powerpoint/2010/main" val="1175009352"/>
              </p:ext>
            </p:extLst>
          </p:nvPr>
        </p:nvGraphicFramePr>
        <p:xfrm>
          <a:off x="408955" y="2203704"/>
          <a:ext cx="11376000" cy="2743200"/>
        </p:xfrm>
        <a:graphic>
          <a:graphicData uri="http://schemas.openxmlformats.org/drawingml/2006/table">
            <a:tbl>
              <a:tblPr>
                <a:tableStyleId>{21E4AEA4-8DFA-4A89-87EB-49C32662AFE0}</a:tableStyleId>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Gestos/ Comportament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Possibles malentesos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Roba</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Malentesos</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entre adolescents </a:t>
                      </a:r>
                      <a:r>
                        <a:rPr kumimoji="0" lang="de-DE" sz="20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 </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adults!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9035"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Males interpretacions comuns de gestos entre cultures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24</a:t>
            </a:fld>
            <a:endParaRPr lang="de-DE" altLang="es-ES">
              <a:latin typeface="+mn-lt"/>
              <a:ea typeface="+mn-ea"/>
            </a:endParaRPr>
          </a:p>
        </p:txBody>
      </p:sp>
      <p:graphicFrame>
        <p:nvGraphicFramePr>
          <p:cNvPr id="6" name="Group 26"/>
          <p:cNvGraphicFramePr>
            <a:graphicFrameLocks noGrp="1"/>
          </p:cNvGraphicFramePr>
          <p:nvPr>
            <p:extLst>
              <p:ext uri="{D42A27DB-BD31-4B8C-83A1-F6EECF244321}">
                <p14:modId xmlns:p14="http://schemas.microsoft.com/office/powerpoint/2010/main" val="1549640150"/>
              </p:ext>
            </p:extLst>
          </p:nvPr>
        </p:nvGraphicFramePr>
        <p:xfrm>
          <a:off x="408955" y="2203704"/>
          <a:ext cx="11376000" cy="2743200"/>
        </p:xfrm>
        <a:graphic>
          <a:graphicData uri="http://schemas.openxmlformats.org/drawingml/2006/table">
            <a:tbl>
              <a:tblPr>
                <a:tableStyleId>{21E4AEA4-8DFA-4A89-87EB-49C32662AFE0}</a:tableStyleId>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Gestos/ Comportament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Possibles malentesos</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Roba</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Malentesos</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entre adolescents </a:t>
                      </a:r>
                      <a:r>
                        <a:rPr kumimoji="0" lang="de-DE" sz="20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 </a:t>
                      </a:r>
                      <a:r>
                        <a:rPr kumimoji="0" lang="en-US"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adults!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Els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vestits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curts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ajustats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són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molt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normals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per a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moltes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adolescents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països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occidentals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però</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inapropiats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o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provocatius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per a la gent gran o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d'altres</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cultures. </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9035"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028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Conjunt de Tasques 2</a:t>
            </a:r>
          </a:p>
        </p:txBody>
      </p:sp>
      <p:sp>
        <p:nvSpPr>
          <p:cNvPr id="675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A continuació, veureu unes fotos (o </a:t>
            </a:r>
            <a:r>
              <a:rPr lang="de-DE" altLang="de-DE" sz="2400" dirty="0" err="1">
                <a:solidFill>
                  <a:srgbClr val="333333"/>
                </a:solidFill>
              </a:rPr>
              <a:t>part</a:t>
            </a:r>
            <a:r>
              <a:rPr lang="de-DE" altLang="de-DE" sz="2400" dirty="0">
                <a:solidFill>
                  <a:srgbClr val="333333"/>
                </a:solidFill>
              </a:rPr>
              <a:t> </a:t>
            </a:r>
            <a:r>
              <a:rPr lang="de-DE" altLang="de-DE" sz="2400" dirty="0" err="1">
                <a:solidFill>
                  <a:srgbClr val="333333"/>
                </a:solidFill>
              </a:rPr>
              <a:t>d'una</a:t>
            </a:r>
            <a:r>
              <a:rPr lang="de-DE" altLang="de-DE" sz="2400" dirty="0">
                <a:solidFill>
                  <a:srgbClr val="333333"/>
                </a:solidFill>
              </a:rPr>
              <a:t> </a:t>
            </a:r>
            <a:r>
              <a:rPr lang="de-DE" altLang="de-DE" sz="2400" dirty="0" err="1">
                <a:solidFill>
                  <a:srgbClr val="333333"/>
                </a:solidFill>
              </a:rPr>
              <a:t>foto</a:t>
            </a:r>
            <a:r>
              <a:rPr lang="de-DE" altLang="de-DE" sz="2400" dirty="0">
                <a:solidFill>
                  <a:srgbClr val="333333"/>
                </a:solidFill>
              </a:rPr>
              <a:t>).</a:t>
            </a:r>
          </a:p>
          <a:p>
            <a:pPr marL="342900" indent="-342900" eaLnBrk="1" hangingPunct="1">
              <a:buClr>
                <a:srgbClr val="333333"/>
              </a:buClr>
              <a:buFont typeface="WingDings"/>
              <a:buChar char=""/>
            </a:pPr>
            <a:r>
              <a:rPr lang="de-DE" altLang="de-DE" sz="2400" dirty="0">
                <a:solidFill>
                  <a:srgbClr val="333333"/>
                </a:solidFill>
              </a:rPr>
              <a:t>Si us plau, intenta descobrir què és el que la persona està pensant o </a:t>
            </a:r>
            <a:r>
              <a:rPr lang="de-DE" altLang="de-DE" sz="2400" dirty="0" err="1">
                <a:solidFill>
                  <a:srgbClr val="333333"/>
                </a:solidFill>
              </a:rPr>
              <a:t>fent</a:t>
            </a:r>
            <a:r>
              <a:rPr lang="de-DE" altLang="de-DE" sz="2400" dirty="0">
                <a:solidFill>
                  <a:srgbClr val="333333"/>
                </a:solidFill>
              </a:rPr>
              <a:t>.</a:t>
            </a:r>
          </a:p>
          <a:p>
            <a:pPr marL="342900" indent="-342900" eaLnBrk="1" hangingPunct="1">
              <a:buClr>
                <a:srgbClr val="333333"/>
              </a:buClr>
              <a:buFont typeface="WingDings"/>
              <a:buChar char=""/>
            </a:pPr>
            <a:r>
              <a:rPr lang="es-ES" altLang="de-DE" sz="2400" dirty="0">
                <a:solidFill>
                  <a:srgbClr val="333333"/>
                </a:solidFill>
              </a:rPr>
              <a:t>Si us plau, discutiu en grup com esteu de segurs/es de la vostra decisió.</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25</a:t>
            </a:fld>
            <a:endParaRPr lang="de-DE" altLang="es-ES">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Músic de carrer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al que li han trepitjat el peu</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Baralla de carrer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que rep males notícies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26</a:t>
            </a:fld>
            <a:endParaRPr lang="de-DE" altLang="es-ES">
              <a:latin typeface="+mn-lt"/>
              <a:ea typeface="+mn-ea"/>
            </a:endParaRPr>
          </a:p>
        </p:txBody>
      </p:sp>
      <p:pic>
        <p:nvPicPr>
          <p:cNvPr id="7"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retallada!</a:t>
            </a:r>
            <a:endParaRPr lang="en-GB" altLang="de-DE" sz="2400" i="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Músic de carrer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al que li han trepitjat el peu</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Baralla de carrer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que rep males notícies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27</a:t>
            </a:fld>
            <a:endParaRPr lang="de-DE" altLang="es-ES">
              <a:latin typeface="+mn-lt"/>
              <a:ea typeface="+mn-ea"/>
            </a:endParaRPr>
          </a:p>
        </p:txBody>
      </p:sp>
      <p:pic>
        <p:nvPicPr>
          <p:cNvPr id="6"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Passió!</a:t>
            </a:r>
            <a:endParaRPr lang="en-GB" altLang="de-DE" sz="24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al dentista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al túnel del terror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a la sala de iliurament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Nit de festa de noies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28</a:t>
            </a:fld>
            <a:endParaRPr lang="de-DE" altLang="es-ES">
              <a:latin typeface="+mn-lt"/>
              <a:ea typeface="+mn-ea"/>
            </a:endParaRPr>
          </a:p>
        </p:txBody>
      </p:sp>
      <p:pic>
        <p:nvPicPr>
          <p:cNvPr id="7"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retallada!</a:t>
            </a:r>
            <a:endParaRPr lang="en-GB" altLang="de-DE" sz="2400" i="1" dirty="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al dentista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al túnel del terror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a la sala de iliurament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Nit de festa de noies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29</a:t>
            </a:fld>
            <a:endParaRPr lang="de-DE" altLang="es-ES">
              <a:latin typeface="+mn-lt"/>
              <a:ea typeface="+mn-ea"/>
            </a:endParaRPr>
          </a:p>
        </p:txBody>
      </p:sp>
      <p:pic>
        <p:nvPicPr>
          <p:cNvPr id="6"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Alegria!</a:t>
            </a:r>
            <a:endParaRPr lang="en-GB"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Noi que crida demanant ajuda </a:t>
            </a:r>
            <a:r>
              <a:rPr lang="de-DE" altLang="de-DE" sz="2400" dirty="0" err="1">
                <a:solidFill>
                  <a:srgbClr val="333333"/>
                </a:solidFill>
                <a:latin typeface="+mn-lt"/>
                <a:ea typeface="+mn-ea"/>
                <a:cs typeface="+mn-cs"/>
              </a:rPr>
              <a:t>després</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terratrèmol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Manifestació a Uganda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Jugador onejant la bandera israeliana</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Cantant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cor gospel</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30</a:t>
            </a:fld>
            <a:endParaRPr lang="de-DE" altLang="es-ES">
              <a:latin typeface="+mn-lt"/>
              <a:ea typeface="+mn-ea"/>
            </a:endParaRPr>
          </a:p>
        </p:txBody>
      </p:sp>
      <p:pic>
        <p:nvPicPr>
          <p:cNvPr id="7"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retallada!</a:t>
            </a:r>
            <a:endParaRPr lang="en-GB" altLang="de-DE" sz="2400" i="1" dirty="0">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Noi que crida demanant ajuda </a:t>
            </a:r>
            <a:r>
              <a:rPr lang="de-DE" altLang="de-DE" sz="2400" dirty="0" err="1">
                <a:solidFill>
                  <a:srgbClr val="333333"/>
                </a:solidFill>
                <a:latin typeface="+mn-lt"/>
                <a:ea typeface="+mn-ea"/>
                <a:cs typeface="+mn-cs"/>
              </a:rPr>
              <a:t>després</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terratrèmol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Manifestació a Uganda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Jugador onejant la bandera israeliana</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Cantant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cor gospel</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31</a:t>
            </a:fld>
            <a:endParaRPr lang="de-DE" altLang="es-ES">
              <a:latin typeface="+mn-lt"/>
              <a:ea typeface="+mn-ea"/>
            </a:endParaRPr>
          </a:p>
        </p:txBody>
      </p:sp>
      <p:pic>
        <p:nvPicPr>
          <p:cNvPr id="5"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7675" indent="-447675">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Una </a:t>
            </a:r>
            <a:r>
              <a:rPr lang="es-ES" altLang="de-DE" sz="2400" dirty="0" err="1">
                <a:solidFill>
                  <a:srgbClr val="333333"/>
                </a:solidFill>
                <a:latin typeface="+mn-lt"/>
                <a:ea typeface="+mn-ea"/>
                <a:cs typeface="+mn-cs"/>
              </a:rPr>
              <a:t>jove</a:t>
            </a:r>
            <a:r>
              <a:rPr lang="es-ES" altLang="de-DE" sz="2400" dirty="0">
                <a:solidFill>
                  <a:srgbClr val="333333"/>
                </a:solidFill>
                <a:latin typeface="+mn-lt"/>
                <a:ea typeface="+mn-ea"/>
                <a:cs typeface="+mn-cs"/>
              </a:rPr>
              <a:t> li crida alguna cosa a la </a:t>
            </a:r>
            <a:r>
              <a:rPr lang="es-ES" altLang="de-DE" sz="2400" dirty="0" err="1">
                <a:solidFill>
                  <a:srgbClr val="333333"/>
                </a:solidFill>
                <a:latin typeface="+mn-lt"/>
                <a:ea typeface="+mn-ea"/>
                <a:cs typeface="+mn-cs"/>
              </a:rPr>
              <a:t>seva</a:t>
            </a:r>
            <a:r>
              <a:rPr lang="es-ES" altLang="de-DE" sz="2400" dirty="0">
                <a:solidFill>
                  <a:srgbClr val="333333"/>
                </a:solidFill>
                <a:latin typeface="+mn-lt"/>
                <a:ea typeface="+mn-ea"/>
                <a:cs typeface="+mn-cs"/>
              </a:rPr>
              <a:t> parella </a:t>
            </a:r>
            <a:r>
              <a:rPr lang="es-ES" altLang="de-DE" sz="2400" dirty="0" err="1">
                <a:solidFill>
                  <a:srgbClr val="333333"/>
                </a:solidFill>
                <a:latin typeface="+mn-lt"/>
                <a:ea typeface="+mn-ea"/>
                <a:cs typeface="+mn-cs"/>
              </a:rPr>
              <a:t>empresonada</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Negociant</a:t>
            </a:r>
            <a:r>
              <a:rPr lang="es-ES" altLang="de-DE" sz="2400" dirty="0">
                <a:solidFill>
                  <a:srgbClr val="333333"/>
                </a:solidFill>
                <a:latin typeface="+mn-lt"/>
                <a:ea typeface="+mn-ea"/>
                <a:cs typeface="+mn-cs"/>
              </a:rPr>
              <a:t> el </a:t>
            </a:r>
            <a:r>
              <a:rPr lang="es-ES" altLang="de-DE" sz="2400" dirty="0" err="1">
                <a:solidFill>
                  <a:srgbClr val="333333"/>
                </a:solidFill>
                <a:latin typeface="+mn-lt"/>
                <a:ea typeface="+mn-ea"/>
                <a:cs typeface="+mn-cs"/>
              </a:rPr>
              <a:t>millor</a:t>
            </a:r>
            <a:r>
              <a:rPr lang="es-ES" altLang="de-DE" sz="2400" dirty="0">
                <a:solidFill>
                  <a:srgbClr val="333333"/>
                </a:solidFill>
                <a:latin typeface="+mn-lt"/>
                <a:ea typeface="+mn-ea"/>
                <a:cs typeface="+mn-cs"/>
              </a:rPr>
              <a:t> preu en el </a:t>
            </a:r>
            <a:r>
              <a:rPr lang="es-ES" altLang="de-DE" sz="2400" dirty="0" err="1">
                <a:solidFill>
                  <a:srgbClr val="333333"/>
                </a:solidFill>
                <a:latin typeface="+mn-lt"/>
                <a:ea typeface="+mn-ea"/>
                <a:cs typeface="+mn-cs"/>
              </a:rPr>
              <a:t>mercat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Fan </a:t>
            </a:r>
            <a:r>
              <a:rPr lang="es-ES" altLang="de-DE" sz="2400" dirty="0" err="1">
                <a:solidFill>
                  <a:srgbClr val="333333"/>
                </a:solidFill>
                <a:latin typeface="+mn-lt"/>
                <a:ea typeface="+mn-ea"/>
                <a:cs typeface="+mn-cs"/>
              </a:rPr>
              <a:t>histèrica</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Cantant</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realitzant</a:t>
            </a:r>
            <a:r>
              <a:rPr lang="es-ES" altLang="de-DE" sz="2400" dirty="0">
                <a:solidFill>
                  <a:srgbClr val="333333"/>
                </a:solidFill>
                <a:latin typeface="+mn-lt"/>
                <a:ea typeface="+mn-ea"/>
                <a:cs typeface="+mn-cs"/>
              </a:rPr>
              <a:t> un </a:t>
            </a:r>
            <a:r>
              <a:rPr lang="es-ES" altLang="de-DE" sz="2400" dirty="0" err="1">
                <a:solidFill>
                  <a:srgbClr val="333333"/>
                </a:solidFill>
                <a:latin typeface="+mn-lt"/>
                <a:ea typeface="+mn-ea"/>
                <a:cs typeface="+mn-cs"/>
              </a:rPr>
              <a:t>espectacle</a:t>
            </a:r>
            <a:r>
              <a:rPr lang="es-ES" altLang="de-DE" sz="2400" dirty="0">
                <a:solidFill>
                  <a:srgbClr val="333333"/>
                </a:solidFill>
                <a:latin typeface="+mn-lt"/>
                <a:ea typeface="+mn-ea"/>
                <a:cs typeface="+mn-cs"/>
              </a:rPr>
              <a:t> en </a:t>
            </a:r>
            <a:r>
              <a:rPr lang="es-ES" altLang="de-DE" sz="2400" dirty="0" err="1">
                <a:solidFill>
                  <a:srgbClr val="333333"/>
                </a:solidFill>
                <a:latin typeface="+mn-lt"/>
                <a:ea typeface="+mn-ea"/>
                <a:cs typeface="+mn-cs"/>
              </a:rPr>
              <a:t>viu</a:t>
            </a:r>
            <a:endParaRPr lang="de-DE"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32</a:t>
            </a:fld>
            <a:endParaRPr lang="de-DE" altLang="es-ES">
              <a:latin typeface="+mn-lt"/>
              <a:ea typeface="+mn-ea"/>
            </a:endParaRPr>
          </a:p>
        </p:txBody>
      </p:sp>
      <p:pic>
        <p:nvPicPr>
          <p:cNvPr id="7"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retallada!</a:t>
            </a:r>
            <a:endParaRPr lang="en-GB" altLang="de-DE" sz="2400" i="1" dirty="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7675" indent="-447675">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Una </a:t>
            </a:r>
            <a:r>
              <a:rPr lang="es-ES" altLang="de-DE" sz="2400" dirty="0" err="1">
                <a:solidFill>
                  <a:srgbClr val="333333"/>
                </a:solidFill>
                <a:latin typeface="+mn-lt"/>
                <a:ea typeface="+mn-ea"/>
                <a:cs typeface="+mn-cs"/>
              </a:rPr>
              <a:t>jove</a:t>
            </a:r>
            <a:r>
              <a:rPr lang="es-ES" altLang="de-DE" sz="2400" dirty="0">
                <a:solidFill>
                  <a:srgbClr val="333333"/>
                </a:solidFill>
                <a:latin typeface="+mn-lt"/>
                <a:ea typeface="+mn-ea"/>
                <a:cs typeface="+mn-cs"/>
              </a:rPr>
              <a:t> li crida alguna cosa a la </a:t>
            </a:r>
            <a:r>
              <a:rPr lang="es-ES" altLang="de-DE" sz="2400" dirty="0" err="1">
                <a:solidFill>
                  <a:srgbClr val="333333"/>
                </a:solidFill>
                <a:latin typeface="+mn-lt"/>
                <a:ea typeface="+mn-ea"/>
                <a:cs typeface="+mn-cs"/>
              </a:rPr>
              <a:t>seva</a:t>
            </a:r>
            <a:r>
              <a:rPr lang="es-ES" altLang="de-DE" sz="2400" dirty="0">
                <a:solidFill>
                  <a:srgbClr val="333333"/>
                </a:solidFill>
                <a:latin typeface="+mn-lt"/>
                <a:ea typeface="+mn-ea"/>
                <a:cs typeface="+mn-cs"/>
              </a:rPr>
              <a:t> parella </a:t>
            </a:r>
            <a:r>
              <a:rPr lang="es-ES" altLang="de-DE" sz="2400" dirty="0" err="1">
                <a:solidFill>
                  <a:srgbClr val="333333"/>
                </a:solidFill>
                <a:latin typeface="+mn-lt"/>
                <a:ea typeface="+mn-ea"/>
                <a:cs typeface="+mn-cs"/>
              </a:rPr>
              <a:t>empresonada</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Negociant</a:t>
            </a:r>
            <a:r>
              <a:rPr lang="es-ES" altLang="de-DE" sz="2400" dirty="0">
                <a:solidFill>
                  <a:srgbClr val="333333"/>
                </a:solidFill>
                <a:latin typeface="+mn-lt"/>
                <a:ea typeface="+mn-ea"/>
                <a:cs typeface="+mn-cs"/>
              </a:rPr>
              <a:t> el </a:t>
            </a:r>
            <a:r>
              <a:rPr lang="es-ES" altLang="de-DE" sz="2400" dirty="0" err="1">
                <a:solidFill>
                  <a:srgbClr val="333333"/>
                </a:solidFill>
                <a:latin typeface="+mn-lt"/>
                <a:ea typeface="+mn-ea"/>
                <a:cs typeface="+mn-cs"/>
              </a:rPr>
              <a:t>millor</a:t>
            </a:r>
            <a:r>
              <a:rPr lang="es-ES" altLang="de-DE" sz="2400" dirty="0">
                <a:solidFill>
                  <a:srgbClr val="333333"/>
                </a:solidFill>
                <a:latin typeface="+mn-lt"/>
                <a:ea typeface="+mn-ea"/>
                <a:cs typeface="+mn-cs"/>
              </a:rPr>
              <a:t> preu en el </a:t>
            </a:r>
            <a:r>
              <a:rPr lang="es-ES" altLang="de-DE" sz="2400" dirty="0" err="1">
                <a:solidFill>
                  <a:srgbClr val="333333"/>
                </a:solidFill>
                <a:latin typeface="+mn-lt"/>
                <a:ea typeface="+mn-ea"/>
                <a:cs typeface="+mn-cs"/>
              </a:rPr>
              <a:t>mercat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rabicPeriod"/>
            </a:pPr>
            <a:r>
              <a:rPr lang="es-ES" altLang="de-DE" sz="2400" dirty="0">
                <a:solidFill>
                  <a:srgbClr val="004992"/>
                </a:solidFill>
                <a:latin typeface="+mn-lt"/>
                <a:ea typeface="+mn-ea"/>
                <a:cs typeface="+mn-cs"/>
              </a:rPr>
              <a:t>Fan </a:t>
            </a:r>
            <a:r>
              <a:rPr lang="es-ES" altLang="de-DE" sz="2400" dirty="0" err="1">
                <a:solidFill>
                  <a:srgbClr val="004992"/>
                </a:solidFill>
                <a:latin typeface="+mn-lt"/>
                <a:ea typeface="+mn-ea"/>
                <a:cs typeface="+mn-cs"/>
              </a:rPr>
              <a:t>histèrica</a:t>
            </a:r>
            <a:r>
              <a:rPr lang="es-ES" altLang="de-DE" sz="2400" dirty="0">
                <a:solidFill>
                  <a:srgbClr val="004992"/>
                </a:solidFill>
                <a:latin typeface="+mn-lt"/>
                <a:ea typeface="+mn-ea"/>
                <a:cs typeface="+mn-cs"/>
              </a:rPr>
              <a:t> (Tokio Hotel)</a:t>
            </a: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Cantant</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realitzant</a:t>
            </a:r>
            <a:r>
              <a:rPr lang="es-ES" altLang="de-DE" sz="2400" dirty="0">
                <a:solidFill>
                  <a:srgbClr val="333333"/>
                </a:solidFill>
                <a:latin typeface="+mn-lt"/>
                <a:ea typeface="+mn-ea"/>
                <a:cs typeface="+mn-cs"/>
              </a:rPr>
              <a:t> un </a:t>
            </a:r>
            <a:r>
              <a:rPr lang="es-ES" altLang="de-DE" sz="2400" dirty="0" err="1">
                <a:solidFill>
                  <a:srgbClr val="333333"/>
                </a:solidFill>
                <a:latin typeface="+mn-lt"/>
                <a:ea typeface="+mn-ea"/>
                <a:cs typeface="+mn-cs"/>
              </a:rPr>
              <a:t>espectacle</a:t>
            </a:r>
            <a:r>
              <a:rPr lang="es-ES" altLang="de-DE" sz="2400" dirty="0">
                <a:solidFill>
                  <a:srgbClr val="333333"/>
                </a:solidFill>
                <a:latin typeface="+mn-lt"/>
                <a:ea typeface="+mn-ea"/>
                <a:cs typeface="+mn-cs"/>
              </a:rPr>
              <a:t> en </a:t>
            </a:r>
            <a:r>
              <a:rPr lang="es-ES" altLang="de-DE" sz="2400" dirty="0" err="1">
                <a:solidFill>
                  <a:srgbClr val="333333"/>
                </a:solidFill>
                <a:latin typeface="+mn-lt"/>
                <a:ea typeface="+mn-ea"/>
                <a:cs typeface="+mn-cs"/>
              </a:rPr>
              <a:t>viu</a:t>
            </a:r>
            <a:endParaRPr lang="de-DE"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33</a:t>
            </a:fld>
            <a:endParaRPr lang="de-DE" altLang="es-ES">
              <a:latin typeface="+mn-lt"/>
              <a:ea typeface="+mn-ea"/>
            </a:endParaRPr>
          </a:p>
        </p:txBody>
      </p:sp>
      <p:pic>
        <p:nvPicPr>
          <p:cNvPr id="6"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Tensió!</a:t>
            </a:r>
            <a:endParaRPr lang="en-GB" altLang="de-DE" sz="24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Atleta </a:t>
            </a:r>
            <a:r>
              <a:rPr lang="es-ES" altLang="de-DE" sz="2400" dirty="0" err="1">
                <a:solidFill>
                  <a:srgbClr val="333333"/>
                </a:solidFill>
                <a:latin typeface="+mn-lt"/>
                <a:ea typeface="+mn-ea"/>
                <a:cs typeface="+mn-cs"/>
              </a:rPr>
              <a:t>enxampat</a:t>
            </a:r>
            <a:r>
              <a:rPr lang="es-ES" altLang="de-DE" sz="2400" dirty="0">
                <a:solidFill>
                  <a:srgbClr val="333333"/>
                </a:solidFill>
                <a:latin typeface="+mn-lt"/>
                <a:ea typeface="+mn-ea"/>
                <a:cs typeface="+mn-cs"/>
              </a:rPr>
              <a:t> en un control </a:t>
            </a:r>
            <a:r>
              <a:rPr lang="es-ES" altLang="de-DE" sz="2400" dirty="0" err="1">
                <a:solidFill>
                  <a:srgbClr val="333333"/>
                </a:solidFill>
                <a:latin typeface="+mn-lt"/>
                <a:ea typeface="+mn-ea"/>
                <a:cs typeface="+mn-cs"/>
              </a:rPr>
              <a:t>antidopatge</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El jugador ha </a:t>
            </a:r>
            <a:r>
              <a:rPr lang="es-ES" altLang="de-DE" sz="2400" dirty="0" err="1">
                <a:solidFill>
                  <a:srgbClr val="333333"/>
                </a:solidFill>
                <a:latin typeface="+mn-lt"/>
                <a:ea typeface="+mn-ea"/>
                <a:cs typeface="+mn-cs"/>
              </a:rPr>
              <a:t>perdut</a:t>
            </a:r>
            <a:r>
              <a:rPr lang="es-ES" altLang="de-DE" sz="2400" dirty="0">
                <a:solidFill>
                  <a:srgbClr val="333333"/>
                </a:solidFill>
                <a:latin typeface="+mn-lt"/>
                <a:ea typeface="+mn-ea"/>
                <a:cs typeface="+mn-cs"/>
              </a:rPr>
              <a:t> una gran </a:t>
            </a:r>
            <a:r>
              <a:rPr lang="es-ES" altLang="de-DE" sz="2400" dirty="0" err="1">
                <a:solidFill>
                  <a:srgbClr val="333333"/>
                </a:solidFill>
                <a:latin typeface="+mn-lt"/>
                <a:ea typeface="+mn-ea"/>
                <a:cs typeface="+mn-cs"/>
              </a:rPr>
              <a:t>oportunitat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Home al </a:t>
            </a:r>
            <a:r>
              <a:rPr lang="es-ES" altLang="de-DE" sz="2400" dirty="0" err="1">
                <a:solidFill>
                  <a:srgbClr val="333333"/>
                </a:solidFill>
                <a:latin typeface="+mn-lt"/>
                <a:ea typeface="+mn-ea"/>
                <a:cs typeface="+mn-cs"/>
              </a:rPr>
              <a:t>bany</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Home </a:t>
            </a:r>
            <a:r>
              <a:rPr lang="es-ES" altLang="de-DE" sz="2400" dirty="0" err="1">
                <a:solidFill>
                  <a:srgbClr val="333333"/>
                </a:solidFill>
                <a:latin typeface="+mn-lt"/>
                <a:ea typeface="+mn-ea"/>
                <a:cs typeface="+mn-cs"/>
              </a:rPr>
              <a:t>resant</a:t>
            </a:r>
            <a:endParaRPr lang="de-DE"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34</a:t>
            </a:fld>
            <a:endParaRPr lang="de-DE" altLang="es-ES">
              <a:latin typeface="+mn-lt"/>
              <a:ea typeface="+mn-ea"/>
            </a:endParaRPr>
          </a:p>
        </p:txBody>
      </p:sp>
      <p:pic>
        <p:nvPicPr>
          <p:cNvPr id="6"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Atleta </a:t>
            </a:r>
            <a:r>
              <a:rPr lang="es-ES" altLang="de-DE" sz="2400" dirty="0" err="1">
                <a:solidFill>
                  <a:srgbClr val="333333"/>
                </a:solidFill>
                <a:latin typeface="+mn-lt"/>
                <a:ea typeface="+mn-ea"/>
                <a:cs typeface="+mn-cs"/>
              </a:rPr>
              <a:t>enxampat</a:t>
            </a:r>
            <a:r>
              <a:rPr lang="es-ES" altLang="de-DE" sz="2400" dirty="0">
                <a:solidFill>
                  <a:srgbClr val="333333"/>
                </a:solidFill>
                <a:latin typeface="+mn-lt"/>
                <a:ea typeface="+mn-ea"/>
                <a:cs typeface="+mn-cs"/>
              </a:rPr>
              <a:t> en un control </a:t>
            </a:r>
            <a:r>
              <a:rPr lang="es-ES" altLang="de-DE" sz="2400" dirty="0" err="1">
                <a:solidFill>
                  <a:srgbClr val="333333"/>
                </a:solidFill>
                <a:latin typeface="+mn-lt"/>
                <a:ea typeface="+mn-ea"/>
                <a:cs typeface="+mn-cs"/>
              </a:rPr>
              <a:t>antidopatge</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El jugador ha </a:t>
            </a:r>
            <a:r>
              <a:rPr lang="es-ES" altLang="de-DE" sz="2400" dirty="0" err="1">
                <a:solidFill>
                  <a:srgbClr val="333333"/>
                </a:solidFill>
                <a:latin typeface="+mn-lt"/>
                <a:ea typeface="+mn-ea"/>
                <a:cs typeface="+mn-cs"/>
              </a:rPr>
              <a:t>perdut</a:t>
            </a:r>
            <a:r>
              <a:rPr lang="es-ES" altLang="de-DE" sz="2400" dirty="0">
                <a:solidFill>
                  <a:srgbClr val="333333"/>
                </a:solidFill>
                <a:latin typeface="+mn-lt"/>
                <a:ea typeface="+mn-ea"/>
                <a:cs typeface="+mn-cs"/>
              </a:rPr>
              <a:t> una gran </a:t>
            </a:r>
            <a:r>
              <a:rPr lang="es-ES" altLang="de-DE" sz="2400" dirty="0" err="1">
                <a:solidFill>
                  <a:srgbClr val="333333"/>
                </a:solidFill>
                <a:latin typeface="+mn-lt"/>
                <a:ea typeface="+mn-ea"/>
                <a:cs typeface="+mn-cs"/>
              </a:rPr>
              <a:t>oportunitat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Home al bany</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Home </a:t>
            </a:r>
            <a:r>
              <a:rPr lang="es-ES" altLang="de-DE" sz="2400" dirty="0" err="1">
                <a:solidFill>
                  <a:srgbClr val="333333"/>
                </a:solidFill>
                <a:latin typeface="+mn-lt"/>
                <a:ea typeface="+mn-ea"/>
                <a:cs typeface="+mn-cs"/>
              </a:rPr>
              <a:t>resant</a:t>
            </a:r>
            <a:endParaRPr lang="de-DE"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35</a:t>
            </a:fld>
            <a:endParaRPr lang="de-DE" altLang="es-ES">
              <a:latin typeface="+mn-lt"/>
              <a:ea typeface="+mn-ea"/>
            </a:endParaRPr>
          </a:p>
        </p:txBody>
      </p:sp>
      <p:pic>
        <p:nvPicPr>
          <p:cNvPr id="5" name="Picture 4"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36</a:t>
            </a:fld>
            <a:endParaRPr lang="de-DE" altLang="es-ES">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ea typeface="+mn-ea"/>
              </a:rPr>
              <a:t>[</a:t>
            </a:r>
            <a:r>
              <a:rPr lang="en-US" altLang="ko-KR" sz="1800" i="1" spc="-5" dirty="0">
                <a:solidFill>
                  <a:srgbClr val="333333"/>
                </a:solidFill>
                <a:ea typeface="+mn-ea"/>
              </a:rPr>
              <a:t>Per </a:t>
            </a:r>
            <a:r>
              <a:rPr lang="en-US" altLang="ko-KR" sz="1800" i="1" spc="-5" dirty="0" err="1">
                <a:solidFill>
                  <a:srgbClr val="333333"/>
                </a:solidFill>
                <a:ea typeface="+mn-ea"/>
              </a:rPr>
              <a:t>als</a:t>
            </a:r>
            <a:r>
              <a:rPr lang="en-US" altLang="ko-KR" sz="1800" i="1" spc="-5" dirty="0">
                <a:solidFill>
                  <a:srgbClr val="333333"/>
                </a:solidFill>
                <a:ea typeface="+mn-ea"/>
              </a:rPr>
              <a:t> </a:t>
            </a:r>
            <a:r>
              <a:rPr lang="en-US" altLang="ko-KR" sz="1800" i="1" spc="-5" dirty="0" err="1">
                <a:solidFill>
                  <a:srgbClr val="333333"/>
                </a:solidFill>
                <a:ea typeface="+mn-ea"/>
              </a:rPr>
              <a:t>i</a:t>
            </a:r>
            <a:r>
              <a:rPr lang="en-US" altLang="ko-KR" sz="1800" i="1" spc="-5" dirty="0">
                <a:solidFill>
                  <a:srgbClr val="333333"/>
                </a:solidFill>
                <a:ea typeface="+mn-ea"/>
              </a:rPr>
              <a:t> les </a:t>
            </a:r>
            <a:r>
              <a:rPr lang="en-US" altLang="ko-KR" sz="1800" i="1" spc="-5" dirty="0" err="1">
                <a:solidFill>
                  <a:srgbClr val="333333"/>
                </a:solidFill>
                <a:ea typeface="+mn-ea"/>
              </a:rPr>
              <a:t>conductores</a:t>
            </a:r>
            <a:r>
              <a:rPr lang="en-US" altLang="ko-KR" sz="1800" i="1" spc="-5" dirty="0">
                <a:solidFill>
                  <a:srgbClr val="333333"/>
                </a:solidFill>
                <a:ea typeface="+mn-ea"/>
              </a:rPr>
              <a:t>:</a:t>
            </a:r>
            <a:endParaRPr sz="1800" dirty="0">
              <a:solidFill>
                <a:srgbClr val="333333"/>
              </a:solidFill>
              <a:ea typeface="+mn-ea"/>
            </a:endParaRPr>
          </a:p>
          <a:p>
            <a:pPr marL="12700" marR="5080" defTabSz="914400" eaLnBrk="0" fontAlgn="base" hangingPunct="0">
              <a:spcBef>
                <a:spcPts val="800"/>
              </a:spcBef>
              <a:spcAft>
                <a:spcPct val="0"/>
              </a:spcAft>
            </a:pPr>
            <a:r>
              <a:rPr lang="es-ES" altLang="ko-KR" sz="1800" dirty="0" err="1">
                <a:solidFill>
                  <a:srgbClr val="333333"/>
                </a:solidFill>
                <a:ea typeface="+mn-ea"/>
              </a:rPr>
              <a:t>alguns</a:t>
            </a:r>
            <a:r>
              <a:rPr lang="es-ES" altLang="ko-KR" sz="1800" dirty="0">
                <a:solidFill>
                  <a:srgbClr val="333333"/>
                </a:solidFill>
                <a:ea typeface="+mn-ea"/>
              </a:rPr>
              <a:t> vídeos poden </a:t>
            </a:r>
            <a:r>
              <a:rPr lang="es-ES" altLang="ko-KR" sz="1800" dirty="0" err="1">
                <a:solidFill>
                  <a:srgbClr val="333333"/>
                </a:solidFill>
                <a:ea typeface="+mn-ea"/>
              </a:rPr>
              <a:t>contenir</a:t>
            </a:r>
            <a:r>
              <a:rPr lang="es-ES" altLang="ko-KR" sz="1800" dirty="0">
                <a:solidFill>
                  <a:srgbClr val="333333"/>
                </a:solidFill>
                <a:ea typeface="+mn-ea"/>
              </a:rPr>
              <a:t> </a:t>
            </a:r>
            <a:r>
              <a:rPr lang="es-ES" altLang="ko-KR" sz="1800" dirty="0" err="1">
                <a:solidFill>
                  <a:srgbClr val="333333"/>
                </a:solidFill>
                <a:ea typeface="+mn-ea"/>
              </a:rPr>
              <a:t>llenguatge</a:t>
            </a:r>
            <a:r>
              <a:rPr lang="es-ES" altLang="ko-KR" sz="1800" dirty="0">
                <a:solidFill>
                  <a:srgbClr val="333333"/>
                </a:solidFill>
                <a:ea typeface="+mn-ea"/>
              </a:rPr>
              <a:t> no </a:t>
            </a:r>
            <a:r>
              <a:rPr lang="es-ES" altLang="ko-KR" sz="1800" dirty="0" err="1">
                <a:solidFill>
                  <a:srgbClr val="333333"/>
                </a:solidFill>
                <a:ea typeface="+mn-ea"/>
              </a:rPr>
              <a:t>apropiat</a:t>
            </a:r>
            <a:r>
              <a:rPr lang="es-ES" altLang="ko-KR" sz="1800" dirty="0">
                <a:solidFill>
                  <a:srgbClr val="333333"/>
                </a:solidFill>
                <a:ea typeface="+mn-ea"/>
              </a:rPr>
              <a:t> per a </a:t>
            </a:r>
            <a:r>
              <a:rPr lang="es-ES" altLang="ko-KR" sz="1800" dirty="0" err="1">
                <a:solidFill>
                  <a:srgbClr val="333333"/>
                </a:solidFill>
                <a:ea typeface="+mn-ea"/>
              </a:rPr>
              <a:t>tots</a:t>
            </a:r>
            <a:r>
              <a:rPr lang="es-ES" altLang="ko-KR" sz="1800" dirty="0">
                <a:solidFill>
                  <a:srgbClr val="333333"/>
                </a:solidFill>
                <a:ea typeface="+mn-ea"/>
              </a:rPr>
              <a:t> </a:t>
            </a:r>
            <a:r>
              <a:rPr lang="es-ES" altLang="ko-KR" sz="1800" dirty="0" err="1">
                <a:solidFill>
                  <a:srgbClr val="333333"/>
                </a:solidFill>
                <a:ea typeface="+mn-ea"/>
              </a:rPr>
              <a:t>els</a:t>
            </a:r>
            <a:r>
              <a:rPr lang="es-ES" altLang="ko-KR" sz="1800" dirty="0">
                <a:solidFill>
                  <a:srgbClr val="333333"/>
                </a:solidFill>
                <a:ea typeface="+mn-ea"/>
              </a:rPr>
              <a:t> </a:t>
            </a:r>
            <a:r>
              <a:rPr lang="es-ES" altLang="ko-KR" sz="1800" dirty="0" err="1">
                <a:solidFill>
                  <a:srgbClr val="333333"/>
                </a:solidFill>
                <a:ea typeface="+mn-ea"/>
              </a:rPr>
              <a:t>públics</a:t>
            </a:r>
            <a:r>
              <a:rPr lang="es-ES" altLang="ko-KR" sz="1800" dirty="0">
                <a:solidFill>
                  <a:srgbClr val="333333"/>
                </a:solidFill>
                <a:ea typeface="+mn-ea"/>
              </a:rPr>
              <a:t> o no ser </a:t>
            </a:r>
            <a:r>
              <a:rPr lang="es-ES" altLang="ko-KR" sz="1800" dirty="0" err="1">
                <a:solidFill>
                  <a:srgbClr val="333333"/>
                </a:solidFill>
                <a:ea typeface="+mn-ea"/>
              </a:rPr>
              <a:t>vàlids</a:t>
            </a:r>
            <a:r>
              <a:rPr lang="es-ES" altLang="ko-KR" sz="1800" dirty="0">
                <a:solidFill>
                  <a:srgbClr val="333333"/>
                </a:solidFill>
                <a:ea typeface="+mn-ea"/>
              </a:rPr>
              <a:t> en </a:t>
            </a:r>
            <a:r>
              <a:rPr lang="es-ES" altLang="ko-KR" sz="1800" dirty="0" err="1">
                <a:solidFill>
                  <a:srgbClr val="333333"/>
                </a:solidFill>
                <a:ea typeface="+mn-ea"/>
              </a:rPr>
              <a:t>diferents</a:t>
            </a:r>
            <a:r>
              <a:rPr lang="es-ES" altLang="ko-KR" sz="1800" dirty="0">
                <a:solidFill>
                  <a:srgbClr val="333333"/>
                </a:solidFill>
                <a:ea typeface="+mn-ea"/>
              </a:rPr>
              <a:t> cultures. Si </a:t>
            </a:r>
            <a:r>
              <a:rPr lang="es-ES" altLang="ko-KR" sz="1800" dirty="0" err="1">
                <a:solidFill>
                  <a:srgbClr val="333333"/>
                </a:solidFill>
                <a:ea typeface="+mn-ea"/>
              </a:rPr>
              <a:t>us</a:t>
            </a:r>
            <a:r>
              <a:rPr lang="es-ES" altLang="ko-KR" sz="1800" dirty="0">
                <a:solidFill>
                  <a:srgbClr val="333333"/>
                </a:solidFill>
                <a:ea typeface="+mn-ea"/>
              </a:rPr>
              <a:t> </a:t>
            </a:r>
            <a:r>
              <a:rPr lang="es-ES" altLang="ko-KR" sz="1800" dirty="0" err="1">
                <a:solidFill>
                  <a:srgbClr val="333333"/>
                </a:solidFill>
                <a:ea typeface="+mn-ea"/>
              </a:rPr>
              <a:t>plau</a:t>
            </a:r>
            <a:r>
              <a:rPr lang="es-ES" altLang="ko-KR" sz="1800" dirty="0">
                <a:solidFill>
                  <a:srgbClr val="333333"/>
                </a:solidFill>
                <a:ea typeface="+mn-ea"/>
              </a:rPr>
              <a:t>, </a:t>
            </a:r>
            <a:r>
              <a:rPr lang="es-ES" altLang="ko-KR" sz="1800" dirty="0" err="1">
                <a:solidFill>
                  <a:srgbClr val="333333"/>
                </a:solidFill>
                <a:ea typeface="+mn-ea"/>
              </a:rPr>
              <a:t>revisi</a:t>
            </a:r>
            <a:r>
              <a:rPr lang="es-ES" altLang="ko-KR" sz="1800" dirty="0">
                <a:solidFill>
                  <a:srgbClr val="333333"/>
                </a:solidFill>
                <a:ea typeface="+mn-ea"/>
              </a:rPr>
              <a:t> </a:t>
            </a:r>
            <a:r>
              <a:rPr lang="es-ES" altLang="ko-KR" sz="1800" dirty="0" err="1">
                <a:solidFill>
                  <a:srgbClr val="333333"/>
                </a:solidFill>
                <a:ea typeface="+mn-ea"/>
              </a:rPr>
              <a:t>amb</a:t>
            </a:r>
            <a:r>
              <a:rPr lang="es-ES" altLang="ko-KR" sz="1800" dirty="0">
                <a:solidFill>
                  <a:srgbClr val="333333"/>
                </a:solidFill>
                <a:ea typeface="+mn-ea"/>
              </a:rPr>
              <a:t> cura el vídeos </a:t>
            </a:r>
            <a:r>
              <a:rPr lang="es-ES" altLang="ko-KR" sz="1800" dirty="0" err="1">
                <a:solidFill>
                  <a:srgbClr val="333333"/>
                </a:solidFill>
                <a:ea typeface="+mn-ea"/>
              </a:rPr>
              <a:t>abans</a:t>
            </a:r>
            <a:r>
              <a:rPr lang="es-ES" altLang="ko-KR" sz="1800" dirty="0">
                <a:solidFill>
                  <a:srgbClr val="333333"/>
                </a:solidFill>
                <a:ea typeface="+mn-ea"/>
              </a:rPr>
              <a:t> de mostrar-los</a:t>
            </a:r>
            <a:r>
              <a:rPr lang="de-DE" sz="1800" dirty="0">
                <a:solidFill>
                  <a:srgbClr val="333333"/>
                </a:solidFill>
                <a:ea typeface="+mn-ea"/>
              </a:rPr>
              <a:t>]</a:t>
            </a:r>
          </a:p>
        </p:txBody>
      </p:sp>
      <p:grpSp>
        <p:nvGrpSpPr>
          <p:cNvPr id="7" name="Group 6"/>
          <p:cNvGrpSpPr/>
          <p:nvPr/>
        </p:nvGrpSpPr>
        <p:grpSpPr>
          <a:xfrm>
            <a:off x="9875318"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9651644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Corredor de </a:t>
            </a:r>
            <a:r>
              <a:rPr lang="es-ES" altLang="de-DE" sz="2400" dirty="0" err="1">
                <a:solidFill>
                  <a:srgbClr val="333333"/>
                </a:solidFill>
                <a:latin typeface="+mn-lt"/>
                <a:ea typeface="+mn-ea"/>
                <a:cs typeface="+mn-cs"/>
              </a:rPr>
              <a:t>marató</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exhaust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Home </a:t>
            </a:r>
            <a:r>
              <a:rPr lang="es-ES" altLang="de-DE" sz="2400" dirty="0" err="1">
                <a:solidFill>
                  <a:srgbClr val="333333"/>
                </a:solidFill>
                <a:latin typeface="+mn-lt"/>
                <a:ea typeface="+mn-ea"/>
                <a:cs typeface="+mn-cs"/>
              </a:rPr>
              <a:t>inconscient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Monjo</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concentrat</a:t>
            </a:r>
            <a:r>
              <a:rPr lang="es-ES" altLang="de-DE" sz="2400" dirty="0">
                <a:solidFill>
                  <a:srgbClr val="333333"/>
                </a:solidFill>
                <a:latin typeface="+mn-lt"/>
                <a:ea typeface="+mn-ea"/>
                <a:cs typeface="+mn-cs"/>
              </a:rPr>
              <a:t> en el res</a:t>
            </a: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Gengis</a:t>
            </a:r>
            <a:r>
              <a:rPr lang="es-ES" altLang="de-DE" sz="2400" dirty="0">
                <a:solidFill>
                  <a:srgbClr val="333333"/>
                </a:solidFill>
                <a:latin typeface="+mn-lt"/>
                <a:ea typeface="+mn-ea"/>
                <a:cs typeface="+mn-cs"/>
              </a:rPr>
              <a:t> Kan (emperador mongol)</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37</a:t>
            </a:fld>
            <a:endParaRPr lang="de-DE" altLang="es-ES">
              <a:latin typeface="+mn-lt"/>
              <a:ea typeface="+mn-ea"/>
            </a:endParaRPr>
          </a:p>
        </p:txBody>
      </p:sp>
      <p:pic>
        <p:nvPicPr>
          <p:cNvPr id="7"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retallada!</a:t>
            </a:r>
            <a:endParaRPr lang="en-GB" altLang="de-DE" sz="2400" i="1" dirty="0">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Corredor de marató exhaust</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Home </a:t>
            </a:r>
            <a:r>
              <a:rPr lang="es-ES" altLang="de-DE" sz="2400" dirty="0" err="1">
                <a:solidFill>
                  <a:srgbClr val="333333"/>
                </a:solidFill>
                <a:latin typeface="+mn-lt"/>
                <a:ea typeface="+mn-ea"/>
                <a:cs typeface="+mn-cs"/>
              </a:rPr>
              <a:t>inconscient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Monjo</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concentrat</a:t>
            </a:r>
            <a:r>
              <a:rPr lang="es-ES" altLang="de-DE" sz="2400" dirty="0">
                <a:solidFill>
                  <a:srgbClr val="333333"/>
                </a:solidFill>
                <a:latin typeface="+mn-lt"/>
                <a:ea typeface="+mn-ea"/>
                <a:cs typeface="+mn-cs"/>
              </a:rPr>
              <a:t> en el res</a:t>
            </a: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Gengis</a:t>
            </a:r>
            <a:r>
              <a:rPr lang="es-ES" altLang="de-DE" sz="2400" dirty="0">
                <a:solidFill>
                  <a:srgbClr val="333333"/>
                </a:solidFill>
                <a:latin typeface="+mn-lt"/>
                <a:ea typeface="+mn-ea"/>
                <a:cs typeface="+mn-cs"/>
              </a:rPr>
              <a:t> Kan (emperador mongol)</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38</a:t>
            </a:fld>
            <a:endParaRPr lang="de-DE" altLang="es-ES">
              <a:latin typeface="+mn-lt"/>
              <a:ea typeface="+mn-ea"/>
            </a:endParaRPr>
          </a:p>
        </p:txBody>
      </p:sp>
      <p:pic>
        <p:nvPicPr>
          <p:cNvPr id="5" name="Picture 4"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err="1">
                <a:latin typeface="+mn-lt"/>
                <a:ea typeface="+mn-ea"/>
                <a:cs typeface="+mn-cs"/>
              </a:rPr>
              <a:t>Policia</a:t>
            </a:r>
            <a:r>
              <a:rPr lang="es-ES" altLang="de-DE" sz="2400" dirty="0">
                <a:latin typeface="+mn-lt"/>
                <a:ea typeface="+mn-ea"/>
                <a:cs typeface="+mn-cs"/>
              </a:rPr>
              <a:t> </a:t>
            </a:r>
            <a:r>
              <a:rPr lang="es-ES" altLang="de-DE" sz="2400" dirty="0" err="1">
                <a:latin typeface="+mn-lt"/>
                <a:ea typeface="+mn-ea"/>
                <a:cs typeface="+mn-cs"/>
              </a:rPr>
              <a:t>enfadat</a:t>
            </a:r>
            <a:endParaRPr lang="es-ES" altLang="de-DE" sz="2400" dirty="0">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a:latin typeface="+mn-lt"/>
                <a:ea typeface="+mn-ea"/>
                <a:cs typeface="+mn-cs"/>
              </a:rPr>
              <a:t>Director d'orquestra</a:t>
            </a:r>
            <a:endParaRPr lang="de-DE" altLang="de-DE" sz="2400" dirty="0">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Músic en una processó de funeral (Nova Orleans)</a:t>
            </a:r>
          </a:p>
          <a:p>
            <a:pPr eaLnBrk="1" hangingPunct="1">
              <a:lnSpc>
                <a:spcPct val="105000"/>
              </a:lnSpc>
              <a:spcBef>
                <a:spcPts val="1999"/>
              </a:spcBef>
              <a:spcAft>
                <a:spcPts val="0"/>
              </a:spcAft>
              <a:buClr>
                <a:srgbClr val="333333"/>
              </a:buClr>
              <a:buFont typeface="WingDings"/>
              <a:buAutoNum type="arabicPeriod"/>
            </a:pPr>
            <a:r>
              <a:rPr lang="es-ES" altLang="de-DE" sz="2400" dirty="0">
                <a:latin typeface="+mn-lt"/>
                <a:ea typeface="+mn-ea"/>
                <a:cs typeface="+mn-cs"/>
              </a:rPr>
              <a:t>Conductor de tren</a:t>
            </a:r>
            <a:endParaRPr lang="de-DE" altLang="de-DE" sz="2400" dirty="0">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39</a:t>
            </a:fld>
            <a:endParaRPr lang="de-DE" altLang="es-ES">
              <a:latin typeface="+mn-lt"/>
              <a:ea typeface="+mn-ea"/>
            </a:endParaRPr>
          </a:p>
        </p:txBody>
      </p:sp>
      <p:pic>
        <p:nvPicPr>
          <p:cNvPr id="7"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retallada!</a:t>
            </a:r>
            <a:endParaRPr lang="en-GB" altLang="de-DE" sz="2400" i="1" dirty="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Policia</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enfadat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Director d'orquestra</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Músic en una processó de funeral (Nova Orleans)</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Conductor de tren</a:t>
            </a:r>
            <a:endParaRPr lang="de-DE"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40</a:t>
            </a:fld>
            <a:endParaRPr lang="de-DE" altLang="es-ES">
              <a:latin typeface="+mn-lt"/>
              <a:ea typeface="+mn-ea"/>
            </a:endParaRPr>
          </a:p>
        </p:txBody>
      </p:sp>
      <p:pic>
        <p:nvPicPr>
          <p:cNvPr id="5"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Un home que es queixa d'una multa d'aparcament</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Director </a:t>
            </a:r>
            <a:r>
              <a:rPr lang="es-ES" altLang="de-DE" sz="2400" dirty="0" err="1">
                <a:solidFill>
                  <a:srgbClr val="333333"/>
                </a:solidFill>
                <a:latin typeface="+mn-lt"/>
                <a:ea typeface="+mn-ea"/>
                <a:cs typeface="+mn-cs"/>
              </a:rPr>
              <a:t>presentant</a:t>
            </a:r>
            <a:r>
              <a:rPr lang="es-ES" altLang="de-DE" sz="2400" dirty="0">
                <a:solidFill>
                  <a:srgbClr val="333333"/>
                </a:solidFill>
                <a:latin typeface="+mn-lt"/>
                <a:ea typeface="+mn-ea"/>
                <a:cs typeface="+mn-cs"/>
              </a:rPr>
              <a:t> a la </a:t>
            </a:r>
            <a:r>
              <a:rPr lang="es-ES" altLang="de-DE" sz="2400" dirty="0" err="1">
                <a:solidFill>
                  <a:srgbClr val="333333"/>
                </a:solidFill>
                <a:latin typeface="+mn-lt"/>
                <a:ea typeface="+mn-ea"/>
                <a:cs typeface="+mn-cs"/>
              </a:rPr>
              <a:t>seva</a:t>
            </a:r>
            <a:r>
              <a:rPr lang="es-ES" altLang="de-DE" sz="2400" dirty="0">
                <a:solidFill>
                  <a:srgbClr val="333333"/>
                </a:solidFill>
                <a:latin typeface="+mn-lt"/>
                <a:ea typeface="+mn-ea"/>
                <a:cs typeface="+mn-cs"/>
              </a:rPr>
              <a:t> orquestra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Actor que </a:t>
            </a:r>
            <a:r>
              <a:rPr lang="es-ES" altLang="de-DE" sz="2400" dirty="0" err="1">
                <a:solidFill>
                  <a:srgbClr val="333333"/>
                </a:solidFill>
                <a:latin typeface="+mn-lt"/>
                <a:ea typeface="+mn-ea"/>
                <a:cs typeface="+mn-cs"/>
              </a:rPr>
              <a:t>rep</a:t>
            </a:r>
            <a:r>
              <a:rPr lang="es-ES" altLang="de-DE" sz="2400" dirty="0">
                <a:solidFill>
                  <a:srgbClr val="333333"/>
                </a:solidFill>
                <a:latin typeface="+mn-lt"/>
                <a:ea typeface="+mn-ea"/>
                <a:cs typeface="+mn-cs"/>
              </a:rPr>
              <a:t> un gran </a:t>
            </a:r>
            <a:r>
              <a:rPr lang="es-ES" altLang="de-DE" sz="2400" dirty="0" err="1">
                <a:solidFill>
                  <a:srgbClr val="333333"/>
                </a:solidFill>
                <a:latin typeface="+mn-lt"/>
                <a:ea typeface="+mn-ea"/>
                <a:cs typeface="+mn-cs"/>
              </a:rPr>
              <a:t>aplaudiment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Assaig</a:t>
            </a:r>
            <a:r>
              <a:rPr lang="es-ES" altLang="de-DE" sz="2400" dirty="0">
                <a:solidFill>
                  <a:srgbClr val="333333"/>
                </a:solidFill>
                <a:latin typeface="+mn-lt"/>
                <a:ea typeface="+mn-ea"/>
                <a:cs typeface="+mn-cs"/>
              </a:rPr>
              <a:t> de ballet </a:t>
            </a:r>
            <a:r>
              <a:rPr lang="es-ES" altLang="de-DE" sz="2400" dirty="0" err="1">
                <a:solidFill>
                  <a:srgbClr val="333333"/>
                </a:solidFill>
                <a:latin typeface="+mn-lt"/>
                <a:ea typeface="+mn-ea"/>
                <a:cs typeface="+mn-cs"/>
              </a:rPr>
              <a:t>amb</a:t>
            </a:r>
            <a:r>
              <a:rPr lang="es-ES" altLang="de-DE" sz="2400" dirty="0">
                <a:solidFill>
                  <a:srgbClr val="333333"/>
                </a:solidFill>
                <a:latin typeface="+mn-lt"/>
                <a:ea typeface="+mn-ea"/>
                <a:cs typeface="+mn-cs"/>
              </a:rPr>
              <a:t> roba de </a:t>
            </a:r>
            <a:r>
              <a:rPr lang="es-ES" altLang="de-DE" sz="2400" dirty="0" err="1">
                <a:solidFill>
                  <a:srgbClr val="333333"/>
                </a:solidFill>
                <a:latin typeface="+mn-lt"/>
                <a:ea typeface="+mn-ea"/>
                <a:cs typeface="+mn-cs"/>
              </a:rPr>
              <a:t>carrer</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41</a:t>
            </a:fld>
            <a:endParaRPr lang="de-DE" altLang="es-ES">
              <a:latin typeface="+mn-lt"/>
              <a:ea typeface="+mn-ea"/>
            </a:endParaRPr>
          </a:p>
        </p:txBody>
      </p:sp>
      <p:pic>
        <p:nvPicPr>
          <p:cNvPr id="7"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retallada!</a:t>
            </a:r>
            <a:endParaRPr lang="en-GB" altLang="de-DE" sz="2400" i="1" dirty="0">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004992"/>
              </a:buClr>
              <a:buFont typeface="WingDings"/>
              <a:buAutoNum type="arabicPeriod"/>
            </a:pPr>
            <a:r>
              <a:rPr lang="es-ES" altLang="de-DE" sz="2400" dirty="0">
                <a:solidFill>
                  <a:srgbClr val="004992"/>
                </a:solidFill>
                <a:latin typeface="+mn-lt"/>
                <a:ea typeface="+mn-ea"/>
                <a:cs typeface="+mn-cs"/>
              </a:rPr>
              <a:t>Un home que es queixa d'una multa d'aparcament</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Director </a:t>
            </a:r>
            <a:r>
              <a:rPr lang="es-ES" altLang="de-DE" sz="2400" dirty="0" err="1">
                <a:solidFill>
                  <a:srgbClr val="333333"/>
                </a:solidFill>
                <a:latin typeface="+mn-lt"/>
                <a:ea typeface="+mn-ea"/>
                <a:cs typeface="+mn-cs"/>
              </a:rPr>
              <a:t>presentant</a:t>
            </a:r>
            <a:r>
              <a:rPr lang="es-ES" altLang="de-DE" sz="2400" dirty="0">
                <a:solidFill>
                  <a:srgbClr val="333333"/>
                </a:solidFill>
                <a:latin typeface="+mn-lt"/>
                <a:ea typeface="+mn-ea"/>
                <a:cs typeface="+mn-cs"/>
              </a:rPr>
              <a:t> a la </a:t>
            </a:r>
            <a:r>
              <a:rPr lang="es-ES" altLang="de-DE" sz="2400" dirty="0" err="1">
                <a:solidFill>
                  <a:srgbClr val="333333"/>
                </a:solidFill>
                <a:latin typeface="+mn-lt"/>
                <a:ea typeface="+mn-ea"/>
                <a:cs typeface="+mn-cs"/>
              </a:rPr>
              <a:t>seva</a:t>
            </a:r>
            <a:r>
              <a:rPr lang="es-ES" altLang="de-DE" sz="2400" dirty="0">
                <a:solidFill>
                  <a:srgbClr val="333333"/>
                </a:solidFill>
                <a:latin typeface="+mn-lt"/>
                <a:ea typeface="+mn-ea"/>
                <a:cs typeface="+mn-cs"/>
              </a:rPr>
              <a:t> orquestra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Actor que </a:t>
            </a:r>
            <a:r>
              <a:rPr lang="es-ES" altLang="de-DE" sz="2400" dirty="0" err="1">
                <a:solidFill>
                  <a:srgbClr val="333333"/>
                </a:solidFill>
                <a:latin typeface="+mn-lt"/>
                <a:ea typeface="+mn-ea"/>
                <a:cs typeface="+mn-cs"/>
              </a:rPr>
              <a:t>rep</a:t>
            </a:r>
            <a:r>
              <a:rPr lang="es-ES" altLang="de-DE" sz="2400" dirty="0">
                <a:solidFill>
                  <a:srgbClr val="333333"/>
                </a:solidFill>
                <a:latin typeface="+mn-lt"/>
                <a:ea typeface="+mn-ea"/>
                <a:cs typeface="+mn-cs"/>
              </a:rPr>
              <a:t> un gran </a:t>
            </a:r>
            <a:r>
              <a:rPr lang="es-ES" altLang="de-DE" sz="2400" dirty="0" err="1">
                <a:solidFill>
                  <a:srgbClr val="333333"/>
                </a:solidFill>
                <a:latin typeface="+mn-lt"/>
                <a:ea typeface="+mn-ea"/>
                <a:cs typeface="+mn-cs"/>
              </a:rPr>
              <a:t>aplaudiment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Assaig</a:t>
            </a:r>
            <a:r>
              <a:rPr lang="es-ES" altLang="de-DE" sz="2400" dirty="0">
                <a:solidFill>
                  <a:srgbClr val="333333"/>
                </a:solidFill>
                <a:latin typeface="+mn-lt"/>
                <a:ea typeface="+mn-ea"/>
                <a:cs typeface="+mn-cs"/>
              </a:rPr>
              <a:t> de ballet </a:t>
            </a:r>
            <a:r>
              <a:rPr lang="es-ES" altLang="de-DE" sz="2400" dirty="0" err="1">
                <a:solidFill>
                  <a:srgbClr val="333333"/>
                </a:solidFill>
                <a:latin typeface="+mn-lt"/>
                <a:ea typeface="+mn-ea"/>
                <a:cs typeface="+mn-cs"/>
              </a:rPr>
              <a:t>amb</a:t>
            </a:r>
            <a:r>
              <a:rPr lang="es-ES" altLang="de-DE" sz="2400" dirty="0">
                <a:solidFill>
                  <a:srgbClr val="333333"/>
                </a:solidFill>
                <a:latin typeface="+mn-lt"/>
                <a:ea typeface="+mn-ea"/>
                <a:cs typeface="+mn-cs"/>
              </a:rPr>
              <a:t> roba de </a:t>
            </a:r>
            <a:r>
              <a:rPr lang="es-ES" altLang="de-DE" sz="2400" dirty="0" err="1">
                <a:solidFill>
                  <a:srgbClr val="333333"/>
                </a:solidFill>
                <a:latin typeface="+mn-lt"/>
                <a:ea typeface="+mn-ea"/>
                <a:cs typeface="+mn-cs"/>
              </a:rPr>
              <a:t>carrer</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42</a:t>
            </a:fld>
            <a:endParaRPr lang="de-DE" altLang="es-ES">
              <a:latin typeface="+mn-lt"/>
              <a:ea typeface="+mn-ea"/>
            </a:endParaRPr>
          </a:p>
        </p:txBody>
      </p:sp>
      <p:pic>
        <p:nvPicPr>
          <p:cNvPr id="6"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Ira!</a:t>
            </a:r>
            <a:endParaRPr lang="en-GB"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5" name="Text Box 11"/>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0" indent="0" eaLnBrk="1" hangingPunct="1">
              <a:spcBef>
                <a:spcPts val="1200"/>
              </a:spcBef>
              <a:spcAft>
                <a:spcPts val="0"/>
              </a:spcAft>
              <a:buClr>
                <a:srgbClr val="333333"/>
              </a:buClr>
              <a:buNone/>
            </a:pPr>
            <a:r>
              <a:rPr lang="de-DE" altLang="de-DE" sz="2400" dirty="0">
                <a:solidFill>
                  <a:srgbClr val="333333"/>
                </a:solidFill>
                <a:latin typeface="+mn-lt"/>
                <a:ea typeface="+mn-ea"/>
                <a:cs typeface="+mn-cs"/>
              </a:rPr>
              <a:t>Gola</a:t>
            </a:r>
          </a:p>
          <a:p>
            <a:pPr marL="0" indent="0" eaLnBrk="1" hangingPunct="1">
              <a:spcBef>
                <a:spcPts val="1200"/>
              </a:spcBef>
              <a:spcAft>
                <a:spcPts val="0"/>
              </a:spcAft>
              <a:buClr>
                <a:srgbClr val="333333"/>
              </a:buClr>
              <a:buNone/>
            </a:pPr>
            <a:r>
              <a:rPr lang="de-DE" altLang="de-DE" sz="2400" dirty="0">
                <a:solidFill>
                  <a:srgbClr val="333333"/>
                </a:solidFill>
                <a:latin typeface="+mn-lt"/>
                <a:ea typeface="+mn-ea"/>
                <a:cs typeface="+mn-cs"/>
              </a:rPr>
              <a:t>Luxúria</a:t>
            </a:r>
          </a:p>
          <a:p>
            <a:pPr marL="0" indent="0" eaLnBrk="1" hangingPunct="1">
              <a:spcBef>
                <a:spcPts val="1200"/>
              </a:spcBef>
              <a:spcAft>
                <a:spcPts val="0"/>
              </a:spcAft>
              <a:buClr>
                <a:srgbClr val="333333"/>
              </a:buClr>
              <a:buNone/>
            </a:pPr>
            <a:r>
              <a:rPr lang="de-DE" altLang="de-DE" sz="2400" dirty="0">
                <a:solidFill>
                  <a:srgbClr val="333333"/>
                </a:solidFill>
                <a:latin typeface="+mn-lt"/>
                <a:ea typeface="+mn-ea"/>
                <a:cs typeface="+mn-cs"/>
              </a:rPr>
              <a:t>Cobdícia</a:t>
            </a:r>
          </a:p>
          <a:p>
            <a:pPr marL="0" indent="0" eaLnBrk="1" hangingPunct="1">
              <a:spcBef>
                <a:spcPts val="1200"/>
              </a:spcBef>
              <a:spcAft>
                <a:spcPts val="0"/>
              </a:spcAft>
              <a:buClr>
                <a:srgbClr val="333333"/>
              </a:buClr>
              <a:buNone/>
            </a:pPr>
            <a:r>
              <a:rPr lang="de-DE" altLang="de-DE" sz="2400" dirty="0">
                <a:solidFill>
                  <a:srgbClr val="333333"/>
                </a:solidFill>
                <a:latin typeface="+mn-lt"/>
                <a:ea typeface="+mn-ea"/>
                <a:cs typeface="+mn-cs"/>
              </a:rPr>
              <a:t>Orgull</a:t>
            </a:r>
          </a:p>
          <a:p>
            <a:pPr marL="0" indent="0" eaLnBrk="1" hangingPunct="1">
              <a:spcBef>
                <a:spcPts val="1200"/>
              </a:spcBef>
              <a:spcAft>
                <a:spcPts val="0"/>
              </a:spcAft>
              <a:buClr>
                <a:srgbClr val="333333"/>
              </a:buClr>
              <a:buNone/>
            </a:pPr>
            <a:r>
              <a:rPr lang="de-DE" altLang="de-DE" sz="2400" dirty="0">
                <a:solidFill>
                  <a:srgbClr val="333333"/>
                </a:solidFill>
                <a:latin typeface="+mn-lt"/>
                <a:ea typeface="+mn-ea"/>
                <a:cs typeface="+mn-cs"/>
              </a:rPr>
              <a:t>Mandra</a:t>
            </a:r>
          </a:p>
          <a:p>
            <a:pPr marL="0" indent="0" eaLnBrk="1" hangingPunct="1">
              <a:spcBef>
                <a:spcPts val="1200"/>
              </a:spcBef>
              <a:spcAft>
                <a:spcPts val="0"/>
              </a:spcAft>
              <a:buClr>
                <a:srgbClr val="333333"/>
              </a:buClr>
              <a:buNone/>
            </a:pPr>
            <a:r>
              <a:rPr lang="de-DE" altLang="de-DE" sz="2400" dirty="0">
                <a:solidFill>
                  <a:srgbClr val="333333"/>
                </a:solidFill>
                <a:latin typeface="+mn-lt"/>
                <a:ea typeface="+mn-ea"/>
                <a:cs typeface="+mn-cs"/>
              </a:rPr>
              <a:t>Enveja</a:t>
            </a:r>
          </a:p>
          <a:p>
            <a:pPr marL="0" indent="0" eaLnBrk="1" hangingPunct="1">
              <a:spcBef>
                <a:spcPts val="1200"/>
              </a:spcBef>
              <a:spcAft>
                <a:spcPts val="0"/>
              </a:spcAft>
              <a:buClr>
                <a:srgbClr val="333333"/>
              </a:buClr>
              <a:buNone/>
            </a:pPr>
            <a:r>
              <a:rPr lang="de-DE" altLang="de-DE" sz="2400" dirty="0">
                <a:solidFill>
                  <a:srgbClr val="333333"/>
                </a:solidFill>
                <a:latin typeface="+mn-lt"/>
                <a:ea typeface="+mn-ea"/>
                <a:cs typeface="+mn-cs"/>
              </a:rPr>
              <a:t>Ira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Els set pecats capitals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43</a:t>
            </a:fld>
            <a:endParaRPr lang="de-DE" altLang="es-ES">
              <a:latin typeface="+mn-lt"/>
              <a:ea typeface="+mn-ea"/>
            </a:endParaRPr>
          </a:p>
        </p:txBody>
      </p:sp>
      <p:pic>
        <p:nvPicPr>
          <p:cNvPr id="6"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8"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9"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0"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1"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2"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3"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5" name="Text Box 11"/>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spcBef>
                <a:spcPts val="1200"/>
              </a:spcBef>
              <a:spcAft>
                <a:spcPts val="0"/>
              </a:spcAft>
              <a:buClr>
                <a:srgbClr val="333333"/>
              </a:buClr>
              <a:buFont typeface="+mj-lt"/>
              <a:buAutoNum type="arabicPeriod"/>
            </a:pPr>
            <a:r>
              <a:rPr lang="pt-BR" altLang="de-DE" sz="2400" dirty="0">
                <a:solidFill>
                  <a:srgbClr val="333333"/>
                </a:solidFill>
                <a:latin typeface="+mn-lt"/>
                <a:ea typeface="+mn-ea"/>
                <a:cs typeface="+mn-cs"/>
              </a:rPr>
              <a:t>Luxúria</a:t>
            </a:r>
          </a:p>
          <a:p>
            <a:pPr marL="457200" indent="-457200" eaLnBrk="1" hangingPunct="1">
              <a:spcBef>
                <a:spcPts val="1200"/>
              </a:spcBef>
              <a:spcAft>
                <a:spcPts val="0"/>
              </a:spcAft>
              <a:buClr>
                <a:srgbClr val="333333"/>
              </a:buClr>
              <a:buFont typeface="+mj-lt"/>
              <a:buAutoNum type="arabicPeriod"/>
            </a:pPr>
            <a:r>
              <a:rPr lang="pt-BR" altLang="de-DE" sz="2400" dirty="0">
                <a:solidFill>
                  <a:srgbClr val="333333"/>
                </a:solidFill>
                <a:latin typeface="+mn-lt"/>
                <a:ea typeface="+mn-ea"/>
                <a:cs typeface="+mn-cs"/>
              </a:rPr>
              <a:t>Gola </a:t>
            </a:r>
          </a:p>
          <a:p>
            <a:pPr marL="457200" indent="-457200" eaLnBrk="1" hangingPunct="1">
              <a:spcBef>
                <a:spcPts val="1200"/>
              </a:spcBef>
              <a:spcAft>
                <a:spcPts val="0"/>
              </a:spcAft>
              <a:buClr>
                <a:srgbClr val="333333"/>
              </a:buClr>
              <a:buFont typeface="+mj-lt"/>
              <a:buAutoNum type="arabicPeriod"/>
            </a:pPr>
            <a:r>
              <a:rPr lang="pt-BR" altLang="de-DE" sz="2400" dirty="0">
                <a:solidFill>
                  <a:srgbClr val="333333"/>
                </a:solidFill>
                <a:latin typeface="+mn-lt"/>
                <a:ea typeface="+mn-ea"/>
                <a:cs typeface="+mn-cs"/>
              </a:rPr>
              <a:t>Cobdícia </a:t>
            </a:r>
          </a:p>
          <a:p>
            <a:pPr marL="457200" indent="-457200" eaLnBrk="1" hangingPunct="1">
              <a:spcBef>
                <a:spcPts val="1200"/>
              </a:spcBef>
              <a:spcAft>
                <a:spcPts val="0"/>
              </a:spcAft>
              <a:buClr>
                <a:srgbClr val="333333"/>
              </a:buClr>
              <a:buFont typeface="+mj-lt"/>
              <a:buAutoNum type="arabicPeriod"/>
            </a:pPr>
            <a:r>
              <a:rPr lang="pt-BR" altLang="de-DE" sz="2400" dirty="0">
                <a:solidFill>
                  <a:srgbClr val="333333"/>
                </a:solidFill>
                <a:latin typeface="+mn-lt"/>
                <a:ea typeface="+mn-ea"/>
                <a:cs typeface="+mn-cs"/>
              </a:rPr>
              <a:t>Mandra</a:t>
            </a:r>
          </a:p>
          <a:p>
            <a:pPr marL="457200" indent="-457200" eaLnBrk="1" hangingPunct="1">
              <a:spcBef>
                <a:spcPts val="1200"/>
              </a:spcBef>
              <a:spcAft>
                <a:spcPts val="0"/>
              </a:spcAft>
              <a:buClr>
                <a:srgbClr val="333333"/>
              </a:buClr>
              <a:buFont typeface="+mj-lt"/>
              <a:buAutoNum type="arabicPeriod"/>
            </a:pPr>
            <a:r>
              <a:rPr lang="pt-BR" altLang="de-DE" sz="2400" dirty="0">
                <a:solidFill>
                  <a:srgbClr val="333333"/>
                </a:solidFill>
                <a:latin typeface="+mn-lt"/>
                <a:ea typeface="+mn-ea"/>
                <a:cs typeface="+mn-cs"/>
              </a:rPr>
              <a:t>Ira</a:t>
            </a:r>
          </a:p>
          <a:p>
            <a:pPr marL="457200" indent="-457200" eaLnBrk="1" hangingPunct="1">
              <a:spcBef>
                <a:spcPts val="1200"/>
              </a:spcBef>
              <a:spcAft>
                <a:spcPts val="0"/>
              </a:spcAft>
              <a:buClr>
                <a:srgbClr val="333333"/>
              </a:buClr>
              <a:buFont typeface="+mj-lt"/>
              <a:buAutoNum type="arabicPeriod"/>
            </a:pPr>
            <a:r>
              <a:rPr lang="pt-BR" altLang="de-DE" sz="2400" dirty="0">
                <a:solidFill>
                  <a:srgbClr val="333333"/>
                </a:solidFill>
                <a:latin typeface="+mn-lt"/>
                <a:ea typeface="+mn-ea"/>
                <a:cs typeface="+mn-cs"/>
              </a:rPr>
              <a:t>Enveja</a:t>
            </a:r>
          </a:p>
          <a:p>
            <a:pPr marL="457200" indent="-457200" eaLnBrk="1" hangingPunct="1">
              <a:spcBef>
                <a:spcPts val="1200"/>
              </a:spcBef>
              <a:spcAft>
                <a:spcPts val="0"/>
              </a:spcAft>
              <a:buClr>
                <a:srgbClr val="333333"/>
              </a:buClr>
              <a:buFont typeface="+mj-lt"/>
              <a:buAutoNum type="arabicPeriod"/>
            </a:pPr>
            <a:r>
              <a:rPr lang="pt-BR" altLang="de-DE" sz="2400" dirty="0">
                <a:solidFill>
                  <a:srgbClr val="333333"/>
                </a:solidFill>
                <a:latin typeface="+mn-lt"/>
                <a:ea typeface="+mn-ea"/>
                <a:cs typeface="+mn-cs"/>
              </a:rPr>
              <a:t>Orgull</a:t>
            </a:r>
            <a:endParaRPr lang="de-DE"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Els set pecats capitals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44</a:t>
            </a:fld>
            <a:endParaRPr lang="de-DE" altLang="es-ES">
              <a:latin typeface="+mn-lt"/>
              <a:ea typeface="+mn-ea"/>
            </a:endParaRPr>
          </a:p>
        </p:txBody>
      </p:sp>
      <p:pic>
        <p:nvPicPr>
          <p:cNvPr id="6"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8"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9"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0"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1"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2"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3"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extLst>
      <p:ext uri="{BB962C8B-B14F-4D97-AF65-F5344CB8AC3E}">
        <p14:creationId xmlns:p14="http://schemas.microsoft.com/office/powerpoint/2010/main" val="4178883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Dona </a:t>
            </a:r>
            <a:r>
              <a:rPr lang="es-ES" altLang="de-DE" sz="2400" dirty="0" err="1">
                <a:solidFill>
                  <a:srgbClr val="333333"/>
                </a:solidFill>
                <a:latin typeface="+mn-lt"/>
                <a:ea typeface="+mn-ea"/>
                <a:cs typeface="+mn-cs"/>
              </a:rPr>
              <a:t>rient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La dona està explicant que l'avió en el que està el seu marit s'ha perdut</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La dona gaudeix amb la mala sort d'un altra persona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La dona està explicant que va suspendre un examen</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45</a:t>
            </a:fld>
            <a:endParaRPr lang="de-DE" altLang="es-ES">
              <a:latin typeface="+mn-lt"/>
              <a:ea typeface="+mn-ea"/>
            </a:endParaRPr>
          </a:p>
        </p:txBody>
      </p:sp>
      <p:pic>
        <p:nvPicPr>
          <p:cNvPr id="7"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retallada!</a:t>
            </a:r>
            <a:endParaRPr lang="en-GB" altLang="de-DE" sz="2400" i="1" dirty="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Dona rient</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La dona està explicant que l'avió en el que està el seu marit s'ha perdut</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La dona gaudeix amb la mala sort d'un altra persona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La dona </a:t>
            </a:r>
            <a:r>
              <a:rPr lang="es-ES" altLang="de-DE" sz="2400" dirty="0" err="1">
                <a:solidFill>
                  <a:srgbClr val="333333"/>
                </a:solidFill>
                <a:latin typeface="+mn-lt"/>
                <a:ea typeface="+mn-ea"/>
                <a:cs typeface="+mn-cs"/>
              </a:rPr>
              <a:t>està</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explicant</a:t>
            </a:r>
            <a:r>
              <a:rPr lang="es-ES" altLang="de-DE" sz="2400" dirty="0">
                <a:solidFill>
                  <a:srgbClr val="333333"/>
                </a:solidFill>
                <a:latin typeface="+mn-lt"/>
                <a:ea typeface="+mn-ea"/>
                <a:cs typeface="+mn-cs"/>
              </a:rPr>
              <a:t> que va </a:t>
            </a:r>
            <a:r>
              <a:rPr lang="es-ES" altLang="de-DE" sz="2400" dirty="0" err="1">
                <a:solidFill>
                  <a:srgbClr val="333333"/>
                </a:solidFill>
                <a:latin typeface="+mn-lt"/>
                <a:ea typeface="+mn-ea"/>
                <a:cs typeface="+mn-cs"/>
              </a:rPr>
              <a:t>suspendre</a:t>
            </a:r>
            <a:r>
              <a:rPr lang="es-ES" altLang="de-DE" sz="2400" dirty="0">
                <a:solidFill>
                  <a:srgbClr val="333333"/>
                </a:solidFill>
                <a:latin typeface="+mn-lt"/>
                <a:ea typeface="+mn-ea"/>
                <a:cs typeface="+mn-cs"/>
              </a:rPr>
              <a:t> un examen</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46</a:t>
            </a:fld>
            <a:endParaRPr lang="de-DE" altLang="es-ES">
              <a:latin typeface="+mn-lt"/>
              <a:ea typeface="+mn-ea"/>
            </a:endParaRPr>
          </a:p>
        </p:txBody>
      </p:sp>
      <p:pic>
        <p:nvPicPr>
          <p:cNvPr id="6" name="Picture 5"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Alegria!</a:t>
            </a:r>
            <a:endParaRPr lang="en-GB"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Jugador </a:t>
            </a:r>
            <a:r>
              <a:rPr lang="es-ES" altLang="de-DE" sz="2400" dirty="0" err="1">
                <a:solidFill>
                  <a:srgbClr val="333333"/>
                </a:solidFill>
                <a:latin typeface="+mn-lt"/>
                <a:ea typeface="+mn-ea"/>
                <a:cs typeface="+mn-cs"/>
              </a:rPr>
              <a:t>incrèdul</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davant</a:t>
            </a:r>
            <a:r>
              <a:rPr lang="es-ES" altLang="de-DE" sz="2400" dirty="0">
                <a:solidFill>
                  <a:srgbClr val="333333"/>
                </a:solidFill>
                <a:latin typeface="+mn-lt"/>
                <a:ea typeface="+mn-ea"/>
                <a:cs typeface="+mn-cs"/>
              </a:rPr>
              <a:t> el </a:t>
            </a:r>
            <a:r>
              <a:rPr lang="es-ES" altLang="de-DE" sz="2400" dirty="0" err="1">
                <a:solidFill>
                  <a:srgbClr val="333333"/>
                </a:solidFill>
                <a:latin typeface="+mn-lt"/>
                <a:ea typeface="+mn-ea"/>
                <a:cs typeface="+mn-cs"/>
              </a:rPr>
              <a:t>seu</a:t>
            </a:r>
            <a:r>
              <a:rPr lang="es-ES" altLang="de-DE" sz="2400" dirty="0">
                <a:solidFill>
                  <a:srgbClr val="333333"/>
                </a:solidFill>
                <a:latin typeface="+mn-lt"/>
                <a:ea typeface="+mn-ea"/>
                <a:cs typeface="+mn-cs"/>
              </a:rPr>
              <a:t> gol </a:t>
            </a:r>
            <a:r>
              <a:rPr lang="es-ES" altLang="de-DE" sz="2400" dirty="0" err="1">
                <a:solidFill>
                  <a:srgbClr val="333333"/>
                </a:solidFill>
                <a:latin typeface="+mn-lt"/>
                <a:ea typeface="+mn-ea"/>
                <a:cs typeface="+mn-cs"/>
              </a:rPr>
              <a:t>marcat</a:t>
            </a:r>
            <a:r>
              <a:rPr lang="es-ES" altLang="de-DE" sz="2400" dirty="0">
                <a:solidFill>
                  <a:srgbClr val="333333"/>
                </a:solidFill>
                <a:latin typeface="+mn-lt"/>
                <a:ea typeface="+mn-ea"/>
                <a:cs typeface="+mn-cs"/>
              </a:rPr>
              <a:t> per </a:t>
            </a:r>
            <a:r>
              <a:rPr lang="es-ES" altLang="de-DE" sz="2400" dirty="0" err="1">
                <a:solidFill>
                  <a:srgbClr val="333333"/>
                </a:solidFill>
                <a:latin typeface="+mn-lt"/>
                <a:ea typeface="+mn-ea"/>
                <a:cs typeface="+mn-cs"/>
              </a:rPr>
              <a:t>sort</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Enfadat per la decisió de l'àrbitre</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Descontent</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pel</a:t>
            </a:r>
            <a:r>
              <a:rPr lang="es-ES" altLang="de-DE" sz="2400" dirty="0">
                <a:solidFill>
                  <a:srgbClr val="333333"/>
                </a:solidFill>
                <a:latin typeface="+mn-lt"/>
                <a:ea typeface="+mn-ea"/>
                <a:cs typeface="+mn-cs"/>
              </a:rPr>
              <a:t> gol </a:t>
            </a:r>
            <a:r>
              <a:rPr lang="es-ES" altLang="de-DE" sz="2400" dirty="0" err="1">
                <a:solidFill>
                  <a:srgbClr val="333333"/>
                </a:solidFill>
                <a:latin typeface="+mn-lt"/>
                <a:ea typeface="+mn-ea"/>
                <a:cs typeface="+mn-cs"/>
              </a:rPr>
              <a:t>fallat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Suplent</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avorrit</a:t>
            </a:r>
            <a:endParaRPr lang="de-DE"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47</a:t>
            </a:fld>
            <a:endParaRPr lang="de-DE" altLang="es-ES">
              <a:latin typeface="+mn-lt"/>
              <a:ea typeface="+mn-ea"/>
            </a:endParaRPr>
          </a:p>
        </p:txBody>
      </p:sp>
      <p:pic>
        <p:nvPicPr>
          <p:cNvPr id="7"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retallada!</a:t>
            </a:r>
            <a:endParaRPr lang="en-GB" altLang="de-DE" sz="2400" i="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Jugador </a:t>
            </a:r>
            <a:r>
              <a:rPr lang="es-ES" altLang="de-DE" sz="2400" dirty="0" err="1">
                <a:solidFill>
                  <a:srgbClr val="333333"/>
                </a:solidFill>
                <a:latin typeface="+mn-lt"/>
                <a:ea typeface="+mn-ea"/>
                <a:cs typeface="+mn-cs"/>
              </a:rPr>
              <a:t>incrèdul</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davant</a:t>
            </a:r>
            <a:r>
              <a:rPr lang="es-ES" altLang="de-DE" sz="2400" dirty="0">
                <a:solidFill>
                  <a:srgbClr val="333333"/>
                </a:solidFill>
                <a:latin typeface="+mn-lt"/>
                <a:ea typeface="+mn-ea"/>
                <a:cs typeface="+mn-cs"/>
              </a:rPr>
              <a:t> el </a:t>
            </a:r>
            <a:r>
              <a:rPr lang="es-ES" altLang="de-DE" sz="2400" dirty="0" err="1">
                <a:solidFill>
                  <a:srgbClr val="333333"/>
                </a:solidFill>
                <a:latin typeface="+mn-lt"/>
                <a:ea typeface="+mn-ea"/>
                <a:cs typeface="+mn-cs"/>
              </a:rPr>
              <a:t>seu</a:t>
            </a:r>
            <a:r>
              <a:rPr lang="es-ES" altLang="de-DE" sz="2400" dirty="0">
                <a:solidFill>
                  <a:srgbClr val="333333"/>
                </a:solidFill>
                <a:latin typeface="+mn-lt"/>
                <a:ea typeface="+mn-ea"/>
                <a:cs typeface="+mn-cs"/>
              </a:rPr>
              <a:t> gol </a:t>
            </a:r>
            <a:r>
              <a:rPr lang="es-ES" altLang="de-DE" sz="2400" dirty="0" err="1">
                <a:solidFill>
                  <a:srgbClr val="333333"/>
                </a:solidFill>
                <a:latin typeface="+mn-lt"/>
                <a:ea typeface="+mn-ea"/>
                <a:cs typeface="+mn-cs"/>
              </a:rPr>
              <a:t>marcat</a:t>
            </a:r>
            <a:r>
              <a:rPr lang="es-ES" altLang="de-DE" sz="2400" dirty="0">
                <a:solidFill>
                  <a:srgbClr val="333333"/>
                </a:solidFill>
                <a:latin typeface="+mn-lt"/>
                <a:ea typeface="+mn-ea"/>
                <a:cs typeface="+mn-cs"/>
              </a:rPr>
              <a:t> per </a:t>
            </a:r>
            <a:r>
              <a:rPr lang="es-ES" altLang="de-DE" sz="2400" dirty="0" err="1">
                <a:solidFill>
                  <a:srgbClr val="333333"/>
                </a:solidFill>
                <a:latin typeface="+mn-lt"/>
                <a:ea typeface="+mn-ea"/>
                <a:cs typeface="+mn-cs"/>
              </a:rPr>
              <a:t>sort</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rabicPeriod"/>
            </a:pPr>
            <a:r>
              <a:rPr lang="es-ES" altLang="de-DE" sz="2400" dirty="0">
                <a:solidFill>
                  <a:srgbClr val="004992"/>
                </a:solidFill>
                <a:latin typeface="+mn-lt"/>
                <a:ea typeface="+mn-ea"/>
                <a:cs typeface="+mn-cs"/>
              </a:rPr>
              <a:t>Enfadat per la decisió de l'àrbitre</a:t>
            </a:r>
            <a:endParaRPr lang="de-DE" altLang="de-DE" sz="240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Descontent</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pel</a:t>
            </a:r>
            <a:r>
              <a:rPr lang="es-ES" altLang="de-DE" sz="2400" dirty="0">
                <a:solidFill>
                  <a:srgbClr val="333333"/>
                </a:solidFill>
                <a:latin typeface="+mn-lt"/>
                <a:ea typeface="+mn-ea"/>
                <a:cs typeface="+mn-cs"/>
              </a:rPr>
              <a:t> gol </a:t>
            </a:r>
            <a:r>
              <a:rPr lang="es-ES" altLang="de-DE" sz="2400" dirty="0" err="1">
                <a:solidFill>
                  <a:srgbClr val="333333"/>
                </a:solidFill>
                <a:latin typeface="+mn-lt"/>
                <a:ea typeface="+mn-ea"/>
                <a:cs typeface="+mn-cs"/>
              </a:rPr>
              <a:t>fallat</a:t>
            </a:r>
            <a:endParaRPr lang="es-ES"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Suplent</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avorrit</a:t>
            </a:r>
            <a:endParaRPr lang="de-DE"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48</a:t>
            </a:fld>
            <a:endParaRPr lang="de-DE" altLang="es-ES">
              <a:latin typeface="+mn-lt"/>
              <a:ea typeface="+mn-ea"/>
            </a:endParaRPr>
          </a:p>
        </p:txBody>
      </p:sp>
      <p:pic>
        <p:nvPicPr>
          <p:cNvPr id="6"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Enuig!</a:t>
            </a:r>
            <a:endParaRPr lang="en-GB"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Primera conclusió!</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49</a:t>
            </a:fld>
            <a:endParaRPr lang="de-DE" altLang="es-ES">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r>
              <a:rPr lang="en-US" altLang="de-DE" sz="2400" dirty="0">
                <a:solidFill>
                  <a:srgbClr val="333333"/>
                </a:solidFill>
              </a:rPr>
              <a:t> no </a:t>
            </a:r>
            <a:r>
              <a:rPr lang="en-US" altLang="de-DE" sz="2400" dirty="0" err="1">
                <a:solidFill>
                  <a:srgbClr val="333333"/>
                </a:solidFill>
              </a:rPr>
              <a:t>sempre</a:t>
            </a:r>
            <a:r>
              <a:rPr lang="en-US" altLang="de-DE" sz="2400" dirty="0">
                <a:solidFill>
                  <a:srgbClr val="333333"/>
                </a:solidFill>
              </a:rPr>
              <a:t> ho </a:t>
            </a:r>
            <a:r>
              <a:rPr lang="en-US" altLang="de-DE" sz="2400" dirty="0" err="1">
                <a:solidFill>
                  <a:srgbClr val="333333"/>
                </a:solidFill>
              </a:rPr>
              <a:t>diuen</a:t>
            </a:r>
            <a:r>
              <a:rPr lang="en-US" altLang="de-DE" sz="2400" dirty="0">
                <a:solidFill>
                  <a:srgbClr val="333333"/>
                </a:solidFill>
              </a:rPr>
              <a:t> tot!</a:t>
            </a:r>
            <a:endParaRPr lang="en-US" sz="2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Primera conclusió!</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50</a:t>
            </a:fld>
            <a:endParaRPr lang="de-DE" altLang="es-ES">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r>
              <a:rPr lang="en-US" altLang="de-DE" sz="2400" dirty="0">
                <a:solidFill>
                  <a:srgbClr val="333333"/>
                </a:solidFill>
              </a:rPr>
              <a:t> no </a:t>
            </a:r>
            <a:r>
              <a:rPr lang="en-US" altLang="de-DE" sz="2400" dirty="0" err="1">
                <a:solidFill>
                  <a:srgbClr val="333333"/>
                </a:solidFill>
              </a:rPr>
              <a:t>sempre</a:t>
            </a:r>
            <a:r>
              <a:rPr lang="en-US" altLang="de-DE" sz="2400" dirty="0">
                <a:solidFill>
                  <a:srgbClr val="333333"/>
                </a:solidFill>
              </a:rPr>
              <a:t> ho </a:t>
            </a:r>
            <a:r>
              <a:rPr lang="en-US" altLang="de-DE" sz="2400" dirty="0" err="1">
                <a:solidFill>
                  <a:srgbClr val="333333"/>
                </a:solidFill>
              </a:rPr>
              <a:t>diuen</a:t>
            </a:r>
            <a:r>
              <a:rPr lang="en-US" altLang="de-DE" sz="2400" dirty="0">
                <a:solidFill>
                  <a:srgbClr val="333333"/>
                </a:solidFill>
              </a:rPr>
              <a:t> tot!</a:t>
            </a:r>
          </a:p>
          <a:p>
            <a:pPr marL="342900" indent="-342900" defTabSz="914400" fontAlgn="base">
              <a:buClr>
                <a:srgbClr val="333333"/>
              </a:buClr>
              <a:buFont typeface="WingDings"/>
              <a:buChar char=""/>
            </a:pPr>
            <a:r>
              <a:rPr lang="en-US" altLang="de-DE" sz="2400" dirty="0" err="1">
                <a:solidFill>
                  <a:srgbClr val="333333"/>
                </a:solidFill>
              </a:rPr>
              <a:t>Moltes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no </a:t>
            </a:r>
            <a:r>
              <a:rPr lang="en-US" altLang="de-DE" sz="2400" dirty="0" err="1">
                <a:solidFill>
                  <a:srgbClr val="333333"/>
                </a:solidFill>
              </a:rPr>
              <a:t>mostren</a:t>
            </a:r>
            <a:r>
              <a:rPr lang="en-US" altLang="de-DE" sz="2400" dirty="0">
                <a:solidFill>
                  <a:srgbClr val="333333"/>
                </a:solidFill>
              </a:rPr>
              <a:t> </a:t>
            </a:r>
            <a:r>
              <a:rPr lang="en-US" altLang="de-DE" sz="2400" dirty="0" err="1">
                <a:solidFill>
                  <a:srgbClr val="333333"/>
                </a:solidFill>
              </a:rPr>
              <a:t>expressió</a:t>
            </a:r>
            <a:r>
              <a:rPr lang="en-US" altLang="de-DE" sz="2400" dirty="0">
                <a:solidFill>
                  <a:srgbClr val="333333"/>
                </a:solidFill>
              </a:rPr>
              <a:t> facial, </a:t>
            </a:r>
            <a:r>
              <a:rPr lang="en-US" altLang="de-DE" sz="2400" dirty="0" err="1">
                <a:solidFill>
                  <a:srgbClr val="333333"/>
                </a:solidFill>
              </a:rPr>
              <a:t>sigui</a:t>
            </a:r>
            <a:r>
              <a:rPr lang="en-US" altLang="de-DE" sz="2400" dirty="0">
                <a:solidFill>
                  <a:srgbClr val="333333"/>
                </a:solidFill>
              </a:rPr>
              <a:t> per </a:t>
            </a:r>
            <a:r>
              <a:rPr lang="en-US" altLang="de-DE" sz="2400" dirty="0" err="1">
                <a:solidFill>
                  <a:srgbClr val="333333"/>
                </a:solidFill>
              </a:rPr>
              <a:t>naturalesa</a:t>
            </a:r>
            <a:r>
              <a:rPr lang="en-US" altLang="de-DE" sz="2400" dirty="0">
                <a:solidFill>
                  <a:srgbClr val="333333"/>
                </a:solidFill>
              </a:rPr>
              <a:t> o per </a:t>
            </a:r>
            <a:r>
              <a:rPr lang="en-US" altLang="de-DE" sz="2400" dirty="0" err="1">
                <a:solidFill>
                  <a:srgbClr val="333333"/>
                </a:solidFill>
              </a:rPr>
              <a:t>malaltia</a:t>
            </a:r>
            <a:r>
              <a:rPr lang="en-US" altLang="de-DE" sz="2400" dirty="0">
                <a:solidFill>
                  <a:srgbClr val="333333"/>
                </a:solidFill>
              </a:rPr>
              <a:t> (ex. Parkinson), de </a:t>
            </a:r>
            <a:r>
              <a:rPr lang="en-US" altLang="de-DE" sz="2400" dirty="0" err="1">
                <a:solidFill>
                  <a:srgbClr val="333333"/>
                </a:solidFill>
              </a:rPr>
              <a:t>manera</a:t>
            </a:r>
            <a:r>
              <a:rPr lang="en-US" altLang="de-DE" sz="2400" dirty="0">
                <a:solidFill>
                  <a:srgbClr val="333333"/>
                </a:solidFill>
              </a:rPr>
              <a:t> que </a:t>
            </a:r>
            <a:r>
              <a:rPr lang="en-US" altLang="de-DE" sz="2400" dirty="0" err="1">
                <a:solidFill>
                  <a:srgbClr val="333333"/>
                </a:solidFill>
              </a:rPr>
              <a:t>es</a:t>
            </a:r>
            <a:r>
              <a:rPr lang="en-US" altLang="de-DE" sz="2400" dirty="0">
                <a:solidFill>
                  <a:srgbClr val="333333"/>
                </a:solidFill>
              </a:rPr>
              <a:t> fa </a:t>
            </a:r>
            <a:r>
              <a:rPr lang="en-US" altLang="de-DE" sz="2400" dirty="0" err="1">
                <a:solidFill>
                  <a:srgbClr val="333333"/>
                </a:solidFill>
              </a:rPr>
              <a:t>difícil</a:t>
            </a:r>
            <a:r>
              <a:rPr lang="en-US" altLang="de-DE" sz="2400" dirty="0">
                <a:solidFill>
                  <a:srgbClr val="333333"/>
                </a:solidFill>
              </a:rPr>
              <a:t> </a:t>
            </a:r>
            <a:r>
              <a:rPr lang="en-US" altLang="de-DE" sz="2400" dirty="0" err="1">
                <a:solidFill>
                  <a:srgbClr val="333333"/>
                </a:solidFill>
              </a:rPr>
              <a:t>deduir</a:t>
            </a:r>
            <a:r>
              <a:rPr lang="en-US" altLang="de-DE" sz="2400" dirty="0">
                <a:solidFill>
                  <a:srgbClr val="333333"/>
                </a:solidFill>
              </a:rPr>
              <a:t> quines </a:t>
            </a:r>
            <a:r>
              <a:rPr lang="en-US" altLang="de-DE" sz="2400" dirty="0" err="1">
                <a:solidFill>
                  <a:srgbClr val="333333"/>
                </a:solidFill>
              </a:rPr>
              <a:t>són</a:t>
            </a:r>
            <a:r>
              <a:rPr lang="en-US" altLang="de-DE" sz="2400" dirty="0">
                <a:solidFill>
                  <a:srgbClr val="333333"/>
                </a:solidFill>
              </a:rPr>
              <a:t> les </a:t>
            </a:r>
            <a:r>
              <a:rPr lang="en-US" altLang="de-DE" sz="2400" dirty="0" err="1">
                <a:solidFill>
                  <a:srgbClr val="333333"/>
                </a:solidFill>
              </a:rPr>
              <a:t>seves</a:t>
            </a:r>
            <a:r>
              <a:rPr lang="en-US" altLang="de-DE" sz="2400" dirty="0">
                <a:solidFill>
                  <a:srgbClr val="333333"/>
                </a:solidFill>
              </a:rPr>
              <a:t> </a:t>
            </a:r>
            <a:r>
              <a:rPr lang="en-US" altLang="de-DE" sz="2400" dirty="0" err="1">
                <a:solidFill>
                  <a:srgbClr val="333333"/>
                </a:solidFill>
              </a:rPr>
              <a:t>emociones</a:t>
            </a:r>
            <a:r>
              <a:rPr lang="en-US" altLang="de-DE" sz="2400" dirty="0">
                <a:solidFill>
                  <a:srgbClr val="333333"/>
                </a:solidFill>
              </a:rPr>
              <a:t> </a:t>
            </a:r>
            <a:r>
              <a:rPr lang="en-US" altLang="de-DE" sz="2400">
                <a:solidFill>
                  <a:srgbClr val="333333"/>
                </a:solidFill>
              </a:rPr>
              <a:t>internes.</a:t>
            </a:r>
            <a:endParaRPr lang="en-US" sz="2400" dirty="0"/>
          </a:p>
        </p:txBody>
      </p:sp>
    </p:spTree>
    <p:extLst>
      <p:ext uri="{BB962C8B-B14F-4D97-AF65-F5344CB8AC3E}">
        <p14:creationId xmlns:p14="http://schemas.microsoft.com/office/powerpoint/2010/main" val="3454425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Primera conclusió!</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51</a:t>
            </a:fld>
            <a:endParaRPr lang="de-DE" altLang="es-ES">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r>
              <a:rPr lang="en-US" altLang="de-DE" sz="2400" dirty="0">
                <a:solidFill>
                  <a:srgbClr val="333333"/>
                </a:solidFill>
              </a:rPr>
              <a:t> no </a:t>
            </a:r>
            <a:r>
              <a:rPr lang="en-US" altLang="de-DE" sz="2400" dirty="0" err="1">
                <a:solidFill>
                  <a:srgbClr val="333333"/>
                </a:solidFill>
              </a:rPr>
              <a:t>sempre</a:t>
            </a:r>
            <a:r>
              <a:rPr lang="en-US" altLang="de-DE" sz="2400" dirty="0">
                <a:solidFill>
                  <a:srgbClr val="333333"/>
                </a:solidFill>
              </a:rPr>
              <a:t> ho </a:t>
            </a:r>
            <a:r>
              <a:rPr lang="en-US" altLang="de-DE" sz="2400" dirty="0" err="1">
                <a:solidFill>
                  <a:srgbClr val="333333"/>
                </a:solidFill>
              </a:rPr>
              <a:t>diuen</a:t>
            </a:r>
            <a:r>
              <a:rPr lang="en-US" altLang="de-DE" sz="2400" dirty="0">
                <a:solidFill>
                  <a:srgbClr val="333333"/>
                </a:solidFill>
              </a:rPr>
              <a:t> tot!</a:t>
            </a:r>
          </a:p>
          <a:p>
            <a:pPr marL="342900" indent="-342900" defTabSz="914400" fontAlgn="base">
              <a:buClr>
                <a:srgbClr val="333333"/>
              </a:buClr>
              <a:buFont typeface="WingDings"/>
              <a:buChar char=""/>
            </a:pPr>
            <a:r>
              <a:rPr lang="en-US" altLang="de-DE" sz="2400" dirty="0" err="1">
                <a:solidFill>
                  <a:srgbClr val="333333"/>
                </a:solidFill>
              </a:rPr>
              <a:t>Moltes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no </a:t>
            </a:r>
            <a:r>
              <a:rPr lang="en-US" altLang="de-DE" sz="2400" dirty="0" err="1">
                <a:solidFill>
                  <a:srgbClr val="333333"/>
                </a:solidFill>
              </a:rPr>
              <a:t>mostren</a:t>
            </a:r>
            <a:r>
              <a:rPr lang="en-US" altLang="de-DE" sz="2400" dirty="0">
                <a:solidFill>
                  <a:srgbClr val="333333"/>
                </a:solidFill>
              </a:rPr>
              <a:t> </a:t>
            </a:r>
            <a:r>
              <a:rPr lang="en-US" altLang="de-DE" sz="2400" dirty="0" err="1">
                <a:solidFill>
                  <a:srgbClr val="333333"/>
                </a:solidFill>
              </a:rPr>
              <a:t>expressió</a:t>
            </a:r>
            <a:r>
              <a:rPr lang="en-US" altLang="de-DE" sz="2400" dirty="0">
                <a:solidFill>
                  <a:srgbClr val="333333"/>
                </a:solidFill>
              </a:rPr>
              <a:t> facial, </a:t>
            </a:r>
            <a:r>
              <a:rPr lang="en-US" altLang="de-DE" sz="2400" dirty="0" err="1">
                <a:solidFill>
                  <a:srgbClr val="333333"/>
                </a:solidFill>
              </a:rPr>
              <a:t>sigui</a:t>
            </a:r>
            <a:r>
              <a:rPr lang="en-US" altLang="de-DE" sz="2400" dirty="0">
                <a:solidFill>
                  <a:srgbClr val="333333"/>
                </a:solidFill>
              </a:rPr>
              <a:t> per </a:t>
            </a:r>
            <a:r>
              <a:rPr lang="en-US" altLang="de-DE" sz="2400" dirty="0" err="1">
                <a:solidFill>
                  <a:srgbClr val="333333"/>
                </a:solidFill>
              </a:rPr>
              <a:t>naturalesa</a:t>
            </a:r>
            <a:r>
              <a:rPr lang="en-US" altLang="de-DE" sz="2400" dirty="0">
                <a:solidFill>
                  <a:srgbClr val="333333"/>
                </a:solidFill>
              </a:rPr>
              <a:t> o per </a:t>
            </a:r>
            <a:r>
              <a:rPr lang="en-US" altLang="de-DE" sz="2400" dirty="0" err="1">
                <a:solidFill>
                  <a:srgbClr val="333333"/>
                </a:solidFill>
              </a:rPr>
              <a:t>malaltia</a:t>
            </a:r>
            <a:r>
              <a:rPr lang="en-US" altLang="de-DE" sz="2400" dirty="0">
                <a:solidFill>
                  <a:srgbClr val="333333"/>
                </a:solidFill>
              </a:rPr>
              <a:t> (ex. Parkinson), de </a:t>
            </a:r>
            <a:r>
              <a:rPr lang="en-US" altLang="de-DE" sz="2400" dirty="0" err="1">
                <a:solidFill>
                  <a:srgbClr val="333333"/>
                </a:solidFill>
              </a:rPr>
              <a:t>manera</a:t>
            </a:r>
            <a:r>
              <a:rPr lang="en-US" altLang="de-DE" sz="2400" dirty="0">
                <a:solidFill>
                  <a:srgbClr val="333333"/>
                </a:solidFill>
              </a:rPr>
              <a:t> que </a:t>
            </a:r>
            <a:r>
              <a:rPr lang="en-US" altLang="de-DE" sz="2400" dirty="0" err="1">
                <a:solidFill>
                  <a:srgbClr val="333333"/>
                </a:solidFill>
              </a:rPr>
              <a:t>es</a:t>
            </a:r>
            <a:r>
              <a:rPr lang="en-US" altLang="de-DE" sz="2400" dirty="0">
                <a:solidFill>
                  <a:srgbClr val="333333"/>
                </a:solidFill>
              </a:rPr>
              <a:t> fa </a:t>
            </a:r>
            <a:r>
              <a:rPr lang="en-US" altLang="de-DE" sz="2400" dirty="0" err="1">
                <a:solidFill>
                  <a:srgbClr val="333333"/>
                </a:solidFill>
              </a:rPr>
              <a:t>difícil</a:t>
            </a:r>
            <a:r>
              <a:rPr lang="en-US" altLang="de-DE" sz="2400" dirty="0">
                <a:solidFill>
                  <a:srgbClr val="333333"/>
                </a:solidFill>
              </a:rPr>
              <a:t> </a:t>
            </a:r>
            <a:r>
              <a:rPr lang="en-US" altLang="de-DE" sz="2400" dirty="0" err="1">
                <a:solidFill>
                  <a:srgbClr val="333333"/>
                </a:solidFill>
              </a:rPr>
              <a:t>deduir</a:t>
            </a:r>
            <a:r>
              <a:rPr lang="en-US" altLang="de-DE" sz="2400" dirty="0">
                <a:solidFill>
                  <a:srgbClr val="333333"/>
                </a:solidFill>
              </a:rPr>
              <a:t> quines </a:t>
            </a:r>
            <a:r>
              <a:rPr lang="en-US" altLang="de-DE" sz="2400" dirty="0" err="1">
                <a:solidFill>
                  <a:srgbClr val="333333"/>
                </a:solidFill>
              </a:rPr>
              <a:t>són</a:t>
            </a:r>
            <a:r>
              <a:rPr lang="en-US" altLang="de-DE" sz="2400" dirty="0">
                <a:solidFill>
                  <a:srgbClr val="333333"/>
                </a:solidFill>
              </a:rPr>
              <a:t> les </a:t>
            </a:r>
            <a:r>
              <a:rPr lang="en-US" altLang="de-DE" sz="2400" dirty="0" err="1">
                <a:solidFill>
                  <a:srgbClr val="333333"/>
                </a:solidFill>
              </a:rPr>
              <a:t>seves</a:t>
            </a:r>
            <a:r>
              <a:rPr lang="en-US" altLang="de-DE" sz="2400" dirty="0">
                <a:solidFill>
                  <a:srgbClr val="333333"/>
                </a:solidFill>
              </a:rPr>
              <a:t> </a:t>
            </a:r>
            <a:r>
              <a:rPr lang="en-US" altLang="de-DE" sz="2400" dirty="0" err="1">
                <a:solidFill>
                  <a:srgbClr val="333333"/>
                </a:solidFill>
              </a:rPr>
              <a:t>emociones</a:t>
            </a:r>
            <a:r>
              <a:rPr lang="en-US" altLang="de-DE" sz="2400" dirty="0">
                <a:solidFill>
                  <a:srgbClr val="333333"/>
                </a:solidFill>
              </a:rPr>
              <a:t> internes.</a:t>
            </a:r>
          </a:p>
          <a:p>
            <a:pPr marL="342900" indent="-342900" defTabSz="914400" fontAlgn="base">
              <a:buClr>
                <a:srgbClr val="333333"/>
              </a:buClr>
              <a:buFont typeface="WingDings"/>
              <a:buChar char=""/>
            </a:pPr>
            <a:r>
              <a:rPr lang="en-US" altLang="de-DE" sz="2400" dirty="0" err="1">
                <a:solidFill>
                  <a:srgbClr val="333333"/>
                </a:solidFill>
              </a:rPr>
              <a:t>S'ha</a:t>
            </a:r>
            <a:r>
              <a:rPr lang="en-US" altLang="de-DE" sz="2400" dirty="0">
                <a:solidFill>
                  <a:srgbClr val="333333"/>
                </a:solidFill>
              </a:rPr>
              <a:t> de </a:t>
            </a:r>
            <a:r>
              <a:rPr lang="en-US" altLang="de-DE" sz="2400" dirty="0" err="1">
                <a:solidFill>
                  <a:srgbClr val="333333"/>
                </a:solidFill>
              </a:rPr>
              <a:t>considerar</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addicional</a:t>
            </a:r>
            <a:r>
              <a:rPr lang="en-US" altLang="de-DE" sz="2400" dirty="0">
                <a:solidFill>
                  <a:srgbClr val="333333"/>
                </a:solidFill>
              </a:rPr>
              <a:t> (</a:t>
            </a:r>
            <a:r>
              <a:rPr lang="en-US" altLang="de-DE" sz="2400" dirty="0" err="1">
                <a:solidFill>
                  <a:srgbClr val="333333"/>
                </a:solidFill>
              </a:rPr>
              <a:t>situació</a:t>
            </a:r>
            <a:r>
              <a:rPr lang="en-US" altLang="de-DE" sz="2400" dirty="0">
                <a:solidFill>
                  <a:srgbClr val="333333"/>
                </a:solidFill>
              </a:rPr>
              <a:t>, </a:t>
            </a:r>
            <a:r>
              <a:rPr lang="en-US" altLang="de-DE" sz="2400" dirty="0" err="1">
                <a:solidFill>
                  <a:srgbClr val="333333"/>
                </a:solidFill>
              </a:rPr>
              <a:t>coneixement</a:t>
            </a:r>
            <a:r>
              <a:rPr lang="en-US" altLang="de-DE" sz="2400" dirty="0">
                <a:solidFill>
                  <a:srgbClr val="333333"/>
                </a:solidFill>
              </a:rPr>
              <a:t> a priori de la persona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si</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possible, </a:t>
            </a:r>
            <a:r>
              <a:rPr lang="en-US" altLang="de-DE" sz="2400" dirty="0" err="1">
                <a:solidFill>
                  <a:srgbClr val="333333"/>
                </a:solidFill>
              </a:rPr>
              <a:t>preguntar</a:t>
            </a:r>
            <a:r>
              <a:rPr lang="en-US" altLang="de-DE" sz="2400" dirty="0">
                <a:solidFill>
                  <a:srgbClr val="333333"/>
                </a:solidFill>
              </a:rPr>
              <a:t> </a:t>
            </a:r>
            <a:r>
              <a:rPr lang="en-US" altLang="de-DE" sz="2400" dirty="0" err="1">
                <a:solidFill>
                  <a:srgbClr val="333333"/>
                </a:solidFill>
              </a:rPr>
              <a:t>directament</a:t>
            </a:r>
            <a:r>
              <a:rPr lang="en-US" altLang="de-DE" sz="2400" dirty="0">
                <a:solidFill>
                  <a:srgbClr val="333333"/>
                </a:solidFill>
              </a:rPr>
              <a:t>) </a:t>
            </a:r>
            <a:r>
              <a:rPr lang="en-US" altLang="de-DE" sz="2400" dirty="0" err="1">
                <a:solidFill>
                  <a:srgbClr val="333333"/>
                </a:solidFill>
              </a:rPr>
              <a:t>abans</a:t>
            </a:r>
            <a:r>
              <a:rPr lang="en-US" altLang="de-DE" sz="2400" dirty="0">
                <a:solidFill>
                  <a:srgbClr val="333333"/>
                </a:solidFill>
              </a:rPr>
              <a:t> </a:t>
            </a:r>
            <a:r>
              <a:rPr lang="en-US" altLang="de-DE" sz="2400" dirty="0" err="1">
                <a:solidFill>
                  <a:srgbClr val="333333"/>
                </a:solidFill>
              </a:rPr>
              <a:t>d'interpretar</a:t>
            </a:r>
            <a:r>
              <a:rPr lang="en-US" altLang="de-DE" sz="2400" dirty="0">
                <a:solidFill>
                  <a:srgbClr val="333333"/>
                </a:solidFill>
              </a:rPr>
              <a:t> 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22716232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Conjunt de Tasques 3</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rPr>
              <a:t>Es mostrarà una </a:t>
            </a:r>
            <a:r>
              <a:rPr lang="de-DE" sz="2400" dirty="0" err="1">
                <a:solidFill>
                  <a:srgbClr val="333333"/>
                </a:solidFill>
              </a:rPr>
              <a:t>seqüència</a:t>
            </a:r>
            <a:r>
              <a:rPr lang="de-DE" sz="2400" dirty="0">
                <a:solidFill>
                  <a:srgbClr val="333333"/>
                </a:solidFill>
              </a:rPr>
              <a:t> </a:t>
            </a:r>
            <a:r>
              <a:rPr lang="de-DE" sz="2400" dirty="0" err="1">
                <a:solidFill>
                  <a:srgbClr val="333333"/>
                </a:solidFill>
              </a:rPr>
              <a:t>d'imatges</a:t>
            </a:r>
            <a:r>
              <a:rPr lang="de-DE"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a:solidFill>
                  <a:srgbClr val="333333"/>
                </a:solidFill>
              </a:rPr>
              <a:t>Les </a:t>
            </a:r>
            <a:r>
              <a:rPr lang="en-US" sz="2400" dirty="0" err="1">
                <a:solidFill>
                  <a:srgbClr val="333333"/>
                </a:solidFill>
              </a:rPr>
              <a:t>imatges</a:t>
            </a:r>
            <a:r>
              <a:rPr lang="en-US" sz="2400" dirty="0">
                <a:solidFill>
                  <a:srgbClr val="333333"/>
                </a:solidFill>
              </a:rPr>
              <a:t> 1-3 </a:t>
            </a:r>
            <a:r>
              <a:rPr lang="en-US" sz="2400" dirty="0" err="1">
                <a:solidFill>
                  <a:srgbClr val="333333"/>
                </a:solidFill>
              </a:rPr>
              <a:t>es</a:t>
            </a:r>
            <a:r>
              <a:rPr lang="en-US" sz="2400" dirty="0">
                <a:solidFill>
                  <a:srgbClr val="333333"/>
                </a:solidFill>
              </a:rPr>
              <a:t> </a:t>
            </a:r>
            <a:r>
              <a:rPr lang="en-US" sz="2400" dirty="0" err="1">
                <a:solidFill>
                  <a:srgbClr val="333333"/>
                </a:solidFill>
              </a:rPr>
              <a:t>mostren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ordre</a:t>
            </a:r>
            <a:r>
              <a:rPr lang="en-US" sz="2400" dirty="0">
                <a:solidFill>
                  <a:srgbClr val="333333"/>
                </a:solidFill>
              </a:rPr>
              <a:t> invers, </a:t>
            </a:r>
            <a:r>
              <a:rPr lang="en-US" sz="2400" dirty="0" err="1">
                <a:solidFill>
                  <a:srgbClr val="333333"/>
                </a:solidFill>
              </a:rPr>
              <a:t>és</a:t>
            </a:r>
            <a:r>
              <a:rPr lang="en-US" sz="2400" dirty="0">
                <a:solidFill>
                  <a:srgbClr val="333333"/>
                </a:solidFill>
              </a:rPr>
              <a:t> a </a:t>
            </a:r>
            <a:r>
              <a:rPr lang="en-US" sz="2400" dirty="0" err="1">
                <a:solidFill>
                  <a:srgbClr val="333333"/>
                </a:solidFill>
              </a:rPr>
              <a:t>dir</a:t>
            </a:r>
            <a:r>
              <a:rPr lang="en-US" sz="2400" dirty="0">
                <a:solidFill>
                  <a:srgbClr val="333333"/>
                </a:solidFill>
              </a:rPr>
              <a:t>, la </a:t>
            </a:r>
            <a:r>
              <a:rPr lang="en-US" sz="2400" dirty="0" err="1">
                <a:solidFill>
                  <a:srgbClr val="333333"/>
                </a:solidFill>
              </a:rPr>
              <a:t>tercera</a:t>
            </a:r>
            <a:r>
              <a:rPr lang="en-US" sz="2400" dirty="0">
                <a:solidFill>
                  <a:srgbClr val="333333"/>
                </a:solidFill>
              </a:rPr>
              <a:t> </a:t>
            </a:r>
            <a:r>
              <a:rPr lang="en-US" sz="2400" dirty="0" err="1">
                <a:solidFill>
                  <a:srgbClr val="333333"/>
                </a:solidFill>
              </a:rPr>
              <a:t>imatge</a:t>
            </a:r>
            <a:r>
              <a:rPr lang="en-US" sz="2400" dirty="0">
                <a:solidFill>
                  <a:srgbClr val="333333"/>
                </a:solidFill>
              </a:rPr>
              <a:t> </a:t>
            </a:r>
            <a:r>
              <a:rPr lang="en-US" sz="2400" dirty="0" err="1">
                <a:solidFill>
                  <a:srgbClr val="333333"/>
                </a:solidFill>
              </a:rPr>
              <a:t>es</a:t>
            </a:r>
            <a:r>
              <a:rPr lang="en-US" sz="2400" dirty="0">
                <a:solidFill>
                  <a:srgbClr val="333333"/>
                </a:solidFill>
              </a:rPr>
              <a:t> </a:t>
            </a:r>
            <a:r>
              <a:rPr lang="en-US" sz="2400" dirty="0" err="1">
                <a:solidFill>
                  <a:srgbClr val="333333"/>
                </a:solidFill>
              </a:rPr>
              <a:t>presenta</a:t>
            </a:r>
            <a:r>
              <a:rPr lang="en-US" sz="2400" dirty="0">
                <a:solidFill>
                  <a:srgbClr val="333333"/>
                </a:solidFill>
              </a:rPr>
              <a:t> </a:t>
            </a:r>
            <a:r>
              <a:rPr lang="en-US" sz="2400" dirty="0" err="1">
                <a:solidFill>
                  <a:srgbClr val="333333"/>
                </a:solidFill>
              </a:rPr>
              <a:t>en</a:t>
            </a:r>
            <a:r>
              <a:rPr lang="en-US" sz="2400" dirty="0">
                <a:solidFill>
                  <a:srgbClr val="333333"/>
                </a:solidFill>
              </a:rPr>
              <a:t> primer </a:t>
            </a:r>
            <a:r>
              <a:rPr lang="en-US" sz="2400" dirty="0" err="1">
                <a:solidFill>
                  <a:srgbClr val="333333"/>
                </a:solidFill>
              </a:rPr>
              <a:t>lloc</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Després</a:t>
            </a:r>
            <a:r>
              <a:rPr lang="en-US" sz="2400" dirty="0">
                <a:solidFill>
                  <a:srgbClr val="333333"/>
                </a:solidFill>
              </a:rPr>
              <a:t> de </a:t>
            </a:r>
            <a:r>
              <a:rPr lang="en-US" sz="2400" dirty="0" err="1">
                <a:solidFill>
                  <a:srgbClr val="333333"/>
                </a:solidFill>
              </a:rPr>
              <a:t>veure</a:t>
            </a:r>
            <a:r>
              <a:rPr lang="en-US" sz="2400" dirty="0">
                <a:solidFill>
                  <a:srgbClr val="333333"/>
                </a:solidFill>
              </a:rPr>
              <a:t> </a:t>
            </a:r>
            <a:r>
              <a:rPr lang="en-US" sz="2400" dirty="0" err="1">
                <a:solidFill>
                  <a:srgbClr val="333333"/>
                </a:solidFill>
              </a:rPr>
              <a:t>cada</a:t>
            </a:r>
            <a:r>
              <a:rPr lang="en-US" sz="2400" dirty="0">
                <a:solidFill>
                  <a:srgbClr val="333333"/>
                </a:solidFill>
              </a:rPr>
              <a:t> </a:t>
            </a:r>
            <a:r>
              <a:rPr lang="en-US" sz="2400" dirty="0" err="1">
                <a:solidFill>
                  <a:srgbClr val="333333"/>
                </a:solidFill>
              </a:rPr>
              <a:t>imatge</a:t>
            </a:r>
            <a:r>
              <a:rPr lang="en-US" sz="2400" dirty="0">
                <a:solidFill>
                  <a:srgbClr val="333333"/>
                </a:solidFill>
              </a:rPr>
              <a:t>, se li </a:t>
            </a:r>
            <a:r>
              <a:rPr lang="en-US" sz="2400" dirty="0" err="1">
                <a:solidFill>
                  <a:srgbClr val="333333"/>
                </a:solidFill>
              </a:rPr>
              <a:t>demanarà</a:t>
            </a:r>
            <a:r>
              <a:rPr lang="en-US" sz="2400" dirty="0">
                <a:solidFill>
                  <a:srgbClr val="333333"/>
                </a:solidFill>
              </a:rPr>
              <a:t> que </a:t>
            </a:r>
            <a:r>
              <a:rPr lang="en-US" sz="2400" dirty="0" err="1">
                <a:solidFill>
                  <a:srgbClr val="333333"/>
                </a:solidFill>
              </a:rPr>
              <a:t>esculli</a:t>
            </a:r>
            <a:r>
              <a:rPr lang="en-US" sz="2400" dirty="0">
                <a:solidFill>
                  <a:srgbClr val="333333"/>
                </a:solidFill>
              </a:rPr>
              <a:t> </a:t>
            </a:r>
            <a:r>
              <a:rPr lang="en-US" sz="2400" dirty="0" err="1">
                <a:solidFill>
                  <a:srgbClr val="333333"/>
                </a:solidFill>
              </a:rPr>
              <a:t>una</a:t>
            </a:r>
            <a:r>
              <a:rPr lang="en-US" sz="2400" dirty="0">
                <a:solidFill>
                  <a:srgbClr val="333333"/>
                </a:solidFill>
              </a:rPr>
              <a:t> de les 3 alternatives que </a:t>
            </a:r>
            <a:r>
              <a:rPr lang="en-US" sz="2400" dirty="0" err="1">
                <a:solidFill>
                  <a:srgbClr val="333333"/>
                </a:solidFill>
              </a:rPr>
              <a:t>expliqui</a:t>
            </a:r>
            <a:r>
              <a:rPr lang="en-US" sz="2400" dirty="0">
                <a:solidFill>
                  <a:srgbClr val="333333"/>
                </a:solidFill>
              </a:rPr>
              <a:t> </a:t>
            </a:r>
            <a:r>
              <a:rPr lang="en-US" sz="2400" dirty="0" err="1">
                <a:solidFill>
                  <a:srgbClr val="333333"/>
                </a:solidFill>
              </a:rPr>
              <a:t>lògicament</a:t>
            </a:r>
            <a:r>
              <a:rPr lang="en-US" sz="2400" dirty="0">
                <a:solidFill>
                  <a:srgbClr val="333333"/>
                </a:solidFill>
              </a:rPr>
              <a:t> el que </a:t>
            </a:r>
            <a:r>
              <a:rPr lang="en-US" sz="2400" dirty="0" err="1">
                <a:solidFill>
                  <a:srgbClr val="333333"/>
                </a:solidFill>
              </a:rPr>
              <a:t>està</a:t>
            </a:r>
            <a:r>
              <a:rPr lang="en-US" sz="2400" dirty="0">
                <a:solidFill>
                  <a:srgbClr val="333333"/>
                </a:solidFill>
              </a:rPr>
              <a:t> passant.</a:t>
            </a:r>
            <a:r>
              <a:rPr lang="de-DE" sz="2400" i="1"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52</a:t>
            </a:fld>
            <a:endParaRPr lang="de-DE" altLang="es-ES">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53</a:t>
            </a:fld>
            <a:endParaRPr lang="de-DE" altLang="es-ES">
              <a:latin typeface="+mn-lt"/>
              <a:ea typeface="+mn-ea"/>
            </a:endParaRPr>
          </a:p>
        </p:txBody>
      </p:sp>
      <p:pic>
        <p:nvPicPr>
          <p:cNvPr id="6"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8"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12"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4"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5"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54</a:t>
            </a:fld>
            <a:endParaRPr lang="de-DE" altLang="es-ES">
              <a:latin typeface="+mn-lt"/>
              <a:ea typeface="+mn-ea"/>
            </a:endParaRPr>
          </a:p>
        </p:txBody>
      </p:sp>
      <p:pic>
        <p:nvPicPr>
          <p:cNvPr id="6"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7"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9"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2"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4"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5"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6"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55</a:t>
            </a:fld>
            <a:endParaRPr lang="de-DE" altLang="es-ES">
              <a:latin typeface="+mn-lt"/>
              <a:ea typeface="+mn-ea"/>
            </a:endParaRPr>
          </a:p>
        </p:txBody>
      </p:sp>
      <p:pic>
        <p:nvPicPr>
          <p:cNvPr id="6"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7"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9"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0"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4"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5"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6"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7"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1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56</a:t>
            </a:fld>
            <a:endParaRPr lang="de-DE" altLang="es-ES">
              <a:latin typeface="+mn-lt"/>
              <a:ea typeface="+mn-ea"/>
            </a:endParaRPr>
          </a:p>
        </p:txBody>
      </p:sp>
      <p:pic>
        <p:nvPicPr>
          <p:cNvPr id="5"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6"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8"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0"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1"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12"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57</a:t>
            </a:fld>
            <a:endParaRPr lang="de-DE" altLang="es-ES">
              <a:latin typeface="+mn-lt"/>
              <a:ea typeface="+mn-ea"/>
            </a:endParaRPr>
          </a:p>
        </p:txBody>
      </p:sp>
      <p:pic>
        <p:nvPicPr>
          <p:cNvPr id="6"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8"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1"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2"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58</a:t>
            </a:fld>
            <a:endParaRPr lang="de-DE" altLang="es-ES">
              <a:latin typeface="+mn-lt"/>
              <a:ea typeface="+mn-ea"/>
            </a:endParaRPr>
          </a:p>
        </p:txBody>
      </p:sp>
      <p:pic>
        <p:nvPicPr>
          <p:cNvPr id="6"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7"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9"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2"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4"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5"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6"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59</a:t>
            </a:fld>
            <a:endParaRPr lang="de-DE" altLang="es-ES">
              <a:latin typeface="+mn-lt"/>
              <a:ea typeface="+mn-ea"/>
            </a:endParaRPr>
          </a:p>
        </p:txBody>
      </p:sp>
      <p:pic>
        <p:nvPicPr>
          <p:cNvPr id="6"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7"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9"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0"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4"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5"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6"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7"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1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60</a:t>
            </a:fld>
            <a:endParaRPr lang="de-DE" altLang="es-ES">
              <a:latin typeface="+mn-lt"/>
              <a:ea typeface="+mn-ea"/>
            </a:endParaRPr>
          </a:p>
        </p:txBody>
      </p:sp>
      <p:pic>
        <p:nvPicPr>
          <p:cNvPr id="5"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6"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8"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9"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0"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1"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2"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61</a:t>
            </a:fld>
            <a:endParaRPr lang="de-DE" altLang="es-ES">
              <a:latin typeface="+mn-lt"/>
              <a:ea typeface="+mn-ea"/>
            </a:endParaRPr>
          </a:p>
        </p:txBody>
      </p:sp>
      <p:pic>
        <p:nvPicPr>
          <p:cNvPr id="6"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9"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10"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1"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2"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3"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62</a:t>
            </a:fld>
            <a:endParaRPr lang="de-DE" altLang="es-ES">
              <a:latin typeface="+mn-lt"/>
              <a:ea typeface="+mn-ea"/>
            </a:endParaRPr>
          </a:p>
        </p:txBody>
      </p:sp>
      <p:pic>
        <p:nvPicPr>
          <p:cNvPr id="6"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7"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9"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2"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3"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4"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63</a:t>
            </a:fld>
            <a:endParaRPr lang="de-DE" altLang="es-ES">
              <a:latin typeface="+mn-lt"/>
              <a:ea typeface="+mn-ea"/>
            </a:endParaRPr>
          </a:p>
        </p:txBody>
      </p:sp>
      <p:pic>
        <p:nvPicPr>
          <p:cNvPr id="6"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7"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9"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0"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3"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1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64</a:t>
            </a:fld>
            <a:endParaRPr lang="de-DE" altLang="es-ES">
              <a:latin typeface="+mn-lt"/>
              <a:ea typeface="+mn-ea"/>
            </a:endParaRPr>
          </a:p>
        </p:txBody>
      </p:sp>
      <p:pic>
        <p:nvPicPr>
          <p:cNvPr id="5"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6"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8"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0"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1"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2"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65</a:t>
            </a:fld>
            <a:endParaRPr lang="de-DE" altLang="es-ES">
              <a:latin typeface="+mn-lt"/>
              <a:ea typeface="+mn-ea"/>
            </a:endParaRPr>
          </a:p>
        </p:txBody>
      </p:sp>
      <p:pic>
        <p:nvPicPr>
          <p:cNvPr id="6"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8"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1"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2"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3"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66</a:t>
            </a:fld>
            <a:endParaRPr lang="de-DE" altLang="es-ES">
              <a:latin typeface="+mn-lt"/>
              <a:ea typeface="+mn-ea"/>
            </a:endParaRPr>
          </a:p>
        </p:txBody>
      </p:sp>
      <p:pic>
        <p:nvPicPr>
          <p:cNvPr id="6"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7"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9"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2"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3"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4"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5"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16"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67</a:t>
            </a:fld>
            <a:endParaRPr lang="de-DE" altLang="es-ES">
              <a:latin typeface="+mn-lt"/>
              <a:ea typeface="+mn-ea"/>
            </a:endParaRPr>
          </a:p>
        </p:txBody>
      </p:sp>
      <p:pic>
        <p:nvPicPr>
          <p:cNvPr id="6"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7"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9"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0"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3"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1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68</a:t>
            </a:fld>
            <a:endParaRPr lang="de-DE" altLang="es-ES">
              <a:latin typeface="+mn-lt"/>
              <a:ea typeface="+mn-ea"/>
            </a:endParaRPr>
          </a:p>
        </p:txBody>
      </p:sp>
      <p:pic>
        <p:nvPicPr>
          <p:cNvPr id="5"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6"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8"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0"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1"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2"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69</a:t>
            </a:fld>
            <a:endParaRPr lang="de-DE" altLang="es-ES">
              <a:latin typeface="+mn-lt"/>
              <a:ea typeface="+mn-ea"/>
            </a:endParaRPr>
          </a:p>
        </p:txBody>
      </p:sp>
      <p:pic>
        <p:nvPicPr>
          <p:cNvPr id="6"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8"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1"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2"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3"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70</a:t>
            </a:fld>
            <a:endParaRPr lang="de-DE" altLang="es-ES">
              <a:latin typeface="+mn-lt"/>
              <a:ea typeface="+mn-ea"/>
            </a:endParaRPr>
          </a:p>
        </p:txBody>
      </p:sp>
      <p:pic>
        <p:nvPicPr>
          <p:cNvPr id="6"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7"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9"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2"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3"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4"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71</a:t>
            </a:fld>
            <a:endParaRPr lang="de-DE" altLang="es-ES">
              <a:latin typeface="+mn-lt"/>
              <a:ea typeface="+mn-ea"/>
            </a:endParaRPr>
          </a:p>
        </p:txBody>
      </p:sp>
      <p:pic>
        <p:nvPicPr>
          <p:cNvPr id="6"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7"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9"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0"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3"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72</a:t>
            </a:fld>
            <a:endParaRPr lang="de-DE" altLang="es-ES">
              <a:latin typeface="+mn-lt"/>
              <a:ea typeface="+mn-ea"/>
            </a:endParaRPr>
          </a:p>
        </p:txBody>
      </p:sp>
      <p:pic>
        <p:nvPicPr>
          <p:cNvPr id="5"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6"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8"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0"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1"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2"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73</a:t>
            </a:fld>
            <a:endParaRPr lang="de-DE" altLang="es-ES">
              <a:latin typeface="+mn-lt"/>
              <a:ea typeface="+mn-ea"/>
            </a:endParaRPr>
          </a:p>
        </p:txBody>
      </p:sp>
      <p:pic>
        <p:nvPicPr>
          <p:cNvPr id="6"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8"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1"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2"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3"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74</a:t>
            </a:fld>
            <a:endParaRPr lang="de-DE" altLang="es-ES">
              <a:latin typeface="+mn-lt"/>
              <a:ea typeface="+mn-ea"/>
            </a:endParaRPr>
          </a:p>
        </p:txBody>
      </p:sp>
      <p:pic>
        <p:nvPicPr>
          <p:cNvPr id="6"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7"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9"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2"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3"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4"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75</a:t>
            </a:fld>
            <a:endParaRPr lang="de-DE" altLang="es-ES">
              <a:latin typeface="+mn-lt"/>
              <a:ea typeface="+mn-ea"/>
            </a:endParaRPr>
          </a:p>
        </p:txBody>
      </p:sp>
      <p:pic>
        <p:nvPicPr>
          <p:cNvPr id="6"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7"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9"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0"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3"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76</a:t>
            </a:fld>
            <a:endParaRPr lang="de-DE" altLang="es-ES">
              <a:latin typeface="+mn-lt"/>
              <a:ea typeface="+mn-ea"/>
            </a:endParaRPr>
          </a:p>
        </p:txBody>
      </p:sp>
      <p:pic>
        <p:nvPicPr>
          <p:cNvPr id="5"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6"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8"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9"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0"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1"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2"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77</a:t>
            </a:fld>
            <a:endParaRPr lang="de-DE" altLang="es-ES">
              <a:latin typeface="+mn-lt"/>
              <a:ea typeface="+mn-ea"/>
            </a:endParaRPr>
          </a:p>
        </p:txBody>
      </p:sp>
      <p:pic>
        <p:nvPicPr>
          <p:cNvPr id="6"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8"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1"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2"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3"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78</a:t>
            </a:fld>
            <a:endParaRPr lang="de-DE" altLang="es-ES">
              <a:latin typeface="+mn-lt"/>
              <a:ea typeface="+mn-ea"/>
            </a:endParaRPr>
          </a:p>
        </p:txBody>
      </p:sp>
      <p:pic>
        <p:nvPicPr>
          <p:cNvPr id="6"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7"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9"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2"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3"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4"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79</a:t>
            </a:fld>
            <a:endParaRPr lang="de-DE" altLang="es-ES">
              <a:latin typeface="+mn-lt"/>
              <a:ea typeface="+mn-ea"/>
            </a:endParaRPr>
          </a:p>
        </p:txBody>
      </p:sp>
      <p:pic>
        <p:nvPicPr>
          <p:cNvPr id="6"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7"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9"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0"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3"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80</a:t>
            </a:fld>
            <a:endParaRPr lang="de-DE" altLang="es-ES">
              <a:latin typeface="+mn-lt"/>
              <a:ea typeface="+mn-ea"/>
            </a:endParaRPr>
          </a:p>
        </p:txBody>
      </p:sp>
      <p:pic>
        <p:nvPicPr>
          <p:cNvPr id="5"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6"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8"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0"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1"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2"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81</a:t>
            </a:fld>
            <a:endParaRPr lang="de-DE" altLang="es-ES">
              <a:latin typeface="+mn-lt"/>
              <a:ea typeface="+mn-ea"/>
            </a:endParaRPr>
          </a:p>
        </p:txBody>
      </p:sp>
      <p:pic>
        <p:nvPicPr>
          <p:cNvPr id="6"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7"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1"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2"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3"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82</a:t>
            </a:fld>
            <a:endParaRPr lang="de-DE" altLang="es-ES">
              <a:latin typeface="+mn-lt"/>
              <a:ea typeface="+mn-ea"/>
            </a:endParaRPr>
          </a:p>
        </p:txBody>
      </p:sp>
      <p:pic>
        <p:nvPicPr>
          <p:cNvPr id="6"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7"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2"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3"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4"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83</a:t>
            </a:fld>
            <a:endParaRPr lang="de-DE" altLang="es-ES">
              <a:latin typeface="+mn-lt"/>
              <a:ea typeface="+mn-ea"/>
            </a:endParaRPr>
          </a:p>
        </p:txBody>
      </p:sp>
      <p:pic>
        <p:nvPicPr>
          <p:cNvPr id="6"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7"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9"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0"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3"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84</a:t>
            </a:fld>
            <a:endParaRPr lang="de-DE" altLang="es-ES">
              <a:latin typeface="+mn-lt"/>
              <a:ea typeface="+mn-ea"/>
            </a:endParaRPr>
          </a:p>
        </p:txBody>
      </p:sp>
      <p:pic>
        <p:nvPicPr>
          <p:cNvPr id="5"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6"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8"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9"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0"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1"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2"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85</a:t>
            </a:fld>
            <a:endParaRPr lang="de-DE" altLang="es-ES">
              <a:latin typeface="+mn-lt"/>
              <a:ea typeface="+mn-ea"/>
            </a:endParaRPr>
          </a:p>
        </p:txBody>
      </p:sp>
      <p:pic>
        <p:nvPicPr>
          <p:cNvPr id="6"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8"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1"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2"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3"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86</a:t>
            </a:fld>
            <a:endParaRPr lang="de-DE" altLang="es-ES">
              <a:latin typeface="+mn-lt"/>
              <a:ea typeface="+mn-ea"/>
            </a:endParaRPr>
          </a:p>
        </p:txBody>
      </p:sp>
      <p:pic>
        <p:nvPicPr>
          <p:cNvPr id="6"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7"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9"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2"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3"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4"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87</a:t>
            </a:fld>
            <a:endParaRPr lang="de-DE" altLang="es-ES">
              <a:latin typeface="+mn-lt"/>
              <a:ea typeface="+mn-ea"/>
            </a:endParaRPr>
          </a:p>
        </p:txBody>
      </p:sp>
      <p:pic>
        <p:nvPicPr>
          <p:cNvPr id="6"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7"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9"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0"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3"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88</a:t>
            </a:fld>
            <a:endParaRPr lang="de-DE" altLang="es-ES">
              <a:latin typeface="+mn-lt"/>
              <a:ea typeface="+mn-ea"/>
            </a:endParaRPr>
          </a:p>
        </p:txBody>
      </p:sp>
      <p:pic>
        <p:nvPicPr>
          <p:cNvPr id="5"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6"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8"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0"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1"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2"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89</a:t>
            </a:fld>
            <a:endParaRPr lang="de-DE" altLang="es-ES">
              <a:latin typeface="+mn-lt"/>
              <a:ea typeface="+mn-ea"/>
            </a:endParaRPr>
          </a:p>
        </p:txBody>
      </p:sp>
      <p:pic>
        <p:nvPicPr>
          <p:cNvPr id="6"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8"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1"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2"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3"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90</a:t>
            </a:fld>
            <a:endParaRPr lang="de-DE" altLang="es-ES">
              <a:latin typeface="+mn-lt"/>
              <a:ea typeface="+mn-ea"/>
            </a:endParaRPr>
          </a:p>
        </p:txBody>
      </p:sp>
      <p:pic>
        <p:nvPicPr>
          <p:cNvPr id="6"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7"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9"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2"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3"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4"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91</a:t>
            </a:fld>
            <a:endParaRPr lang="de-DE" altLang="es-ES">
              <a:latin typeface="+mn-lt"/>
              <a:ea typeface="+mn-ea"/>
            </a:endParaRPr>
          </a:p>
        </p:txBody>
      </p:sp>
      <p:pic>
        <p:nvPicPr>
          <p:cNvPr id="6"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7"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8"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9"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0"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3"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92</a:t>
            </a:fld>
            <a:endParaRPr lang="de-DE" altLang="es-ES">
              <a:latin typeface="+mn-lt"/>
              <a:ea typeface="+mn-ea"/>
            </a:endParaRPr>
          </a:p>
        </p:txBody>
      </p:sp>
      <p:pic>
        <p:nvPicPr>
          <p:cNvPr id="5"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6"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7"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8"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9"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0"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1"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2"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Resum</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93</a:t>
            </a:fld>
            <a:endParaRPr lang="de-DE" altLang="es-ES">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sz="24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Resum</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94</a:t>
            </a:fld>
            <a:endParaRPr lang="de-DE" altLang="es-ES">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p>
          <a:p>
            <a:pPr marL="342900" lvl="0" indent="-342900" defTabSz="914400" fontAlgn="base">
              <a:buClr>
                <a:srgbClr val="333333"/>
              </a:buClr>
              <a:buFont typeface="WingDings"/>
              <a:buChar char=""/>
            </a:pPr>
            <a:r>
              <a:rPr lang="en-US" altLang="de-DE" sz="2400" dirty="0">
                <a:solidFill>
                  <a:srgbClr val="333333"/>
                </a:solidFill>
              </a:rPr>
              <a:t>Per </a:t>
            </a:r>
            <a:r>
              <a:rPr lang="en-US" altLang="de-DE" sz="2400" dirty="0" err="1">
                <a:solidFill>
                  <a:srgbClr val="333333"/>
                </a:solidFill>
              </a:rPr>
              <a:t>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(com les que </a:t>
            </a:r>
            <a:r>
              <a:rPr lang="en-US" altLang="de-DE" sz="2400" dirty="0" err="1">
                <a:solidFill>
                  <a:srgbClr val="333333"/>
                </a:solidFill>
              </a:rPr>
              <a:t>s'han</a:t>
            </a:r>
            <a:r>
              <a:rPr lang="en-US" altLang="de-DE" sz="2400" dirty="0">
                <a:solidFill>
                  <a:srgbClr val="333333"/>
                </a:solidFill>
              </a:rPr>
              <a:t> </a:t>
            </a:r>
            <a:r>
              <a:rPr lang="en-US" altLang="de-DE" sz="2400" dirty="0" err="1">
                <a:solidFill>
                  <a:srgbClr val="333333"/>
                </a:solidFill>
              </a:rPr>
              <a:t>presentat</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disponible.</a:t>
            </a:r>
            <a:endParaRPr lang="en-US" sz="2400" dirty="0"/>
          </a:p>
        </p:txBody>
      </p:sp>
    </p:spTree>
    <p:extLst>
      <p:ext uri="{BB962C8B-B14F-4D97-AF65-F5344CB8AC3E}">
        <p14:creationId xmlns:p14="http://schemas.microsoft.com/office/powerpoint/2010/main" val="37277999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Resum</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95</a:t>
            </a:fld>
            <a:endParaRPr lang="de-DE" altLang="es-ES">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p>
          <a:p>
            <a:pPr marL="342900" lvl="0" indent="-342900" defTabSz="914400" fontAlgn="base">
              <a:buClr>
                <a:srgbClr val="333333"/>
              </a:buClr>
              <a:buFont typeface="WingDings"/>
              <a:buChar char=""/>
            </a:pPr>
            <a:r>
              <a:rPr lang="en-US" altLang="de-DE" sz="2400" dirty="0">
                <a:solidFill>
                  <a:srgbClr val="333333"/>
                </a:solidFill>
              </a:rPr>
              <a:t>Per </a:t>
            </a:r>
            <a:r>
              <a:rPr lang="en-US" altLang="de-DE" sz="2400" dirty="0" err="1">
                <a:solidFill>
                  <a:srgbClr val="333333"/>
                </a:solidFill>
              </a:rPr>
              <a:t>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(com les que </a:t>
            </a:r>
            <a:r>
              <a:rPr lang="en-US" altLang="de-DE" sz="2400" dirty="0" err="1">
                <a:solidFill>
                  <a:srgbClr val="333333"/>
                </a:solidFill>
              </a:rPr>
              <a:t>s'han</a:t>
            </a:r>
            <a:r>
              <a:rPr lang="en-US" altLang="de-DE" sz="2400" dirty="0">
                <a:solidFill>
                  <a:srgbClr val="333333"/>
                </a:solidFill>
              </a:rPr>
              <a:t> </a:t>
            </a:r>
            <a:r>
              <a:rPr lang="en-US" altLang="de-DE" sz="2400" dirty="0" err="1">
                <a:solidFill>
                  <a:srgbClr val="333333"/>
                </a:solidFill>
              </a:rPr>
              <a:t>presentat</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disponible.</a:t>
            </a:r>
          </a:p>
          <a:p>
            <a:pPr marL="342900" lvl="0" indent="-342900" defTabSz="914400" fontAlgn="base">
              <a:buClr>
                <a:srgbClr val="333333"/>
              </a:buClr>
              <a:buFont typeface="WingDings"/>
              <a:buChar char=""/>
            </a:pPr>
            <a:r>
              <a:rPr lang="en-US" altLang="de-DE" sz="2400" dirty="0">
                <a:solidFill>
                  <a:srgbClr val="333333"/>
                </a:solidFill>
              </a:rPr>
              <a:t>Com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consideri</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probable </a:t>
            </a:r>
            <a:r>
              <a:rPr lang="en-US" altLang="de-DE" sz="2400" dirty="0" err="1">
                <a:solidFill>
                  <a:srgbClr val="333333"/>
                </a:solidFill>
              </a:rPr>
              <a:t>serà</a:t>
            </a:r>
            <a:r>
              <a:rPr lang="en-US" altLang="de-DE" sz="2400" dirty="0">
                <a:solidFill>
                  <a:srgbClr val="333333"/>
                </a:solidFill>
              </a:rPr>
              <a:t> </a:t>
            </a:r>
            <a:r>
              <a:rPr lang="en-US" altLang="de-DE" sz="2400" dirty="0" err="1">
                <a:solidFill>
                  <a:srgbClr val="333333"/>
                </a:solidFill>
              </a:rPr>
              <a:t>arribar</a:t>
            </a:r>
            <a:r>
              <a:rPr lang="en-US" altLang="de-DE" sz="2400" dirty="0">
                <a:solidFill>
                  <a:srgbClr val="333333"/>
                </a:solidFill>
              </a:rPr>
              <a:t> a la </a:t>
            </a:r>
            <a:r>
              <a:rPr lang="en-US" altLang="de-DE" sz="2400" dirty="0" err="1">
                <a:solidFill>
                  <a:srgbClr val="333333"/>
                </a:solidFill>
              </a:rPr>
              <a:t>conclusió</a:t>
            </a:r>
            <a:r>
              <a:rPr lang="en-US" altLang="de-DE" sz="2400" dirty="0">
                <a:solidFill>
                  <a:srgbClr val="333333"/>
                </a:solidFill>
              </a:rPr>
              <a:t> </a:t>
            </a:r>
            <a:r>
              <a:rPr lang="en-US" altLang="de-DE" sz="2400" dirty="0" err="1">
                <a:solidFill>
                  <a:srgbClr val="333333"/>
                </a:solidFill>
              </a:rPr>
              <a:t>correcta</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894297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Conjunt de Tasques 4</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es mostrarà una </a:t>
            </a:r>
            <a:r>
              <a:rPr lang="de-DE" altLang="de-DE" sz="2400" dirty="0" err="1">
                <a:solidFill>
                  <a:srgbClr val="333333"/>
                </a:solidFill>
              </a:rPr>
              <a:t>seqüència</a:t>
            </a:r>
            <a:r>
              <a:rPr lang="de-DE" altLang="de-DE" sz="2400" dirty="0">
                <a:solidFill>
                  <a:srgbClr val="333333"/>
                </a:solidFill>
              </a:rPr>
              <a:t> </a:t>
            </a:r>
            <a:r>
              <a:rPr lang="de-DE" altLang="de-DE" sz="2400" dirty="0" err="1">
                <a:solidFill>
                  <a:srgbClr val="333333"/>
                </a:solidFill>
              </a:rPr>
              <a:t>d'imatges</a:t>
            </a:r>
            <a:r>
              <a:rPr lang="de-DE" altLang="de-DE" sz="2400" dirty="0">
                <a:solidFill>
                  <a:srgbClr val="333333"/>
                </a:solidFill>
              </a:rPr>
              <a:t> que expliquen una història.</a:t>
            </a:r>
          </a:p>
          <a:p>
            <a:pPr marL="342900" lvl="0" indent="-342900" defTabSz="914400" fontAlgn="base">
              <a:buClr>
                <a:srgbClr val="333333"/>
              </a:buClr>
              <a:buFont typeface="WingDings"/>
              <a:buChar char=""/>
            </a:pPr>
            <a:r>
              <a:rPr lang="de-DE" altLang="de-DE" sz="2400" dirty="0">
                <a:solidFill>
                  <a:srgbClr val="333333"/>
                </a:solidFill>
              </a:rPr>
              <a:t>Les imatges estan acompanyades per una llista amb 3 conclusiones possibles. </a:t>
            </a:r>
            <a:br>
              <a:rPr lang="en-US" altLang="de-DE" sz="2400" dirty="0">
                <a:solidFill>
                  <a:srgbClr val="333333"/>
                </a:solidFill>
              </a:rPr>
            </a:br>
            <a:r>
              <a:rPr lang="en-US" altLang="de-DE" sz="2400" dirty="0">
                <a:solidFill>
                  <a:srgbClr val="333333"/>
                </a:solidFill>
              </a:rPr>
              <a:t>La </a:t>
            </a:r>
            <a:r>
              <a:rPr lang="en-US" altLang="de-DE" sz="2400" dirty="0" err="1">
                <a:solidFill>
                  <a:srgbClr val="333333"/>
                </a:solidFill>
              </a:rPr>
              <a:t>tasca</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determinar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3 conclusions </a:t>
            </a:r>
            <a:r>
              <a:rPr lang="en-US" altLang="de-DE" sz="2400" dirty="0" err="1">
                <a:solidFill>
                  <a:srgbClr val="333333"/>
                </a:solidFill>
              </a:rPr>
              <a:t>és</a:t>
            </a:r>
            <a:r>
              <a:rPr lang="en-US" altLang="de-DE" sz="2400" dirty="0">
                <a:solidFill>
                  <a:srgbClr val="333333"/>
                </a:solidFill>
              </a:rPr>
              <a:t> la </a:t>
            </a:r>
            <a:r>
              <a:rPr lang="en-US" altLang="de-DE" sz="2400" dirty="0" err="1">
                <a:solidFill>
                  <a:srgbClr val="333333"/>
                </a:solidFill>
              </a:rPr>
              <a:t>més</a:t>
            </a:r>
            <a:r>
              <a:rPr lang="en-US" altLang="de-DE" sz="2400" dirty="0">
                <a:solidFill>
                  <a:srgbClr val="333333"/>
                </a:solidFill>
              </a:rPr>
              <a:t> probable per al final de la </a:t>
            </a:r>
            <a:r>
              <a:rPr lang="en-US" altLang="de-DE" sz="2400" dirty="0" err="1">
                <a:solidFill>
                  <a:srgbClr val="333333"/>
                </a:solidFill>
              </a:rPr>
              <a:t>història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96</a:t>
            </a:fld>
            <a:endParaRPr lang="de-DE" altLang="es-ES">
              <a:latin typeface="+mn-lt"/>
              <a:ea typeface="+mn-ea"/>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Què farà el noi de vermell?</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97</a:t>
            </a:fld>
            <a:endParaRPr lang="de-DE" altLang="es-ES">
              <a:latin typeface="+mn-lt"/>
              <a:ea typeface="+mn-ea"/>
            </a:endParaRPr>
          </a:p>
        </p:txBody>
      </p:sp>
      <p:sp>
        <p:nvSpPr>
          <p:cNvPr id="21402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Ignorar</a:t>
            </a:r>
            <a:r>
              <a:rPr lang="en-CA" altLang="de-DE" sz="2400" dirty="0">
                <a:solidFill>
                  <a:srgbClr val="333333"/>
                </a:solidFill>
                <a:latin typeface="+mn-lt"/>
                <a:ea typeface="+mn-ea"/>
                <a:cs typeface="+mn-cs"/>
              </a:rPr>
              <a:t> al </a:t>
            </a:r>
            <a:r>
              <a:rPr lang="en-CA" altLang="de-DE" sz="2400" dirty="0" err="1">
                <a:solidFill>
                  <a:srgbClr val="333333"/>
                </a:solidFill>
                <a:latin typeface="+mn-lt"/>
                <a:ea typeface="+mn-ea"/>
                <a:cs typeface="+mn-cs"/>
              </a:rPr>
              <a:t>seu</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amic</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Ajudar</a:t>
            </a:r>
            <a:r>
              <a:rPr lang="en-CA" altLang="de-DE" sz="2400" dirty="0">
                <a:solidFill>
                  <a:srgbClr val="333333"/>
                </a:solidFill>
                <a:latin typeface="+mn-lt"/>
                <a:ea typeface="+mn-ea"/>
                <a:cs typeface="+mn-cs"/>
              </a:rPr>
              <a:t> al </a:t>
            </a:r>
            <a:r>
              <a:rPr lang="en-CA" altLang="de-DE" sz="2400" dirty="0" err="1">
                <a:solidFill>
                  <a:srgbClr val="333333"/>
                </a:solidFill>
                <a:latin typeface="+mn-lt"/>
                <a:ea typeface="+mn-ea"/>
                <a:cs typeface="+mn-cs"/>
              </a:rPr>
              <a:t>seu</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amic</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Estudiar</a:t>
            </a:r>
            <a:r>
              <a:rPr lang="en-CA" altLang="de-DE" sz="2400" dirty="0">
                <a:solidFill>
                  <a:srgbClr val="333333"/>
                </a:solidFill>
                <a:latin typeface="+mn-lt"/>
                <a:ea typeface="+mn-ea"/>
                <a:cs typeface="+mn-cs"/>
              </a:rPr>
              <a:t> com </a:t>
            </a:r>
            <a:r>
              <a:rPr lang="en-CA" altLang="de-DE" sz="2400" dirty="0" err="1">
                <a:solidFill>
                  <a:srgbClr val="333333"/>
                </a:solidFill>
                <a:latin typeface="+mn-lt"/>
                <a:ea typeface="+mn-ea"/>
                <a:cs typeface="+mn-cs"/>
              </a:rPr>
              <a:t>creix</a:t>
            </a:r>
            <a:r>
              <a:rPr lang="en-CA" altLang="de-DE" sz="2400" dirty="0">
                <a:solidFill>
                  <a:srgbClr val="333333"/>
                </a:solidFill>
                <a:latin typeface="+mn-lt"/>
                <a:ea typeface="+mn-ea"/>
                <a:cs typeface="+mn-cs"/>
              </a:rPr>
              <a:t> un </a:t>
            </a:r>
            <a:r>
              <a:rPr lang="en-CA" altLang="de-DE" sz="2400" dirty="0" err="1">
                <a:solidFill>
                  <a:srgbClr val="333333"/>
                </a:solidFill>
                <a:latin typeface="+mn-lt"/>
                <a:ea typeface="+mn-ea"/>
                <a:cs typeface="+mn-cs"/>
              </a:rPr>
              <a:t>arbre</a:t>
            </a:r>
            <a:r>
              <a:rPr lang="en-CA" altLang="de-DE" sz="2400" dirty="0">
                <a:solidFill>
                  <a:srgbClr val="333333"/>
                </a:solidFill>
                <a:latin typeface="+mn-lt"/>
                <a:ea typeface="+mn-ea"/>
                <a:cs typeface="+mn-cs"/>
              </a:rPr>
              <a:t> fruiter.</a:t>
            </a:r>
            <a:endParaRPr lang="en-US" altLang="de-DE" sz="2400" dirty="0">
              <a:solidFill>
                <a:srgbClr val="333333"/>
              </a:solidFill>
              <a:latin typeface="+mn-lt"/>
              <a:ea typeface="+mn-ea"/>
              <a:cs typeface="+mn-cs"/>
            </a:endParaRPr>
          </a:p>
        </p:txBody>
      </p:sp>
      <p:pic>
        <p:nvPicPr>
          <p:cNvPr id="6"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Ignorar</a:t>
            </a:r>
            <a:r>
              <a:rPr lang="en-CA" altLang="de-DE" sz="2400" dirty="0">
                <a:solidFill>
                  <a:srgbClr val="333333"/>
                </a:solidFill>
                <a:latin typeface="+mn-lt"/>
                <a:ea typeface="+mn-ea"/>
                <a:cs typeface="+mn-cs"/>
              </a:rPr>
              <a:t> al </a:t>
            </a:r>
            <a:r>
              <a:rPr lang="en-CA" altLang="de-DE" sz="2400" dirty="0" err="1">
                <a:solidFill>
                  <a:srgbClr val="333333"/>
                </a:solidFill>
                <a:latin typeface="+mn-lt"/>
                <a:ea typeface="+mn-ea"/>
                <a:cs typeface="+mn-cs"/>
              </a:rPr>
              <a:t>seu</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amic</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Ajudar</a:t>
            </a:r>
            <a:r>
              <a:rPr lang="en-CA" altLang="de-DE" sz="2400" dirty="0">
                <a:solidFill>
                  <a:srgbClr val="333333"/>
                </a:solidFill>
                <a:latin typeface="+mn-lt"/>
                <a:ea typeface="+mn-ea"/>
                <a:cs typeface="+mn-cs"/>
              </a:rPr>
              <a:t> al </a:t>
            </a:r>
            <a:r>
              <a:rPr lang="en-CA" altLang="de-DE" sz="2400" dirty="0" err="1">
                <a:solidFill>
                  <a:srgbClr val="333333"/>
                </a:solidFill>
                <a:latin typeface="+mn-lt"/>
                <a:ea typeface="+mn-ea"/>
                <a:cs typeface="+mn-cs"/>
              </a:rPr>
              <a:t>seu</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amic</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Estudiar</a:t>
            </a:r>
            <a:r>
              <a:rPr lang="en-CA" altLang="de-DE" sz="2400" dirty="0">
                <a:solidFill>
                  <a:srgbClr val="333333"/>
                </a:solidFill>
                <a:latin typeface="+mn-lt"/>
                <a:ea typeface="+mn-ea"/>
                <a:cs typeface="+mn-cs"/>
              </a:rPr>
              <a:t> com </a:t>
            </a:r>
            <a:r>
              <a:rPr lang="en-CA" altLang="de-DE" sz="2400" dirty="0" err="1">
                <a:solidFill>
                  <a:srgbClr val="333333"/>
                </a:solidFill>
                <a:latin typeface="+mn-lt"/>
                <a:ea typeface="+mn-ea"/>
                <a:cs typeface="+mn-cs"/>
              </a:rPr>
              <a:t>creix</a:t>
            </a:r>
            <a:r>
              <a:rPr lang="en-CA" altLang="de-DE" sz="2400" dirty="0">
                <a:solidFill>
                  <a:srgbClr val="333333"/>
                </a:solidFill>
                <a:latin typeface="+mn-lt"/>
                <a:ea typeface="+mn-ea"/>
                <a:cs typeface="+mn-cs"/>
              </a:rPr>
              <a:t> un </a:t>
            </a:r>
            <a:r>
              <a:rPr lang="en-CA" altLang="de-DE" sz="2400" dirty="0" err="1">
                <a:solidFill>
                  <a:srgbClr val="333333"/>
                </a:solidFill>
                <a:latin typeface="+mn-lt"/>
                <a:ea typeface="+mn-ea"/>
                <a:cs typeface="+mn-cs"/>
              </a:rPr>
              <a:t>arbre</a:t>
            </a:r>
            <a:r>
              <a:rPr lang="en-CA" altLang="de-DE" sz="2400" dirty="0">
                <a:solidFill>
                  <a:srgbClr val="333333"/>
                </a:solidFill>
                <a:latin typeface="+mn-lt"/>
                <a:ea typeface="+mn-ea"/>
                <a:cs typeface="+mn-cs"/>
              </a:rPr>
              <a:t> fruiter.</a:t>
            </a:r>
            <a:endParaRPr lang="en-US" altLang="de-DE" sz="2400" dirty="0">
              <a:solidFill>
                <a:srgbClr val="333333"/>
              </a:solidFill>
              <a:latin typeface="+mn-lt"/>
              <a:ea typeface="+mn-ea"/>
              <a:cs typeface="+mn-cs"/>
            </a:endParaRPr>
          </a:p>
        </p:txBody>
      </p:sp>
      <p:sp>
        <p:nvSpPr>
          <p:cNvPr id="216070"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Què farà el noi de vermell?</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98</a:t>
            </a:fld>
            <a:endParaRPr lang="de-DE" altLang="es-ES">
              <a:latin typeface="+mn-lt"/>
              <a:ea typeface="+mn-ea"/>
            </a:endParaRPr>
          </a:p>
        </p:txBody>
      </p:sp>
      <p:pic>
        <p:nvPicPr>
          <p:cNvPr id="6"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Ignorar</a:t>
            </a:r>
            <a:r>
              <a:rPr lang="en-CA" altLang="de-DE" sz="2400" dirty="0">
                <a:solidFill>
                  <a:srgbClr val="333333"/>
                </a:solidFill>
                <a:latin typeface="+mn-lt"/>
                <a:ea typeface="+mn-ea"/>
                <a:cs typeface="+mn-cs"/>
              </a:rPr>
              <a:t> al </a:t>
            </a:r>
            <a:r>
              <a:rPr lang="en-CA" altLang="de-DE" sz="2400" dirty="0" err="1">
                <a:solidFill>
                  <a:srgbClr val="333333"/>
                </a:solidFill>
                <a:latin typeface="+mn-lt"/>
                <a:ea typeface="+mn-ea"/>
                <a:cs typeface="+mn-cs"/>
              </a:rPr>
              <a:t>seu</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amic</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Ajudar</a:t>
            </a:r>
            <a:r>
              <a:rPr lang="en-CA" altLang="de-DE" sz="2400" dirty="0">
                <a:solidFill>
                  <a:srgbClr val="333333"/>
                </a:solidFill>
                <a:latin typeface="+mn-lt"/>
                <a:ea typeface="+mn-ea"/>
                <a:cs typeface="+mn-cs"/>
              </a:rPr>
              <a:t> al </a:t>
            </a:r>
            <a:r>
              <a:rPr lang="en-CA" altLang="de-DE" sz="2400" dirty="0" err="1">
                <a:solidFill>
                  <a:srgbClr val="333333"/>
                </a:solidFill>
                <a:latin typeface="+mn-lt"/>
                <a:ea typeface="+mn-ea"/>
                <a:cs typeface="+mn-cs"/>
              </a:rPr>
              <a:t>seu</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amic</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Estudiar</a:t>
            </a:r>
            <a:r>
              <a:rPr lang="en-CA" altLang="de-DE" sz="2400" dirty="0">
                <a:solidFill>
                  <a:srgbClr val="333333"/>
                </a:solidFill>
                <a:latin typeface="+mn-lt"/>
                <a:ea typeface="+mn-ea"/>
                <a:cs typeface="+mn-cs"/>
              </a:rPr>
              <a:t> com </a:t>
            </a:r>
            <a:r>
              <a:rPr lang="en-CA" altLang="de-DE" sz="2400" dirty="0" err="1">
                <a:solidFill>
                  <a:srgbClr val="333333"/>
                </a:solidFill>
                <a:latin typeface="+mn-lt"/>
                <a:ea typeface="+mn-ea"/>
                <a:cs typeface="+mn-cs"/>
              </a:rPr>
              <a:t>creix</a:t>
            </a:r>
            <a:r>
              <a:rPr lang="en-CA" altLang="de-DE" sz="2400" dirty="0">
                <a:solidFill>
                  <a:srgbClr val="333333"/>
                </a:solidFill>
                <a:latin typeface="+mn-lt"/>
                <a:ea typeface="+mn-ea"/>
                <a:cs typeface="+mn-cs"/>
              </a:rPr>
              <a:t> un </a:t>
            </a:r>
            <a:r>
              <a:rPr lang="en-CA" altLang="de-DE" sz="2400" dirty="0" err="1">
                <a:solidFill>
                  <a:srgbClr val="333333"/>
                </a:solidFill>
                <a:latin typeface="+mn-lt"/>
                <a:ea typeface="+mn-ea"/>
                <a:cs typeface="+mn-cs"/>
              </a:rPr>
              <a:t>arbre</a:t>
            </a:r>
            <a:r>
              <a:rPr lang="en-CA" altLang="de-DE" sz="2400" dirty="0">
                <a:solidFill>
                  <a:srgbClr val="333333"/>
                </a:solidFill>
                <a:latin typeface="+mn-lt"/>
                <a:ea typeface="+mn-ea"/>
                <a:cs typeface="+mn-cs"/>
              </a:rPr>
              <a:t> fruiter.</a:t>
            </a:r>
            <a:endParaRPr lang="en-US" altLang="de-DE" sz="2400" dirty="0">
              <a:solidFill>
                <a:srgbClr val="333333"/>
              </a:solidFill>
              <a:latin typeface="+mn-lt"/>
              <a:ea typeface="+mn-ea"/>
              <a:cs typeface="+mn-cs"/>
            </a:endParaRPr>
          </a:p>
        </p:txBody>
      </p:sp>
      <p:sp>
        <p:nvSpPr>
          <p:cNvPr id="218119"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Què farà el noi de vermell?</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99</a:t>
            </a:fld>
            <a:endParaRPr lang="de-DE" altLang="es-ES">
              <a:latin typeface="+mn-lt"/>
              <a:ea typeface="+mn-ea"/>
            </a:endParaRPr>
          </a:p>
        </p:txBody>
      </p:sp>
      <p:pic>
        <p:nvPicPr>
          <p:cNvPr id="6"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7"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Ignorar</a:t>
            </a:r>
            <a:r>
              <a:rPr lang="en-CA" altLang="de-DE" sz="2400" dirty="0">
                <a:solidFill>
                  <a:srgbClr val="333333"/>
                </a:solidFill>
                <a:latin typeface="+mn-lt"/>
                <a:ea typeface="+mn-ea"/>
                <a:cs typeface="+mn-cs"/>
              </a:rPr>
              <a:t> al </a:t>
            </a:r>
            <a:r>
              <a:rPr lang="en-CA" altLang="de-DE" sz="2400" dirty="0" err="1">
                <a:solidFill>
                  <a:srgbClr val="333333"/>
                </a:solidFill>
                <a:latin typeface="+mn-lt"/>
                <a:ea typeface="+mn-ea"/>
                <a:cs typeface="+mn-cs"/>
              </a:rPr>
              <a:t>seu</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amic</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Ajudar</a:t>
            </a:r>
            <a:r>
              <a:rPr lang="en-CA" altLang="de-DE" sz="2400" dirty="0">
                <a:solidFill>
                  <a:srgbClr val="333333"/>
                </a:solidFill>
                <a:latin typeface="+mn-lt"/>
                <a:ea typeface="+mn-ea"/>
                <a:cs typeface="+mn-cs"/>
              </a:rPr>
              <a:t> al </a:t>
            </a:r>
            <a:r>
              <a:rPr lang="en-CA" altLang="de-DE" sz="2400" dirty="0" err="1">
                <a:solidFill>
                  <a:srgbClr val="333333"/>
                </a:solidFill>
                <a:latin typeface="+mn-lt"/>
                <a:ea typeface="+mn-ea"/>
                <a:cs typeface="+mn-cs"/>
              </a:rPr>
              <a:t>seu</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amic</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Estudiar</a:t>
            </a:r>
            <a:r>
              <a:rPr lang="en-CA" altLang="de-DE" sz="2400" dirty="0">
                <a:solidFill>
                  <a:srgbClr val="333333"/>
                </a:solidFill>
                <a:latin typeface="+mn-lt"/>
                <a:ea typeface="+mn-ea"/>
                <a:cs typeface="+mn-cs"/>
              </a:rPr>
              <a:t> com </a:t>
            </a:r>
            <a:r>
              <a:rPr lang="en-CA" altLang="de-DE" sz="2400" dirty="0" err="1">
                <a:solidFill>
                  <a:srgbClr val="333333"/>
                </a:solidFill>
                <a:latin typeface="+mn-lt"/>
                <a:ea typeface="+mn-ea"/>
                <a:cs typeface="+mn-cs"/>
              </a:rPr>
              <a:t>creix</a:t>
            </a:r>
            <a:r>
              <a:rPr lang="en-CA" altLang="de-DE" sz="2400" dirty="0">
                <a:solidFill>
                  <a:srgbClr val="333333"/>
                </a:solidFill>
                <a:latin typeface="+mn-lt"/>
                <a:ea typeface="+mn-ea"/>
                <a:cs typeface="+mn-cs"/>
              </a:rPr>
              <a:t> un </a:t>
            </a:r>
            <a:r>
              <a:rPr lang="en-CA" altLang="de-DE" sz="2400" dirty="0" err="1">
                <a:solidFill>
                  <a:srgbClr val="333333"/>
                </a:solidFill>
                <a:latin typeface="+mn-lt"/>
                <a:ea typeface="+mn-ea"/>
                <a:cs typeface="+mn-cs"/>
              </a:rPr>
              <a:t>arbre</a:t>
            </a:r>
            <a:r>
              <a:rPr lang="en-CA" altLang="de-DE" sz="2400" dirty="0">
                <a:solidFill>
                  <a:srgbClr val="333333"/>
                </a:solidFill>
                <a:latin typeface="+mn-lt"/>
                <a:ea typeface="+mn-ea"/>
                <a:cs typeface="+mn-cs"/>
              </a:rPr>
              <a:t> fruiter.</a:t>
            </a:r>
            <a:endParaRPr lang="en-US" altLang="de-DE" sz="2400" dirty="0">
              <a:solidFill>
                <a:srgbClr val="333333"/>
              </a:solidFill>
              <a:latin typeface="+mn-lt"/>
              <a:ea typeface="+mn-ea"/>
              <a:cs typeface="+mn-cs"/>
            </a:endParaRPr>
          </a:p>
        </p:txBody>
      </p:sp>
      <p:sp>
        <p:nvSpPr>
          <p:cNvPr id="220168"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Què farà el noi de vermell?</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100</a:t>
            </a:fld>
            <a:endParaRPr lang="de-DE" altLang="es-ES">
              <a:latin typeface="+mn-lt"/>
              <a:ea typeface="+mn-ea"/>
            </a:endParaRPr>
          </a:p>
        </p:txBody>
      </p:sp>
      <p:pic>
        <p:nvPicPr>
          <p:cNvPr id="6"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Ignorar</a:t>
            </a:r>
            <a:r>
              <a:rPr lang="en-CA" altLang="de-DE" sz="2400" dirty="0">
                <a:solidFill>
                  <a:srgbClr val="333333"/>
                </a:solidFill>
                <a:latin typeface="+mn-lt"/>
                <a:ea typeface="+mn-ea"/>
                <a:cs typeface="+mn-cs"/>
              </a:rPr>
              <a:t> al </a:t>
            </a:r>
            <a:r>
              <a:rPr lang="en-CA" altLang="de-DE" sz="2400" dirty="0" err="1">
                <a:solidFill>
                  <a:srgbClr val="333333"/>
                </a:solidFill>
                <a:latin typeface="+mn-lt"/>
                <a:ea typeface="+mn-ea"/>
                <a:cs typeface="+mn-cs"/>
              </a:rPr>
              <a:t>seu</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amic</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ea typeface="+mn-ea"/>
                <a:cs typeface="+mn-cs"/>
              </a:rPr>
              <a:t>Ajudar</a:t>
            </a:r>
            <a:r>
              <a:rPr lang="en-CA" altLang="de-DE" sz="2400" dirty="0">
                <a:solidFill>
                  <a:srgbClr val="004992"/>
                </a:solidFill>
                <a:latin typeface="+mn-lt"/>
                <a:ea typeface="+mn-ea"/>
                <a:cs typeface="+mn-cs"/>
              </a:rPr>
              <a:t> al </a:t>
            </a:r>
            <a:r>
              <a:rPr lang="en-CA" altLang="de-DE" sz="2400" dirty="0" err="1">
                <a:solidFill>
                  <a:srgbClr val="004992"/>
                </a:solidFill>
                <a:latin typeface="+mn-lt"/>
                <a:ea typeface="+mn-ea"/>
                <a:cs typeface="+mn-cs"/>
              </a:rPr>
              <a:t>seu</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amic</a:t>
            </a:r>
            <a:r>
              <a:rPr lang="en-CA"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Estudiar</a:t>
            </a:r>
            <a:r>
              <a:rPr lang="en-CA" altLang="de-DE" sz="2400" dirty="0">
                <a:solidFill>
                  <a:srgbClr val="333333"/>
                </a:solidFill>
                <a:latin typeface="+mn-lt"/>
                <a:ea typeface="+mn-ea"/>
                <a:cs typeface="+mn-cs"/>
              </a:rPr>
              <a:t> com </a:t>
            </a:r>
            <a:r>
              <a:rPr lang="en-CA" altLang="de-DE" sz="2400" dirty="0" err="1">
                <a:solidFill>
                  <a:srgbClr val="333333"/>
                </a:solidFill>
                <a:latin typeface="+mn-lt"/>
                <a:ea typeface="+mn-ea"/>
                <a:cs typeface="+mn-cs"/>
              </a:rPr>
              <a:t>creix</a:t>
            </a:r>
            <a:r>
              <a:rPr lang="en-CA" altLang="de-DE" sz="2400" dirty="0">
                <a:solidFill>
                  <a:srgbClr val="333333"/>
                </a:solidFill>
                <a:latin typeface="+mn-lt"/>
                <a:ea typeface="+mn-ea"/>
                <a:cs typeface="+mn-cs"/>
              </a:rPr>
              <a:t> un </a:t>
            </a:r>
            <a:r>
              <a:rPr lang="en-CA" altLang="de-DE" sz="2400" dirty="0" err="1">
                <a:solidFill>
                  <a:srgbClr val="333333"/>
                </a:solidFill>
                <a:latin typeface="+mn-lt"/>
                <a:ea typeface="+mn-ea"/>
                <a:cs typeface="+mn-cs"/>
              </a:rPr>
              <a:t>arbre</a:t>
            </a:r>
            <a:r>
              <a:rPr lang="en-CA" altLang="de-DE" sz="2400" dirty="0">
                <a:solidFill>
                  <a:srgbClr val="333333"/>
                </a:solidFill>
                <a:latin typeface="+mn-lt"/>
                <a:ea typeface="+mn-ea"/>
                <a:cs typeface="+mn-cs"/>
              </a:rPr>
              <a:t> fruiter.</a:t>
            </a:r>
            <a:endParaRPr lang="en-US" altLang="de-DE" sz="2400" dirty="0">
              <a:solidFill>
                <a:srgbClr val="333333"/>
              </a:solidFill>
              <a:latin typeface="+mn-lt"/>
              <a:ea typeface="+mn-ea"/>
              <a:cs typeface="+mn-cs"/>
            </a:endParaRPr>
          </a:p>
        </p:txBody>
      </p:sp>
      <p:sp>
        <p:nvSpPr>
          <p:cNvPr id="222216" name="Rectangle 3"/>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Què farà el noi de vermell?</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101</a:t>
            </a:fld>
            <a:endParaRPr lang="de-DE" altLang="es-ES">
              <a:latin typeface="+mn-lt"/>
              <a:ea typeface="+mn-ea"/>
            </a:endParaRPr>
          </a:p>
        </p:txBody>
      </p:sp>
      <p:pic>
        <p:nvPicPr>
          <p:cNvPr id="6"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Recollint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flors</a:t>
            </a:r>
            <a:r>
              <a:rPr lang="en-CA" altLang="de-DE" sz="2400" dirty="0">
                <a:solidFill>
                  <a:srgbClr val="333333"/>
                </a:solidFill>
                <a:latin typeface="+mn-lt"/>
                <a:ea typeface="+mn-ea"/>
                <a:cs typeface="+mn-cs"/>
              </a:rPr>
              <a:t> per a la </a:t>
            </a:r>
            <a:r>
              <a:rPr lang="en-CA" altLang="de-DE" sz="2400" dirty="0" err="1">
                <a:solidFill>
                  <a:srgbClr val="333333"/>
                </a:solidFill>
                <a:latin typeface="+mn-lt"/>
                <a:ea typeface="+mn-ea"/>
                <a:cs typeface="+mn-cs"/>
              </a:rPr>
              <a:t>seva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parella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Capturant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abella</a:t>
            </a:r>
            <a:r>
              <a:rPr lang="en-CA" altLang="de-DE" sz="2400" dirty="0">
                <a:solidFill>
                  <a:srgbClr val="333333"/>
                </a:solidFill>
                <a:latin typeface="+mn-lt"/>
                <a:ea typeface="+mn-ea"/>
                <a:cs typeface="+mn-cs"/>
              </a:rPr>
              <a:t> per </a:t>
            </a:r>
            <a:r>
              <a:rPr lang="en-CA" altLang="de-DE" sz="2400" dirty="0" err="1">
                <a:solidFill>
                  <a:srgbClr val="333333"/>
                </a:solidFill>
                <a:latin typeface="+mn-lt"/>
                <a:ea typeface="+mn-ea"/>
                <a:cs typeface="+mn-cs"/>
              </a:rPr>
              <a:t>fer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mel</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Fent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 a la </a:t>
            </a:r>
            <a:r>
              <a:rPr lang="en-CA" altLang="de-DE" sz="2400" dirty="0" err="1">
                <a:solidFill>
                  <a:srgbClr val="333333"/>
                </a:solidFill>
                <a:latin typeface="+mn-lt"/>
                <a:ea typeface="+mn-ea"/>
                <a:cs typeface="+mn-cs"/>
              </a:rPr>
              <a:t>seva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parella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sp>
        <p:nvSpPr>
          <p:cNvPr id="22426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està fent el noi de vermell?</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102</a:t>
            </a:fld>
            <a:endParaRPr lang="de-DE" altLang="es-ES">
              <a:latin typeface="+mn-lt"/>
              <a:ea typeface="+mn-ea"/>
            </a:endParaRPr>
          </a:p>
        </p:txBody>
      </p:sp>
      <p:pic>
        <p:nvPicPr>
          <p:cNvPr id="6"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està fent el noi de vermell?</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103</a:t>
            </a:fld>
            <a:endParaRPr lang="de-DE" altLang="es-ES">
              <a:latin typeface="+mn-lt"/>
              <a:ea typeface="+mn-ea"/>
            </a:endParaRPr>
          </a:p>
        </p:txBody>
      </p:sp>
      <p:sp>
        <p:nvSpPr>
          <p:cNvPr id="226309"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Recollint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flors</a:t>
            </a:r>
            <a:r>
              <a:rPr lang="en-CA" altLang="de-DE" sz="2400" dirty="0">
                <a:solidFill>
                  <a:srgbClr val="333333"/>
                </a:solidFill>
                <a:latin typeface="+mn-lt"/>
                <a:ea typeface="+mn-ea"/>
                <a:cs typeface="+mn-cs"/>
              </a:rPr>
              <a:t> per a la </a:t>
            </a:r>
            <a:r>
              <a:rPr lang="en-CA" altLang="de-DE" sz="2400" dirty="0" err="1">
                <a:solidFill>
                  <a:srgbClr val="333333"/>
                </a:solidFill>
                <a:latin typeface="+mn-lt"/>
                <a:ea typeface="+mn-ea"/>
                <a:cs typeface="+mn-cs"/>
              </a:rPr>
              <a:t>seva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parella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Capturant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abella</a:t>
            </a:r>
            <a:r>
              <a:rPr lang="en-CA" altLang="de-DE" sz="2400" dirty="0">
                <a:solidFill>
                  <a:srgbClr val="333333"/>
                </a:solidFill>
                <a:latin typeface="+mn-lt"/>
                <a:ea typeface="+mn-ea"/>
                <a:cs typeface="+mn-cs"/>
              </a:rPr>
              <a:t> per </a:t>
            </a:r>
            <a:r>
              <a:rPr lang="en-CA" altLang="de-DE" sz="2400" dirty="0" err="1">
                <a:solidFill>
                  <a:srgbClr val="333333"/>
                </a:solidFill>
                <a:latin typeface="+mn-lt"/>
                <a:ea typeface="+mn-ea"/>
                <a:cs typeface="+mn-cs"/>
              </a:rPr>
              <a:t>fer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mel</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Fent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 a la </a:t>
            </a:r>
            <a:r>
              <a:rPr lang="en-CA" altLang="de-DE" sz="2400" dirty="0" err="1">
                <a:solidFill>
                  <a:srgbClr val="333333"/>
                </a:solidFill>
                <a:latin typeface="+mn-lt"/>
                <a:ea typeface="+mn-ea"/>
                <a:cs typeface="+mn-cs"/>
              </a:rPr>
              <a:t>seva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parella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6"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està fent el noi de vermell?</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104</a:t>
            </a:fld>
            <a:endParaRPr lang="de-DE" altLang="es-ES">
              <a:latin typeface="+mn-lt"/>
              <a:ea typeface="+mn-ea"/>
            </a:endParaRPr>
          </a:p>
        </p:txBody>
      </p:sp>
      <p:sp>
        <p:nvSpPr>
          <p:cNvPr id="228358"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Recollint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flors</a:t>
            </a:r>
            <a:r>
              <a:rPr lang="en-CA" altLang="de-DE" sz="2400" dirty="0">
                <a:solidFill>
                  <a:srgbClr val="333333"/>
                </a:solidFill>
                <a:latin typeface="+mn-lt"/>
                <a:ea typeface="+mn-ea"/>
                <a:cs typeface="+mn-cs"/>
              </a:rPr>
              <a:t> per a la </a:t>
            </a:r>
            <a:r>
              <a:rPr lang="en-CA" altLang="de-DE" sz="2400" dirty="0" err="1">
                <a:solidFill>
                  <a:srgbClr val="333333"/>
                </a:solidFill>
                <a:latin typeface="+mn-lt"/>
                <a:ea typeface="+mn-ea"/>
                <a:cs typeface="+mn-cs"/>
              </a:rPr>
              <a:t>seva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parella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Capturant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abella</a:t>
            </a:r>
            <a:r>
              <a:rPr lang="en-CA" altLang="de-DE" sz="2400" dirty="0">
                <a:solidFill>
                  <a:srgbClr val="333333"/>
                </a:solidFill>
                <a:latin typeface="+mn-lt"/>
                <a:ea typeface="+mn-ea"/>
                <a:cs typeface="+mn-cs"/>
              </a:rPr>
              <a:t> per </a:t>
            </a:r>
            <a:r>
              <a:rPr lang="en-CA" altLang="de-DE" sz="2400" dirty="0" err="1">
                <a:solidFill>
                  <a:srgbClr val="333333"/>
                </a:solidFill>
                <a:latin typeface="+mn-lt"/>
                <a:ea typeface="+mn-ea"/>
                <a:cs typeface="+mn-cs"/>
              </a:rPr>
              <a:t>fer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mel</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Fent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 a la </a:t>
            </a:r>
            <a:r>
              <a:rPr lang="en-CA" altLang="de-DE" sz="2400" dirty="0" err="1">
                <a:solidFill>
                  <a:srgbClr val="333333"/>
                </a:solidFill>
                <a:latin typeface="+mn-lt"/>
                <a:ea typeface="+mn-ea"/>
                <a:cs typeface="+mn-cs"/>
              </a:rPr>
              <a:t>seva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parella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6"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5"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està fent el noi de vermell?</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105</a:t>
            </a:fld>
            <a:endParaRPr lang="de-DE" altLang="es-ES">
              <a:latin typeface="+mn-lt"/>
              <a:ea typeface="+mn-ea"/>
            </a:endParaRPr>
          </a:p>
        </p:txBody>
      </p:sp>
      <p:sp>
        <p:nvSpPr>
          <p:cNvPr id="230406"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Recollint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flors</a:t>
            </a:r>
            <a:r>
              <a:rPr lang="en-CA" altLang="de-DE" sz="2400" dirty="0">
                <a:solidFill>
                  <a:srgbClr val="333333"/>
                </a:solidFill>
                <a:latin typeface="+mn-lt"/>
                <a:ea typeface="+mn-ea"/>
                <a:cs typeface="+mn-cs"/>
              </a:rPr>
              <a:t> per a la </a:t>
            </a:r>
            <a:r>
              <a:rPr lang="en-CA" altLang="de-DE" sz="2400" dirty="0" err="1">
                <a:solidFill>
                  <a:srgbClr val="333333"/>
                </a:solidFill>
                <a:latin typeface="+mn-lt"/>
                <a:ea typeface="+mn-ea"/>
                <a:cs typeface="+mn-cs"/>
              </a:rPr>
              <a:t>seva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parella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Capturant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abella</a:t>
            </a:r>
            <a:r>
              <a:rPr lang="en-CA" altLang="de-DE" sz="2400" dirty="0">
                <a:solidFill>
                  <a:srgbClr val="333333"/>
                </a:solidFill>
                <a:latin typeface="+mn-lt"/>
                <a:ea typeface="+mn-ea"/>
                <a:cs typeface="+mn-cs"/>
              </a:rPr>
              <a:t> per </a:t>
            </a:r>
            <a:r>
              <a:rPr lang="en-CA" altLang="de-DE" sz="2400" dirty="0" err="1">
                <a:solidFill>
                  <a:srgbClr val="333333"/>
                </a:solidFill>
                <a:latin typeface="+mn-lt"/>
                <a:ea typeface="+mn-ea"/>
                <a:cs typeface="+mn-cs"/>
              </a:rPr>
              <a:t>fer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mel</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Fent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 a la </a:t>
            </a:r>
            <a:r>
              <a:rPr lang="en-CA" altLang="de-DE" sz="2400" dirty="0" err="1">
                <a:solidFill>
                  <a:srgbClr val="333333"/>
                </a:solidFill>
                <a:latin typeface="+mn-lt"/>
                <a:ea typeface="+mn-ea"/>
                <a:cs typeface="+mn-cs"/>
              </a:rPr>
              <a:t>seva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parella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6"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està fent el noi de vermell?</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106</a:t>
            </a:fld>
            <a:endParaRPr lang="de-DE" altLang="es-ES">
              <a:latin typeface="+mn-lt"/>
              <a:ea typeface="+mn-ea"/>
            </a:endParaRPr>
          </a:p>
        </p:txBody>
      </p:sp>
      <p:sp>
        <p:nvSpPr>
          <p:cNvPr id="232454"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Recollint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flors</a:t>
            </a:r>
            <a:r>
              <a:rPr lang="en-CA" altLang="de-DE" sz="2400" dirty="0">
                <a:solidFill>
                  <a:srgbClr val="333333"/>
                </a:solidFill>
                <a:latin typeface="+mn-lt"/>
                <a:ea typeface="+mn-ea"/>
                <a:cs typeface="+mn-cs"/>
              </a:rPr>
              <a:t> per a la </a:t>
            </a:r>
            <a:r>
              <a:rPr lang="en-CA" altLang="de-DE" sz="2400" dirty="0" err="1">
                <a:solidFill>
                  <a:srgbClr val="333333"/>
                </a:solidFill>
                <a:latin typeface="+mn-lt"/>
                <a:ea typeface="+mn-ea"/>
                <a:cs typeface="+mn-cs"/>
              </a:rPr>
              <a:t>seva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parella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Capturant</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abella</a:t>
            </a:r>
            <a:r>
              <a:rPr lang="en-CA" altLang="de-DE" sz="2400" dirty="0">
                <a:solidFill>
                  <a:srgbClr val="333333"/>
                </a:solidFill>
                <a:latin typeface="+mn-lt"/>
                <a:ea typeface="+mn-ea"/>
                <a:cs typeface="+mn-cs"/>
              </a:rPr>
              <a:t> per </a:t>
            </a:r>
            <a:r>
              <a:rPr lang="en-CA" altLang="de-DE" sz="2400" dirty="0" err="1">
                <a:solidFill>
                  <a:srgbClr val="333333"/>
                </a:solidFill>
                <a:latin typeface="+mn-lt"/>
                <a:ea typeface="+mn-ea"/>
                <a:cs typeface="+mn-cs"/>
              </a:rPr>
              <a:t>fer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mel</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ea typeface="+mn-ea"/>
                <a:cs typeface="+mn-cs"/>
              </a:rPr>
              <a:t>Fent</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una</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broma</a:t>
            </a:r>
            <a:r>
              <a:rPr lang="en-CA" altLang="de-DE" sz="2400" dirty="0">
                <a:solidFill>
                  <a:srgbClr val="004992"/>
                </a:solidFill>
                <a:latin typeface="+mn-lt"/>
                <a:ea typeface="+mn-ea"/>
                <a:cs typeface="+mn-cs"/>
              </a:rPr>
              <a:t> a la </a:t>
            </a:r>
            <a:r>
              <a:rPr lang="en-CA" altLang="de-DE" sz="2400" dirty="0" err="1">
                <a:solidFill>
                  <a:srgbClr val="004992"/>
                </a:solidFill>
                <a:latin typeface="+mn-lt"/>
                <a:ea typeface="+mn-ea"/>
                <a:cs typeface="+mn-cs"/>
              </a:rPr>
              <a:t>seva</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parella</a:t>
            </a:r>
            <a:r>
              <a:rPr lang="en-CA" altLang="de-DE" sz="2400" dirty="0">
                <a:solidFill>
                  <a:srgbClr val="004992"/>
                </a:solidFill>
                <a:latin typeface="+mn-lt"/>
                <a:ea typeface="+mn-ea"/>
                <a:cs typeface="+mn-cs"/>
              </a:rPr>
              <a:t>.</a:t>
            </a:r>
            <a:endParaRPr lang="en-US" altLang="de-DE" sz="2400" dirty="0">
              <a:solidFill>
                <a:srgbClr val="004992"/>
              </a:solidFill>
              <a:latin typeface="+mn-lt"/>
              <a:ea typeface="+mn-ea"/>
              <a:cs typeface="+mn-cs"/>
            </a:endParaRPr>
          </a:p>
        </p:txBody>
      </p:sp>
      <p:pic>
        <p:nvPicPr>
          <p:cNvPr id="6"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estan planejant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107</a:t>
            </a:fld>
            <a:endParaRPr lang="de-DE" altLang="es-ES">
              <a:latin typeface="+mn-lt"/>
              <a:ea typeface="+mn-ea"/>
            </a:endParaRPr>
          </a:p>
        </p:txBody>
      </p:sp>
      <p:sp>
        <p:nvSpPr>
          <p:cNvPr id="23450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cita</a:t>
            </a:r>
            <a:r>
              <a:rPr lang="en-CA" altLang="de-DE" sz="2400" dirty="0">
                <a:solidFill>
                  <a:srgbClr val="333333"/>
                </a:solidFill>
                <a:latin typeface="+mn-lt"/>
                <a:ea typeface="+mn-ea"/>
                <a:cs typeface="+mn-cs"/>
              </a:rPr>
              <a:t> a la </a:t>
            </a:r>
            <a:r>
              <a:rPr lang="en-CA" altLang="de-DE" sz="2400" dirty="0" err="1">
                <a:solidFill>
                  <a:srgbClr val="333333"/>
                </a:solidFill>
                <a:latin typeface="+mn-lt"/>
                <a:ea typeface="+mn-ea"/>
                <a:cs typeface="+mn-cs"/>
              </a:rPr>
              <a:t>noia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Comprar</a:t>
            </a:r>
            <a:r>
              <a:rPr lang="en-CA" altLang="de-DE" sz="2400" dirty="0">
                <a:solidFill>
                  <a:srgbClr val="333333"/>
                </a:solidFill>
                <a:latin typeface="+mn-lt"/>
                <a:ea typeface="+mn-ea"/>
                <a:cs typeface="+mn-cs"/>
              </a:rPr>
              <a:t> caramels.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cs typeface="+mn-cs"/>
              </a:rPr>
              <a:t>Robar la </a:t>
            </a:r>
            <a:r>
              <a:rPr lang="en-CA" altLang="de-DE" sz="2400" dirty="0" err="1">
                <a:solidFill>
                  <a:srgbClr val="333333"/>
                </a:solidFill>
                <a:latin typeface="+mn-lt"/>
                <a:ea typeface="+mn-ea"/>
                <a:cs typeface="+mn-cs"/>
              </a:rPr>
              <a:t>botiga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6"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cita</a:t>
            </a:r>
            <a:r>
              <a:rPr lang="en-CA" altLang="de-DE" sz="2400" dirty="0">
                <a:solidFill>
                  <a:srgbClr val="333333"/>
                </a:solidFill>
                <a:latin typeface="+mn-lt"/>
                <a:ea typeface="+mn-ea"/>
                <a:cs typeface="+mn-cs"/>
              </a:rPr>
              <a:t> a la </a:t>
            </a:r>
            <a:r>
              <a:rPr lang="en-CA" altLang="de-DE" sz="2400" dirty="0" err="1">
                <a:solidFill>
                  <a:srgbClr val="333333"/>
                </a:solidFill>
                <a:latin typeface="+mn-lt"/>
                <a:ea typeface="+mn-ea"/>
                <a:cs typeface="+mn-cs"/>
              </a:rPr>
              <a:t>noia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Comprar</a:t>
            </a:r>
            <a:r>
              <a:rPr lang="en-CA" altLang="de-DE" sz="2400" dirty="0">
                <a:solidFill>
                  <a:srgbClr val="333333"/>
                </a:solidFill>
                <a:latin typeface="+mn-lt"/>
                <a:ea typeface="+mn-ea"/>
                <a:cs typeface="+mn-cs"/>
              </a:rPr>
              <a:t> caramels.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cs typeface="+mn-cs"/>
              </a:rPr>
              <a:t>Robar la </a:t>
            </a:r>
            <a:r>
              <a:rPr lang="en-CA" altLang="de-DE" sz="2400" dirty="0" err="1">
                <a:solidFill>
                  <a:srgbClr val="333333"/>
                </a:solidFill>
                <a:latin typeface="+mn-lt"/>
                <a:ea typeface="+mn-ea"/>
                <a:cs typeface="+mn-cs"/>
              </a:rPr>
              <a:t>botiga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sp>
        <p:nvSpPr>
          <p:cNvPr id="2365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estan planejant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108</a:t>
            </a:fld>
            <a:endParaRPr lang="de-DE" altLang="es-ES">
              <a:latin typeface="+mn-lt"/>
              <a:ea typeface="+mn-ea"/>
            </a:endParaRPr>
          </a:p>
        </p:txBody>
      </p:sp>
      <p:pic>
        <p:nvPicPr>
          <p:cNvPr id="6"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7"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cita</a:t>
            </a:r>
            <a:r>
              <a:rPr lang="en-CA" altLang="de-DE" sz="2400" dirty="0">
                <a:solidFill>
                  <a:srgbClr val="333333"/>
                </a:solidFill>
                <a:latin typeface="+mn-lt"/>
                <a:ea typeface="+mn-ea"/>
                <a:cs typeface="+mn-cs"/>
              </a:rPr>
              <a:t> a la </a:t>
            </a:r>
            <a:r>
              <a:rPr lang="en-CA" altLang="de-DE" sz="2400" dirty="0" err="1">
                <a:solidFill>
                  <a:srgbClr val="333333"/>
                </a:solidFill>
                <a:latin typeface="+mn-lt"/>
                <a:ea typeface="+mn-ea"/>
                <a:cs typeface="+mn-cs"/>
              </a:rPr>
              <a:t>noia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Comprar</a:t>
            </a:r>
            <a:r>
              <a:rPr lang="en-CA" altLang="de-DE" sz="2400" dirty="0">
                <a:solidFill>
                  <a:srgbClr val="333333"/>
                </a:solidFill>
                <a:latin typeface="+mn-lt"/>
                <a:ea typeface="+mn-ea"/>
                <a:cs typeface="+mn-cs"/>
              </a:rPr>
              <a:t> caramels.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cs typeface="+mn-cs"/>
              </a:rPr>
              <a:t>Robar la </a:t>
            </a:r>
            <a:r>
              <a:rPr lang="en-CA" altLang="de-DE" sz="2400" dirty="0" err="1">
                <a:solidFill>
                  <a:srgbClr val="333333"/>
                </a:solidFill>
                <a:latin typeface="+mn-lt"/>
                <a:ea typeface="+mn-ea"/>
                <a:cs typeface="+mn-cs"/>
              </a:rPr>
              <a:t>botiga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sp>
        <p:nvSpPr>
          <p:cNvPr id="2385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estan planejant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109</a:t>
            </a:fld>
            <a:endParaRPr lang="de-DE" altLang="es-ES">
              <a:latin typeface="+mn-lt"/>
              <a:ea typeface="+mn-ea"/>
            </a:endParaRPr>
          </a:p>
        </p:txBody>
      </p:sp>
      <p:pic>
        <p:nvPicPr>
          <p:cNvPr id="6"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7"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cita</a:t>
            </a:r>
            <a:r>
              <a:rPr lang="en-CA" altLang="de-DE" sz="2400" dirty="0">
                <a:solidFill>
                  <a:srgbClr val="333333"/>
                </a:solidFill>
                <a:latin typeface="+mn-lt"/>
                <a:ea typeface="+mn-ea"/>
                <a:cs typeface="+mn-cs"/>
              </a:rPr>
              <a:t> a la </a:t>
            </a:r>
            <a:r>
              <a:rPr lang="en-CA" altLang="de-DE" sz="2400" dirty="0" err="1">
                <a:solidFill>
                  <a:srgbClr val="333333"/>
                </a:solidFill>
                <a:latin typeface="+mn-lt"/>
                <a:ea typeface="+mn-ea"/>
                <a:cs typeface="+mn-cs"/>
              </a:rPr>
              <a:t>noia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Comprar</a:t>
            </a:r>
            <a:r>
              <a:rPr lang="en-CA" altLang="de-DE" sz="2400" dirty="0">
                <a:solidFill>
                  <a:srgbClr val="333333"/>
                </a:solidFill>
                <a:latin typeface="+mn-lt"/>
                <a:ea typeface="+mn-ea"/>
                <a:cs typeface="+mn-cs"/>
              </a:rPr>
              <a:t> caramels.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cs typeface="+mn-cs"/>
              </a:rPr>
              <a:t>Robar la </a:t>
            </a:r>
            <a:r>
              <a:rPr lang="en-CA" altLang="de-DE" sz="2400" dirty="0" err="1">
                <a:solidFill>
                  <a:srgbClr val="333333"/>
                </a:solidFill>
                <a:latin typeface="+mn-lt"/>
                <a:ea typeface="+mn-ea"/>
                <a:cs typeface="+mn-cs"/>
              </a:rPr>
              <a:t>botiga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sp>
        <p:nvSpPr>
          <p:cNvPr id="24064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estan planejant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110</a:t>
            </a:fld>
            <a:endParaRPr lang="de-DE" altLang="es-ES">
              <a:latin typeface="+mn-lt"/>
              <a:ea typeface="+mn-ea"/>
            </a:endParaRPr>
          </a:p>
        </p:txBody>
      </p:sp>
      <p:pic>
        <p:nvPicPr>
          <p:cNvPr id="6"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MS PGothic" pitchFamily="34" charset="-128"/>
                <a:cs typeface="Times New Roman" charset="0"/>
              </a:defRPr>
            </a:lvl1pPr>
            <a:lvl2pPr marL="742950" indent="-285750">
              <a:spcBef>
                <a:spcPct val="20000"/>
              </a:spcBef>
              <a:buClr>
                <a:srgbClr val="336699"/>
              </a:buClr>
              <a:buChar char="•"/>
              <a:defRPr sz="2800">
                <a:solidFill>
                  <a:schemeClr val="tx1"/>
                </a:solidFill>
                <a:latin typeface="Verdana" pitchFamily="34" charset="0"/>
                <a:ea typeface="Times New Roman" charset="0"/>
                <a:cs typeface="Times New Roman" charset="0"/>
              </a:defRPr>
            </a:lvl2pPr>
            <a:lvl3pPr marL="1143000" indent="-228600">
              <a:spcBef>
                <a:spcPct val="20000"/>
              </a:spcBef>
              <a:buClr>
                <a:srgbClr val="336699"/>
              </a:buClr>
              <a:buChar char="•"/>
              <a:defRPr sz="2400">
                <a:solidFill>
                  <a:schemeClr val="tx1"/>
                </a:solidFill>
                <a:latin typeface="Verdana" pitchFamily="34" charset="0"/>
                <a:ea typeface="Times New Roman" charset="0"/>
                <a:cs typeface="Times New Roman" charset="0"/>
              </a:defRPr>
            </a:lvl3pPr>
            <a:lvl4pPr marL="16002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4pPr>
            <a:lvl5pPr marL="2057400" indent="-228600">
              <a:spcBef>
                <a:spcPct val="20000"/>
              </a:spcBef>
              <a:buClr>
                <a:srgbClr val="336699"/>
              </a:buClr>
              <a:buChar char="•"/>
              <a:defRPr sz="2000">
                <a:solidFill>
                  <a:schemeClr val="tx1"/>
                </a:solidFill>
                <a:latin typeface="Verdana" pitchFamily="34" charset="0"/>
                <a:ea typeface="Times New Roman"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charset="0"/>
                <a:cs typeface="Times New Roman"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cita</a:t>
            </a:r>
            <a:r>
              <a:rPr lang="en-CA" altLang="de-DE" sz="2400" dirty="0">
                <a:solidFill>
                  <a:srgbClr val="333333"/>
                </a:solidFill>
                <a:latin typeface="+mn-lt"/>
                <a:ea typeface="+mn-ea"/>
                <a:cs typeface="+mn-cs"/>
              </a:rPr>
              <a:t> a la </a:t>
            </a:r>
            <a:r>
              <a:rPr lang="en-CA" altLang="de-DE" sz="2400" dirty="0" err="1">
                <a:solidFill>
                  <a:srgbClr val="333333"/>
                </a:solidFill>
                <a:latin typeface="+mn-lt"/>
                <a:ea typeface="+mn-ea"/>
                <a:cs typeface="+mn-cs"/>
              </a:rPr>
              <a:t>noia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Comprar</a:t>
            </a:r>
            <a:r>
              <a:rPr lang="en-CA" altLang="de-DE" sz="2400" dirty="0">
                <a:solidFill>
                  <a:srgbClr val="333333"/>
                </a:solidFill>
                <a:latin typeface="+mn-lt"/>
                <a:ea typeface="+mn-ea"/>
                <a:cs typeface="+mn-cs"/>
              </a:rPr>
              <a:t> caramels.</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mn-lt"/>
                <a:ea typeface="+mn-ea"/>
                <a:cs typeface="+mn-cs"/>
              </a:rPr>
              <a:t>Robar la </a:t>
            </a:r>
            <a:r>
              <a:rPr lang="en-CA" altLang="de-DE" sz="2400" dirty="0" err="1">
                <a:solidFill>
                  <a:srgbClr val="004992"/>
                </a:solidFill>
                <a:latin typeface="+mn-lt"/>
                <a:ea typeface="+mn-ea"/>
                <a:cs typeface="+mn-cs"/>
              </a:rPr>
              <a:t>botiga</a:t>
            </a:r>
            <a:r>
              <a:rPr lang="en-CA" altLang="de-DE" sz="2400" dirty="0">
                <a:solidFill>
                  <a:srgbClr val="004992"/>
                </a:solidFill>
                <a:latin typeface="+mn-lt"/>
                <a:ea typeface="+mn-ea"/>
                <a:cs typeface="+mn-cs"/>
              </a:rPr>
              <a:t>.</a:t>
            </a:r>
            <a:endParaRPr lang="en-US" altLang="de-DE" sz="2400" dirty="0">
              <a:solidFill>
                <a:srgbClr val="004992"/>
              </a:solidFill>
              <a:latin typeface="+mn-lt"/>
              <a:ea typeface="+mn-ea"/>
              <a:cs typeface="+mn-cs"/>
            </a:endParaRPr>
          </a:p>
        </p:txBody>
      </p:sp>
      <p:sp>
        <p:nvSpPr>
          <p:cNvPr id="24269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estan planejant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F91A5CF3-1838-4B67-834B-7E9B24845B2F}" type="slidenum">
              <a:rPr lang="de-DE" altLang="es-ES" smtClean="0">
                <a:latin typeface="+mn-lt"/>
                <a:ea typeface="+mn-ea"/>
              </a:rPr>
              <a:pPr/>
              <a:t>111</a:t>
            </a:fld>
            <a:endParaRPr lang="de-DE" altLang="es-ES">
              <a:latin typeface="+mn-lt"/>
              <a:ea typeface="+mn-ea"/>
            </a:endParaRPr>
          </a:p>
        </p:txBody>
      </p:sp>
      <p:pic>
        <p:nvPicPr>
          <p:cNvPr id="6"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112</a:t>
            </a:fld>
            <a:endParaRPr lang="de-DE" altLang="es-ES">
              <a:latin typeface="+mn-lt"/>
              <a:ea typeface="+mn-ea"/>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sz="2400" dirty="0"/>
          </a:p>
          <a:p>
            <a:pPr marL="342900" lvl="0" indent="-342900" defTabSz="914400" fontAlgn="base">
              <a:buClr>
                <a:srgbClr val="333333"/>
              </a:buClr>
              <a:buFont typeface="WingDings"/>
              <a:buChar char=""/>
            </a:pPr>
            <a:r>
              <a:rPr lang="en-GB" altLang="de-DE" sz="2400" dirty="0">
                <a:solidFill>
                  <a:srgbClr val="333333"/>
                </a:solidFill>
              </a:rPr>
              <a:t>Les expressions facials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els</a:t>
            </a:r>
            <a:r>
              <a:rPr lang="en-GB" altLang="de-DE" sz="2400" dirty="0">
                <a:solidFill>
                  <a:srgbClr val="333333"/>
                </a:solidFill>
              </a:rPr>
              <a:t> </a:t>
            </a:r>
            <a:r>
              <a:rPr lang="en-GB" altLang="de-DE" sz="2400" dirty="0" err="1">
                <a:solidFill>
                  <a:srgbClr val="333333"/>
                </a:solidFill>
              </a:rPr>
              <a:t>gestos</a:t>
            </a:r>
            <a:r>
              <a:rPr lang="en-GB" altLang="de-DE" sz="2400" dirty="0">
                <a:solidFill>
                  <a:srgbClr val="333333"/>
                </a:solidFill>
              </a:rPr>
              <a:t> </a:t>
            </a:r>
            <a:r>
              <a:rPr lang="en-GB" altLang="de-DE" sz="2400" dirty="0" err="1">
                <a:solidFill>
                  <a:srgbClr val="333333"/>
                </a:solidFill>
              </a:rPr>
              <a:t>proveeixen</a:t>
            </a:r>
            <a:r>
              <a:rPr lang="en-GB" altLang="de-DE" sz="2400" dirty="0">
                <a:solidFill>
                  <a:srgbClr val="333333"/>
                </a:solidFill>
              </a:rPr>
              <a:t> </a:t>
            </a:r>
            <a:r>
              <a:rPr lang="en-GB" altLang="de-DE" sz="2400" dirty="0" err="1">
                <a:solidFill>
                  <a:srgbClr val="333333"/>
                </a:solidFill>
              </a:rPr>
              <a:t>claus</a:t>
            </a:r>
            <a:r>
              <a:rPr lang="en-GB" altLang="de-DE" sz="2400" dirty="0">
                <a:solidFill>
                  <a:srgbClr val="333333"/>
                </a:solidFill>
              </a:rPr>
              <a:t> </a:t>
            </a:r>
            <a:r>
              <a:rPr lang="en-GB" altLang="de-DE" sz="2400" dirty="0" err="1">
                <a:solidFill>
                  <a:srgbClr val="333333"/>
                </a:solidFill>
              </a:rPr>
              <a:t>importants</a:t>
            </a:r>
            <a:r>
              <a:rPr lang="en-GB" altLang="de-DE" sz="2400" dirty="0">
                <a:solidFill>
                  <a:srgbClr val="333333"/>
                </a:solidFill>
              </a:rPr>
              <a:t> per </a:t>
            </a:r>
            <a:r>
              <a:rPr lang="en-GB" altLang="de-DE" sz="2400" dirty="0" err="1">
                <a:solidFill>
                  <a:srgbClr val="333333"/>
                </a:solidFill>
              </a:rPr>
              <a:t>saber</a:t>
            </a:r>
            <a:r>
              <a:rPr lang="en-GB" altLang="de-DE" sz="2400" dirty="0">
                <a:solidFill>
                  <a:srgbClr val="333333"/>
                </a:solidFill>
              </a:rPr>
              <a:t> com se sent </a:t>
            </a:r>
            <a:r>
              <a:rPr lang="en-GB" altLang="de-DE" sz="2400" dirty="0" err="1">
                <a:solidFill>
                  <a:srgbClr val="333333"/>
                </a:solidFill>
              </a:rPr>
              <a:t>algú</a:t>
            </a:r>
            <a:r>
              <a:rPr lang="en-GB" altLang="de-DE" sz="2400" dirty="0">
                <a:solidFill>
                  <a:srgbClr val="333333"/>
                </a:solidFill>
              </a:rPr>
              <a:t>, </a:t>
            </a:r>
            <a:r>
              <a:rPr lang="en-GB" altLang="de-DE" sz="2400" dirty="0" err="1">
                <a:solidFill>
                  <a:srgbClr val="333333"/>
                </a:solidFill>
              </a:rPr>
              <a:t>però</a:t>
            </a:r>
            <a:r>
              <a:rPr lang="en-GB" altLang="de-DE" sz="2400" dirty="0">
                <a:solidFill>
                  <a:srgbClr val="333333"/>
                </a:solidFill>
              </a:rPr>
              <a:t> de </a:t>
            </a:r>
            <a:r>
              <a:rPr lang="en-GB" altLang="de-DE" sz="2400" dirty="0" err="1">
                <a:solidFill>
                  <a:srgbClr val="333333"/>
                </a:solidFill>
              </a:rPr>
              <a:t>vegades</a:t>
            </a:r>
            <a:r>
              <a:rPr lang="en-GB" altLang="de-DE" sz="2400" dirty="0">
                <a:solidFill>
                  <a:srgbClr val="333333"/>
                </a:solidFill>
              </a:rPr>
              <a:t> </a:t>
            </a:r>
            <a:r>
              <a:rPr lang="en-GB" altLang="de-DE" sz="2400" dirty="0" err="1">
                <a:solidFill>
                  <a:srgbClr val="333333"/>
                </a:solidFill>
              </a:rPr>
              <a:t>poden</a:t>
            </a:r>
            <a:r>
              <a:rPr lang="en-GB" altLang="de-DE" sz="2400" dirty="0">
                <a:solidFill>
                  <a:srgbClr val="333333"/>
                </a:solidFill>
              </a:rPr>
              <a:t> </a:t>
            </a:r>
            <a:r>
              <a:rPr lang="en-GB" altLang="de-DE" sz="2400" dirty="0" err="1">
                <a:solidFill>
                  <a:srgbClr val="333333"/>
                </a:solidFill>
              </a:rPr>
              <a:t>resultar</a:t>
            </a:r>
            <a:r>
              <a:rPr lang="en-GB" altLang="de-DE" sz="2400" dirty="0">
                <a:solidFill>
                  <a:srgbClr val="333333"/>
                </a:solidFill>
              </a:rPr>
              <a:t> confuses.</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113</a:t>
            </a:fld>
            <a:endParaRPr lang="de-DE" altLang="es-ES">
              <a:latin typeface="+mn-lt"/>
              <a:ea typeface="+mn-ea"/>
            </a:endParaRPr>
          </a:p>
        </p:txBody>
      </p:sp>
    </p:spTree>
    <p:extLst>
      <p:ext uri="{BB962C8B-B14F-4D97-AF65-F5344CB8AC3E}">
        <p14:creationId xmlns:p14="http://schemas.microsoft.com/office/powerpoint/2010/main" val="30610126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sz="2400" dirty="0"/>
          </a:p>
          <a:p>
            <a:pPr marL="342900" lvl="0" indent="-342900" defTabSz="914400" fontAlgn="base">
              <a:buClr>
                <a:srgbClr val="333333"/>
              </a:buClr>
              <a:buFont typeface="WingDings"/>
              <a:buChar char=""/>
            </a:pPr>
            <a:r>
              <a:rPr lang="en-GB" altLang="de-DE" sz="2400" dirty="0">
                <a:solidFill>
                  <a:srgbClr val="333333"/>
                </a:solidFill>
              </a:rPr>
              <a:t>Les expressions facials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els</a:t>
            </a:r>
            <a:r>
              <a:rPr lang="en-GB" altLang="de-DE" sz="2400" dirty="0">
                <a:solidFill>
                  <a:srgbClr val="333333"/>
                </a:solidFill>
              </a:rPr>
              <a:t> </a:t>
            </a:r>
            <a:r>
              <a:rPr lang="en-GB" altLang="de-DE" sz="2400" dirty="0" err="1">
                <a:solidFill>
                  <a:srgbClr val="333333"/>
                </a:solidFill>
              </a:rPr>
              <a:t>gestos</a:t>
            </a:r>
            <a:r>
              <a:rPr lang="en-GB" altLang="de-DE" sz="2400" dirty="0">
                <a:solidFill>
                  <a:srgbClr val="333333"/>
                </a:solidFill>
              </a:rPr>
              <a:t> </a:t>
            </a:r>
            <a:r>
              <a:rPr lang="en-GB" altLang="de-DE" sz="2400" dirty="0" err="1">
                <a:solidFill>
                  <a:srgbClr val="333333"/>
                </a:solidFill>
              </a:rPr>
              <a:t>proveeixen</a:t>
            </a:r>
            <a:r>
              <a:rPr lang="en-GB" altLang="de-DE" sz="2400" dirty="0">
                <a:solidFill>
                  <a:srgbClr val="333333"/>
                </a:solidFill>
              </a:rPr>
              <a:t> </a:t>
            </a:r>
            <a:r>
              <a:rPr lang="en-GB" altLang="de-DE" sz="2400" dirty="0" err="1">
                <a:solidFill>
                  <a:srgbClr val="333333"/>
                </a:solidFill>
              </a:rPr>
              <a:t>claus</a:t>
            </a:r>
            <a:r>
              <a:rPr lang="en-GB" altLang="de-DE" sz="2400" dirty="0">
                <a:solidFill>
                  <a:srgbClr val="333333"/>
                </a:solidFill>
              </a:rPr>
              <a:t> </a:t>
            </a:r>
            <a:r>
              <a:rPr lang="en-GB" altLang="de-DE" sz="2400" dirty="0" err="1">
                <a:solidFill>
                  <a:srgbClr val="333333"/>
                </a:solidFill>
              </a:rPr>
              <a:t>importants</a:t>
            </a:r>
            <a:r>
              <a:rPr lang="en-GB" altLang="de-DE" sz="2400" dirty="0">
                <a:solidFill>
                  <a:srgbClr val="333333"/>
                </a:solidFill>
              </a:rPr>
              <a:t> per </a:t>
            </a:r>
            <a:r>
              <a:rPr lang="en-GB" altLang="de-DE" sz="2400" dirty="0" err="1">
                <a:solidFill>
                  <a:srgbClr val="333333"/>
                </a:solidFill>
              </a:rPr>
              <a:t>saber</a:t>
            </a:r>
            <a:r>
              <a:rPr lang="en-GB" altLang="de-DE" sz="2400" dirty="0">
                <a:solidFill>
                  <a:srgbClr val="333333"/>
                </a:solidFill>
              </a:rPr>
              <a:t> com se sent </a:t>
            </a:r>
            <a:r>
              <a:rPr lang="en-GB" altLang="de-DE" sz="2400" dirty="0" err="1">
                <a:solidFill>
                  <a:srgbClr val="333333"/>
                </a:solidFill>
              </a:rPr>
              <a:t>algú</a:t>
            </a:r>
            <a:r>
              <a:rPr lang="en-GB" altLang="de-DE" sz="2400" dirty="0">
                <a:solidFill>
                  <a:srgbClr val="333333"/>
                </a:solidFill>
              </a:rPr>
              <a:t>, </a:t>
            </a:r>
            <a:r>
              <a:rPr lang="en-GB" altLang="de-DE" sz="2400" dirty="0" err="1">
                <a:solidFill>
                  <a:srgbClr val="333333"/>
                </a:solidFill>
              </a:rPr>
              <a:t>però</a:t>
            </a:r>
            <a:r>
              <a:rPr lang="en-GB" altLang="de-DE" sz="2400" dirty="0">
                <a:solidFill>
                  <a:srgbClr val="333333"/>
                </a:solidFill>
              </a:rPr>
              <a:t> de </a:t>
            </a:r>
            <a:r>
              <a:rPr lang="en-GB" altLang="de-DE" sz="2400" dirty="0" err="1">
                <a:solidFill>
                  <a:srgbClr val="333333"/>
                </a:solidFill>
              </a:rPr>
              <a:t>vegades</a:t>
            </a:r>
            <a:r>
              <a:rPr lang="en-GB" altLang="de-DE" sz="2400" dirty="0">
                <a:solidFill>
                  <a:srgbClr val="333333"/>
                </a:solidFill>
              </a:rPr>
              <a:t> </a:t>
            </a:r>
            <a:r>
              <a:rPr lang="en-GB" altLang="de-DE" sz="2400" dirty="0" err="1">
                <a:solidFill>
                  <a:srgbClr val="333333"/>
                </a:solidFill>
              </a:rPr>
              <a:t>poden</a:t>
            </a:r>
            <a:r>
              <a:rPr lang="en-GB" altLang="de-DE" sz="2400" dirty="0">
                <a:solidFill>
                  <a:srgbClr val="333333"/>
                </a:solidFill>
              </a:rPr>
              <a:t> </a:t>
            </a:r>
            <a:r>
              <a:rPr lang="en-GB" altLang="de-DE" sz="2400" dirty="0" err="1">
                <a:solidFill>
                  <a:srgbClr val="333333"/>
                </a:solidFill>
              </a:rPr>
              <a:t>resultar</a:t>
            </a:r>
            <a:r>
              <a:rPr lang="en-GB" altLang="de-DE" sz="2400" dirty="0">
                <a:solidFill>
                  <a:srgbClr val="333333"/>
                </a:solidFill>
              </a:rPr>
              <a:t> confuses.</a:t>
            </a:r>
          </a:p>
          <a:p>
            <a:pPr marL="342900" lvl="0" indent="-342900" defTabSz="914400" fontAlgn="base">
              <a:buClr>
                <a:srgbClr val="333333"/>
              </a:buClr>
              <a:buFont typeface="WingDings"/>
              <a:buChar char=""/>
            </a:pPr>
            <a:r>
              <a:rPr lang="en-US" altLang="de-DE" sz="2400" dirty="0">
                <a:solidFill>
                  <a:srgbClr val="333333"/>
                </a:solidFill>
              </a:rPr>
              <a:t>A </a:t>
            </a:r>
            <a:r>
              <a:rPr lang="en-US" altLang="de-DE" sz="2400" dirty="0" err="1">
                <a:solidFill>
                  <a:srgbClr val="333333"/>
                </a:solidFill>
              </a:rPr>
              <a:t>l'avaluar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disponible.</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114</a:t>
            </a:fld>
            <a:endParaRPr lang="de-DE" altLang="es-ES">
              <a:latin typeface="+mn-lt"/>
              <a:ea typeface="+mn-ea"/>
            </a:endParaRPr>
          </a:p>
        </p:txBody>
      </p:sp>
    </p:spTree>
    <p:extLst>
      <p:ext uri="{BB962C8B-B14F-4D97-AF65-F5344CB8AC3E}">
        <p14:creationId xmlns:p14="http://schemas.microsoft.com/office/powerpoint/2010/main" val="3282320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sz="2400" dirty="0"/>
          </a:p>
          <a:p>
            <a:pPr marL="342900" lvl="0" indent="-342900" defTabSz="914400" fontAlgn="base">
              <a:buClr>
                <a:srgbClr val="333333"/>
              </a:buClr>
              <a:buFont typeface="WingDings"/>
              <a:buChar char=""/>
            </a:pPr>
            <a:r>
              <a:rPr lang="en-GB" altLang="de-DE" sz="2400" dirty="0">
                <a:solidFill>
                  <a:srgbClr val="333333"/>
                </a:solidFill>
              </a:rPr>
              <a:t>Les expressions facials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els</a:t>
            </a:r>
            <a:r>
              <a:rPr lang="en-GB" altLang="de-DE" sz="2400" dirty="0">
                <a:solidFill>
                  <a:srgbClr val="333333"/>
                </a:solidFill>
              </a:rPr>
              <a:t> </a:t>
            </a:r>
            <a:r>
              <a:rPr lang="en-GB" altLang="de-DE" sz="2400" dirty="0" err="1">
                <a:solidFill>
                  <a:srgbClr val="333333"/>
                </a:solidFill>
              </a:rPr>
              <a:t>gestos</a:t>
            </a:r>
            <a:r>
              <a:rPr lang="en-GB" altLang="de-DE" sz="2400" dirty="0">
                <a:solidFill>
                  <a:srgbClr val="333333"/>
                </a:solidFill>
              </a:rPr>
              <a:t> </a:t>
            </a:r>
            <a:r>
              <a:rPr lang="en-GB" altLang="de-DE" sz="2400" dirty="0" err="1">
                <a:solidFill>
                  <a:srgbClr val="333333"/>
                </a:solidFill>
              </a:rPr>
              <a:t>proveeixen</a:t>
            </a:r>
            <a:r>
              <a:rPr lang="en-GB" altLang="de-DE" sz="2400" dirty="0">
                <a:solidFill>
                  <a:srgbClr val="333333"/>
                </a:solidFill>
              </a:rPr>
              <a:t> </a:t>
            </a:r>
            <a:r>
              <a:rPr lang="en-GB" altLang="de-DE" sz="2400" dirty="0" err="1">
                <a:solidFill>
                  <a:srgbClr val="333333"/>
                </a:solidFill>
              </a:rPr>
              <a:t>claus</a:t>
            </a:r>
            <a:r>
              <a:rPr lang="en-GB" altLang="de-DE" sz="2400" dirty="0">
                <a:solidFill>
                  <a:srgbClr val="333333"/>
                </a:solidFill>
              </a:rPr>
              <a:t> </a:t>
            </a:r>
            <a:r>
              <a:rPr lang="en-GB" altLang="de-DE" sz="2400" dirty="0" err="1">
                <a:solidFill>
                  <a:srgbClr val="333333"/>
                </a:solidFill>
              </a:rPr>
              <a:t>importants</a:t>
            </a:r>
            <a:r>
              <a:rPr lang="en-GB" altLang="de-DE" sz="2400" dirty="0">
                <a:solidFill>
                  <a:srgbClr val="333333"/>
                </a:solidFill>
              </a:rPr>
              <a:t> per </a:t>
            </a:r>
            <a:r>
              <a:rPr lang="en-GB" altLang="de-DE" sz="2400" dirty="0" err="1">
                <a:solidFill>
                  <a:srgbClr val="333333"/>
                </a:solidFill>
              </a:rPr>
              <a:t>saber</a:t>
            </a:r>
            <a:r>
              <a:rPr lang="en-GB" altLang="de-DE" sz="2400" dirty="0">
                <a:solidFill>
                  <a:srgbClr val="333333"/>
                </a:solidFill>
              </a:rPr>
              <a:t> com se sent </a:t>
            </a:r>
            <a:r>
              <a:rPr lang="en-GB" altLang="de-DE" sz="2400" dirty="0" err="1">
                <a:solidFill>
                  <a:srgbClr val="333333"/>
                </a:solidFill>
              </a:rPr>
              <a:t>algú</a:t>
            </a:r>
            <a:r>
              <a:rPr lang="en-GB" altLang="de-DE" sz="2400" dirty="0">
                <a:solidFill>
                  <a:srgbClr val="333333"/>
                </a:solidFill>
              </a:rPr>
              <a:t>, </a:t>
            </a:r>
            <a:r>
              <a:rPr lang="en-GB" altLang="de-DE" sz="2400" dirty="0" err="1">
                <a:solidFill>
                  <a:srgbClr val="333333"/>
                </a:solidFill>
              </a:rPr>
              <a:t>però</a:t>
            </a:r>
            <a:r>
              <a:rPr lang="en-GB" altLang="de-DE" sz="2400" dirty="0">
                <a:solidFill>
                  <a:srgbClr val="333333"/>
                </a:solidFill>
              </a:rPr>
              <a:t> de </a:t>
            </a:r>
            <a:r>
              <a:rPr lang="en-GB" altLang="de-DE" sz="2400" dirty="0" err="1">
                <a:solidFill>
                  <a:srgbClr val="333333"/>
                </a:solidFill>
              </a:rPr>
              <a:t>vegades</a:t>
            </a:r>
            <a:r>
              <a:rPr lang="en-GB" altLang="de-DE" sz="2400" dirty="0">
                <a:solidFill>
                  <a:srgbClr val="333333"/>
                </a:solidFill>
              </a:rPr>
              <a:t> </a:t>
            </a:r>
            <a:r>
              <a:rPr lang="en-GB" altLang="de-DE" sz="2400" dirty="0" err="1">
                <a:solidFill>
                  <a:srgbClr val="333333"/>
                </a:solidFill>
              </a:rPr>
              <a:t>poden</a:t>
            </a:r>
            <a:r>
              <a:rPr lang="en-GB" altLang="de-DE" sz="2400" dirty="0">
                <a:solidFill>
                  <a:srgbClr val="333333"/>
                </a:solidFill>
              </a:rPr>
              <a:t> </a:t>
            </a:r>
            <a:r>
              <a:rPr lang="en-GB" altLang="de-DE" sz="2400" dirty="0" err="1">
                <a:solidFill>
                  <a:srgbClr val="333333"/>
                </a:solidFill>
              </a:rPr>
              <a:t>resultar</a:t>
            </a:r>
            <a:r>
              <a:rPr lang="en-GB" altLang="de-DE" sz="2400" dirty="0">
                <a:solidFill>
                  <a:srgbClr val="333333"/>
                </a:solidFill>
              </a:rPr>
              <a:t> confuses.</a:t>
            </a:r>
          </a:p>
          <a:p>
            <a:pPr marL="342900" lvl="0" indent="-342900" defTabSz="914400" fontAlgn="base">
              <a:buClr>
                <a:srgbClr val="333333"/>
              </a:buClr>
              <a:buFont typeface="WingDings"/>
              <a:buChar char=""/>
            </a:pPr>
            <a:r>
              <a:rPr lang="en-US" altLang="de-DE" sz="2400" dirty="0">
                <a:solidFill>
                  <a:srgbClr val="333333"/>
                </a:solidFill>
              </a:rPr>
              <a:t>A </a:t>
            </a:r>
            <a:r>
              <a:rPr lang="en-US" altLang="de-DE" sz="2400" dirty="0" err="1">
                <a:solidFill>
                  <a:srgbClr val="333333"/>
                </a:solidFill>
              </a:rPr>
              <a:t>l'avaluar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disponible.</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Com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consideri</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probable </a:t>
            </a:r>
            <a:r>
              <a:rPr lang="en-US" altLang="de-DE" sz="2400" dirty="0" err="1">
                <a:solidFill>
                  <a:srgbClr val="333333"/>
                </a:solidFill>
              </a:rPr>
              <a:t>serà</a:t>
            </a:r>
            <a:r>
              <a:rPr lang="en-US" altLang="de-DE" sz="2400" dirty="0">
                <a:solidFill>
                  <a:srgbClr val="333333"/>
                </a:solidFill>
              </a:rPr>
              <a:t> </a:t>
            </a:r>
            <a:r>
              <a:rPr lang="en-US" altLang="de-DE" sz="2400" dirty="0" err="1">
                <a:solidFill>
                  <a:srgbClr val="333333"/>
                </a:solidFill>
              </a:rPr>
              <a:t>arribar</a:t>
            </a:r>
            <a:r>
              <a:rPr lang="en-US" altLang="de-DE" sz="2400" dirty="0">
                <a:solidFill>
                  <a:srgbClr val="333333"/>
                </a:solidFill>
              </a:rPr>
              <a:t> a la </a:t>
            </a:r>
            <a:r>
              <a:rPr lang="en-US" altLang="de-DE" sz="2400" dirty="0" err="1">
                <a:solidFill>
                  <a:srgbClr val="333333"/>
                </a:solidFill>
              </a:rPr>
              <a:t>conclusió</a:t>
            </a:r>
            <a:r>
              <a:rPr lang="en-US" altLang="de-DE" sz="2400" dirty="0">
                <a:solidFill>
                  <a:srgbClr val="333333"/>
                </a:solidFill>
              </a:rPr>
              <a:t> </a:t>
            </a:r>
            <a:r>
              <a:rPr lang="en-US" altLang="de-DE" sz="2400" dirty="0" err="1">
                <a:solidFill>
                  <a:srgbClr val="333333"/>
                </a:solidFill>
              </a:rPr>
              <a:t>correcta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115</a:t>
            </a:fld>
            <a:endParaRPr lang="de-DE" altLang="es-ES">
              <a:latin typeface="+mn-lt"/>
              <a:ea typeface="+mn-ea"/>
            </a:endParaRPr>
          </a:p>
        </p:txBody>
      </p:sp>
    </p:spTree>
    <p:extLst>
      <p:ext uri="{BB962C8B-B14F-4D97-AF65-F5344CB8AC3E}">
        <p14:creationId xmlns:p14="http://schemas.microsoft.com/office/powerpoint/2010/main" val="181503159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Durant la </a:t>
            </a:r>
            <a:r>
              <a:rPr lang="en-AU" altLang="de-DE" sz="2400" dirty="0" err="1">
                <a:solidFill>
                  <a:srgbClr val="333333"/>
                </a:solidFill>
              </a:rPr>
              <a:t>psicosi</a:t>
            </a:r>
            <a:r>
              <a:rPr lang="en-AU" altLang="de-DE" sz="2400" dirty="0">
                <a:solidFill>
                  <a:srgbClr val="333333"/>
                </a:solidFill>
              </a:rPr>
              <a:t>, les </a:t>
            </a:r>
            <a:r>
              <a:rPr lang="en-AU" altLang="de-DE" sz="2400" dirty="0" err="1">
                <a:solidFill>
                  <a:srgbClr val="333333"/>
                </a:solidFill>
              </a:rPr>
              <a:t>persones</a:t>
            </a:r>
            <a:r>
              <a:rPr lang="en-AU" altLang="de-DE" sz="2400" dirty="0">
                <a:solidFill>
                  <a:srgbClr val="333333"/>
                </a:solidFill>
              </a:rPr>
              <a:t> </a:t>
            </a:r>
            <a:r>
              <a:rPr lang="en-AU" altLang="de-DE" sz="2400" dirty="0" err="1">
                <a:solidFill>
                  <a:srgbClr val="333333"/>
                </a:solidFill>
              </a:rPr>
              <a:t>tendeixen</a:t>
            </a:r>
            <a:r>
              <a:rPr lang="en-AU" altLang="de-DE" sz="2400" dirty="0">
                <a:solidFill>
                  <a:srgbClr val="333333"/>
                </a:solidFill>
              </a:rPr>
              <a:t> a </a:t>
            </a:r>
            <a:r>
              <a:rPr lang="en-AU" altLang="de-DE" sz="2400" dirty="0" err="1">
                <a:solidFill>
                  <a:srgbClr val="333333"/>
                </a:solidFill>
              </a:rPr>
              <a:t>malinterpretar</a:t>
            </a:r>
            <a:r>
              <a:rPr lang="en-AU" altLang="de-DE" sz="2400" dirty="0">
                <a:solidFill>
                  <a:srgbClr val="333333"/>
                </a:solidFill>
              </a:rPr>
              <a:t> o </a:t>
            </a:r>
            <a:r>
              <a:rPr lang="en-AU" altLang="de-DE" sz="2400" dirty="0" err="1">
                <a:solidFill>
                  <a:srgbClr val="333333"/>
                </a:solidFill>
              </a:rPr>
              <a:t>exagerar</a:t>
            </a:r>
            <a:r>
              <a:rPr lang="en-AU" altLang="de-DE" sz="2400" dirty="0">
                <a:solidFill>
                  <a:srgbClr val="333333"/>
                </a:solidFill>
              </a:rPr>
              <a:t> les expressions facials o les </a:t>
            </a:r>
            <a:r>
              <a:rPr lang="en-AU" altLang="de-DE" sz="2400" dirty="0" err="1">
                <a:solidFill>
                  <a:srgbClr val="333333"/>
                </a:solidFill>
              </a:rPr>
              <a:t>accions</a:t>
            </a:r>
            <a:r>
              <a:rPr lang="en-AU" altLang="de-DE" sz="2400" dirty="0">
                <a:solidFill>
                  <a:srgbClr val="333333"/>
                </a:solidFill>
              </a:rPr>
              <a:t> </a:t>
            </a:r>
            <a:r>
              <a:rPr lang="en-AU" altLang="de-DE" sz="2400" dirty="0" err="1">
                <a:solidFill>
                  <a:srgbClr val="333333"/>
                </a:solidFill>
              </a:rPr>
              <a:t>dels</a:t>
            </a:r>
            <a:r>
              <a:rPr lang="en-AU" altLang="de-DE" sz="2400" dirty="0">
                <a:solidFill>
                  <a:srgbClr val="333333"/>
                </a:solidFill>
              </a:rPr>
              <a:t> </a:t>
            </a:r>
            <a:r>
              <a:rPr lang="en-AU" altLang="de-DE" sz="2400" dirty="0" err="1">
                <a:solidFill>
                  <a:srgbClr val="333333"/>
                </a:solidFill>
              </a:rPr>
              <a:t>altres</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Exemple</a:t>
            </a:r>
            <a:r>
              <a:rPr lang="en-AU" altLang="de-DE" sz="2400" dirty="0">
                <a:solidFill>
                  <a:srgbClr val="004992"/>
                </a:solidFill>
              </a:rPr>
              <a:t>: </a:t>
            </a:r>
            <a:r>
              <a:rPr lang="en-AU" altLang="de-DE" sz="2400" dirty="0">
                <a:solidFill>
                  <a:srgbClr val="333333"/>
                </a:solidFill>
              </a:rPr>
              <a:t>Virginia </a:t>
            </a:r>
            <a:r>
              <a:rPr lang="en-AU" altLang="de-DE" sz="2400" dirty="0" err="1">
                <a:solidFill>
                  <a:srgbClr val="333333"/>
                </a:solidFill>
              </a:rPr>
              <a:t>s'amaga</a:t>
            </a:r>
            <a:r>
              <a:rPr lang="en-AU" altLang="de-DE" sz="2400" dirty="0">
                <a:solidFill>
                  <a:srgbClr val="333333"/>
                </a:solidFill>
              </a:rPr>
              <a:t> a la seva </a:t>
            </a:r>
            <a:r>
              <a:rPr lang="en-AU" altLang="de-DE" sz="2400" dirty="0" err="1">
                <a:solidFill>
                  <a:srgbClr val="333333"/>
                </a:solidFill>
              </a:rPr>
              <a:t>habitació</a:t>
            </a:r>
            <a:r>
              <a:rPr lang="en-AU" altLang="de-DE" sz="2400" dirty="0">
                <a:solidFill>
                  <a:srgbClr val="333333"/>
                </a:solidFill>
              </a:rPr>
              <a:t> </a:t>
            </a:r>
            <a:r>
              <a:rPr lang="en-AU" altLang="de-DE" sz="2400" dirty="0" err="1">
                <a:solidFill>
                  <a:srgbClr val="333333"/>
                </a:solidFill>
              </a:rPr>
              <a:t>perquè</a:t>
            </a:r>
            <a:r>
              <a:rPr lang="en-AU" altLang="de-DE" sz="2400" dirty="0">
                <a:solidFill>
                  <a:srgbClr val="333333"/>
                </a:solidFill>
              </a:rPr>
              <a:t> </a:t>
            </a:r>
            <a:r>
              <a:rPr lang="en-AU" altLang="de-DE" sz="2400" dirty="0" err="1">
                <a:solidFill>
                  <a:srgbClr val="333333"/>
                </a:solidFill>
              </a:rPr>
              <a:t>creu</a:t>
            </a:r>
            <a:r>
              <a:rPr lang="en-AU" altLang="de-DE" sz="2400" dirty="0">
                <a:solidFill>
                  <a:srgbClr val="333333"/>
                </a:solidFill>
              </a:rPr>
              <a:t> que </a:t>
            </a:r>
            <a:r>
              <a:rPr lang="en-AU" altLang="de-DE" sz="2400" dirty="0" err="1">
                <a:solidFill>
                  <a:srgbClr val="333333"/>
                </a:solidFill>
              </a:rPr>
              <a:t>els</a:t>
            </a:r>
            <a:r>
              <a:rPr lang="en-AU" altLang="de-DE" sz="2400" dirty="0">
                <a:solidFill>
                  <a:srgbClr val="333333"/>
                </a:solidFill>
              </a:rPr>
              <a:t> </a:t>
            </a:r>
            <a:r>
              <a:rPr lang="en-AU" altLang="de-DE" sz="2400" dirty="0" err="1">
                <a:solidFill>
                  <a:srgbClr val="333333"/>
                </a:solidFill>
              </a:rPr>
              <a:t>nazis</a:t>
            </a:r>
            <a:r>
              <a:rPr lang="en-AU" altLang="de-DE" sz="2400" dirty="0">
                <a:solidFill>
                  <a:srgbClr val="333333"/>
                </a:solidFill>
              </a:rPr>
              <a:t> la </a:t>
            </a:r>
            <a:r>
              <a:rPr lang="en-AU" altLang="de-DE" sz="2400" dirty="0" err="1">
                <a:solidFill>
                  <a:srgbClr val="333333"/>
                </a:solidFill>
              </a:rPr>
              <a:t>persegueixen</a:t>
            </a:r>
            <a:r>
              <a:rPr lang="en-AU" altLang="de-DE" sz="2400" dirty="0">
                <a:solidFill>
                  <a:srgbClr val="333333"/>
                </a:solidFill>
              </a:rPr>
              <a:t>. Antecedents: Ella </a:t>
            </a:r>
            <a:r>
              <a:rPr lang="en-AU" altLang="de-DE" sz="2400" dirty="0" err="1">
                <a:solidFill>
                  <a:srgbClr val="333333"/>
                </a:solidFill>
              </a:rPr>
              <a:t>es</a:t>
            </a:r>
            <a:r>
              <a:rPr lang="en-AU" altLang="de-DE" sz="2400" dirty="0">
                <a:solidFill>
                  <a:srgbClr val="333333"/>
                </a:solidFill>
              </a:rPr>
              <a:t>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trobar</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un </a:t>
            </a:r>
            <a:r>
              <a:rPr lang="en-AU" altLang="de-DE" sz="2400" dirty="0" err="1">
                <a:solidFill>
                  <a:srgbClr val="333333"/>
                </a:solidFill>
              </a:rPr>
              <a:t>noi</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el cap </a:t>
            </a:r>
            <a:r>
              <a:rPr lang="en-AU" altLang="de-DE" sz="2400" dirty="0" err="1">
                <a:solidFill>
                  <a:srgbClr val="333333"/>
                </a:solidFill>
              </a:rPr>
              <a:t>rapat</a:t>
            </a:r>
            <a:r>
              <a:rPr lang="en-AU" altLang="de-DE" sz="2400" dirty="0">
                <a:solidFill>
                  <a:srgbClr val="333333"/>
                </a:solidFill>
              </a:rPr>
              <a:t> que la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mirar</a:t>
            </a:r>
            <a:r>
              <a:rPr lang="en-AU" altLang="de-DE" sz="2400" dirty="0">
                <a:solidFill>
                  <a:srgbClr val="333333"/>
                </a:solidFill>
              </a:rPr>
              <a:t> </a:t>
            </a:r>
            <a:r>
              <a:rPr lang="en-AU" altLang="de-DE" sz="2400" dirty="0" err="1">
                <a:solidFill>
                  <a:srgbClr val="333333"/>
                </a:solidFill>
              </a:rPr>
              <a:t>malament</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Però</a:t>
            </a:r>
            <a:r>
              <a:rPr lang="en-AU" altLang="de-DE" sz="2400" dirty="0">
                <a:solidFill>
                  <a:srgbClr val="004992"/>
                </a:solidFill>
              </a:rPr>
              <a:t>: </a:t>
            </a:r>
            <a:r>
              <a:rPr lang="es-ES" altLang="de-DE" sz="2400" dirty="0">
                <a:solidFill>
                  <a:srgbClr val="333333"/>
                </a:solidFill>
              </a:rPr>
              <a:t>Potser que l'home la mirés malament, però això no vol dir que l'estigui perseguint! </a:t>
            </a:r>
            <a:r>
              <a:rPr lang="es-ES" altLang="de-DE" sz="2400" dirty="0" err="1">
                <a:solidFill>
                  <a:srgbClr val="333333"/>
                </a:solidFill>
              </a:rPr>
              <a:t>Compte</a:t>
            </a:r>
            <a:r>
              <a:rPr lang="es-ES" altLang="de-DE" sz="2400" dirty="0">
                <a:solidFill>
                  <a:srgbClr val="333333"/>
                </a:solidFill>
              </a:rPr>
              <a:t>: No </a:t>
            </a:r>
            <a:r>
              <a:rPr lang="es-ES" altLang="de-DE" sz="2400" dirty="0" err="1">
                <a:solidFill>
                  <a:srgbClr val="333333"/>
                </a:solidFill>
              </a:rPr>
              <a:t>tots</a:t>
            </a:r>
            <a:r>
              <a:rPr lang="es-ES" altLang="de-DE" sz="2400" dirty="0">
                <a:solidFill>
                  <a:srgbClr val="333333"/>
                </a:solidFill>
              </a:rPr>
              <a:t>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homes</a:t>
            </a:r>
            <a:r>
              <a:rPr lang="es-ES" altLang="de-DE" sz="2400" dirty="0">
                <a:solidFill>
                  <a:srgbClr val="333333"/>
                </a:solidFill>
              </a:rPr>
              <a:t> </a:t>
            </a:r>
            <a:r>
              <a:rPr lang="es-ES" altLang="de-DE" sz="2400" dirty="0" err="1">
                <a:solidFill>
                  <a:srgbClr val="333333"/>
                </a:solidFill>
              </a:rPr>
              <a:t>rapats</a:t>
            </a:r>
            <a:r>
              <a:rPr lang="es-ES" altLang="de-DE" sz="2400" dirty="0">
                <a:solidFill>
                  <a:srgbClr val="333333"/>
                </a:solidFill>
              </a:rPr>
              <a:t> </a:t>
            </a:r>
            <a:r>
              <a:rPr lang="es-ES" altLang="de-DE" sz="2400" dirty="0" err="1">
                <a:solidFill>
                  <a:srgbClr val="333333"/>
                </a:solidFill>
              </a:rPr>
              <a:t>són</a:t>
            </a:r>
            <a:r>
              <a:rPr lang="es-ES" altLang="de-DE" sz="2400" dirty="0">
                <a:solidFill>
                  <a:srgbClr val="333333"/>
                </a:solidFill>
              </a:rPr>
              <a:t> nazis. </a:t>
            </a:r>
            <a:r>
              <a:rPr lang="es-ES" altLang="de-DE" sz="2400" dirty="0" err="1">
                <a:solidFill>
                  <a:srgbClr val="333333"/>
                </a:solidFill>
              </a:rPr>
              <a:t>Ell</a:t>
            </a:r>
            <a:r>
              <a:rPr lang="es-ES" altLang="de-DE" sz="2400" dirty="0">
                <a:solidFill>
                  <a:srgbClr val="333333"/>
                </a:solidFill>
              </a:rPr>
              <a:t> no té la </a:t>
            </a:r>
            <a:r>
              <a:rPr lang="es-ES" altLang="de-DE" sz="2400" dirty="0" err="1">
                <a:solidFill>
                  <a:srgbClr val="333333"/>
                </a:solidFill>
              </a:rPr>
              <a:t>seva</a:t>
            </a:r>
            <a:r>
              <a:rPr lang="es-ES" altLang="de-DE" sz="2400" dirty="0">
                <a:solidFill>
                  <a:srgbClr val="333333"/>
                </a:solidFill>
              </a:rPr>
              <a:t> </a:t>
            </a:r>
            <a:r>
              <a:rPr lang="es-ES" altLang="de-DE" sz="2400" dirty="0" err="1">
                <a:solidFill>
                  <a:srgbClr val="333333"/>
                </a:solidFill>
              </a:rPr>
              <a:t>direcció</a:t>
            </a:r>
            <a:r>
              <a:rPr lang="es-ES" altLang="de-DE" sz="2400" dirty="0">
                <a:solidFill>
                  <a:srgbClr val="333333"/>
                </a:solidFill>
              </a:rPr>
              <a:t> i no té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motiu</a:t>
            </a:r>
            <a:r>
              <a:rPr lang="es-ES" altLang="de-DE" sz="2400" dirty="0">
                <a:solidFill>
                  <a:srgbClr val="333333"/>
                </a:solidFill>
              </a:rPr>
              <a:t> per perseguir-la.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116</a:t>
            </a:fld>
            <a:endParaRPr lang="de-DE" altLang="es-ES">
              <a:latin typeface="+mn-lt"/>
              <a:ea typeface="+mn-e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Durant la </a:t>
            </a:r>
            <a:r>
              <a:rPr lang="en-AU" altLang="de-DE" sz="2400" dirty="0" err="1">
                <a:solidFill>
                  <a:srgbClr val="333333"/>
                </a:solidFill>
              </a:rPr>
              <a:t>psicosi</a:t>
            </a:r>
            <a:r>
              <a:rPr lang="en-AU" altLang="de-DE" sz="2400" dirty="0">
                <a:solidFill>
                  <a:srgbClr val="333333"/>
                </a:solidFill>
              </a:rPr>
              <a:t>, les </a:t>
            </a:r>
            <a:r>
              <a:rPr lang="en-AU" altLang="de-DE" sz="2400" dirty="0" err="1">
                <a:solidFill>
                  <a:srgbClr val="333333"/>
                </a:solidFill>
              </a:rPr>
              <a:t>persones</a:t>
            </a:r>
            <a:r>
              <a:rPr lang="en-AU" altLang="de-DE" sz="2400" dirty="0">
                <a:solidFill>
                  <a:srgbClr val="333333"/>
                </a:solidFill>
              </a:rPr>
              <a:t> </a:t>
            </a:r>
            <a:r>
              <a:rPr lang="en-AU" altLang="de-DE" sz="2400" dirty="0" err="1">
                <a:solidFill>
                  <a:srgbClr val="333333"/>
                </a:solidFill>
              </a:rPr>
              <a:t>tendeixen</a:t>
            </a:r>
            <a:r>
              <a:rPr lang="en-AU" altLang="de-DE" sz="2400" dirty="0">
                <a:solidFill>
                  <a:srgbClr val="333333"/>
                </a:solidFill>
              </a:rPr>
              <a:t> a </a:t>
            </a:r>
            <a:r>
              <a:rPr lang="en-AU" altLang="de-DE" sz="2400" dirty="0" err="1">
                <a:solidFill>
                  <a:srgbClr val="333333"/>
                </a:solidFill>
              </a:rPr>
              <a:t>malinterpretar</a:t>
            </a:r>
            <a:r>
              <a:rPr lang="en-AU" altLang="de-DE" sz="2400" dirty="0">
                <a:solidFill>
                  <a:srgbClr val="333333"/>
                </a:solidFill>
              </a:rPr>
              <a:t> o </a:t>
            </a:r>
            <a:r>
              <a:rPr lang="en-AU" altLang="de-DE" sz="2400" dirty="0" err="1">
                <a:solidFill>
                  <a:srgbClr val="333333"/>
                </a:solidFill>
              </a:rPr>
              <a:t>exagerar</a:t>
            </a:r>
            <a:r>
              <a:rPr lang="en-AU" altLang="de-DE" sz="2400" dirty="0">
                <a:solidFill>
                  <a:srgbClr val="333333"/>
                </a:solidFill>
              </a:rPr>
              <a:t> les expressions facials o les </a:t>
            </a:r>
            <a:r>
              <a:rPr lang="en-AU" altLang="de-DE" sz="2400" dirty="0" err="1">
                <a:solidFill>
                  <a:srgbClr val="333333"/>
                </a:solidFill>
              </a:rPr>
              <a:t>accions</a:t>
            </a:r>
            <a:r>
              <a:rPr lang="en-AU" altLang="de-DE" sz="2400" dirty="0">
                <a:solidFill>
                  <a:srgbClr val="333333"/>
                </a:solidFill>
              </a:rPr>
              <a:t> </a:t>
            </a:r>
            <a:r>
              <a:rPr lang="en-AU" altLang="de-DE" sz="2400" dirty="0" err="1">
                <a:solidFill>
                  <a:srgbClr val="333333"/>
                </a:solidFill>
              </a:rPr>
              <a:t>dels</a:t>
            </a:r>
            <a:r>
              <a:rPr lang="en-AU" altLang="de-DE" sz="2400" dirty="0">
                <a:solidFill>
                  <a:srgbClr val="333333"/>
                </a:solidFill>
              </a:rPr>
              <a:t> </a:t>
            </a:r>
            <a:r>
              <a:rPr lang="en-AU" altLang="de-DE" sz="2400" dirty="0" err="1">
                <a:solidFill>
                  <a:srgbClr val="333333"/>
                </a:solidFill>
              </a:rPr>
              <a:t>altres</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Exemple</a:t>
            </a:r>
            <a:r>
              <a:rPr lang="en-AU" altLang="de-DE" sz="2400" dirty="0">
                <a:solidFill>
                  <a:srgbClr val="004992"/>
                </a:solidFill>
              </a:rPr>
              <a:t>: </a:t>
            </a:r>
            <a:r>
              <a:rPr lang="en-AU" altLang="de-DE" sz="2400" dirty="0">
                <a:solidFill>
                  <a:srgbClr val="333333"/>
                </a:solidFill>
              </a:rPr>
              <a:t>Virginia </a:t>
            </a:r>
            <a:r>
              <a:rPr lang="en-AU" altLang="de-DE" sz="2400" dirty="0" err="1">
                <a:solidFill>
                  <a:srgbClr val="333333"/>
                </a:solidFill>
              </a:rPr>
              <a:t>s'amaga</a:t>
            </a:r>
            <a:r>
              <a:rPr lang="en-AU" altLang="de-DE" sz="2400" dirty="0">
                <a:solidFill>
                  <a:srgbClr val="333333"/>
                </a:solidFill>
              </a:rPr>
              <a:t> a la seva </a:t>
            </a:r>
            <a:r>
              <a:rPr lang="en-AU" altLang="de-DE" sz="2400" dirty="0" err="1">
                <a:solidFill>
                  <a:srgbClr val="333333"/>
                </a:solidFill>
              </a:rPr>
              <a:t>habitació</a:t>
            </a:r>
            <a:r>
              <a:rPr lang="en-AU" altLang="de-DE" sz="2400" dirty="0">
                <a:solidFill>
                  <a:srgbClr val="333333"/>
                </a:solidFill>
              </a:rPr>
              <a:t> </a:t>
            </a:r>
            <a:r>
              <a:rPr lang="en-AU" altLang="de-DE" sz="2400" dirty="0" err="1">
                <a:solidFill>
                  <a:srgbClr val="333333"/>
                </a:solidFill>
              </a:rPr>
              <a:t>perquè</a:t>
            </a:r>
            <a:r>
              <a:rPr lang="en-AU" altLang="de-DE" sz="2400" dirty="0">
                <a:solidFill>
                  <a:srgbClr val="333333"/>
                </a:solidFill>
              </a:rPr>
              <a:t> </a:t>
            </a:r>
            <a:r>
              <a:rPr lang="en-AU" altLang="de-DE" sz="2400" dirty="0" err="1">
                <a:solidFill>
                  <a:srgbClr val="333333"/>
                </a:solidFill>
              </a:rPr>
              <a:t>creu</a:t>
            </a:r>
            <a:r>
              <a:rPr lang="en-AU" altLang="de-DE" sz="2400" dirty="0">
                <a:solidFill>
                  <a:srgbClr val="333333"/>
                </a:solidFill>
              </a:rPr>
              <a:t> que </a:t>
            </a:r>
            <a:r>
              <a:rPr lang="en-AU" altLang="de-DE" sz="2400" dirty="0" err="1">
                <a:solidFill>
                  <a:srgbClr val="333333"/>
                </a:solidFill>
              </a:rPr>
              <a:t>els</a:t>
            </a:r>
            <a:r>
              <a:rPr lang="en-AU" altLang="de-DE" sz="2400" dirty="0">
                <a:solidFill>
                  <a:srgbClr val="333333"/>
                </a:solidFill>
              </a:rPr>
              <a:t> </a:t>
            </a:r>
            <a:r>
              <a:rPr lang="en-AU" altLang="de-DE" sz="2400" dirty="0" err="1">
                <a:solidFill>
                  <a:srgbClr val="333333"/>
                </a:solidFill>
              </a:rPr>
              <a:t>nazis</a:t>
            </a:r>
            <a:r>
              <a:rPr lang="en-AU" altLang="de-DE" sz="2400" dirty="0">
                <a:solidFill>
                  <a:srgbClr val="333333"/>
                </a:solidFill>
              </a:rPr>
              <a:t> la </a:t>
            </a:r>
            <a:r>
              <a:rPr lang="en-AU" altLang="de-DE" sz="2400" dirty="0" err="1">
                <a:solidFill>
                  <a:srgbClr val="333333"/>
                </a:solidFill>
              </a:rPr>
              <a:t>persegueixen</a:t>
            </a:r>
            <a:r>
              <a:rPr lang="en-AU" altLang="de-DE" sz="2400" dirty="0">
                <a:solidFill>
                  <a:srgbClr val="333333"/>
                </a:solidFill>
              </a:rPr>
              <a:t>. Antecedents: Ella </a:t>
            </a:r>
            <a:r>
              <a:rPr lang="en-AU" altLang="de-DE" sz="2400" dirty="0" err="1">
                <a:solidFill>
                  <a:srgbClr val="333333"/>
                </a:solidFill>
              </a:rPr>
              <a:t>es</a:t>
            </a:r>
            <a:r>
              <a:rPr lang="en-AU" altLang="de-DE" sz="2400" dirty="0">
                <a:solidFill>
                  <a:srgbClr val="333333"/>
                </a:solidFill>
              </a:rPr>
              <a:t>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trobar</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un </a:t>
            </a:r>
            <a:r>
              <a:rPr lang="en-AU" altLang="de-DE" sz="2400" dirty="0" err="1">
                <a:solidFill>
                  <a:srgbClr val="333333"/>
                </a:solidFill>
              </a:rPr>
              <a:t>noi</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el cap </a:t>
            </a:r>
            <a:r>
              <a:rPr lang="en-AU" altLang="de-DE" sz="2400" dirty="0" err="1">
                <a:solidFill>
                  <a:srgbClr val="333333"/>
                </a:solidFill>
              </a:rPr>
              <a:t>rapat</a:t>
            </a:r>
            <a:r>
              <a:rPr lang="en-AU" altLang="de-DE" sz="2400" dirty="0">
                <a:solidFill>
                  <a:srgbClr val="333333"/>
                </a:solidFill>
              </a:rPr>
              <a:t> que la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mirar</a:t>
            </a:r>
            <a:r>
              <a:rPr lang="en-AU" altLang="de-DE" sz="2400" dirty="0">
                <a:solidFill>
                  <a:srgbClr val="333333"/>
                </a:solidFill>
              </a:rPr>
              <a:t> </a:t>
            </a:r>
            <a:r>
              <a:rPr lang="en-AU" altLang="de-DE" sz="2400" dirty="0" err="1">
                <a:solidFill>
                  <a:srgbClr val="333333"/>
                </a:solidFill>
              </a:rPr>
              <a:t>malament</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Però</a:t>
            </a:r>
            <a:r>
              <a:rPr lang="en-AU" altLang="de-DE" sz="2400" dirty="0">
                <a:solidFill>
                  <a:srgbClr val="004992"/>
                </a:solidFill>
              </a:rPr>
              <a:t>: </a:t>
            </a:r>
            <a:r>
              <a:rPr lang="es-ES" altLang="de-DE" sz="2400" dirty="0">
                <a:solidFill>
                  <a:srgbClr val="333333"/>
                </a:solidFill>
              </a:rPr>
              <a:t>Potser que l'home la mirés malament, però això no vol dir que l'estigui perseguint! </a:t>
            </a:r>
            <a:r>
              <a:rPr lang="es-ES" altLang="de-DE" sz="2400" dirty="0" err="1">
                <a:solidFill>
                  <a:srgbClr val="333333"/>
                </a:solidFill>
              </a:rPr>
              <a:t>Compte</a:t>
            </a:r>
            <a:r>
              <a:rPr lang="es-ES" altLang="de-DE" sz="2400" dirty="0">
                <a:solidFill>
                  <a:srgbClr val="333333"/>
                </a:solidFill>
              </a:rPr>
              <a:t>: No </a:t>
            </a:r>
            <a:r>
              <a:rPr lang="es-ES" altLang="de-DE" sz="2400" dirty="0" err="1">
                <a:solidFill>
                  <a:srgbClr val="333333"/>
                </a:solidFill>
              </a:rPr>
              <a:t>tots</a:t>
            </a:r>
            <a:r>
              <a:rPr lang="es-ES" altLang="de-DE" sz="2400" dirty="0">
                <a:solidFill>
                  <a:srgbClr val="333333"/>
                </a:solidFill>
              </a:rPr>
              <a:t>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homes</a:t>
            </a:r>
            <a:r>
              <a:rPr lang="es-ES" altLang="de-DE" sz="2400" dirty="0">
                <a:solidFill>
                  <a:srgbClr val="333333"/>
                </a:solidFill>
              </a:rPr>
              <a:t> </a:t>
            </a:r>
            <a:r>
              <a:rPr lang="es-ES" altLang="de-DE" sz="2400" dirty="0" err="1">
                <a:solidFill>
                  <a:srgbClr val="333333"/>
                </a:solidFill>
              </a:rPr>
              <a:t>rapats</a:t>
            </a:r>
            <a:r>
              <a:rPr lang="es-ES" altLang="de-DE" sz="2400" dirty="0">
                <a:solidFill>
                  <a:srgbClr val="333333"/>
                </a:solidFill>
              </a:rPr>
              <a:t> </a:t>
            </a:r>
            <a:r>
              <a:rPr lang="es-ES" altLang="de-DE" sz="2400" dirty="0" err="1">
                <a:solidFill>
                  <a:srgbClr val="333333"/>
                </a:solidFill>
              </a:rPr>
              <a:t>són</a:t>
            </a:r>
            <a:r>
              <a:rPr lang="es-ES" altLang="de-DE" sz="2400" dirty="0">
                <a:solidFill>
                  <a:srgbClr val="333333"/>
                </a:solidFill>
              </a:rPr>
              <a:t> nazis. </a:t>
            </a:r>
            <a:r>
              <a:rPr lang="es-ES" altLang="de-DE" sz="2400" dirty="0" err="1">
                <a:solidFill>
                  <a:srgbClr val="333333"/>
                </a:solidFill>
              </a:rPr>
              <a:t>Ell</a:t>
            </a:r>
            <a:r>
              <a:rPr lang="es-ES" altLang="de-DE" sz="2400" dirty="0">
                <a:solidFill>
                  <a:srgbClr val="333333"/>
                </a:solidFill>
              </a:rPr>
              <a:t> no té la </a:t>
            </a:r>
            <a:r>
              <a:rPr lang="es-ES" altLang="de-DE" sz="2400" dirty="0" err="1">
                <a:solidFill>
                  <a:srgbClr val="333333"/>
                </a:solidFill>
              </a:rPr>
              <a:t>seva</a:t>
            </a:r>
            <a:r>
              <a:rPr lang="es-ES" altLang="de-DE" sz="2400" dirty="0">
                <a:solidFill>
                  <a:srgbClr val="333333"/>
                </a:solidFill>
              </a:rPr>
              <a:t> </a:t>
            </a:r>
            <a:r>
              <a:rPr lang="es-ES" altLang="de-DE" sz="2400" dirty="0" err="1">
                <a:solidFill>
                  <a:srgbClr val="333333"/>
                </a:solidFill>
              </a:rPr>
              <a:t>direcció</a:t>
            </a:r>
            <a:r>
              <a:rPr lang="es-ES" altLang="de-DE" sz="2400" dirty="0">
                <a:solidFill>
                  <a:srgbClr val="333333"/>
                </a:solidFill>
              </a:rPr>
              <a:t> i no té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motiu</a:t>
            </a:r>
            <a:r>
              <a:rPr lang="es-ES" altLang="de-DE" sz="2400" dirty="0">
                <a:solidFill>
                  <a:srgbClr val="333333"/>
                </a:solidFill>
              </a:rPr>
              <a:t> per perseguir-la.</a:t>
            </a:r>
          </a:p>
          <a:p>
            <a:pPr lvl="0" defTabSz="914400" fontAlgn="base">
              <a:lnSpc>
                <a:spcPct val="100000"/>
              </a:lnSpc>
              <a:spcBef>
                <a:spcPts val="1200"/>
              </a:spcBef>
            </a:pPr>
            <a:r>
              <a:rPr lang="es-ES" altLang="de-DE" sz="2400" dirty="0" err="1">
                <a:solidFill>
                  <a:srgbClr val="333333"/>
                </a:solidFill>
              </a:rPr>
              <a:t>Moltes</a:t>
            </a:r>
            <a:r>
              <a:rPr lang="es-ES" altLang="de-DE" sz="2400" dirty="0">
                <a:solidFill>
                  <a:srgbClr val="333333"/>
                </a:solidFill>
              </a:rPr>
              <a:t> coses </a:t>
            </a:r>
            <a:r>
              <a:rPr lang="es-ES" altLang="de-DE" sz="2400" dirty="0" err="1">
                <a:solidFill>
                  <a:srgbClr val="333333"/>
                </a:solidFill>
              </a:rPr>
              <a:t>depenen</a:t>
            </a:r>
            <a:r>
              <a:rPr lang="es-ES" altLang="de-DE" sz="2400" dirty="0">
                <a:solidFill>
                  <a:srgbClr val="333333"/>
                </a:solidFill>
              </a:rPr>
              <a:t> del color del </a:t>
            </a:r>
            <a:r>
              <a:rPr lang="es-ES" altLang="de-DE" sz="2400" dirty="0" err="1">
                <a:solidFill>
                  <a:srgbClr val="333333"/>
                </a:solidFill>
              </a:rPr>
              <a:t>vidre</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què</a:t>
            </a:r>
            <a:r>
              <a:rPr lang="es-ES" altLang="de-DE" sz="2400" dirty="0">
                <a:solidFill>
                  <a:srgbClr val="333333"/>
                </a:solidFill>
              </a:rPr>
              <a:t> es mira. Les </a:t>
            </a:r>
            <a:r>
              <a:rPr lang="es-ES" altLang="de-DE" sz="2400" dirty="0" err="1">
                <a:solidFill>
                  <a:srgbClr val="333333"/>
                </a:solidFill>
              </a:rPr>
              <a:t>nostres</a:t>
            </a:r>
            <a:r>
              <a:rPr lang="es-ES" altLang="de-DE" sz="2400" dirty="0">
                <a:solidFill>
                  <a:srgbClr val="333333"/>
                </a:solidFill>
              </a:rPr>
              <a:t> </a:t>
            </a:r>
            <a:r>
              <a:rPr lang="es-ES" altLang="de-DE" sz="2400" dirty="0" err="1">
                <a:solidFill>
                  <a:srgbClr val="333333"/>
                </a:solidFill>
              </a:rPr>
              <a:t>emocions</a:t>
            </a:r>
            <a:r>
              <a:rPr lang="es-ES" altLang="de-DE" sz="2400" dirty="0">
                <a:solidFill>
                  <a:srgbClr val="333333"/>
                </a:solidFill>
              </a:rPr>
              <a:t> </a:t>
            </a:r>
            <a:r>
              <a:rPr lang="es-ES" altLang="de-DE" sz="2400" dirty="0" err="1">
                <a:solidFill>
                  <a:srgbClr val="333333"/>
                </a:solidFill>
              </a:rPr>
              <a:t>influeixen</a:t>
            </a:r>
            <a:r>
              <a:rPr lang="es-ES" altLang="de-DE" sz="2400" dirty="0">
                <a:solidFill>
                  <a:srgbClr val="333333"/>
                </a:solidFill>
              </a:rPr>
              <a:t> en les </a:t>
            </a:r>
            <a:r>
              <a:rPr lang="es-ES" altLang="de-DE" sz="2400" dirty="0" err="1">
                <a:solidFill>
                  <a:srgbClr val="333333"/>
                </a:solidFill>
              </a:rPr>
              <a:t>nostres</a:t>
            </a:r>
            <a:r>
              <a:rPr lang="es-ES" altLang="de-DE" sz="2400" dirty="0">
                <a:solidFill>
                  <a:srgbClr val="333333"/>
                </a:solidFill>
              </a:rPr>
              <a:t> </a:t>
            </a:r>
            <a:r>
              <a:rPr lang="es-ES" altLang="de-DE" sz="2400" dirty="0" err="1">
                <a:solidFill>
                  <a:srgbClr val="333333"/>
                </a:solidFill>
              </a:rPr>
              <a:t>percepcions</a:t>
            </a:r>
            <a:r>
              <a:rPr lang="es-ES" altLang="de-DE" sz="2400" dirty="0">
                <a:solidFill>
                  <a:srgbClr val="333333"/>
                </a:solidFill>
              </a:rPr>
              <a:t>, </a:t>
            </a:r>
            <a:r>
              <a:rPr lang="es-ES" altLang="de-DE" sz="2400" dirty="0" err="1">
                <a:solidFill>
                  <a:srgbClr val="333333"/>
                </a:solidFill>
              </a:rPr>
              <a:t>especialment</a:t>
            </a:r>
            <a:r>
              <a:rPr lang="es-ES" altLang="de-DE" sz="2400" dirty="0">
                <a:solidFill>
                  <a:srgbClr val="333333"/>
                </a:solidFill>
              </a:rPr>
              <a:t> </a:t>
            </a:r>
            <a:r>
              <a:rPr lang="es-ES" altLang="de-DE" sz="2400" dirty="0" err="1">
                <a:solidFill>
                  <a:srgbClr val="333333"/>
                </a:solidFill>
              </a:rPr>
              <a:t>quan</a:t>
            </a:r>
            <a:r>
              <a:rPr lang="es-ES" altLang="de-DE" sz="2400" dirty="0">
                <a:solidFill>
                  <a:srgbClr val="333333"/>
                </a:solidFill>
              </a:rPr>
              <a:t> </a:t>
            </a:r>
            <a:r>
              <a:rPr lang="es-ES" altLang="de-DE" sz="2400" dirty="0" err="1">
                <a:solidFill>
                  <a:srgbClr val="333333"/>
                </a:solidFill>
              </a:rPr>
              <a:t>ens</a:t>
            </a:r>
            <a:r>
              <a:rPr lang="es-ES" altLang="de-DE" sz="2400" dirty="0">
                <a:solidFill>
                  <a:srgbClr val="333333"/>
                </a:solidFill>
              </a:rPr>
              <a:t> </a:t>
            </a:r>
            <a:r>
              <a:rPr lang="es-ES" altLang="de-DE" sz="2400" dirty="0" err="1">
                <a:solidFill>
                  <a:srgbClr val="333333"/>
                </a:solidFill>
              </a:rPr>
              <a:t>sentim</a:t>
            </a:r>
            <a:r>
              <a:rPr lang="es-ES" altLang="de-DE" sz="2400" dirty="0">
                <a:solidFill>
                  <a:srgbClr val="333333"/>
                </a:solidFill>
              </a:rPr>
              <a:t> </a:t>
            </a:r>
            <a:r>
              <a:rPr lang="es-ES" altLang="de-DE" sz="2400" dirty="0" err="1">
                <a:solidFill>
                  <a:srgbClr val="333333"/>
                </a:solidFill>
              </a:rPr>
              <a:t>amenaçats</a:t>
            </a:r>
            <a:r>
              <a:rPr lang="es-ES" altLang="de-DE" sz="2400" dirty="0">
                <a:solidFill>
                  <a:srgbClr val="333333"/>
                </a:solidFill>
              </a:rPr>
              <a:t> o </a:t>
            </a:r>
            <a:r>
              <a:rPr lang="es-ES" altLang="de-DE" sz="2400" dirty="0" err="1">
                <a:solidFill>
                  <a:srgbClr val="333333"/>
                </a:solidFill>
              </a:rPr>
              <a:t>amenaçades</a:t>
            </a:r>
            <a:r>
              <a:rPr lang="es-ES" altLang="de-DE" sz="2400" dirty="0">
                <a:solidFill>
                  <a:srgbClr val="333333"/>
                </a:solidFill>
              </a:rPr>
              <a:t>, </a:t>
            </a:r>
            <a:r>
              <a:rPr lang="es-ES" altLang="de-DE" sz="2400" dirty="0" err="1">
                <a:solidFill>
                  <a:srgbClr val="333333"/>
                </a:solidFill>
              </a:rPr>
              <a:t>quan</a:t>
            </a:r>
            <a:r>
              <a:rPr lang="es-ES" altLang="de-DE" sz="2400" dirty="0">
                <a:solidFill>
                  <a:srgbClr val="333333"/>
                </a:solidFill>
              </a:rPr>
              <a:t> </a:t>
            </a:r>
            <a:r>
              <a:rPr lang="es-ES" altLang="de-DE" sz="2400" dirty="0" err="1">
                <a:solidFill>
                  <a:srgbClr val="333333"/>
                </a:solidFill>
              </a:rPr>
              <a:t>estem</a:t>
            </a:r>
            <a:r>
              <a:rPr lang="es-ES" altLang="de-DE" sz="2400" dirty="0">
                <a:solidFill>
                  <a:srgbClr val="333333"/>
                </a:solidFill>
              </a:rPr>
              <a:t> ansiosos o </a:t>
            </a:r>
            <a:r>
              <a:rPr lang="es-ES" altLang="de-DE" sz="2400" dirty="0" err="1">
                <a:solidFill>
                  <a:srgbClr val="333333"/>
                </a:solidFill>
              </a:rPr>
              <a:t>ansioses</a:t>
            </a:r>
            <a:r>
              <a:rPr lang="es-ES" altLang="de-DE" sz="2400" dirty="0">
                <a:solidFill>
                  <a:srgbClr val="333333"/>
                </a:solidFill>
              </a:rPr>
              <a:t> o el </a:t>
            </a:r>
            <a:r>
              <a:rPr lang="es-ES" altLang="de-DE" sz="2400" dirty="0" err="1">
                <a:solidFill>
                  <a:srgbClr val="333333"/>
                </a:solidFill>
              </a:rPr>
              <a:t>nostre</a:t>
            </a:r>
            <a:r>
              <a:rPr lang="es-ES" altLang="de-DE" sz="2400" dirty="0">
                <a:solidFill>
                  <a:srgbClr val="333333"/>
                </a:solidFill>
              </a:rPr>
              <a:t> </a:t>
            </a:r>
            <a:r>
              <a:rPr lang="es-ES" altLang="de-DE" sz="2400" dirty="0" err="1">
                <a:solidFill>
                  <a:srgbClr val="333333"/>
                </a:solidFill>
              </a:rPr>
              <a:t>medi</a:t>
            </a:r>
            <a:r>
              <a:rPr lang="es-ES" altLang="de-DE" sz="2400" dirty="0">
                <a:solidFill>
                  <a:srgbClr val="333333"/>
                </a:solidFill>
              </a:rPr>
              <a:t> </a:t>
            </a:r>
            <a:r>
              <a:rPr lang="es-ES" altLang="de-DE" sz="2400" dirty="0" err="1">
                <a:solidFill>
                  <a:srgbClr val="333333"/>
                </a:solidFill>
              </a:rPr>
              <a:t>sembla</a:t>
            </a:r>
            <a:r>
              <a:rPr lang="es-ES" altLang="de-DE" sz="2400" dirty="0">
                <a:solidFill>
                  <a:srgbClr val="333333"/>
                </a:solidFill>
              </a:rPr>
              <a:t> hostil.</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117</a:t>
            </a:fld>
            <a:endParaRPr lang="de-DE" altLang="es-ES">
              <a:latin typeface="+mn-lt"/>
              <a:ea typeface="+mn-ea"/>
            </a:endParaRPr>
          </a:p>
        </p:txBody>
      </p:sp>
    </p:spTree>
    <p:extLst>
      <p:ext uri="{BB962C8B-B14F-4D97-AF65-F5344CB8AC3E}">
        <p14:creationId xmlns:p14="http://schemas.microsoft.com/office/powerpoint/2010/main" val="26313467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118</a:t>
            </a:fld>
            <a:endParaRPr lang="de-DE" altLang="es-ES">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8"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4110826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119</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443654355"/>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5" name="Slide Number Placeholder 4"/>
          <p:cNvSpPr>
            <a:spLocks noGrp="1"/>
          </p:cNvSpPr>
          <p:nvPr>
            <p:ph type="sldNum" sz="quarter" idx="12"/>
          </p:nvPr>
        </p:nvSpPr>
        <p:spPr/>
        <p:txBody>
          <a:bodyPr/>
          <a:lstStyle/>
          <a:p>
            <a:fld id="{F91A5CF3-1838-4B67-834B-7E9B24845B2F}" type="slidenum">
              <a:rPr lang="de-DE" altLang="es-ES" smtClean="0">
                <a:latin typeface="+mn-lt"/>
                <a:ea typeface="+mn-ea"/>
              </a:rPr>
              <a:pPr/>
              <a:t>120</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839014416"/>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Socialist brother's kiss/</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Sozialistischer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Life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Cheerful women's night/</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Fröhlicher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F91A5CF3-1838-4B67-834B-7E9B24845B2F}" type="slidenum">
              <a:rPr lang="de-DE" altLang="es-ES" smtClean="0">
                <a:latin typeface="+mn-lt"/>
                <a:ea typeface="+mn-ea"/>
              </a:rPr>
              <a:pPr/>
              <a:t>121</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443352706"/>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a:t>
                      </a: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burglary/ Verschiedene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6581</Words>
  <Application>Microsoft Office PowerPoint</Application>
  <PresentationFormat>Benutzerdefiniert</PresentationFormat>
  <Paragraphs>1219</Paragraphs>
  <Slides>121</Slides>
  <Notes>121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121</vt:i4>
      </vt:variant>
    </vt:vector>
  </HeadingPairs>
  <TitlesOfParts>
    <vt:vector size="129" baseType="lpstr">
      <vt:lpstr>WingDings</vt:lpstr>
      <vt:lpstr>Arial</vt:lpstr>
      <vt:lpstr>Times New Roman</vt:lpstr>
      <vt:lpstr>Calibri Light</vt:lpstr>
      <vt:lpstr>Symbol</vt:lpstr>
      <vt:lpstr>WingDings</vt:lpstr>
      <vt:lpstr>Calibri</vt:lpstr>
      <vt:lpstr>UKE_PPT-Vorlage_16zu9</vt:lpstr>
      <vt:lpstr>EMC 4 B – Empatitzar I</vt:lpstr>
      <vt:lpstr>Com puc empatitzar amb una altra persona?</vt:lpstr>
      <vt:lpstr>Com puc empatitzar amb una altra persona?</vt:lpstr>
      <vt:lpstr>Com puc empatitzar amb una altra persona?</vt:lpstr>
      <vt:lpstr>Com puc empatitzar amb una altra persona?</vt:lpstr>
      <vt:lpstr>Com puc empatitzar amb una altra persona?</vt:lpstr>
      <vt:lpstr>Com puc empatitzar amb una altra persona?</vt:lpstr>
      <vt:lpstr>Quina rellevància té això?</vt:lpstr>
      <vt:lpstr>Quina rellevància té això?</vt:lpstr>
      <vt:lpstr>Com els problemes per reconèixer les emocions de les altres persones poden promoure la mala interpretació durant la psicosi – exemples</vt:lpstr>
      <vt:lpstr>Conjunt de Tasques 1</vt:lpstr>
      <vt:lpstr>Si us plau, anomena alguns sentimients /emocions humanes</vt:lpstr>
      <vt:lpstr>Si us plau, anomena alguns sentimients /emocions humanes</vt:lpstr>
      <vt:lpstr>Sentimients/emocions A vegades és fàcil entendre com se sent una persona ... Especialment si es coneix el context ...</vt:lpstr>
      <vt:lpstr>Sentimients/emocions A vegades és fàcil entendre com se sent una persona ... Especialment si es coneix el context ...</vt:lpstr>
      <vt:lpstr>PowerPoint-Präsentation</vt:lpstr>
      <vt:lpstr>PowerPoint-Präsentation</vt:lpstr>
      <vt:lpstr>Basant-se només en la aparença, seria possible deduir quin és el caràcter o la professió d'una persona?</vt:lpstr>
      <vt:lpstr>Ho heu encertat?</vt:lpstr>
      <vt:lpstr>On vagis fes el que vegis! Males interpretacions comuns de gestos</vt:lpstr>
      <vt:lpstr>On vagis fes el que vegis! Males interpretacions comuns de gestos</vt:lpstr>
      <vt:lpstr>On vagis fes el que vegis! Males interpretacions comuns de gestos</vt:lpstr>
      <vt:lpstr>Males interpretacions comuns de gestos entre cultures</vt:lpstr>
      <vt:lpstr>Males interpretacions comuns de gestos entre cultures</vt:lpstr>
      <vt:lpstr>Conjunt de Tasques 2</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Opcional: Videoclip</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Els set pecats capitals</vt:lpstr>
      <vt:lpstr>Els set pecats capitals</vt:lpstr>
      <vt:lpstr>Què sent o fa aquesta persona? Quina seguretat en tens?</vt:lpstr>
      <vt:lpstr>PowerPoint-Präsentation</vt:lpstr>
      <vt:lpstr>Què sent o fa aquesta persona? Quina seguretat en tens?</vt:lpstr>
      <vt:lpstr>PowerPoint-Präsentation</vt:lpstr>
      <vt:lpstr>Primera conclusió!</vt:lpstr>
      <vt:lpstr>Primera conclusió!</vt:lpstr>
      <vt:lpstr>Primera conclusió!</vt:lpstr>
      <vt:lpstr>Conjunt de Tasques 3</vt:lpstr>
      <vt:lpstr>Quina és la intenció de l'home?</vt:lpstr>
      <vt:lpstr>Quina és la intenció de l'home?</vt:lpstr>
      <vt:lpstr>Quina és la intenció de l'home?</vt:lpstr>
      <vt:lpstr>La resposta correcta és la 4b!</vt:lpstr>
      <vt:lpstr>Què està planejant fer la dona?</vt:lpstr>
      <vt:lpstr>Què està planejant fer la dona?</vt:lpstr>
      <vt:lpstr>Què està planejant fer la dona?</vt:lpstr>
      <vt:lpstr>La resposta correcta és la 4c!</vt:lpstr>
      <vt:lpstr>Quina és la intenció de l'home?</vt:lpstr>
      <vt:lpstr>Quina és la intenció de l'home?</vt:lpstr>
      <vt:lpstr>Quina és la intenció de l'home?</vt:lpstr>
      <vt:lpstr>La resposta correcta és la 4a!</vt:lpstr>
      <vt:lpstr>Què està planejant fer l'home?</vt:lpstr>
      <vt:lpstr>Què està planejant fer l'home?</vt:lpstr>
      <vt:lpstr>Què està planejant fer l'home?</vt:lpstr>
      <vt:lpstr>La resposta correcta és la 4b!</vt:lpstr>
      <vt:lpstr>Què està planejant fer l'home?</vt:lpstr>
      <vt:lpstr>Què està planejant fer l'home?</vt:lpstr>
      <vt:lpstr>Què està planejant fer l'home?</vt:lpstr>
      <vt:lpstr>La resposta correcta és la 4a!</vt:lpstr>
      <vt:lpstr>Quina és la intenció de l'home?</vt:lpstr>
      <vt:lpstr>Quina és la intenció de l'home?</vt:lpstr>
      <vt:lpstr>Quina és la intenció de l'home?</vt:lpstr>
      <vt:lpstr>La resposta correcta és la 4c!</vt:lpstr>
      <vt:lpstr>Quina és la intenció de l'home?</vt:lpstr>
      <vt:lpstr>Quina és la intenció de l'home?</vt:lpstr>
      <vt:lpstr>Quina és la intenció de l'home?</vt:lpstr>
      <vt:lpstr>La resposta correcta és la 4b!</vt:lpstr>
      <vt:lpstr>Què està planejant fer l'home?</vt:lpstr>
      <vt:lpstr>Què està planejant fer l'home?</vt:lpstr>
      <vt:lpstr>Què està planejant fer l'home?</vt:lpstr>
      <vt:lpstr>La resposta correcta és la 4a!</vt:lpstr>
      <vt:lpstr>Quina és la intenció de l'home?</vt:lpstr>
      <vt:lpstr>Quina és la intenció de l'home?</vt:lpstr>
      <vt:lpstr>Quina és la intenció de l'home?</vt:lpstr>
      <vt:lpstr>La resposta correcta és la 4b!</vt:lpstr>
      <vt:lpstr>Quina és la intenció de l'home?</vt:lpstr>
      <vt:lpstr>Quina és la intenció de l'home?</vt:lpstr>
      <vt:lpstr>Quina és la intenció de l'home?</vt:lpstr>
      <vt:lpstr>La resposta correcta és la 4c!</vt:lpstr>
      <vt:lpstr>Resum</vt:lpstr>
      <vt:lpstr>Resum</vt:lpstr>
      <vt:lpstr>Resum</vt:lpstr>
      <vt:lpstr>Conjunt de Tasques 4</vt:lpstr>
      <vt:lpstr>Què farà el noi de vermell?</vt:lpstr>
      <vt:lpstr>Què farà el noi de vermell?</vt:lpstr>
      <vt:lpstr>Què farà el noi de vermell?</vt:lpstr>
      <vt:lpstr>Què farà el noi de vermell?</vt:lpstr>
      <vt:lpstr>Què farà el noi de vermell?</vt:lpstr>
      <vt:lpstr>Què està fent el noi de vermell?</vt:lpstr>
      <vt:lpstr>Què està fent el noi de vermell?</vt:lpstr>
      <vt:lpstr>Què està fent el noi de vermell?</vt:lpstr>
      <vt:lpstr>Què està fent el noi de vermell?</vt:lpstr>
      <vt:lpstr>Què està fent el noi de vermell?</vt:lpstr>
      <vt:lpstr>Què estan planejant els nens?</vt:lpstr>
      <vt:lpstr>Què estan planejant els nens?</vt:lpstr>
      <vt:lpstr>Què estan planejant els nens?</vt:lpstr>
      <vt:lpstr>Què estan planejant els nens?</vt:lpstr>
      <vt:lpstr>Què estan planejant els nens?</vt:lpstr>
      <vt:lpstr>Traducció a la vida diària</vt:lpstr>
      <vt:lpstr>Traducció a la vida diària</vt:lpstr>
      <vt:lpstr>Traducció a la vida diària</vt:lpstr>
      <vt:lpstr>Traducció a la vida diària</vt:lpstr>
      <vt:lpstr>Què té això a veure amb la psicosi?</vt:lpstr>
      <vt:lpstr>Què té això a veure amb la psicosi?</vt:lpstr>
      <vt:lpstr>Gràcies Per La Vostra Atenció!</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477</cp:revision>
  <dcterms:created xsi:type="dcterms:W3CDTF">2004-07-26T08:39:44Z</dcterms:created>
  <dcterms:modified xsi:type="dcterms:W3CDTF">2023-01-30T12:31:43Z</dcterms:modified>
</cp:coreProperties>
</file>