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3" r:id="rId1"/>
    <p:sldMasterId id="2147483936" r:id="rId2"/>
  </p:sldMasterIdLst>
  <p:notesMasterIdLst>
    <p:notesMasterId r:id="rId94"/>
  </p:notesMasterIdLst>
  <p:handoutMasterIdLst>
    <p:handoutMasterId r:id="rId95"/>
  </p:handoutMasterIdLst>
  <p:sldIdLst>
    <p:sldId id="970" r:id="rId3"/>
    <p:sldId id="897" r:id="rId4"/>
    <p:sldId id="949" r:id="rId5"/>
    <p:sldId id="948" r:id="rId6"/>
    <p:sldId id="947" r:id="rId7"/>
    <p:sldId id="946" r:id="rId8"/>
    <p:sldId id="847" r:id="rId9"/>
    <p:sldId id="901" r:id="rId10"/>
    <p:sldId id="952" r:id="rId11"/>
    <p:sldId id="951" r:id="rId12"/>
    <p:sldId id="950" r:id="rId13"/>
    <p:sldId id="898" r:id="rId14"/>
    <p:sldId id="887" r:id="rId15"/>
    <p:sldId id="888" r:id="rId16"/>
    <p:sldId id="927" r:id="rId17"/>
    <p:sldId id="890" r:id="rId18"/>
    <p:sldId id="891" r:id="rId19"/>
    <p:sldId id="936" r:id="rId20"/>
    <p:sldId id="954" r:id="rId21"/>
    <p:sldId id="953" r:id="rId22"/>
    <p:sldId id="793" r:id="rId23"/>
    <p:sldId id="794" r:id="rId24"/>
    <p:sldId id="795" r:id="rId25"/>
    <p:sldId id="796" r:id="rId26"/>
    <p:sldId id="797" r:id="rId27"/>
    <p:sldId id="798" r:id="rId28"/>
    <p:sldId id="906" r:id="rId29"/>
    <p:sldId id="956" r:id="rId30"/>
    <p:sldId id="955" r:id="rId31"/>
    <p:sldId id="907" r:id="rId32"/>
    <p:sldId id="933" r:id="rId33"/>
    <p:sldId id="958" r:id="rId34"/>
    <p:sldId id="957" r:id="rId35"/>
    <p:sldId id="803" r:id="rId36"/>
    <p:sldId id="961" r:id="rId37"/>
    <p:sldId id="960" r:id="rId38"/>
    <p:sldId id="959" r:id="rId39"/>
    <p:sldId id="913" r:id="rId40"/>
    <p:sldId id="963" r:id="rId41"/>
    <p:sldId id="962" r:id="rId42"/>
    <p:sldId id="884" r:id="rId43"/>
    <p:sldId id="915" r:id="rId44"/>
    <p:sldId id="964" r:id="rId45"/>
    <p:sldId id="818" r:id="rId46"/>
    <p:sldId id="819" r:id="rId47"/>
    <p:sldId id="820" r:id="rId48"/>
    <p:sldId id="821" r:id="rId49"/>
    <p:sldId id="822" r:id="rId50"/>
    <p:sldId id="823" r:id="rId51"/>
    <p:sldId id="965" r:id="rId52"/>
    <p:sldId id="844" r:id="rId53"/>
    <p:sldId id="845" r:id="rId54"/>
    <p:sldId id="846" r:id="rId55"/>
    <p:sldId id="804" r:id="rId56"/>
    <p:sldId id="807" r:id="rId57"/>
    <p:sldId id="805" r:id="rId58"/>
    <p:sldId id="806" r:id="rId59"/>
    <p:sldId id="808" r:id="rId60"/>
    <p:sldId id="811" r:id="rId61"/>
    <p:sldId id="809" r:id="rId62"/>
    <p:sldId id="810" r:id="rId63"/>
    <p:sldId id="812" r:id="rId64"/>
    <p:sldId id="813" r:id="rId65"/>
    <p:sldId id="814" r:id="rId66"/>
    <p:sldId id="815" r:id="rId67"/>
    <p:sldId id="816" r:id="rId68"/>
    <p:sldId id="817" r:id="rId69"/>
    <p:sldId id="827" r:id="rId70"/>
    <p:sldId id="828" r:id="rId71"/>
    <p:sldId id="829" r:id="rId72"/>
    <p:sldId id="830" r:id="rId73"/>
    <p:sldId id="836" r:id="rId74"/>
    <p:sldId id="831" r:id="rId75"/>
    <p:sldId id="832" r:id="rId76"/>
    <p:sldId id="833" r:id="rId77"/>
    <p:sldId id="837" r:id="rId78"/>
    <p:sldId id="834" r:id="rId79"/>
    <p:sldId id="835" r:id="rId80"/>
    <p:sldId id="918" r:id="rId81"/>
    <p:sldId id="967" r:id="rId82"/>
    <p:sldId id="966" r:id="rId83"/>
    <p:sldId id="921" r:id="rId84"/>
    <p:sldId id="969" r:id="rId85"/>
    <p:sldId id="968" r:id="rId86"/>
    <p:sldId id="945" r:id="rId87"/>
    <p:sldId id="932" r:id="rId88"/>
    <p:sldId id="938" r:id="rId89"/>
    <p:sldId id="939" r:id="rId90"/>
    <p:sldId id="940" r:id="rId91"/>
    <p:sldId id="941" r:id="rId92"/>
    <p:sldId id="937" r:id="rId93"/>
  </p:sldIdLst>
  <p:sldSz cx="12195175" cy="6858000"/>
  <p:notesSz cx="6797675" cy="9926638"/>
  <p:defaultTextStyle>
    <a:defPPr>
      <a:defRPr lang="de-DE"/>
    </a:defPPr>
    <a:lvl1pPr algn="l" rtl="0" fontAlgn="base">
      <a:spcBef>
        <a:spcPct val="0"/>
      </a:spcBef>
      <a:spcAft>
        <a:spcPct val="0"/>
      </a:spcAft>
      <a:defRPr lang="en-US" sz="2800" kern="1200">
        <a:solidFill>
          <a:schemeClr val="tx1"/>
        </a:solidFill>
        <a:latin typeface="SimHei"/>
        <a:ea typeface="SimHei"/>
        <a:cs typeface="+mn-cs"/>
      </a:defRPr>
    </a:lvl1pPr>
    <a:lvl2pPr marL="457200" algn="l" rtl="0" fontAlgn="base">
      <a:spcBef>
        <a:spcPct val="0"/>
      </a:spcBef>
      <a:spcAft>
        <a:spcPct val="0"/>
      </a:spcAft>
      <a:defRPr lang="en-US" sz="2800" kern="1200">
        <a:solidFill>
          <a:schemeClr val="tx1"/>
        </a:solidFill>
        <a:latin typeface="SimHei"/>
        <a:ea typeface="SimHei"/>
        <a:cs typeface="+mn-cs"/>
      </a:defRPr>
    </a:lvl2pPr>
    <a:lvl3pPr marL="914400" algn="l" rtl="0" fontAlgn="base">
      <a:spcBef>
        <a:spcPct val="0"/>
      </a:spcBef>
      <a:spcAft>
        <a:spcPct val="0"/>
      </a:spcAft>
      <a:defRPr lang="en-US" sz="2800" kern="1200">
        <a:solidFill>
          <a:schemeClr val="tx1"/>
        </a:solidFill>
        <a:latin typeface="SimHei"/>
        <a:ea typeface="SimHei"/>
        <a:cs typeface="+mn-cs"/>
      </a:defRPr>
    </a:lvl3pPr>
    <a:lvl4pPr marL="1371600" algn="l" rtl="0" fontAlgn="base">
      <a:spcBef>
        <a:spcPct val="0"/>
      </a:spcBef>
      <a:spcAft>
        <a:spcPct val="0"/>
      </a:spcAft>
      <a:defRPr lang="en-US" sz="2800" kern="1200">
        <a:solidFill>
          <a:schemeClr val="tx1"/>
        </a:solidFill>
        <a:latin typeface="SimHei"/>
        <a:ea typeface="SimHei"/>
        <a:cs typeface="+mn-cs"/>
      </a:defRPr>
    </a:lvl4pPr>
    <a:lvl5pPr marL="1828800" algn="l" rtl="0" fontAlgn="base">
      <a:spcBef>
        <a:spcPct val="0"/>
      </a:spcBef>
      <a:spcAft>
        <a:spcPct val="0"/>
      </a:spcAft>
      <a:defRPr lang="en-US" sz="2800" kern="1200">
        <a:solidFill>
          <a:schemeClr val="tx1"/>
        </a:solidFill>
        <a:latin typeface="SimHei"/>
        <a:ea typeface="SimHei"/>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80">
          <p15:clr>
            <a:srgbClr val="A4A3A4"/>
          </p15:clr>
        </p15:guide>
        <p15:guide id="2" pos="2496">
          <p15:clr>
            <a:srgbClr val="A4A3A4"/>
          </p15:clr>
        </p15:guide>
        <p15:guide id="3" pos="332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044" autoAdjust="0"/>
    <p:restoredTop sz="94614" autoAdjust="0"/>
  </p:normalViewPr>
  <p:slideViewPr>
    <p:cSldViewPr>
      <p:cViewPr varScale="1">
        <p:scale>
          <a:sx n="67" d="100"/>
          <a:sy n="67" d="100"/>
        </p:scale>
        <p:origin x="872" y="52"/>
      </p:cViewPr>
      <p:guideLst>
        <p:guide orient="horz" pos="1480"/>
        <p:guide pos="2496"/>
        <p:guide pos="33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handoutMaster" Target="handoutMasters/handout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9F00D3E6-0477-448E-83C6-F3929F834728}" type="slidenum">
              <a:rPr lang="en-GB" altLang="de-DE"/>
              <a:pPr/>
              <a:t>‹Nr.›</a:t>
            </a:fld>
            <a:endParaRPr lang="en-GB" altLang="de-DE"/>
          </a:p>
        </p:txBody>
      </p:sp>
    </p:spTree>
    <p:extLst>
      <p:ext uri="{BB962C8B-B14F-4D97-AF65-F5344CB8AC3E}">
        <p14:creationId xmlns:p14="http://schemas.microsoft.com/office/powerpoint/2010/main" val="36305460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atin typeface="Arial" charset="0"/>
              </a:defRPr>
            </a:lvl1pPr>
          </a:lstStyle>
          <a:p>
            <a:pPr>
              <a:defRPr/>
            </a:pPr>
            <a:endParaRPr lang="en-US"/>
          </a:p>
        </p:txBody>
      </p:sp>
      <p:sp>
        <p:nvSpPr>
          <p:cNvPr id="107524" name="Rectangle 4"/>
          <p:cNvSpPr>
            <a:spLocks noGrp="1" noRot="1" noChangeAspect="1" noChangeArrowheads="1" noTextEdit="1"/>
          </p:cNvSpPr>
          <p:nvPr>
            <p:ph type="sldImg" idx="2"/>
          </p:nvPr>
        </p:nvSpPr>
        <p:spPr bwMode="auto">
          <a:xfrm>
            <a:off x="90488" y="744538"/>
            <a:ext cx="6618287"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2258EC37-F919-43C2-9FE9-2EDB99DD6F24}" type="slidenum">
              <a:rPr lang="en-US" altLang="de-DE"/>
              <a:pPr/>
              <a:t>‹Nr.›</a:t>
            </a:fld>
            <a:endParaRPr lang="en-US" altLang="de-DE"/>
          </a:p>
        </p:txBody>
      </p:sp>
    </p:spTree>
    <p:extLst>
      <p:ext uri="{BB962C8B-B14F-4D97-AF65-F5344CB8AC3E}">
        <p14:creationId xmlns:p14="http://schemas.microsoft.com/office/powerpoint/2010/main" val="4865531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48EE56-5B11-4BE3-86D0-AF68A87B410E}" type="slidenum">
              <a:rPr lang="en-US" altLang="de-DE" sz="1300"/>
              <a:pPr eaLnBrk="1" hangingPunct="1">
                <a:spcBef>
                  <a:spcPct val="0"/>
                </a:spcBef>
              </a:pPr>
              <a:t>2</a:t>
            </a:fld>
            <a:endParaRPr lang="en-US" altLang="de-DE" sz="1300"/>
          </a:p>
        </p:txBody>
      </p:sp>
      <p:sp>
        <p:nvSpPr>
          <p:cNvPr id="113667" name="Rectangle 2"/>
          <p:cNvSpPr>
            <a:spLocks noGrp="1" noRot="1" noChangeAspect="1" noChangeArrowheads="1" noTextEdit="1"/>
          </p:cNvSpPr>
          <p:nvPr>
            <p:ph type="sldImg"/>
          </p:nvPr>
        </p:nvSpPr>
        <p:spPr>
          <a:xfrm>
            <a:off x="90488" y="744538"/>
            <a:ext cx="6618287"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8051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48EE56-5B11-4BE3-86D0-AF68A87B410E}" type="slidenum">
              <a:rPr lang="en-US" altLang="de-DE" sz="1300"/>
              <a:pPr eaLnBrk="1" hangingPunct="1">
                <a:spcBef>
                  <a:spcPct val="0"/>
                </a:spcBef>
              </a:pPr>
              <a:t>3</a:t>
            </a:fld>
            <a:endParaRPr lang="en-US" altLang="de-DE" sz="1300"/>
          </a:p>
        </p:txBody>
      </p:sp>
      <p:sp>
        <p:nvSpPr>
          <p:cNvPr id="113667" name="Rectangle 2"/>
          <p:cNvSpPr>
            <a:spLocks noGrp="1" noRot="1" noChangeAspect="1" noChangeArrowheads="1" noTextEdit="1"/>
          </p:cNvSpPr>
          <p:nvPr>
            <p:ph type="sldImg"/>
          </p:nvPr>
        </p:nvSpPr>
        <p:spPr>
          <a:xfrm>
            <a:off x="90488" y="744538"/>
            <a:ext cx="6618287"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805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48EE56-5B11-4BE3-86D0-AF68A87B410E}" type="slidenum">
              <a:rPr lang="en-US" altLang="de-DE" sz="1300"/>
              <a:pPr eaLnBrk="1" hangingPunct="1">
                <a:spcBef>
                  <a:spcPct val="0"/>
                </a:spcBef>
              </a:pPr>
              <a:t>4</a:t>
            </a:fld>
            <a:endParaRPr lang="en-US" altLang="de-DE" sz="1300"/>
          </a:p>
        </p:txBody>
      </p:sp>
      <p:sp>
        <p:nvSpPr>
          <p:cNvPr id="113667" name="Rectangle 2"/>
          <p:cNvSpPr>
            <a:spLocks noGrp="1" noRot="1" noChangeAspect="1" noChangeArrowheads="1" noTextEdit="1"/>
          </p:cNvSpPr>
          <p:nvPr>
            <p:ph type="sldImg"/>
          </p:nvPr>
        </p:nvSpPr>
        <p:spPr>
          <a:xfrm>
            <a:off x="90488" y="744538"/>
            <a:ext cx="6618287"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805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48EE56-5B11-4BE3-86D0-AF68A87B410E}" type="slidenum">
              <a:rPr lang="en-US" altLang="de-DE" sz="1300"/>
              <a:pPr eaLnBrk="1" hangingPunct="1">
                <a:spcBef>
                  <a:spcPct val="0"/>
                </a:spcBef>
              </a:pPr>
              <a:t>5</a:t>
            </a:fld>
            <a:endParaRPr lang="en-US" altLang="de-DE" sz="1300"/>
          </a:p>
        </p:txBody>
      </p:sp>
      <p:sp>
        <p:nvSpPr>
          <p:cNvPr id="113667" name="Rectangle 2"/>
          <p:cNvSpPr>
            <a:spLocks noGrp="1" noRot="1" noChangeAspect="1" noChangeArrowheads="1" noTextEdit="1"/>
          </p:cNvSpPr>
          <p:nvPr>
            <p:ph type="sldImg"/>
          </p:nvPr>
        </p:nvSpPr>
        <p:spPr>
          <a:xfrm>
            <a:off x="90488" y="744538"/>
            <a:ext cx="6618287"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805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48EE56-5B11-4BE3-86D0-AF68A87B410E}" type="slidenum">
              <a:rPr lang="en-US" altLang="de-DE" sz="1300"/>
              <a:pPr eaLnBrk="1" hangingPunct="1">
                <a:spcBef>
                  <a:spcPct val="0"/>
                </a:spcBef>
              </a:pPr>
              <a:t>6</a:t>
            </a:fld>
            <a:endParaRPr lang="en-US" altLang="de-DE" sz="1300"/>
          </a:p>
        </p:txBody>
      </p:sp>
      <p:sp>
        <p:nvSpPr>
          <p:cNvPr id="113667" name="Rectangle 2"/>
          <p:cNvSpPr>
            <a:spLocks noGrp="1" noRot="1" noChangeAspect="1" noChangeArrowheads="1" noTextEdit="1"/>
          </p:cNvSpPr>
          <p:nvPr>
            <p:ph type="sldImg"/>
          </p:nvPr>
        </p:nvSpPr>
        <p:spPr>
          <a:xfrm>
            <a:off x="90488" y="744538"/>
            <a:ext cx="6618287"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805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573A8D-CF94-47C9-A2B7-7C57A7F25238}" type="slidenum">
              <a:rPr lang="en-US" altLang="de-DE" sz="1300"/>
              <a:pPr eaLnBrk="1" hangingPunct="1">
                <a:spcBef>
                  <a:spcPct val="0"/>
                </a:spcBef>
              </a:pPr>
              <a:t>7</a:t>
            </a:fld>
            <a:endParaRPr lang="en-US" altLang="de-DE" sz="1300"/>
          </a:p>
        </p:txBody>
      </p:sp>
      <p:sp>
        <p:nvSpPr>
          <p:cNvPr id="114691" name="Rectangle 2"/>
          <p:cNvSpPr>
            <a:spLocks noGrp="1" noRot="1" noChangeAspect="1" noChangeArrowheads="1" noTextEdit="1"/>
          </p:cNvSpPr>
          <p:nvPr>
            <p:ph type="sldImg"/>
          </p:nvPr>
        </p:nvSpPr>
        <p:spPr>
          <a:xfrm>
            <a:off x="90488" y="744538"/>
            <a:ext cx="6618287" cy="3722687"/>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2093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FD10A8-89EA-421B-B61E-C8875A4EC98B}" type="slidenum">
              <a:rPr lang="en-US" altLang="de-DE" sz="1300"/>
              <a:pPr eaLnBrk="1" hangingPunct="1">
                <a:spcBef>
                  <a:spcPct val="0"/>
                </a:spcBef>
              </a:pPr>
              <a:t>8</a:t>
            </a:fld>
            <a:endParaRPr lang="en-US" altLang="de-DE" sz="1300"/>
          </a:p>
        </p:txBody>
      </p:sp>
      <p:sp>
        <p:nvSpPr>
          <p:cNvPr id="118787" name="Rectangle 2"/>
          <p:cNvSpPr>
            <a:spLocks noGrp="1" noRot="1" noChangeAspect="1" noChangeArrowheads="1" noTextEdit="1"/>
          </p:cNvSpPr>
          <p:nvPr>
            <p:ph type="sldImg"/>
          </p:nvPr>
        </p:nvSpPr>
        <p:spPr>
          <a:xfrm>
            <a:off x="90488" y="744538"/>
            <a:ext cx="6618287" cy="3722687"/>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5449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FD10A8-89EA-421B-B61E-C8875A4EC98B}" type="slidenum">
              <a:rPr lang="en-US" altLang="de-DE" sz="1300"/>
              <a:pPr eaLnBrk="1" hangingPunct="1">
                <a:spcBef>
                  <a:spcPct val="0"/>
                </a:spcBef>
              </a:pPr>
              <a:t>9</a:t>
            </a:fld>
            <a:endParaRPr lang="en-US" altLang="de-DE" sz="1300"/>
          </a:p>
        </p:txBody>
      </p:sp>
      <p:sp>
        <p:nvSpPr>
          <p:cNvPr id="118787" name="Rectangle 2"/>
          <p:cNvSpPr>
            <a:spLocks noGrp="1" noRot="1" noChangeAspect="1" noChangeArrowheads="1" noTextEdit="1"/>
          </p:cNvSpPr>
          <p:nvPr>
            <p:ph type="sldImg"/>
          </p:nvPr>
        </p:nvSpPr>
        <p:spPr>
          <a:xfrm>
            <a:off x="90488" y="744538"/>
            <a:ext cx="6618287" cy="3722687"/>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54499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FD10A8-89EA-421B-B61E-C8875A4EC98B}" type="slidenum">
              <a:rPr lang="en-US" altLang="de-DE" sz="1300"/>
              <a:pPr eaLnBrk="1" hangingPunct="1">
                <a:spcBef>
                  <a:spcPct val="0"/>
                </a:spcBef>
              </a:pPr>
              <a:t>10</a:t>
            </a:fld>
            <a:endParaRPr lang="en-US" altLang="de-DE" sz="1300"/>
          </a:p>
        </p:txBody>
      </p:sp>
      <p:sp>
        <p:nvSpPr>
          <p:cNvPr id="118787" name="Rectangle 2"/>
          <p:cNvSpPr>
            <a:spLocks noGrp="1" noRot="1" noChangeAspect="1" noChangeArrowheads="1" noTextEdit="1"/>
          </p:cNvSpPr>
          <p:nvPr>
            <p:ph type="sldImg"/>
          </p:nvPr>
        </p:nvSpPr>
        <p:spPr>
          <a:xfrm>
            <a:off x="90488" y="744538"/>
            <a:ext cx="6618287" cy="3722687"/>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54499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FD10A8-89EA-421B-B61E-C8875A4EC98B}" type="slidenum">
              <a:rPr lang="en-US" altLang="de-DE" sz="1300"/>
              <a:pPr eaLnBrk="1" hangingPunct="1">
                <a:spcBef>
                  <a:spcPct val="0"/>
                </a:spcBef>
              </a:pPr>
              <a:t>11</a:t>
            </a:fld>
            <a:endParaRPr lang="en-US" altLang="de-DE" sz="1300"/>
          </a:p>
        </p:txBody>
      </p:sp>
      <p:sp>
        <p:nvSpPr>
          <p:cNvPr id="118787" name="Rectangle 2"/>
          <p:cNvSpPr>
            <a:spLocks noGrp="1" noRot="1" noChangeAspect="1" noChangeArrowheads="1" noTextEdit="1"/>
          </p:cNvSpPr>
          <p:nvPr>
            <p:ph type="sldImg"/>
          </p:nvPr>
        </p:nvSpPr>
        <p:spPr>
          <a:xfrm>
            <a:off x="90488" y="744538"/>
            <a:ext cx="6618287" cy="3722687"/>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54499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5EE7F7-6D07-4AD7-AE77-59ED3A31A0B0}" type="slidenum">
              <a:rPr lang="en-US" altLang="de-DE" sz="1300"/>
              <a:pPr eaLnBrk="1" hangingPunct="1">
                <a:spcBef>
                  <a:spcPct val="0"/>
                </a:spcBef>
              </a:pPr>
              <a:t>12</a:t>
            </a:fld>
            <a:endParaRPr lang="en-US" altLang="de-DE" sz="1300"/>
          </a:p>
        </p:txBody>
      </p:sp>
      <p:sp>
        <p:nvSpPr>
          <p:cNvPr id="119811" name="Rectangle 2"/>
          <p:cNvSpPr>
            <a:spLocks noGrp="1" noRot="1" noChangeAspect="1" noChangeArrowheads="1" noTextEdit="1"/>
          </p:cNvSpPr>
          <p:nvPr>
            <p:ph type="sldImg"/>
          </p:nvPr>
        </p:nvSpPr>
        <p:spPr>
          <a:xfrm>
            <a:off x="90488" y="744538"/>
            <a:ext cx="6618287" cy="3722687"/>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0596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E575FA-EEEB-4CE1-9A0E-ACCB192B6664}" type="slidenum">
              <a:rPr lang="en-US" altLang="de-DE" sz="1300"/>
              <a:pPr eaLnBrk="1" hangingPunct="1">
                <a:spcBef>
                  <a:spcPct val="0"/>
                </a:spcBef>
              </a:pPr>
              <a:t>13</a:t>
            </a:fld>
            <a:endParaRPr lang="en-US" altLang="de-DE" sz="1300"/>
          </a:p>
        </p:txBody>
      </p:sp>
      <p:sp>
        <p:nvSpPr>
          <p:cNvPr id="120835" name="Rectangle 2"/>
          <p:cNvSpPr>
            <a:spLocks noGrp="1" noRot="1" noChangeAspect="1" noChangeArrowheads="1" noTextEdit="1"/>
          </p:cNvSpPr>
          <p:nvPr>
            <p:ph type="sldImg"/>
          </p:nvPr>
        </p:nvSpPr>
        <p:spPr>
          <a:xfrm>
            <a:off x="90488" y="744538"/>
            <a:ext cx="6618287" cy="3722687"/>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zh-CN" altLang="en-US">
              <a:latin typeface="Arial" panose="020B0604020202020204" pitchFamily="34" charset="0"/>
            </a:endParaRPr>
          </a:p>
        </p:txBody>
      </p:sp>
    </p:spTree>
    <p:extLst>
      <p:ext uri="{BB962C8B-B14F-4D97-AF65-F5344CB8AC3E}">
        <p14:creationId xmlns:p14="http://schemas.microsoft.com/office/powerpoint/2010/main" val="4354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FB670B-1301-4275-A317-E3ADF09053D7}" type="slidenum">
              <a:rPr lang="en-US" altLang="de-DE" sz="1300"/>
              <a:pPr eaLnBrk="1" hangingPunct="1">
                <a:spcBef>
                  <a:spcPct val="0"/>
                </a:spcBef>
              </a:pPr>
              <a:t>14</a:t>
            </a:fld>
            <a:endParaRPr lang="en-US" altLang="de-DE" sz="1300"/>
          </a:p>
        </p:txBody>
      </p:sp>
      <p:sp>
        <p:nvSpPr>
          <p:cNvPr id="121859" name="Rectangle 2"/>
          <p:cNvSpPr>
            <a:spLocks noGrp="1" noRot="1" noChangeAspect="1" noChangeArrowheads="1" noTextEdit="1"/>
          </p:cNvSpPr>
          <p:nvPr>
            <p:ph type="sldImg"/>
          </p:nvPr>
        </p:nvSpPr>
        <p:spPr>
          <a:xfrm>
            <a:off x="90488" y="744538"/>
            <a:ext cx="6618287" cy="3722687"/>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latin typeface="Arial" panose="020B0604020202020204" pitchFamily="34" charset="0"/>
            </a:endParaRPr>
          </a:p>
        </p:txBody>
      </p:sp>
    </p:spTree>
    <p:extLst>
      <p:ext uri="{BB962C8B-B14F-4D97-AF65-F5344CB8AC3E}">
        <p14:creationId xmlns:p14="http://schemas.microsoft.com/office/powerpoint/2010/main" val="30796786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11A85B0-DBCB-4713-B7CD-F2B5CA327811}" type="slidenum">
              <a:rPr lang="en-US" altLang="de-DE" sz="1300"/>
              <a:pPr eaLnBrk="1" hangingPunct="1">
                <a:spcBef>
                  <a:spcPct val="0"/>
                </a:spcBef>
              </a:pPr>
              <a:t>15</a:t>
            </a:fld>
            <a:endParaRPr lang="en-US" altLang="de-DE" sz="1300"/>
          </a:p>
        </p:txBody>
      </p:sp>
      <p:sp>
        <p:nvSpPr>
          <p:cNvPr id="122883" name="Rectangle 2"/>
          <p:cNvSpPr>
            <a:spLocks noGrp="1" noRot="1" noChangeAspect="1" noChangeArrowheads="1" noTextEdit="1"/>
          </p:cNvSpPr>
          <p:nvPr>
            <p:ph type="sldImg"/>
          </p:nvPr>
        </p:nvSpPr>
        <p:spPr>
          <a:xfrm>
            <a:off x="90488" y="744538"/>
            <a:ext cx="6618287" cy="3722687"/>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zh-CN" altLang="en-US">
              <a:latin typeface="Arial" panose="020B0604020202020204" pitchFamily="34" charset="0"/>
            </a:endParaRPr>
          </a:p>
        </p:txBody>
      </p:sp>
    </p:spTree>
    <p:extLst>
      <p:ext uri="{BB962C8B-B14F-4D97-AF65-F5344CB8AC3E}">
        <p14:creationId xmlns:p14="http://schemas.microsoft.com/office/powerpoint/2010/main" val="1899968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218DBE8-DE5C-45C9-92C5-F9B25E4B4F3F}" type="slidenum">
              <a:rPr lang="en-US" altLang="de-DE" sz="1300"/>
              <a:pPr eaLnBrk="1" hangingPunct="1">
                <a:spcBef>
                  <a:spcPct val="0"/>
                </a:spcBef>
              </a:pPr>
              <a:t>16</a:t>
            </a:fld>
            <a:endParaRPr lang="en-US" altLang="de-DE" sz="1300"/>
          </a:p>
        </p:txBody>
      </p:sp>
      <p:sp>
        <p:nvSpPr>
          <p:cNvPr id="123907" name="Rectangle 2"/>
          <p:cNvSpPr>
            <a:spLocks noGrp="1" noRot="1" noChangeAspect="1" noChangeArrowheads="1" noTextEdit="1"/>
          </p:cNvSpPr>
          <p:nvPr>
            <p:ph type="sldImg"/>
          </p:nvPr>
        </p:nvSpPr>
        <p:spPr>
          <a:xfrm>
            <a:off x="90488" y="744538"/>
            <a:ext cx="6618287" cy="3722687"/>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zh-CN" altLang="en-US">
              <a:latin typeface="Arial" panose="020B0604020202020204" pitchFamily="34" charset="0"/>
            </a:endParaRPr>
          </a:p>
        </p:txBody>
      </p:sp>
    </p:spTree>
    <p:extLst>
      <p:ext uri="{BB962C8B-B14F-4D97-AF65-F5344CB8AC3E}">
        <p14:creationId xmlns:p14="http://schemas.microsoft.com/office/powerpoint/2010/main" val="5700305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9FEF63-97E8-424C-A74A-E5DA8B6F6085}" type="slidenum">
              <a:rPr lang="en-US" altLang="de-DE" sz="1300"/>
              <a:pPr eaLnBrk="1" hangingPunct="1">
                <a:spcBef>
                  <a:spcPct val="0"/>
                </a:spcBef>
              </a:pPr>
              <a:t>17</a:t>
            </a:fld>
            <a:endParaRPr lang="en-US" altLang="de-DE" sz="1300"/>
          </a:p>
        </p:txBody>
      </p:sp>
      <p:sp>
        <p:nvSpPr>
          <p:cNvPr id="124931" name="Rectangle 2"/>
          <p:cNvSpPr>
            <a:spLocks noGrp="1" noRot="1" noChangeAspect="1" noChangeArrowheads="1" noTextEdit="1"/>
          </p:cNvSpPr>
          <p:nvPr>
            <p:ph type="sldImg"/>
          </p:nvPr>
        </p:nvSpPr>
        <p:spPr>
          <a:xfrm>
            <a:off x="90488" y="744538"/>
            <a:ext cx="6618287" cy="3722687"/>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latin typeface="Arial" panose="020B0604020202020204" pitchFamily="34" charset="0"/>
            </a:endParaRPr>
          </a:p>
        </p:txBody>
      </p:sp>
    </p:spTree>
    <p:extLst>
      <p:ext uri="{BB962C8B-B14F-4D97-AF65-F5344CB8AC3E}">
        <p14:creationId xmlns:p14="http://schemas.microsoft.com/office/powerpoint/2010/main" val="3770670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476A6B-9BA3-44E2-A057-D3FD4707974A}" type="slidenum">
              <a:rPr lang="en-US" altLang="de-DE" sz="1300"/>
              <a:pPr eaLnBrk="1" hangingPunct="1">
                <a:spcBef>
                  <a:spcPct val="0"/>
                </a:spcBef>
              </a:pPr>
              <a:t>18</a:t>
            </a:fld>
            <a:endParaRPr lang="en-US" altLang="de-DE" sz="1300"/>
          </a:p>
        </p:txBody>
      </p:sp>
      <p:sp>
        <p:nvSpPr>
          <p:cNvPr id="128003" name="Rectangle 2"/>
          <p:cNvSpPr>
            <a:spLocks noGrp="1" noRot="1" noChangeAspect="1" noChangeArrowheads="1" noTextEdit="1"/>
          </p:cNvSpPr>
          <p:nvPr>
            <p:ph type="sldImg"/>
          </p:nvPr>
        </p:nvSpPr>
        <p:spPr>
          <a:xfrm>
            <a:off x="90488" y="744538"/>
            <a:ext cx="6618287" cy="3722687"/>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88638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476A6B-9BA3-44E2-A057-D3FD4707974A}" type="slidenum">
              <a:rPr lang="en-US" altLang="de-DE" sz="1300"/>
              <a:pPr eaLnBrk="1" hangingPunct="1">
                <a:spcBef>
                  <a:spcPct val="0"/>
                </a:spcBef>
              </a:pPr>
              <a:t>19</a:t>
            </a:fld>
            <a:endParaRPr lang="en-US" altLang="de-DE" sz="1300"/>
          </a:p>
        </p:txBody>
      </p:sp>
      <p:sp>
        <p:nvSpPr>
          <p:cNvPr id="128003" name="Rectangle 2"/>
          <p:cNvSpPr>
            <a:spLocks noGrp="1" noRot="1" noChangeAspect="1" noChangeArrowheads="1" noTextEdit="1"/>
          </p:cNvSpPr>
          <p:nvPr>
            <p:ph type="sldImg"/>
          </p:nvPr>
        </p:nvSpPr>
        <p:spPr>
          <a:xfrm>
            <a:off x="90488" y="744538"/>
            <a:ext cx="6618287" cy="3722687"/>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88638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476A6B-9BA3-44E2-A057-D3FD4707974A}" type="slidenum">
              <a:rPr lang="en-US" altLang="de-DE" sz="1300"/>
              <a:pPr eaLnBrk="1" hangingPunct="1">
                <a:spcBef>
                  <a:spcPct val="0"/>
                </a:spcBef>
              </a:pPr>
              <a:t>20</a:t>
            </a:fld>
            <a:endParaRPr lang="en-US" altLang="de-DE" sz="1300"/>
          </a:p>
        </p:txBody>
      </p:sp>
      <p:sp>
        <p:nvSpPr>
          <p:cNvPr id="128003" name="Rectangle 2"/>
          <p:cNvSpPr>
            <a:spLocks noGrp="1" noRot="1" noChangeAspect="1" noChangeArrowheads="1" noTextEdit="1"/>
          </p:cNvSpPr>
          <p:nvPr>
            <p:ph type="sldImg"/>
          </p:nvPr>
        </p:nvSpPr>
        <p:spPr>
          <a:xfrm>
            <a:off x="90488" y="744538"/>
            <a:ext cx="6618287" cy="3722687"/>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8863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5AABA0-1FAD-49E6-BDC3-B101287769F2}" type="slidenum">
              <a:rPr lang="en-US" altLang="de-DE" sz="1300"/>
              <a:pPr eaLnBrk="1" hangingPunct="1">
                <a:spcBef>
                  <a:spcPct val="0"/>
                </a:spcBef>
              </a:pPr>
              <a:t>21</a:t>
            </a:fld>
            <a:endParaRPr lang="en-US" altLang="de-DE" sz="1300"/>
          </a:p>
        </p:txBody>
      </p:sp>
      <p:sp>
        <p:nvSpPr>
          <p:cNvPr id="1290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79885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A57263-2908-49F8-8B48-A20FD0833889}" type="slidenum">
              <a:rPr lang="en-US" altLang="de-DE" sz="1300"/>
              <a:pPr eaLnBrk="1" hangingPunct="1">
                <a:spcBef>
                  <a:spcPct val="0"/>
                </a:spcBef>
              </a:pPr>
              <a:t>22</a:t>
            </a:fld>
            <a:endParaRPr lang="en-US" altLang="de-DE" sz="1300"/>
          </a:p>
        </p:txBody>
      </p:sp>
      <p:sp>
        <p:nvSpPr>
          <p:cNvPr id="1300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12897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FEEE62-A39F-4054-A43B-E42900759A16}" type="slidenum">
              <a:rPr lang="en-US" altLang="de-DE" sz="1300"/>
              <a:pPr eaLnBrk="1" hangingPunct="1">
                <a:spcBef>
                  <a:spcPct val="0"/>
                </a:spcBef>
              </a:pPr>
              <a:t>23</a:t>
            </a:fld>
            <a:endParaRPr lang="en-US" altLang="de-DE" sz="1300"/>
          </a:p>
        </p:txBody>
      </p:sp>
      <p:sp>
        <p:nvSpPr>
          <p:cNvPr id="13107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23979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3B8C7D-9DEC-4046-A628-D8C4CF6BF7F3}" type="slidenum">
              <a:rPr lang="en-US" altLang="de-DE" sz="1300"/>
              <a:pPr eaLnBrk="1" hangingPunct="1">
                <a:spcBef>
                  <a:spcPct val="0"/>
                </a:spcBef>
              </a:pPr>
              <a:t>24</a:t>
            </a:fld>
            <a:endParaRPr lang="en-US" altLang="de-DE" sz="1300"/>
          </a:p>
        </p:txBody>
      </p:sp>
      <p:sp>
        <p:nvSpPr>
          <p:cNvPr id="13209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71575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7A06E6-A060-4836-A373-7C7AC9A36BEA}" type="slidenum">
              <a:rPr lang="en-US" altLang="de-DE" sz="1300"/>
              <a:pPr eaLnBrk="1" hangingPunct="1">
                <a:spcBef>
                  <a:spcPct val="0"/>
                </a:spcBef>
              </a:pPr>
              <a:t>25</a:t>
            </a:fld>
            <a:endParaRPr lang="en-US" altLang="de-DE" sz="1300"/>
          </a:p>
        </p:txBody>
      </p:sp>
      <p:sp>
        <p:nvSpPr>
          <p:cNvPr id="1331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53269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D23B74-3140-4114-AD48-467876DB6742}" type="slidenum">
              <a:rPr lang="en-US" altLang="de-DE" sz="1300"/>
              <a:pPr eaLnBrk="1" hangingPunct="1">
                <a:spcBef>
                  <a:spcPct val="0"/>
                </a:spcBef>
              </a:pPr>
              <a:t>26</a:t>
            </a:fld>
            <a:endParaRPr lang="en-US" altLang="de-DE" sz="1300"/>
          </a:p>
        </p:txBody>
      </p:sp>
      <p:sp>
        <p:nvSpPr>
          <p:cNvPr id="1341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68409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FBB276-8ECF-4A97-AD2F-90FB66CA8D26}" type="slidenum">
              <a:rPr lang="en-US" altLang="de-DE" sz="1300"/>
              <a:pPr eaLnBrk="1" hangingPunct="1">
                <a:spcBef>
                  <a:spcPct val="0"/>
                </a:spcBef>
              </a:pPr>
              <a:t>27</a:t>
            </a:fld>
            <a:endParaRPr lang="en-US" altLang="de-DE" sz="1300"/>
          </a:p>
        </p:txBody>
      </p:sp>
      <p:sp>
        <p:nvSpPr>
          <p:cNvPr id="137219" name="Rectangle 2"/>
          <p:cNvSpPr>
            <a:spLocks noGrp="1" noRot="1" noChangeAspect="1" noChangeArrowheads="1" noTextEdit="1"/>
          </p:cNvSpPr>
          <p:nvPr>
            <p:ph type="sldImg"/>
          </p:nvPr>
        </p:nvSpPr>
        <p:spPr>
          <a:xfrm>
            <a:off x="90488" y="744538"/>
            <a:ext cx="6618287" cy="3722687"/>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51872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FBB276-8ECF-4A97-AD2F-90FB66CA8D26}" type="slidenum">
              <a:rPr lang="en-US" altLang="de-DE" sz="1300"/>
              <a:pPr eaLnBrk="1" hangingPunct="1">
                <a:spcBef>
                  <a:spcPct val="0"/>
                </a:spcBef>
              </a:pPr>
              <a:t>28</a:t>
            </a:fld>
            <a:endParaRPr lang="en-US" altLang="de-DE" sz="1300"/>
          </a:p>
        </p:txBody>
      </p:sp>
      <p:sp>
        <p:nvSpPr>
          <p:cNvPr id="137219" name="Rectangle 2"/>
          <p:cNvSpPr>
            <a:spLocks noGrp="1" noRot="1" noChangeAspect="1" noChangeArrowheads="1" noTextEdit="1"/>
          </p:cNvSpPr>
          <p:nvPr>
            <p:ph type="sldImg"/>
          </p:nvPr>
        </p:nvSpPr>
        <p:spPr>
          <a:xfrm>
            <a:off x="90488" y="744538"/>
            <a:ext cx="6618287" cy="3722687"/>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51872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FBB276-8ECF-4A97-AD2F-90FB66CA8D26}" type="slidenum">
              <a:rPr lang="en-US" altLang="de-DE" sz="1300"/>
              <a:pPr eaLnBrk="1" hangingPunct="1">
                <a:spcBef>
                  <a:spcPct val="0"/>
                </a:spcBef>
              </a:pPr>
              <a:t>29</a:t>
            </a:fld>
            <a:endParaRPr lang="en-US" altLang="de-DE" sz="1300"/>
          </a:p>
        </p:txBody>
      </p:sp>
      <p:sp>
        <p:nvSpPr>
          <p:cNvPr id="137219" name="Rectangle 2"/>
          <p:cNvSpPr>
            <a:spLocks noGrp="1" noRot="1" noChangeAspect="1" noChangeArrowheads="1" noTextEdit="1"/>
          </p:cNvSpPr>
          <p:nvPr>
            <p:ph type="sldImg"/>
          </p:nvPr>
        </p:nvSpPr>
        <p:spPr>
          <a:xfrm>
            <a:off x="90488" y="744538"/>
            <a:ext cx="6618287" cy="3722687"/>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51872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0FFCA7-2922-43B8-8A64-C84DE1D23A7C}" type="slidenum">
              <a:rPr lang="en-US" altLang="de-DE" sz="1300"/>
              <a:pPr eaLnBrk="1" hangingPunct="1">
                <a:spcBef>
                  <a:spcPct val="0"/>
                </a:spcBef>
              </a:pPr>
              <a:t>30</a:t>
            </a:fld>
            <a:endParaRPr lang="en-US" altLang="de-DE" sz="1300"/>
          </a:p>
        </p:txBody>
      </p:sp>
      <p:sp>
        <p:nvSpPr>
          <p:cNvPr id="138243" name="Rectangle 2"/>
          <p:cNvSpPr>
            <a:spLocks noGrp="1" noRot="1" noChangeAspect="1" noChangeArrowheads="1" noTextEdit="1"/>
          </p:cNvSpPr>
          <p:nvPr>
            <p:ph type="sldImg"/>
          </p:nvPr>
        </p:nvSpPr>
        <p:spPr>
          <a:xfrm>
            <a:off x="90488" y="744538"/>
            <a:ext cx="6618287" cy="3722687"/>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40201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E6CAEE-F52A-434D-AD65-0E8D057D6571}" type="slidenum">
              <a:rPr lang="en-US" altLang="de-DE" sz="1300"/>
              <a:pPr eaLnBrk="1" hangingPunct="1">
                <a:spcBef>
                  <a:spcPct val="0"/>
                </a:spcBef>
              </a:pPr>
              <a:t>31</a:t>
            </a:fld>
            <a:endParaRPr lang="en-US" altLang="de-DE" sz="1300"/>
          </a:p>
        </p:txBody>
      </p:sp>
      <p:sp>
        <p:nvSpPr>
          <p:cNvPr id="141315" name="Rectangle 2"/>
          <p:cNvSpPr>
            <a:spLocks noGrp="1" noRot="1" noChangeAspect="1" noChangeArrowheads="1" noTextEdit="1"/>
          </p:cNvSpPr>
          <p:nvPr>
            <p:ph type="sldImg"/>
          </p:nvPr>
        </p:nvSpPr>
        <p:spPr>
          <a:xfrm>
            <a:off x="90488" y="744538"/>
            <a:ext cx="6618287" cy="3722687"/>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13285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E6CAEE-F52A-434D-AD65-0E8D057D6571}" type="slidenum">
              <a:rPr lang="en-US" altLang="de-DE" sz="1300"/>
              <a:pPr eaLnBrk="1" hangingPunct="1">
                <a:spcBef>
                  <a:spcPct val="0"/>
                </a:spcBef>
              </a:pPr>
              <a:t>32</a:t>
            </a:fld>
            <a:endParaRPr lang="en-US" altLang="de-DE" sz="1300"/>
          </a:p>
        </p:txBody>
      </p:sp>
      <p:sp>
        <p:nvSpPr>
          <p:cNvPr id="141315" name="Rectangle 2"/>
          <p:cNvSpPr>
            <a:spLocks noGrp="1" noRot="1" noChangeAspect="1" noChangeArrowheads="1" noTextEdit="1"/>
          </p:cNvSpPr>
          <p:nvPr>
            <p:ph type="sldImg"/>
          </p:nvPr>
        </p:nvSpPr>
        <p:spPr>
          <a:xfrm>
            <a:off x="90488" y="744538"/>
            <a:ext cx="6618287" cy="3722687"/>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13285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E6CAEE-F52A-434D-AD65-0E8D057D6571}" type="slidenum">
              <a:rPr lang="en-US" altLang="de-DE" sz="1300"/>
              <a:pPr eaLnBrk="1" hangingPunct="1">
                <a:spcBef>
                  <a:spcPct val="0"/>
                </a:spcBef>
              </a:pPr>
              <a:t>33</a:t>
            </a:fld>
            <a:endParaRPr lang="en-US" altLang="de-DE" sz="1300"/>
          </a:p>
        </p:txBody>
      </p:sp>
      <p:sp>
        <p:nvSpPr>
          <p:cNvPr id="141315" name="Rectangle 2"/>
          <p:cNvSpPr>
            <a:spLocks noGrp="1" noRot="1" noChangeAspect="1" noChangeArrowheads="1" noTextEdit="1"/>
          </p:cNvSpPr>
          <p:nvPr>
            <p:ph type="sldImg"/>
          </p:nvPr>
        </p:nvSpPr>
        <p:spPr>
          <a:xfrm>
            <a:off x="90488" y="744538"/>
            <a:ext cx="6618287" cy="3722687"/>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13285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5EED55-5BD4-47E5-B1EC-46B4C6BD5423}" type="slidenum">
              <a:rPr lang="en-US" altLang="de-DE" sz="1300"/>
              <a:pPr eaLnBrk="1" hangingPunct="1">
                <a:spcBef>
                  <a:spcPct val="0"/>
                </a:spcBef>
              </a:pPr>
              <a:t>34</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61288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5EED55-5BD4-47E5-B1EC-46B4C6BD5423}" type="slidenum">
              <a:rPr lang="en-US" altLang="de-DE" sz="1300"/>
              <a:pPr eaLnBrk="1" hangingPunct="1">
                <a:spcBef>
                  <a:spcPct val="0"/>
                </a:spcBef>
              </a:pPr>
              <a:t>35</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61288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5EED55-5BD4-47E5-B1EC-46B4C6BD5423}" type="slidenum">
              <a:rPr lang="en-US" altLang="de-DE" sz="1300"/>
              <a:pPr eaLnBrk="1" hangingPunct="1">
                <a:spcBef>
                  <a:spcPct val="0"/>
                </a:spcBef>
              </a:pPr>
              <a:t>36</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61288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5EED55-5BD4-47E5-B1EC-46B4C6BD5423}" type="slidenum">
              <a:rPr lang="en-US" altLang="de-DE" sz="1300"/>
              <a:pPr eaLnBrk="1" hangingPunct="1">
                <a:spcBef>
                  <a:spcPct val="0"/>
                </a:spcBef>
              </a:pPr>
              <a:t>37</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61288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4ABD016-29CA-471C-992C-8C89F3F12FB2}" type="slidenum">
              <a:rPr lang="en-US" altLang="de-DE" sz="1300"/>
              <a:pPr eaLnBrk="1" hangingPunct="1">
                <a:spcBef>
                  <a:spcPct val="0"/>
                </a:spcBef>
              </a:pPr>
              <a:t>38</a:t>
            </a:fld>
            <a:endParaRPr lang="en-US" altLang="de-DE" sz="1300"/>
          </a:p>
        </p:txBody>
      </p:sp>
      <p:sp>
        <p:nvSpPr>
          <p:cNvPr id="148483" name="Rectangle 2"/>
          <p:cNvSpPr>
            <a:spLocks noGrp="1" noRot="1" noChangeAspect="1" noChangeArrowheads="1" noTextEdit="1"/>
          </p:cNvSpPr>
          <p:nvPr>
            <p:ph type="sldImg"/>
          </p:nvPr>
        </p:nvSpPr>
        <p:spPr>
          <a:xfrm>
            <a:off x="90488" y="744538"/>
            <a:ext cx="6618287" cy="3722687"/>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86162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4ABD016-29CA-471C-992C-8C89F3F12FB2}" type="slidenum">
              <a:rPr lang="en-US" altLang="de-DE" sz="1300"/>
              <a:pPr eaLnBrk="1" hangingPunct="1">
                <a:spcBef>
                  <a:spcPct val="0"/>
                </a:spcBef>
              </a:pPr>
              <a:t>39</a:t>
            </a:fld>
            <a:endParaRPr lang="en-US" altLang="de-DE" sz="1300"/>
          </a:p>
        </p:txBody>
      </p:sp>
      <p:sp>
        <p:nvSpPr>
          <p:cNvPr id="148483" name="Rectangle 2"/>
          <p:cNvSpPr>
            <a:spLocks noGrp="1" noRot="1" noChangeAspect="1" noChangeArrowheads="1" noTextEdit="1"/>
          </p:cNvSpPr>
          <p:nvPr>
            <p:ph type="sldImg"/>
          </p:nvPr>
        </p:nvSpPr>
        <p:spPr>
          <a:xfrm>
            <a:off x="90488" y="744538"/>
            <a:ext cx="6618287" cy="3722687"/>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86162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4ABD016-29CA-471C-992C-8C89F3F12FB2}" type="slidenum">
              <a:rPr lang="en-US" altLang="de-DE" sz="1300"/>
              <a:pPr eaLnBrk="1" hangingPunct="1">
                <a:spcBef>
                  <a:spcPct val="0"/>
                </a:spcBef>
              </a:pPr>
              <a:t>40</a:t>
            </a:fld>
            <a:endParaRPr lang="en-US" altLang="de-DE" sz="1300"/>
          </a:p>
        </p:txBody>
      </p:sp>
      <p:sp>
        <p:nvSpPr>
          <p:cNvPr id="148483" name="Rectangle 2"/>
          <p:cNvSpPr>
            <a:spLocks noGrp="1" noRot="1" noChangeAspect="1" noChangeArrowheads="1" noTextEdit="1"/>
          </p:cNvSpPr>
          <p:nvPr>
            <p:ph type="sldImg"/>
          </p:nvPr>
        </p:nvSpPr>
        <p:spPr>
          <a:xfrm>
            <a:off x="90488" y="744538"/>
            <a:ext cx="6618287" cy="3722687"/>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86162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418683-E088-4D08-A2E5-6DD6E1175DB1}" type="slidenum">
              <a:rPr lang="en-US" altLang="de-DE" sz="1300"/>
              <a:pPr eaLnBrk="1" hangingPunct="1">
                <a:spcBef>
                  <a:spcPct val="0"/>
                </a:spcBef>
              </a:pPr>
              <a:t>41</a:t>
            </a:fld>
            <a:endParaRPr lang="en-US" altLang="de-DE" sz="1300"/>
          </a:p>
        </p:txBody>
      </p:sp>
      <p:sp>
        <p:nvSpPr>
          <p:cNvPr id="149507" name="Rectangle 2"/>
          <p:cNvSpPr>
            <a:spLocks noGrp="1" noRot="1" noChangeAspect="1" noChangeArrowheads="1" noTextEdit="1"/>
          </p:cNvSpPr>
          <p:nvPr>
            <p:ph type="sldImg"/>
          </p:nvPr>
        </p:nvSpPr>
        <p:spPr>
          <a:xfrm>
            <a:off x="90488" y="744538"/>
            <a:ext cx="6618287" cy="3722687"/>
          </a:xfrm>
          <a:ln/>
        </p:spPr>
      </p:sp>
      <p:sp>
        <p:nvSpPr>
          <p:cNvPr id="149508"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18056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6B9D2B-F50F-4484-96D7-F74DD507A5B9}" type="slidenum">
              <a:rPr lang="en-US" altLang="de-DE" sz="1300"/>
              <a:pPr eaLnBrk="1" hangingPunct="1">
                <a:spcBef>
                  <a:spcPct val="0"/>
                </a:spcBef>
              </a:pPr>
              <a:t>42</a:t>
            </a:fld>
            <a:endParaRPr lang="en-US" altLang="de-DE" sz="1300"/>
          </a:p>
        </p:txBody>
      </p:sp>
      <p:sp>
        <p:nvSpPr>
          <p:cNvPr id="151555" name="Rectangle 2"/>
          <p:cNvSpPr>
            <a:spLocks noGrp="1" noRot="1" noChangeAspect="1" noChangeArrowheads="1" noTextEdit="1"/>
          </p:cNvSpPr>
          <p:nvPr>
            <p:ph type="sldImg"/>
          </p:nvPr>
        </p:nvSpPr>
        <p:spPr>
          <a:xfrm>
            <a:off x="90488" y="744538"/>
            <a:ext cx="6618287" cy="3722687"/>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99170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6B9D2B-F50F-4484-96D7-F74DD507A5B9}" type="slidenum">
              <a:rPr lang="en-US" altLang="de-DE" sz="1300"/>
              <a:pPr eaLnBrk="1" hangingPunct="1">
                <a:spcBef>
                  <a:spcPct val="0"/>
                </a:spcBef>
              </a:pPr>
              <a:t>43</a:t>
            </a:fld>
            <a:endParaRPr lang="en-US" altLang="de-DE" sz="1300"/>
          </a:p>
        </p:txBody>
      </p:sp>
      <p:sp>
        <p:nvSpPr>
          <p:cNvPr id="151555" name="Rectangle 2"/>
          <p:cNvSpPr>
            <a:spLocks noGrp="1" noRot="1" noChangeAspect="1" noChangeArrowheads="1" noTextEdit="1"/>
          </p:cNvSpPr>
          <p:nvPr>
            <p:ph type="sldImg"/>
          </p:nvPr>
        </p:nvSpPr>
        <p:spPr>
          <a:xfrm>
            <a:off x="90488" y="744538"/>
            <a:ext cx="6618287" cy="3722687"/>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99170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B25366-4E1F-4634-B3C6-7C9C2A00CC33}" type="slidenum">
              <a:rPr lang="en-US" altLang="de-DE" sz="1300"/>
              <a:pPr eaLnBrk="1" hangingPunct="1">
                <a:spcBef>
                  <a:spcPct val="0"/>
                </a:spcBef>
              </a:pPr>
              <a:t>44</a:t>
            </a:fld>
            <a:endParaRPr lang="en-US" altLang="de-DE" sz="1300"/>
          </a:p>
        </p:txBody>
      </p:sp>
      <p:sp>
        <p:nvSpPr>
          <p:cNvPr id="15257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25865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DE1FBF-570E-46AA-892E-1618CA79FD01}" type="slidenum">
              <a:rPr lang="en-US" altLang="de-DE" sz="1300"/>
              <a:pPr eaLnBrk="1" hangingPunct="1">
                <a:spcBef>
                  <a:spcPct val="0"/>
                </a:spcBef>
              </a:pPr>
              <a:t>45</a:t>
            </a:fld>
            <a:endParaRPr lang="en-US" altLang="de-DE" sz="1300"/>
          </a:p>
        </p:txBody>
      </p:sp>
      <p:sp>
        <p:nvSpPr>
          <p:cNvPr id="15360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99413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D538DB-6741-4615-B6D1-EBF259502E2C}" type="slidenum">
              <a:rPr lang="en-US" altLang="de-DE" sz="1300"/>
              <a:pPr eaLnBrk="1" hangingPunct="1">
                <a:spcBef>
                  <a:spcPct val="0"/>
                </a:spcBef>
              </a:pPr>
              <a:t>46</a:t>
            </a:fld>
            <a:endParaRPr lang="en-US" altLang="de-DE" sz="1300"/>
          </a:p>
        </p:txBody>
      </p:sp>
      <p:sp>
        <p:nvSpPr>
          <p:cNvPr id="1546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02766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89F982-F7BB-48E7-B73E-5578C9B30E51}" type="slidenum">
              <a:rPr lang="en-US" altLang="de-DE" sz="1300"/>
              <a:pPr eaLnBrk="1" hangingPunct="1">
                <a:spcBef>
                  <a:spcPct val="0"/>
                </a:spcBef>
              </a:pPr>
              <a:t>47</a:t>
            </a:fld>
            <a:endParaRPr lang="en-US" altLang="de-DE" sz="1300"/>
          </a:p>
        </p:txBody>
      </p:sp>
      <p:sp>
        <p:nvSpPr>
          <p:cNvPr id="1556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03452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852C63-9706-45C5-B8B2-6BC7078C027F}" type="slidenum">
              <a:rPr lang="en-US" altLang="de-DE" sz="1300"/>
              <a:pPr eaLnBrk="1" hangingPunct="1">
                <a:spcBef>
                  <a:spcPct val="0"/>
                </a:spcBef>
              </a:pPr>
              <a:t>48</a:t>
            </a:fld>
            <a:endParaRPr lang="en-US" altLang="de-DE" sz="1300"/>
          </a:p>
        </p:txBody>
      </p:sp>
      <p:sp>
        <p:nvSpPr>
          <p:cNvPr id="156675"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56676"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61235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3E8711-C524-4CF5-93EC-64C82B1513FD}" type="slidenum">
              <a:rPr lang="en-US" altLang="de-DE" sz="1300"/>
              <a:pPr eaLnBrk="1" hangingPunct="1">
                <a:spcBef>
                  <a:spcPct val="0"/>
                </a:spcBef>
              </a:pPr>
              <a:t>49</a:t>
            </a:fld>
            <a:endParaRPr lang="en-US" altLang="de-DE" sz="1300"/>
          </a:p>
        </p:txBody>
      </p:sp>
      <p:sp>
        <p:nvSpPr>
          <p:cNvPr id="15769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95450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03213" y="585788"/>
            <a:ext cx="5557837"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459AD2-B176-4B7F-A985-8B9A1681ED6F}" type="slidenum">
              <a:rPr lang="en-US" altLang="de-DE" sz="1300"/>
              <a:pPr eaLnBrk="1" hangingPunct="1">
                <a:spcBef>
                  <a:spcPct val="0"/>
                </a:spcBef>
              </a:pPr>
              <a:t>51</a:t>
            </a:fld>
            <a:endParaRPr lang="en-US" altLang="de-DE" sz="1300"/>
          </a:p>
        </p:txBody>
      </p:sp>
      <p:sp>
        <p:nvSpPr>
          <p:cNvPr id="158723" name="Rectangle 2"/>
          <p:cNvSpPr>
            <a:spLocks noGrp="1" noRot="1" noChangeAspect="1" noChangeArrowheads="1" noTextEdit="1"/>
          </p:cNvSpPr>
          <p:nvPr>
            <p:ph type="sldImg"/>
          </p:nvPr>
        </p:nvSpPr>
        <p:spPr>
          <a:xfrm>
            <a:off x="90488" y="744538"/>
            <a:ext cx="6618287"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348166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58DAFB-E777-41E2-BAD7-930489E5B455}" type="slidenum">
              <a:rPr lang="en-US" altLang="de-DE" sz="1300"/>
              <a:pPr eaLnBrk="1" hangingPunct="1">
                <a:spcBef>
                  <a:spcPct val="0"/>
                </a:spcBef>
              </a:pPr>
              <a:t>52</a:t>
            </a:fld>
            <a:endParaRPr lang="en-US" altLang="de-DE" sz="1300"/>
          </a:p>
        </p:txBody>
      </p:sp>
      <p:sp>
        <p:nvSpPr>
          <p:cNvPr id="159747" name="Rectangle 2"/>
          <p:cNvSpPr>
            <a:spLocks noGrp="1" noRot="1" noChangeAspect="1" noChangeArrowheads="1" noTextEdit="1"/>
          </p:cNvSpPr>
          <p:nvPr>
            <p:ph type="sldImg"/>
          </p:nvPr>
        </p:nvSpPr>
        <p:spPr>
          <a:xfrm>
            <a:off x="90488" y="744538"/>
            <a:ext cx="6618287"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62416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1CCEAB-6DB8-44F5-8D23-3CD598F99834}" type="slidenum">
              <a:rPr lang="en-US" altLang="de-DE" sz="1300"/>
              <a:pPr eaLnBrk="1" hangingPunct="1">
                <a:spcBef>
                  <a:spcPct val="0"/>
                </a:spcBef>
              </a:pPr>
              <a:t>53</a:t>
            </a:fld>
            <a:endParaRPr lang="en-US" altLang="de-DE" sz="1300"/>
          </a:p>
        </p:txBody>
      </p:sp>
      <p:sp>
        <p:nvSpPr>
          <p:cNvPr id="160771" name="Rectangle 2"/>
          <p:cNvSpPr>
            <a:spLocks noGrp="1" noRot="1" noChangeAspect="1" noChangeArrowheads="1" noTextEdit="1"/>
          </p:cNvSpPr>
          <p:nvPr>
            <p:ph type="sldImg"/>
          </p:nvPr>
        </p:nvSpPr>
        <p:spPr>
          <a:xfrm>
            <a:off x="90488" y="744538"/>
            <a:ext cx="6618287" cy="3722687"/>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80846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FCAAD9-0984-4AA3-9560-1E6E4E38A6E8}" type="slidenum">
              <a:rPr lang="en-US" altLang="de-DE" sz="1300"/>
              <a:pPr eaLnBrk="1" hangingPunct="1">
                <a:spcBef>
                  <a:spcPct val="0"/>
                </a:spcBef>
              </a:pPr>
              <a:t>54</a:t>
            </a:fld>
            <a:endParaRPr lang="en-US" altLang="de-DE" sz="1300"/>
          </a:p>
        </p:txBody>
      </p:sp>
      <p:sp>
        <p:nvSpPr>
          <p:cNvPr id="1617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92337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D0E1D5-AE4B-492C-9E6D-1528F695AC13}" type="slidenum">
              <a:rPr lang="en-US" altLang="de-DE" sz="1300"/>
              <a:pPr eaLnBrk="1" hangingPunct="1">
                <a:spcBef>
                  <a:spcPct val="0"/>
                </a:spcBef>
              </a:pPr>
              <a:t>55</a:t>
            </a:fld>
            <a:endParaRPr lang="en-US" altLang="de-DE" sz="1300"/>
          </a:p>
        </p:txBody>
      </p:sp>
      <p:sp>
        <p:nvSpPr>
          <p:cNvPr id="162819" name="Rectangle 2"/>
          <p:cNvSpPr>
            <a:spLocks noGrp="1" noRot="1" noChangeAspect="1" noChangeArrowheads="1" noTextEdit="1"/>
          </p:cNvSpPr>
          <p:nvPr>
            <p:ph type="sldImg"/>
          </p:nvPr>
        </p:nvSpPr>
        <p:spPr>
          <a:xfrm>
            <a:off x="90488" y="744538"/>
            <a:ext cx="6618287" cy="3722687"/>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73062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9C9BB9-39E3-4971-B514-7EAD86E8315F}" type="slidenum">
              <a:rPr lang="en-US" altLang="de-DE" sz="1300"/>
              <a:pPr eaLnBrk="1" hangingPunct="1">
                <a:spcBef>
                  <a:spcPct val="0"/>
                </a:spcBef>
              </a:pPr>
              <a:t>56</a:t>
            </a:fld>
            <a:endParaRPr lang="en-US" altLang="de-DE" sz="1300"/>
          </a:p>
        </p:txBody>
      </p:sp>
      <p:sp>
        <p:nvSpPr>
          <p:cNvPr id="16384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23793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FB816BE-4C34-4068-8FF7-8DC7A75D2524}" type="slidenum">
              <a:rPr lang="en-US" altLang="de-DE" sz="1300"/>
              <a:pPr eaLnBrk="1" hangingPunct="1">
                <a:spcBef>
                  <a:spcPct val="0"/>
                </a:spcBef>
              </a:pPr>
              <a:t>57</a:t>
            </a:fld>
            <a:endParaRPr lang="en-US" altLang="de-DE" sz="1300"/>
          </a:p>
        </p:txBody>
      </p:sp>
      <p:sp>
        <p:nvSpPr>
          <p:cNvPr id="16486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29379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D12968E-0DCF-4592-A61A-9D24A1C749E9}" type="slidenum">
              <a:rPr lang="en-US" altLang="de-DE" sz="1300"/>
              <a:pPr eaLnBrk="1" hangingPunct="1">
                <a:spcBef>
                  <a:spcPct val="0"/>
                </a:spcBef>
              </a:pPr>
              <a:t>58</a:t>
            </a:fld>
            <a:endParaRPr lang="en-US" altLang="de-DE" sz="1300"/>
          </a:p>
        </p:txBody>
      </p:sp>
      <p:sp>
        <p:nvSpPr>
          <p:cNvPr id="16589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712515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73C7E9-DC62-4925-8AFD-051F35EAFEDB}" type="slidenum">
              <a:rPr lang="en-US" altLang="de-DE" sz="1300"/>
              <a:pPr eaLnBrk="1" hangingPunct="1">
                <a:spcBef>
                  <a:spcPct val="0"/>
                </a:spcBef>
              </a:pPr>
              <a:t>59</a:t>
            </a:fld>
            <a:endParaRPr lang="en-US" altLang="de-DE" sz="1300"/>
          </a:p>
        </p:txBody>
      </p:sp>
      <p:sp>
        <p:nvSpPr>
          <p:cNvPr id="166915" name="Rectangle 2"/>
          <p:cNvSpPr>
            <a:spLocks noGrp="1" noRot="1" noChangeAspect="1" noChangeArrowheads="1" noTextEdit="1"/>
          </p:cNvSpPr>
          <p:nvPr>
            <p:ph type="sldImg"/>
          </p:nvPr>
        </p:nvSpPr>
        <p:spPr>
          <a:xfrm>
            <a:off x="90488" y="744538"/>
            <a:ext cx="6618287"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917338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964C79-FFAC-49BF-BE5A-44EF13FF9A6B}" type="slidenum">
              <a:rPr lang="en-US" altLang="de-DE" sz="1300"/>
              <a:pPr eaLnBrk="1" hangingPunct="1">
                <a:spcBef>
                  <a:spcPct val="0"/>
                </a:spcBef>
              </a:pPr>
              <a:t>60</a:t>
            </a:fld>
            <a:endParaRPr lang="en-US" altLang="de-DE" sz="1300"/>
          </a:p>
        </p:txBody>
      </p:sp>
      <p:sp>
        <p:nvSpPr>
          <p:cNvPr id="167939"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67940"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37149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A75361-46DF-4570-BF25-9670B97CAC1F}" type="slidenum">
              <a:rPr lang="en-US" altLang="de-DE" sz="1300"/>
              <a:pPr eaLnBrk="1" hangingPunct="1">
                <a:spcBef>
                  <a:spcPct val="0"/>
                </a:spcBef>
              </a:pPr>
              <a:t>61</a:t>
            </a:fld>
            <a:endParaRPr lang="en-US" altLang="de-DE" sz="1300"/>
          </a:p>
        </p:txBody>
      </p:sp>
      <p:sp>
        <p:nvSpPr>
          <p:cNvPr id="168963"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68964"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723897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A6D9E7-B22D-4847-A2FE-6124D6FC8C54}" type="slidenum">
              <a:rPr lang="en-US" altLang="de-DE" sz="1300"/>
              <a:pPr eaLnBrk="1" hangingPunct="1">
                <a:spcBef>
                  <a:spcPct val="0"/>
                </a:spcBef>
              </a:pPr>
              <a:t>62</a:t>
            </a:fld>
            <a:endParaRPr lang="en-US" altLang="de-DE" sz="1300"/>
          </a:p>
        </p:txBody>
      </p:sp>
      <p:sp>
        <p:nvSpPr>
          <p:cNvPr id="16998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569556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BB9D0B-6134-458F-AFAD-06CAA91CDEC8}" type="slidenum">
              <a:rPr lang="en-US" altLang="de-DE" sz="1300"/>
              <a:pPr eaLnBrk="1" hangingPunct="1">
                <a:spcBef>
                  <a:spcPct val="0"/>
                </a:spcBef>
              </a:pPr>
              <a:t>63</a:t>
            </a:fld>
            <a:endParaRPr lang="en-US" altLang="de-DE" sz="1300"/>
          </a:p>
        </p:txBody>
      </p:sp>
      <p:sp>
        <p:nvSpPr>
          <p:cNvPr id="1710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43438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5E34EA-0916-4CEF-826B-0B94736B549B}" type="slidenum">
              <a:rPr lang="en-US" altLang="de-DE" sz="1300"/>
              <a:pPr eaLnBrk="1" hangingPunct="1">
                <a:spcBef>
                  <a:spcPct val="0"/>
                </a:spcBef>
              </a:pPr>
              <a:t>64</a:t>
            </a:fld>
            <a:endParaRPr lang="en-US" altLang="de-DE" sz="1300"/>
          </a:p>
        </p:txBody>
      </p:sp>
      <p:sp>
        <p:nvSpPr>
          <p:cNvPr id="1720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848406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5C05E6-B3BE-4CB3-9CCF-59DE566CD919}" type="slidenum">
              <a:rPr lang="en-US" altLang="de-DE" sz="1300"/>
              <a:pPr eaLnBrk="1" hangingPunct="1">
                <a:spcBef>
                  <a:spcPct val="0"/>
                </a:spcBef>
              </a:pPr>
              <a:t>65</a:t>
            </a:fld>
            <a:endParaRPr lang="en-US" altLang="de-DE" sz="1300"/>
          </a:p>
        </p:txBody>
      </p:sp>
      <p:sp>
        <p:nvSpPr>
          <p:cNvPr id="1730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24453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7FD077-9F6E-4BE8-B467-6BE94331F75D}" type="slidenum">
              <a:rPr lang="en-US" altLang="de-DE" sz="1300"/>
              <a:pPr eaLnBrk="1" hangingPunct="1">
                <a:spcBef>
                  <a:spcPct val="0"/>
                </a:spcBef>
              </a:pPr>
              <a:t>66</a:t>
            </a:fld>
            <a:endParaRPr lang="en-US" altLang="de-DE" sz="1300"/>
          </a:p>
        </p:txBody>
      </p:sp>
      <p:sp>
        <p:nvSpPr>
          <p:cNvPr id="17408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6346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2B449DA-0E56-46DD-A0B1-416D19B4A3DF}" type="slidenum">
              <a:rPr lang="en-US" altLang="de-DE" sz="1300"/>
              <a:pPr eaLnBrk="1" hangingPunct="1">
                <a:spcBef>
                  <a:spcPct val="0"/>
                </a:spcBef>
              </a:pPr>
              <a:t>67</a:t>
            </a:fld>
            <a:endParaRPr lang="en-US" altLang="de-DE" sz="1300"/>
          </a:p>
        </p:txBody>
      </p:sp>
      <p:sp>
        <p:nvSpPr>
          <p:cNvPr id="1751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815695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A6EA2E-0AED-4906-8E16-0666FC147EDB}" type="slidenum">
              <a:rPr lang="en-US" altLang="de-DE" sz="1300"/>
              <a:pPr eaLnBrk="1" hangingPunct="1">
                <a:spcBef>
                  <a:spcPct val="0"/>
                </a:spcBef>
              </a:pPr>
              <a:t>68</a:t>
            </a:fld>
            <a:endParaRPr lang="en-US" altLang="de-DE" sz="1300"/>
          </a:p>
        </p:txBody>
      </p:sp>
      <p:sp>
        <p:nvSpPr>
          <p:cNvPr id="17613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89226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255502-FE17-42A6-AF43-2A4A56068397}" type="slidenum">
              <a:rPr lang="en-US" altLang="de-DE" sz="1300"/>
              <a:pPr eaLnBrk="1" hangingPunct="1">
                <a:spcBef>
                  <a:spcPct val="0"/>
                </a:spcBef>
              </a:pPr>
              <a:t>69</a:t>
            </a:fld>
            <a:endParaRPr lang="en-US" altLang="de-DE" sz="1300"/>
          </a:p>
        </p:txBody>
      </p:sp>
      <p:sp>
        <p:nvSpPr>
          <p:cNvPr id="17715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915016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32D245-3042-474E-B250-1176FE1DF174}" type="slidenum">
              <a:rPr lang="en-US" altLang="de-DE" sz="1300"/>
              <a:pPr eaLnBrk="1" hangingPunct="1">
                <a:spcBef>
                  <a:spcPct val="0"/>
                </a:spcBef>
              </a:pPr>
              <a:t>70</a:t>
            </a:fld>
            <a:endParaRPr lang="en-US" altLang="de-DE" sz="1300"/>
          </a:p>
        </p:txBody>
      </p:sp>
      <p:sp>
        <p:nvSpPr>
          <p:cNvPr id="17817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818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422745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21D22F-49A2-4C17-947B-F72F606DCE74}" type="slidenum">
              <a:rPr lang="en-US" altLang="de-DE" sz="1300"/>
              <a:pPr eaLnBrk="1" hangingPunct="1">
                <a:spcBef>
                  <a:spcPct val="0"/>
                </a:spcBef>
              </a:pPr>
              <a:t>71</a:t>
            </a:fld>
            <a:endParaRPr lang="en-US" altLang="de-DE" sz="1300"/>
          </a:p>
        </p:txBody>
      </p:sp>
      <p:sp>
        <p:nvSpPr>
          <p:cNvPr id="17920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812996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989E80E-B955-4DE9-A288-7770BB2605CA}" type="slidenum">
              <a:rPr lang="en-US" altLang="de-DE" sz="1300"/>
              <a:pPr eaLnBrk="1" hangingPunct="1">
                <a:spcBef>
                  <a:spcPct val="0"/>
                </a:spcBef>
              </a:pPr>
              <a:t>72</a:t>
            </a:fld>
            <a:endParaRPr lang="en-US" altLang="de-DE" sz="1300"/>
          </a:p>
        </p:txBody>
      </p:sp>
      <p:sp>
        <p:nvSpPr>
          <p:cNvPr id="180227" name="Rectangle 2"/>
          <p:cNvSpPr>
            <a:spLocks noGrp="1" noRot="1" noChangeAspect="1" noChangeArrowheads="1" noTextEdit="1"/>
          </p:cNvSpPr>
          <p:nvPr>
            <p:ph type="sldImg"/>
          </p:nvPr>
        </p:nvSpPr>
        <p:spPr>
          <a:xfrm>
            <a:off x="90488" y="744538"/>
            <a:ext cx="6618287"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4242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2F09F9-B6C1-40C8-B9DB-9CFC4427DE71}" type="slidenum">
              <a:rPr lang="en-US" altLang="de-DE" sz="1300"/>
              <a:pPr eaLnBrk="1" hangingPunct="1">
                <a:spcBef>
                  <a:spcPct val="0"/>
                </a:spcBef>
              </a:pPr>
              <a:t>73</a:t>
            </a:fld>
            <a:endParaRPr lang="en-US" altLang="de-DE" sz="1300"/>
          </a:p>
        </p:txBody>
      </p:sp>
      <p:sp>
        <p:nvSpPr>
          <p:cNvPr id="1812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05516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CE694A-BE1F-48BA-BA85-7B53910EAAC5}" type="slidenum">
              <a:rPr lang="en-US" altLang="de-DE" sz="1300"/>
              <a:pPr eaLnBrk="1" hangingPunct="1">
                <a:spcBef>
                  <a:spcPct val="0"/>
                </a:spcBef>
              </a:pPr>
              <a:t>74</a:t>
            </a:fld>
            <a:endParaRPr lang="en-US" altLang="de-DE" sz="1300"/>
          </a:p>
        </p:txBody>
      </p:sp>
      <p:sp>
        <p:nvSpPr>
          <p:cNvPr id="18227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182202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A9109C-EEA8-4520-B207-F5EF1D541767}" type="slidenum">
              <a:rPr lang="en-US" altLang="de-DE" sz="1300"/>
              <a:pPr eaLnBrk="1" hangingPunct="1">
                <a:spcBef>
                  <a:spcPct val="0"/>
                </a:spcBef>
              </a:pPr>
              <a:t>75</a:t>
            </a:fld>
            <a:endParaRPr lang="en-US" altLang="de-DE" sz="1300"/>
          </a:p>
        </p:txBody>
      </p:sp>
      <p:sp>
        <p:nvSpPr>
          <p:cNvPr id="18329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378176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911EBA-0B72-4233-90F0-B0D16ADFC55E}" type="slidenum">
              <a:rPr lang="en-US" altLang="de-DE" sz="1300"/>
              <a:pPr eaLnBrk="1" hangingPunct="1">
                <a:spcBef>
                  <a:spcPct val="0"/>
                </a:spcBef>
              </a:pPr>
              <a:t>76</a:t>
            </a:fld>
            <a:endParaRPr lang="en-US" altLang="de-DE" sz="1300"/>
          </a:p>
        </p:txBody>
      </p:sp>
      <p:sp>
        <p:nvSpPr>
          <p:cNvPr id="184323" name="Rectangle 2"/>
          <p:cNvSpPr>
            <a:spLocks noGrp="1" noRot="1" noChangeAspect="1" noChangeArrowheads="1" noTextEdit="1"/>
          </p:cNvSpPr>
          <p:nvPr>
            <p:ph type="sldImg"/>
          </p:nvPr>
        </p:nvSpPr>
        <p:spPr>
          <a:xfrm>
            <a:off x="90488" y="744538"/>
            <a:ext cx="6618287"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708456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030695-E7ED-4136-B921-7A9C88767938}" type="slidenum">
              <a:rPr lang="en-US" altLang="de-DE" sz="1300"/>
              <a:pPr eaLnBrk="1" hangingPunct="1">
                <a:spcBef>
                  <a:spcPct val="0"/>
                </a:spcBef>
              </a:pPr>
              <a:t>77</a:t>
            </a:fld>
            <a:endParaRPr lang="en-US" altLang="de-DE" sz="1300"/>
          </a:p>
        </p:txBody>
      </p:sp>
      <p:sp>
        <p:nvSpPr>
          <p:cNvPr id="1853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53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55372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BAC6D5D-78B4-4AF9-AD05-657E9535C3FF}" type="slidenum">
              <a:rPr lang="en-US" altLang="de-DE" sz="1300"/>
              <a:pPr eaLnBrk="1" hangingPunct="1">
                <a:spcBef>
                  <a:spcPct val="0"/>
                </a:spcBef>
              </a:pPr>
              <a:t>78</a:t>
            </a:fld>
            <a:endParaRPr lang="en-US" altLang="de-DE" sz="1300"/>
          </a:p>
        </p:txBody>
      </p:sp>
      <p:sp>
        <p:nvSpPr>
          <p:cNvPr id="18637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637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677658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32B381-8985-4F51-9086-3DAFA36C1348}" type="slidenum">
              <a:rPr lang="en-US" altLang="de-DE" sz="1300"/>
              <a:pPr eaLnBrk="1" hangingPunct="1">
                <a:spcBef>
                  <a:spcPct val="0"/>
                </a:spcBef>
              </a:pPr>
              <a:t>79</a:t>
            </a:fld>
            <a:endParaRPr lang="en-US" altLang="de-DE" sz="1300"/>
          </a:p>
        </p:txBody>
      </p:sp>
      <p:sp>
        <p:nvSpPr>
          <p:cNvPr id="189443" name="Rectangle 2"/>
          <p:cNvSpPr>
            <a:spLocks noGrp="1" noRot="1" noChangeAspect="1" noChangeArrowheads="1" noTextEdit="1"/>
          </p:cNvSpPr>
          <p:nvPr>
            <p:ph type="sldImg"/>
          </p:nvPr>
        </p:nvSpPr>
        <p:spPr>
          <a:xfrm>
            <a:off x="90488" y="744538"/>
            <a:ext cx="6618287"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105149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32B381-8985-4F51-9086-3DAFA36C1348}" type="slidenum">
              <a:rPr lang="en-US" altLang="de-DE" sz="1300"/>
              <a:pPr eaLnBrk="1" hangingPunct="1">
                <a:spcBef>
                  <a:spcPct val="0"/>
                </a:spcBef>
              </a:pPr>
              <a:t>80</a:t>
            </a:fld>
            <a:endParaRPr lang="en-US" altLang="de-DE" sz="1300"/>
          </a:p>
        </p:txBody>
      </p:sp>
      <p:sp>
        <p:nvSpPr>
          <p:cNvPr id="189443" name="Rectangle 2"/>
          <p:cNvSpPr>
            <a:spLocks noGrp="1" noRot="1" noChangeAspect="1" noChangeArrowheads="1" noTextEdit="1"/>
          </p:cNvSpPr>
          <p:nvPr>
            <p:ph type="sldImg"/>
          </p:nvPr>
        </p:nvSpPr>
        <p:spPr>
          <a:xfrm>
            <a:off x="90488" y="744538"/>
            <a:ext cx="6618287"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105149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32B381-8985-4F51-9086-3DAFA36C1348}" type="slidenum">
              <a:rPr lang="en-US" altLang="de-DE" sz="1300"/>
              <a:pPr eaLnBrk="1" hangingPunct="1">
                <a:spcBef>
                  <a:spcPct val="0"/>
                </a:spcBef>
              </a:pPr>
              <a:t>81</a:t>
            </a:fld>
            <a:endParaRPr lang="en-US" altLang="de-DE" sz="1300"/>
          </a:p>
        </p:txBody>
      </p:sp>
      <p:sp>
        <p:nvSpPr>
          <p:cNvPr id="189443" name="Rectangle 2"/>
          <p:cNvSpPr>
            <a:spLocks noGrp="1" noRot="1" noChangeAspect="1" noChangeArrowheads="1" noTextEdit="1"/>
          </p:cNvSpPr>
          <p:nvPr>
            <p:ph type="sldImg"/>
          </p:nvPr>
        </p:nvSpPr>
        <p:spPr>
          <a:xfrm>
            <a:off x="90488" y="744538"/>
            <a:ext cx="6618287"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105149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7A851E-EDB9-4FE4-A363-A3B89B6B4D07}" type="slidenum">
              <a:rPr lang="en-US" altLang="de-DE" sz="1300"/>
              <a:pPr eaLnBrk="1" hangingPunct="1">
                <a:spcBef>
                  <a:spcPct val="0"/>
                </a:spcBef>
              </a:pPr>
              <a:t>82</a:t>
            </a:fld>
            <a:endParaRPr lang="en-US" altLang="de-DE" sz="1300"/>
          </a:p>
        </p:txBody>
      </p:sp>
      <p:sp>
        <p:nvSpPr>
          <p:cNvPr id="192515" name="Rectangle 2"/>
          <p:cNvSpPr>
            <a:spLocks noGrp="1" noRot="1" noChangeAspect="1" noChangeArrowheads="1" noTextEdit="1"/>
          </p:cNvSpPr>
          <p:nvPr>
            <p:ph type="sldImg"/>
          </p:nvPr>
        </p:nvSpPr>
        <p:spPr>
          <a:xfrm>
            <a:off x="90488" y="744538"/>
            <a:ext cx="6618287"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646021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7A851E-EDB9-4FE4-A363-A3B89B6B4D07}" type="slidenum">
              <a:rPr lang="en-US" altLang="de-DE" sz="1300"/>
              <a:pPr eaLnBrk="1" hangingPunct="1">
                <a:spcBef>
                  <a:spcPct val="0"/>
                </a:spcBef>
              </a:pPr>
              <a:t>83</a:t>
            </a:fld>
            <a:endParaRPr lang="en-US" altLang="de-DE" sz="1300"/>
          </a:p>
        </p:txBody>
      </p:sp>
      <p:sp>
        <p:nvSpPr>
          <p:cNvPr id="192515" name="Rectangle 2"/>
          <p:cNvSpPr>
            <a:spLocks noGrp="1" noRot="1" noChangeAspect="1" noChangeArrowheads="1" noTextEdit="1"/>
          </p:cNvSpPr>
          <p:nvPr>
            <p:ph type="sldImg"/>
          </p:nvPr>
        </p:nvSpPr>
        <p:spPr>
          <a:xfrm>
            <a:off x="90488" y="744538"/>
            <a:ext cx="6618287"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646021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7A851E-EDB9-4FE4-A363-A3B89B6B4D07}" type="slidenum">
              <a:rPr lang="en-US" altLang="de-DE" sz="1300"/>
              <a:pPr eaLnBrk="1" hangingPunct="1">
                <a:spcBef>
                  <a:spcPct val="0"/>
                </a:spcBef>
              </a:pPr>
              <a:t>84</a:t>
            </a:fld>
            <a:endParaRPr lang="en-US" altLang="de-DE" sz="1300"/>
          </a:p>
        </p:txBody>
      </p:sp>
      <p:sp>
        <p:nvSpPr>
          <p:cNvPr id="192515" name="Rectangle 2"/>
          <p:cNvSpPr>
            <a:spLocks noGrp="1" noRot="1" noChangeAspect="1" noChangeArrowheads="1" noTextEdit="1"/>
          </p:cNvSpPr>
          <p:nvPr>
            <p:ph type="sldImg"/>
          </p:nvPr>
        </p:nvSpPr>
        <p:spPr>
          <a:xfrm>
            <a:off x="90488" y="744538"/>
            <a:ext cx="6618287"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646021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3AAC11-8225-4358-85EC-1982FE4E0312}" type="slidenum">
              <a:rPr lang="en-US" altLang="de-DE" sz="1300"/>
              <a:pPr eaLnBrk="1" hangingPunct="1">
                <a:spcBef>
                  <a:spcPct val="0"/>
                </a:spcBef>
              </a:pPr>
              <a:t>86</a:t>
            </a:fld>
            <a:endParaRPr lang="en-US" altLang="de-DE" sz="1300"/>
          </a:p>
        </p:txBody>
      </p:sp>
      <p:sp>
        <p:nvSpPr>
          <p:cNvPr id="194563" name="Rectangle 2"/>
          <p:cNvSpPr>
            <a:spLocks noGrp="1" noRot="1" noChangeAspect="1" noChangeArrowheads="1" noTextEdit="1"/>
          </p:cNvSpPr>
          <p:nvPr>
            <p:ph type="sldImg"/>
          </p:nvPr>
        </p:nvSpPr>
        <p:spPr>
          <a:xfrm>
            <a:off x="90488" y="744538"/>
            <a:ext cx="6618287"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976912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404532-ED48-4664-BBD1-0E08F1B8EEA5}" type="slidenum">
              <a:rPr lang="en-US" altLang="de-DE" sz="1300">
                <a:solidFill>
                  <a:srgbClr val="000000"/>
                </a:solidFill>
              </a:rPr>
              <a:pPr eaLnBrk="1" hangingPunct="1">
                <a:spcBef>
                  <a:spcPct val="0"/>
                </a:spcBef>
              </a:pPr>
              <a:t>87</a:t>
            </a:fld>
            <a:endParaRPr lang="en-US" altLang="de-DE" sz="1300">
              <a:solidFill>
                <a:srgbClr val="000000"/>
              </a:solidFill>
            </a:endParaRPr>
          </a:p>
        </p:txBody>
      </p:sp>
      <p:sp>
        <p:nvSpPr>
          <p:cNvPr id="195587" name="Rectangle 2"/>
          <p:cNvSpPr>
            <a:spLocks noGrp="1" noRot="1" noChangeAspect="1" noChangeArrowheads="1" noTextEdit="1"/>
          </p:cNvSpPr>
          <p:nvPr>
            <p:ph type="sldImg"/>
          </p:nvPr>
        </p:nvSpPr>
        <p:spPr>
          <a:xfrm>
            <a:off x="90488" y="744538"/>
            <a:ext cx="6616700"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346977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890837-AADB-4293-8FA6-BA2304B08C79}" type="slidenum">
              <a:rPr lang="en-US" altLang="de-DE" sz="1300">
                <a:solidFill>
                  <a:srgbClr val="000000"/>
                </a:solidFill>
              </a:rPr>
              <a:pPr eaLnBrk="1" hangingPunct="1">
                <a:spcBef>
                  <a:spcPct val="0"/>
                </a:spcBef>
              </a:pPr>
              <a:t>88</a:t>
            </a:fld>
            <a:endParaRPr lang="en-US" altLang="de-DE" sz="1300">
              <a:solidFill>
                <a:srgbClr val="000000"/>
              </a:solidFill>
            </a:endParaRPr>
          </a:p>
        </p:txBody>
      </p:sp>
      <p:sp>
        <p:nvSpPr>
          <p:cNvPr id="196611" name="Rectangle 2"/>
          <p:cNvSpPr>
            <a:spLocks noGrp="1" noRot="1" noChangeAspect="1" noChangeArrowheads="1" noTextEdit="1"/>
          </p:cNvSpPr>
          <p:nvPr>
            <p:ph type="sldImg"/>
          </p:nvPr>
        </p:nvSpPr>
        <p:spPr>
          <a:xfrm>
            <a:off x="90488" y="744538"/>
            <a:ext cx="6616700"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75210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07F298-E275-45CB-97D2-C010DB481454}" type="slidenum">
              <a:rPr lang="en-US" altLang="de-DE" sz="1300">
                <a:solidFill>
                  <a:srgbClr val="000000"/>
                </a:solidFill>
              </a:rPr>
              <a:pPr eaLnBrk="1" hangingPunct="1">
                <a:spcBef>
                  <a:spcPct val="0"/>
                </a:spcBef>
              </a:pPr>
              <a:t>89</a:t>
            </a:fld>
            <a:endParaRPr lang="en-US" altLang="de-DE" sz="1300">
              <a:solidFill>
                <a:srgbClr val="000000"/>
              </a:solidFill>
            </a:endParaRPr>
          </a:p>
        </p:txBody>
      </p:sp>
      <p:sp>
        <p:nvSpPr>
          <p:cNvPr id="197635" name="Rectangle 2"/>
          <p:cNvSpPr>
            <a:spLocks noGrp="1" noRot="1" noChangeAspect="1" noChangeArrowheads="1" noTextEdit="1"/>
          </p:cNvSpPr>
          <p:nvPr>
            <p:ph type="sldImg"/>
          </p:nvPr>
        </p:nvSpPr>
        <p:spPr>
          <a:xfrm>
            <a:off x="90488" y="744538"/>
            <a:ext cx="6616700"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030081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58EC37-F919-43C2-9FE9-2EDB99DD6F24}" type="slidenum">
              <a:rPr lang="en-US" altLang="de-DE" smtClean="0"/>
              <a:pPr/>
              <a:t>90</a:t>
            </a:fld>
            <a:endParaRPr lang="en-US" altLang="de-DE"/>
          </a:p>
        </p:txBody>
      </p:sp>
    </p:spTree>
    <p:extLst>
      <p:ext uri="{BB962C8B-B14F-4D97-AF65-F5344CB8AC3E}">
        <p14:creationId xmlns:p14="http://schemas.microsoft.com/office/powerpoint/2010/main" val="42464651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D1115D-A1C5-4E46-B792-6B358996C983}" type="slidenum">
              <a:rPr lang="en-US" altLang="de-DE" sz="1300">
                <a:ea typeface="MS PGothic" panose="020B0600070205080204" pitchFamily="34" charset="-128"/>
              </a:rPr>
              <a:pPr eaLnBrk="1" hangingPunct="1">
                <a:spcBef>
                  <a:spcPct val="0"/>
                </a:spcBef>
              </a:pPr>
              <a:t>91</a:t>
            </a:fld>
            <a:endParaRPr lang="en-US" altLang="de-DE" sz="1300">
              <a:ea typeface="MS PGothic" panose="020B0600070205080204" pitchFamily="34" charset="-128"/>
            </a:endParaRPr>
          </a:p>
        </p:txBody>
      </p:sp>
      <p:sp>
        <p:nvSpPr>
          <p:cNvPr id="198659" name="Rectangle 2"/>
          <p:cNvSpPr>
            <a:spLocks noGrp="1" noRot="1" noChangeAspect="1" noChangeArrowheads="1" noTextEdit="1"/>
          </p:cNvSpPr>
          <p:nvPr>
            <p:ph type="sldImg"/>
          </p:nvPr>
        </p:nvSpPr>
        <p:spPr>
          <a:xfrm>
            <a:off x="90488" y="744538"/>
            <a:ext cx="6616700"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6214434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000" dirty="0">
                <a:latin typeface="+mj-lt"/>
              </a:rPr>
              <a:t>该模块中使用的图片已经得到作者及版权所有 者授权。详细信息（作者名，题目）请参阅本 文件最后一页。</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5 – </a:t>
            </a:r>
            <a:r>
              <a:rPr lang="zh-CN" altLang="en-US"/>
              <a:t>记忆</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7BE679CD-767D-47A4-AD5D-CB487D152697}" type="slidenum">
              <a:rPr lang="zh-CN" altLang="de-DE" smtClean="0"/>
              <a:pPr/>
              <a:t>‹Nr.›</a:t>
            </a:fld>
            <a:endParaRPr lang="de-DE" altLang="zh-CN"/>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zh-CN" altLang="en-US"/>
              <a:t>训练模块 </a:t>
            </a:r>
            <a:r>
              <a:rPr lang="en-US" altLang="zh-CN"/>
              <a:t>5 – </a:t>
            </a:r>
            <a:r>
              <a:rPr lang="zh-CN" altLang="en-US"/>
              <a:t>记忆</a:t>
            </a:r>
            <a:endParaRPr lang="de-DE" altLang="zh-CN"/>
          </a:p>
        </p:txBody>
      </p:sp>
      <p:sp>
        <p:nvSpPr>
          <p:cNvPr id="6" name="Slide Number Placeholder 5"/>
          <p:cNvSpPr>
            <a:spLocks noGrp="1"/>
          </p:cNvSpPr>
          <p:nvPr>
            <p:ph type="sldNum" sz="quarter" idx="12"/>
          </p:nvPr>
        </p:nvSpPr>
        <p:spPr bwMode="gray"/>
        <p:txBody>
          <a:bodyPr>
            <a:noAutofit/>
          </a:bodyPr>
          <a:lstStyle>
            <a:lvl1pPr>
              <a:defRPr b="0"/>
            </a:lvl1pPr>
          </a:lstStyle>
          <a:p>
            <a:fld id="{C69885CA-5F8F-4724-8634-D36B32BA2857}" type="slidenum">
              <a:rPr lang="zh-CN" altLang="de-DE" smtClean="0"/>
              <a:pPr/>
              <a:t>‹Nr.›</a:t>
            </a:fld>
            <a:endParaRPr lang="de-DE" altLang="zh-CN"/>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5 – </a:t>
            </a:r>
            <a:r>
              <a:rPr lang="zh-CN" altLang="en-US"/>
              <a:t>记忆</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888478D4-C989-4819-82FB-03673E6F82E0}" type="slidenum">
              <a:rPr lang="zh-CN" altLang="de-DE" smtClean="0"/>
              <a:pPr/>
              <a:t>‹Nr.›</a:t>
            </a:fld>
            <a:endParaRPr lang="de-DE" altLang="zh-CN"/>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5 – </a:t>
            </a:r>
            <a:r>
              <a:rPr lang="zh-CN" altLang="en-US"/>
              <a:t>记忆</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7BE679CD-767D-47A4-AD5D-CB487D152697}"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5 – </a:t>
            </a:r>
            <a:r>
              <a:rPr lang="zh-CN" altLang="en-US"/>
              <a:t>记忆</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7BE679CD-767D-47A4-AD5D-CB487D152697}"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zh-CN" altLang="en-US"/>
              <a:t>训练模块 </a:t>
            </a:r>
            <a:r>
              <a:rPr lang="en-US" altLang="zh-CN"/>
              <a:t>5 – </a:t>
            </a:r>
            <a:r>
              <a:rPr lang="zh-CN" altLang="en-US"/>
              <a:t>记忆</a:t>
            </a:r>
            <a:endParaRPr lang="de-DE" altLang="zh-CN"/>
          </a:p>
        </p:txBody>
      </p:sp>
      <p:sp>
        <p:nvSpPr>
          <p:cNvPr id="5" name="Slide Number Placeholder 4"/>
          <p:cNvSpPr>
            <a:spLocks noGrp="1"/>
          </p:cNvSpPr>
          <p:nvPr>
            <p:ph type="sldNum" sz="quarter" idx="12"/>
          </p:nvPr>
        </p:nvSpPr>
        <p:spPr bwMode="gray"/>
        <p:txBody>
          <a:bodyPr/>
          <a:lstStyle>
            <a:lvl1pPr>
              <a:defRPr b="0"/>
            </a:lvl1pPr>
          </a:lstStyle>
          <a:p>
            <a:fld id="{F1487042-DB09-4366-9162-84997383DAA4}" type="slidenum">
              <a:rPr lang="zh-CN" altLang="de-DE" smtClean="0"/>
              <a:pPr/>
              <a:t>‹Nr.›</a:t>
            </a:fld>
            <a:endParaRPr lang="de-DE" altLang="zh-CN"/>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5 – </a:t>
            </a:r>
            <a:r>
              <a:rPr lang="zh-CN" altLang="en-US"/>
              <a:t>记忆</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AF5422BD-7058-4474-9727-AD6BDAA94606}" type="slidenum">
              <a:rPr lang="zh-CN" altLang="de-DE" smtClean="0"/>
              <a:pPr/>
              <a:t>‹Nr.›</a:t>
            </a:fld>
            <a:endParaRPr lang="de-DE" altLang="zh-CN"/>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53163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04999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zh-CN" altLang="en-US" sz="1000" dirty="0">
                <a:solidFill>
                  <a:srgbClr val="333333"/>
                </a:solidFill>
                <a:latin typeface="Calibri Light"/>
              </a:rPr>
              <a:t>该模块中使用的图片已经得到作者及版权所有 者授权。详细信息（作者名，题目）请参阅本 文件最后一页。</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8467634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6185624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284791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0222957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1536547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1142033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5388295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887053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304693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2669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zh-CN" altLang="en-US"/>
              <a:t>训练模块 </a:t>
            </a:r>
            <a:r>
              <a:rPr lang="en-US" altLang="zh-CN"/>
              <a:t>5 – </a:t>
            </a:r>
            <a:r>
              <a:rPr lang="zh-CN" altLang="en-US"/>
              <a:t>记忆</a:t>
            </a:r>
            <a:endParaRPr lang="de-DE" altLang="zh-CN"/>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7BE679CD-767D-47A4-AD5D-CB487D152697}" type="slidenum">
              <a:rPr lang="zh-CN" altLang="de-DE" smtClean="0"/>
              <a:pPr/>
              <a:t>‹Nr.›</a:t>
            </a:fld>
            <a:endParaRPr lang="de-DE" altLang="zh-CN"/>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 id="2147483935" r:id="rId12"/>
  </p:sldLayoutIdLst>
  <p:txStyles>
    <p:titleStyle>
      <a:lvl1pPr algn="l" defTabSz="914245" rtl="0" eaLnBrk="1" latinLnBrk="0" hangingPunct="1">
        <a:lnSpc>
          <a:spcPct val="90000"/>
        </a:lnSpc>
        <a:spcBef>
          <a:spcPct val="0"/>
        </a:spcBef>
        <a:buNone/>
        <a:defRPr sz="2800" kern="1200">
          <a:solidFill>
            <a:schemeClr val="accent1"/>
          </a:solidFill>
          <a:latin typeface="SimHei"/>
          <a:ea typeface="SimHei"/>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SimHei"/>
          <a:ea typeface="SimHei"/>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SimHei"/>
          <a:ea typeface="SimHei"/>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SimHei"/>
          <a:ea typeface="SimHei"/>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8142396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 id="214748394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7.jpeg"/></Relationships>
</file>

<file path=ppt/slides/_rels/slide3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1.xml"/><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5.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1.xml"/></Relationships>
</file>

<file path=ppt/slides/_rels/slide8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88.xml"/><Relationship Id="rId1" Type="http://schemas.openxmlformats.org/officeDocument/2006/relationships/slideLayout" Target="../slideLayouts/slideLayout10.xml"/><Relationship Id="rId5" Type="http://schemas.openxmlformats.org/officeDocument/2006/relationships/image" Target="../media/image42.jpeg"/><Relationship Id="rId4" Type="http://schemas.openxmlformats.org/officeDocument/2006/relationships/image" Target="../media/image41.jpeg"/></Relationships>
</file>

<file path=ppt/slides/_rels/slide8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89.xml"/><Relationship Id="rId1" Type="http://schemas.openxmlformats.org/officeDocument/2006/relationships/slideLayout" Target="../slideLayouts/slideLayout10.xml"/><Relationship Id="rId5" Type="http://schemas.openxmlformats.org/officeDocument/2006/relationships/image" Target="../media/image42.jpeg"/><Relationship Id="rId4" Type="http://schemas.openxmlformats.org/officeDocument/2006/relationships/image" Target="../media/image41.jpeg"/></Relationships>
</file>

<file path=ppt/slides/_rels/slide9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5 B – </a:t>
            </a:r>
            <a:r>
              <a:rPr lang="zh-CN" altLang="en-US" dirty="0">
                <a:latin typeface="SimHei" panose="02010609060101010101" pitchFamily="49" charset="-122"/>
                <a:ea typeface="SimHei" panose="02010609060101010101" pitchFamily="49" charset="-122"/>
              </a:rPr>
              <a:t>记忆</a:t>
            </a:r>
            <a:endParaRPr lang="en-US" dirty="0">
              <a:latin typeface="SimHei" panose="02010609060101010101" pitchFamily="49" charset="-122"/>
              <a:ea typeface="SimHei" panose="02010609060101010101" pitchFamily="49" charset="-122"/>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Zhou</a:t>
            </a:r>
            <a:r>
              <a:rPr lang="nl-NL" sz="1600" dirty="0">
                <a:solidFill>
                  <a:srgbClr val="004992"/>
                </a:solidFill>
              </a:rPr>
              <a:t> (12|21)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627842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记忆</a:t>
            </a:r>
            <a:endParaRPr lang="en-US" sz="3600" dirty="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dirty="0">
                <a:solidFill>
                  <a:srgbClr val="333333"/>
                </a:solidFill>
              </a:rPr>
              <a:t>我们记住信息的能力是有限的。</a:t>
            </a:r>
            <a:br>
              <a:rPr lang="en-US" altLang="zh-CN" sz="2400" dirty="0">
                <a:solidFill>
                  <a:srgbClr val="333333"/>
                </a:solidFill>
              </a:rPr>
            </a:b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C69885CA-5F8F-4724-8634-D36B32BA2857}" type="slidenum">
              <a:rPr lang="zh-CN" altLang="de-DE" smtClean="0">
                <a:latin typeface="SimHei"/>
              </a:rPr>
              <a:pPr/>
              <a:t>2</a:t>
            </a:fld>
            <a:endParaRPr lang="de-DE" altLang="zh-CN">
              <a:latin typeface="SimHe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记忆</a:t>
            </a:r>
            <a:endParaRPr lang="en-US" sz="3600" dirty="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dirty="0">
                <a:solidFill>
                  <a:srgbClr val="333333"/>
                </a:solidFill>
              </a:rPr>
              <a:t>我们记住信息的能力是有限的。</a:t>
            </a:r>
            <a:br>
              <a:rPr lang="en-US" altLang="zh-CN" sz="2400" dirty="0">
                <a:solidFill>
                  <a:srgbClr val="333333"/>
                </a:solidFill>
              </a:rPr>
            </a:br>
            <a:r>
              <a:rPr lang="zh-CN" altLang="en-US" sz="2400" dirty="0">
                <a:solidFill>
                  <a:srgbClr val="333333"/>
                </a:solidFill>
              </a:rPr>
              <a:t>例如</a:t>
            </a:r>
            <a:r>
              <a:rPr lang="en-US" altLang="de-DE" sz="2400" dirty="0">
                <a:solidFill>
                  <a:srgbClr val="333333"/>
                </a:solidFill>
              </a:rPr>
              <a:t>:</a:t>
            </a:r>
            <a:r>
              <a:rPr lang="zh-CN" altLang="en-US" sz="2400" dirty="0">
                <a:solidFill>
                  <a:srgbClr val="333333"/>
                </a:solidFill>
              </a:rPr>
              <a:t>半小时前听过的故事大约就有</a:t>
            </a:r>
            <a:r>
              <a:rPr lang="en-US" altLang="zh-CN" sz="2400" dirty="0">
                <a:solidFill>
                  <a:srgbClr val="333333"/>
                </a:solidFill>
              </a:rPr>
              <a:t>40%</a:t>
            </a:r>
            <a:r>
              <a:rPr lang="zh-CN" altLang="en-US" sz="2400" dirty="0">
                <a:solidFill>
                  <a:srgbClr val="333333"/>
                </a:solidFill>
              </a:rPr>
              <a:t>的细节不能生动地回忆起来。</a:t>
            </a: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C69885CA-5F8F-4724-8634-D36B32BA2857}" type="slidenum">
              <a:rPr lang="zh-CN" altLang="de-DE" smtClean="0">
                <a:latin typeface="SimHei"/>
              </a:rPr>
              <a:pPr/>
              <a:t>3</a:t>
            </a:fld>
            <a:endParaRPr lang="de-DE" altLang="zh-CN">
              <a:latin typeface="SimHei"/>
            </a:endParaRPr>
          </a:p>
        </p:txBody>
      </p:sp>
    </p:spTree>
    <p:extLst>
      <p:ext uri="{BB962C8B-B14F-4D97-AF65-F5344CB8AC3E}">
        <p14:creationId xmlns:p14="http://schemas.microsoft.com/office/powerpoint/2010/main" val="1193610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记忆</a:t>
            </a:r>
            <a:endParaRPr lang="en-US" sz="3600" dirty="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dirty="0">
                <a:solidFill>
                  <a:srgbClr val="333333"/>
                </a:solidFill>
              </a:rPr>
              <a:t>我们记住信息的能力是有限的。</a:t>
            </a:r>
            <a:br>
              <a:rPr lang="en-US" altLang="zh-CN" sz="2400" dirty="0">
                <a:solidFill>
                  <a:srgbClr val="333333"/>
                </a:solidFill>
              </a:rPr>
            </a:br>
            <a:r>
              <a:rPr lang="zh-CN" altLang="en-US" sz="2400" dirty="0">
                <a:solidFill>
                  <a:srgbClr val="333333"/>
                </a:solidFill>
              </a:rPr>
              <a:t>例如</a:t>
            </a:r>
            <a:r>
              <a:rPr lang="en-US" altLang="de-DE" sz="2400" dirty="0">
                <a:solidFill>
                  <a:srgbClr val="333333"/>
                </a:solidFill>
              </a:rPr>
              <a:t>:</a:t>
            </a:r>
            <a:r>
              <a:rPr lang="zh-CN" altLang="en-US" sz="2400" dirty="0">
                <a:solidFill>
                  <a:srgbClr val="333333"/>
                </a:solidFill>
              </a:rPr>
              <a:t>半小时前听过的故事大约就有</a:t>
            </a:r>
            <a:r>
              <a:rPr lang="en-US" altLang="zh-CN" sz="2400" dirty="0">
                <a:solidFill>
                  <a:srgbClr val="333333"/>
                </a:solidFill>
              </a:rPr>
              <a:t>40%</a:t>
            </a:r>
            <a:r>
              <a:rPr lang="zh-CN" altLang="en-US" sz="2400" dirty="0">
                <a:solidFill>
                  <a:srgbClr val="333333"/>
                </a:solidFill>
              </a:rPr>
              <a:t>的细节不能生动地回忆起来。</a:t>
            </a:r>
          </a:p>
          <a:p>
            <a:pPr marL="342900" lvl="0" indent="-342900" defTabSz="914400" fontAlgn="base">
              <a:buClr>
                <a:srgbClr val="333333"/>
              </a:buClr>
              <a:buFont typeface="WingDings"/>
              <a:buChar char=""/>
            </a:pPr>
            <a:r>
              <a:rPr lang="zh-CN" altLang="en-US" sz="2400" dirty="0">
                <a:solidFill>
                  <a:srgbClr val="004992"/>
                </a:solidFill>
              </a:rPr>
              <a:t>优势</a:t>
            </a:r>
            <a:r>
              <a:rPr lang="en-US" altLang="de-DE" sz="2400" dirty="0">
                <a:solidFill>
                  <a:srgbClr val="004992"/>
                </a:solidFill>
              </a:rPr>
              <a:t>:???</a:t>
            </a:r>
            <a:r>
              <a:rPr lang="zh-CN" altLang="en-US" sz="2400" dirty="0">
                <a:solidFill>
                  <a:schemeClr val="bg1"/>
                </a:solidFill>
              </a:rPr>
              <a:t>我们的大脑不会因无用的信息而超负荷。通常，无关紧要的信息会遗忘</a:t>
            </a:r>
            <a:r>
              <a:rPr lang="en-US" altLang="zh-CN" sz="2400" dirty="0">
                <a:solidFill>
                  <a:schemeClr val="bg1"/>
                </a:solidFill>
              </a:rPr>
              <a:t>…</a:t>
            </a:r>
            <a:r>
              <a:rPr lang="zh-CN" altLang="en-US" sz="2400" i="1" dirty="0">
                <a:solidFill>
                  <a:schemeClr val="bg1"/>
                </a:solidFill>
              </a:rPr>
              <a:t>但是</a:t>
            </a:r>
          </a:p>
          <a:p>
            <a:pPr marL="342900" lvl="0" indent="-342900" defTabSz="914400" fontAlgn="base">
              <a:buClr>
                <a:srgbClr val="000000"/>
              </a:buClr>
              <a:buFont typeface="WingDings"/>
              <a:buChar char=""/>
            </a:pPr>
            <a:r>
              <a:rPr lang="zh-CN" altLang="en-US" sz="2400" dirty="0">
                <a:solidFill>
                  <a:srgbClr val="004992"/>
                </a:solidFill>
              </a:rPr>
              <a:t>缺陷</a:t>
            </a:r>
            <a:r>
              <a:rPr lang="en-US" altLang="de-DE" sz="2400" dirty="0">
                <a:solidFill>
                  <a:srgbClr val="004992"/>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C69885CA-5F8F-4724-8634-D36B32BA2857}" type="slidenum">
              <a:rPr lang="zh-CN" altLang="de-DE" smtClean="0">
                <a:latin typeface="SimHei"/>
              </a:rPr>
              <a:pPr/>
              <a:t>4</a:t>
            </a:fld>
            <a:endParaRPr lang="de-DE" altLang="zh-CN">
              <a:latin typeface="SimHei"/>
            </a:endParaRPr>
          </a:p>
        </p:txBody>
      </p:sp>
    </p:spTree>
    <p:extLst>
      <p:ext uri="{BB962C8B-B14F-4D97-AF65-F5344CB8AC3E}">
        <p14:creationId xmlns:p14="http://schemas.microsoft.com/office/powerpoint/2010/main" val="2723099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记忆</a:t>
            </a:r>
            <a:endParaRPr lang="en-US" sz="3600" dirty="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dirty="0">
                <a:solidFill>
                  <a:srgbClr val="333333"/>
                </a:solidFill>
              </a:rPr>
              <a:t>我们记住信息的能力是有限的。</a:t>
            </a:r>
            <a:br>
              <a:rPr lang="en-US" altLang="zh-CN" sz="2400" dirty="0">
                <a:solidFill>
                  <a:srgbClr val="333333"/>
                </a:solidFill>
              </a:rPr>
            </a:br>
            <a:r>
              <a:rPr lang="zh-CN" altLang="en-US" sz="2400" dirty="0">
                <a:solidFill>
                  <a:srgbClr val="333333"/>
                </a:solidFill>
              </a:rPr>
              <a:t>例如</a:t>
            </a:r>
            <a:r>
              <a:rPr lang="en-US" altLang="de-DE" sz="2400" dirty="0">
                <a:solidFill>
                  <a:srgbClr val="333333"/>
                </a:solidFill>
              </a:rPr>
              <a:t>:</a:t>
            </a:r>
            <a:r>
              <a:rPr lang="zh-CN" altLang="en-US" sz="2400" dirty="0">
                <a:solidFill>
                  <a:srgbClr val="333333"/>
                </a:solidFill>
              </a:rPr>
              <a:t>半小时前听过的故事大约就有</a:t>
            </a:r>
            <a:r>
              <a:rPr lang="en-US" altLang="zh-CN" sz="2400" dirty="0">
                <a:solidFill>
                  <a:srgbClr val="333333"/>
                </a:solidFill>
              </a:rPr>
              <a:t>40%</a:t>
            </a:r>
            <a:r>
              <a:rPr lang="zh-CN" altLang="en-US" sz="2400" dirty="0">
                <a:solidFill>
                  <a:srgbClr val="333333"/>
                </a:solidFill>
              </a:rPr>
              <a:t>的细节不能生动地回忆起来。</a:t>
            </a:r>
          </a:p>
          <a:p>
            <a:pPr marL="342900" lvl="0" indent="-342900" defTabSz="914400" fontAlgn="base">
              <a:buClr>
                <a:srgbClr val="333333"/>
              </a:buClr>
              <a:buFont typeface="WingDings"/>
              <a:buChar char=""/>
            </a:pPr>
            <a:r>
              <a:rPr lang="zh-CN" altLang="en-US" sz="2400" dirty="0">
                <a:solidFill>
                  <a:srgbClr val="004992"/>
                </a:solidFill>
              </a:rPr>
              <a:t>优势</a:t>
            </a:r>
            <a:r>
              <a:rPr lang="en-US" altLang="de-DE" sz="2400" dirty="0">
                <a:solidFill>
                  <a:srgbClr val="004992"/>
                </a:solidFill>
              </a:rPr>
              <a:t>:</a:t>
            </a:r>
            <a:r>
              <a:rPr lang="zh-CN" altLang="en-US" sz="2400" dirty="0">
                <a:solidFill>
                  <a:srgbClr val="333333"/>
                </a:solidFill>
              </a:rPr>
              <a:t>我们的大脑不会因无用的信息而超负荷。通常，无关紧要的信息会遗忘</a:t>
            </a:r>
            <a:br>
              <a:rPr lang="en-US" altLang="zh-CN" sz="2400" dirty="0">
                <a:solidFill>
                  <a:srgbClr val="333333"/>
                </a:solidFill>
              </a:rPr>
            </a:br>
            <a:r>
              <a:rPr lang="en-US" altLang="zh-CN" sz="2400" dirty="0">
                <a:solidFill>
                  <a:srgbClr val="333333"/>
                </a:solidFill>
              </a:rPr>
              <a:t>…</a:t>
            </a:r>
            <a:r>
              <a:rPr lang="zh-CN" altLang="en-US" sz="2400" i="1" dirty="0">
                <a:solidFill>
                  <a:srgbClr val="004992"/>
                </a:solidFill>
              </a:rPr>
              <a:t>但是</a:t>
            </a:r>
          </a:p>
          <a:p>
            <a:pPr marL="342900" lvl="0" indent="-342900" defTabSz="914400" fontAlgn="base">
              <a:buClr>
                <a:srgbClr val="000000"/>
              </a:buClr>
              <a:buFont typeface="WingDings"/>
              <a:buChar char=""/>
            </a:pPr>
            <a:r>
              <a:rPr lang="zh-CN" altLang="en-US" sz="2400" dirty="0">
                <a:solidFill>
                  <a:srgbClr val="004992"/>
                </a:solidFill>
              </a:rPr>
              <a:t>缺陷</a:t>
            </a:r>
            <a:r>
              <a:rPr lang="en-US" altLang="de-DE" sz="2400" dirty="0">
                <a:solidFill>
                  <a:srgbClr val="004992"/>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C69885CA-5F8F-4724-8634-D36B32BA2857}" type="slidenum">
              <a:rPr lang="zh-CN" altLang="de-DE" smtClean="0">
                <a:latin typeface="SimHei"/>
              </a:rPr>
              <a:pPr/>
              <a:t>5</a:t>
            </a:fld>
            <a:endParaRPr lang="de-DE" altLang="zh-CN">
              <a:latin typeface="SimHei"/>
            </a:endParaRPr>
          </a:p>
        </p:txBody>
      </p:sp>
    </p:spTree>
    <p:extLst>
      <p:ext uri="{BB962C8B-B14F-4D97-AF65-F5344CB8AC3E}">
        <p14:creationId xmlns:p14="http://schemas.microsoft.com/office/powerpoint/2010/main" val="361515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记忆</a:t>
            </a:r>
            <a:endParaRPr lang="en-US" sz="3600" dirty="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dirty="0">
                <a:solidFill>
                  <a:srgbClr val="333333"/>
                </a:solidFill>
              </a:rPr>
              <a:t>我们记住信息的能力是有限的。</a:t>
            </a:r>
            <a:br>
              <a:rPr lang="en-US" altLang="zh-CN" sz="2400" dirty="0">
                <a:solidFill>
                  <a:srgbClr val="333333"/>
                </a:solidFill>
              </a:rPr>
            </a:br>
            <a:r>
              <a:rPr lang="zh-CN" altLang="en-US" sz="2400" dirty="0">
                <a:solidFill>
                  <a:srgbClr val="333333"/>
                </a:solidFill>
              </a:rPr>
              <a:t>例如</a:t>
            </a:r>
            <a:r>
              <a:rPr lang="en-US" altLang="de-DE" sz="2400" dirty="0">
                <a:solidFill>
                  <a:srgbClr val="333333"/>
                </a:solidFill>
              </a:rPr>
              <a:t>:</a:t>
            </a:r>
            <a:r>
              <a:rPr lang="zh-CN" altLang="en-US" sz="2400" dirty="0">
                <a:solidFill>
                  <a:srgbClr val="333333"/>
                </a:solidFill>
              </a:rPr>
              <a:t>半小时前听过的故事大约就有</a:t>
            </a:r>
            <a:r>
              <a:rPr lang="en-US" altLang="zh-CN" sz="2400" dirty="0">
                <a:solidFill>
                  <a:srgbClr val="333333"/>
                </a:solidFill>
              </a:rPr>
              <a:t>40%</a:t>
            </a:r>
            <a:r>
              <a:rPr lang="zh-CN" altLang="en-US" sz="2400" dirty="0">
                <a:solidFill>
                  <a:srgbClr val="333333"/>
                </a:solidFill>
              </a:rPr>
              <a:t>的细节不能生动地回忆起来。</a:t>
            </a:r>
          </a:p>
          <a:p>
            <a:pPr marL="342900" lvl="0" indent="-342900" defTabSz="914400" fontAlgn="base">
              <a:buClr>
                <a:srgbClr val="333333"/>
              </a:buClr>
              <a:buFont typeface="WingDings"/>
              <a:buChar char=""/>
            </a:pPr>
            <a:r>
              <a:rPr lang="zh-CN" altLang="en-US" sz="2400" dirty="0">
                <a:solidFill>
                  <a:srgbClr val="004992"/>
                </a:solidFill>
              </a:rPr>
              <a:t>优势</a:t>
            </a:r>
            <a:r>
              <a:rPr lang="en-US" altLang="de-DE" sz="2400" dirty="0">
                <a:solidFill>
                  <a:srgbClr val="004992"/>
                </a:solidFill>
              </a:rPr>
              <a:t>:</a:t>
            </a:r>
            <a:r>
              <a:rPr lang="zh-CN" altLang="en-US" sz="2400" dirty="0">
                <a:solidFill>
                  <a:srgbClr val="333333"/>
                </a:solidFill>
              </a:rPr>
              <a:t>我们的大脑不会因无用的信息而超负荷。通常，无关紧要的信息会遗忘</a:t>
            </a:r>
            <a:br>
              <a:rPr lang="en-US" altLang="zh-CN" sz="2400" dirty="0">
                <a:solidFill>
                  <a:srgbClr val="333333"/>
                </a:solidFill>
              </a:rPr>
            </a:br>
            <a:r>
              <a:rPr lang="en-US" altLang="zh-CN" sz="2400" dirty="0">
                <a:solidFill>
                  <a:srgbClr val="333333"/>
                </a:solidFill>
              </a:rPr>
              <a:t>…</a:t>
            </a:r>
            <a:r>
              <a:rPr lang="zh-CN" altLang="en-US" sz="2400" i="1" dirty="0">
                <a:solidFill>
                  <a:srgbClr val="004992"/>
                </a:solidFill>
              </a:rPr>
              <a:t>但是</a:t>
            </a:r>
          </a:p>
          <a:p>
            <a:pPr marL="342900" lvl="0" indent="-342900" defTabSz="914400" fontAlgn="base">
              <a:buClr>
                <a:srgbClr val="000000"/>
              </a:buClr>
              <a:buFont typeface="WingDings"/>
              <a:buChar char=""/>
            </a:pPr>
            <a:r>
              <a:rPr lang="zh-CN" altLang="en-US" sz="2400" dirty="0">
                <a:solidFill>
                  <a:srgbClr val="004992"/>
                </a:solidFill>
              </a:rPr>
              <a:t>缺陷</a:t>
            </a:r>
            <a:r>
              <a:rPr lang="en-US" altLang="de-DE" sz="2400" dirty="0">
                <a:solidFill>
                  <a:srgbClr val="004992"/>
                </a:solidFill>
              </a:rPr>
              <a:t>:</a:t>
            </a:r>
            <a:r>
              <a:rPr lang="en-US" altLang="zh-CN" sz="2400" dirty="0">
                <a:solidFill>
                  <a:srgbClr val="333333"/>
                </a:solidFill>
              </a:rPr>
              <a:t>…</a:t>
            </a:r>
            <a:r>
              <a:rPr lang="zh-CN" altLang="en-US" sz="2400" dirty="0">
                <a:solidFill>
                  <a:srgbClr val="333333"/>
                </a:solidFill>
              </a:rPr>
              <a:t>许多重要的记忆也可能消逝（如</a:t>
            </a:r>
            <a:r>
              <a:rPr lang="zh-CN" altLang="en-US" sz="2400">
                <a:solidFill>
                  <a:srgbClr val="333333"/>
                </a:solidFill>
              </a:rPr>
              <a:t>约会，节</a:t>
            </a:r>
            <a:r>
              <a:rPr lang="zh-CN" altLang="en-US" sz="2400" dirty="0">
                <a:solidFill>
                  <a:srgbClr val="333333"/>
                </a:solidFill>
              </a:rPr>
              <a:t>日的</a:t>
            </a:r>
            <a:r>
              <a:rPr lang="zh-CN" altLang="en-US" sz="2400">
                <a:solidFill>
                  <a:srgbClr val="333333"/>
                </a:solidFill>
              </a:rPr>
              <a:t>记忆，在</a:t>
            </a:r>
            <a:r>
              <a:rPr lang="zh-CN" altLang="en-US" sz="2400" dirty="0">
                <a:solidFill>
                  <a:srgbClr val="333333"/>
                </a:solidFill>
              </a:rPr>
              <a:t>学校里学过的知识</a:t>
            </a:r>
            <a:r>
              <a:rPr lang="en-US" altLang="zh-CN" sz="2400" dirty="0">
                <a:solidFill>
                  <a:srgbClr val="333333"/>
                </a:solidFill>
              </a:rPr>
              <a:t>…</a:t>
            </a:r>
            <a:r>
              <a:rPr lang="zh-CN" altLang="en-US"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C69885CA-5F8F-4724-8634-D36B32BA2857}" type="slidenum">
              <a:rPr lang="zh-CN" altLang="de-DE" smtClean="0">
                <a:latin typeface="SimHei"/>
              </a:rPr>
              <a:pPr/>
              <a:t>6</a:t>
            </a:fld>
            <a:endParaRPr lang="de-DE" altLang="zh-CN">
              <a:latin typeface="SimHei"/>
            </a:endParaRPr>
          </a:p>
        </p:txBody>
      </p:sp>
    </p:spTree>
    <p:extLst>
      <p:ext uri="{BB962C8B-B14F-4D97-AF65-F5344CB8AC3E}">
        <p14:creationId xmlns:p14="http://schemas.microsoft.com/office/powerpoint/2010/main" val="3753678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哪些因素会妨碍记忆</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lvl="0" defTabSz="914400" fontAlgn="base"/>
            <a:r>
              <a:rPr lang="de-DE" altLang="zh-CN" sz="240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C69885CA-5F8F-4724-8634-D36B32BA2857}" type="slidenum">
              <a:rPr lang="zh-CN" altLang="de-DE" smtClean="0">
                <a:latin typeface="SimHei"/>
              </a:rPr>
              <a:pPr/>
              <a:t>7</a:t>
            </a:fld>
            <a:endParaRPr lang="de-DE" altLang="zh-CN">
              <a:latin typeface="SimHe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哪些因素会妨碍记忆</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zh-CN" altLang="en-US" sz="2400" dirty="0">
                <a:solidFill>
                  <a:srgbClr val="333333"/>
                </a:solidFill>
              </a:rPr>
              <a:t>学习时受到</a:t>
            </a:r>
            <a:r>
              <a:rPr lang="zh-CN" altLang="en-US" sz="2400" dirty="0">
                <a:solidFill>
                  <a:srgbClr val="004992"/>
                </a:solidFill>
              </a:rPr>
              <a:t>干扰</a:t>
            </a:r>
            <a:r>
              <a:rPr lang="zh-CN" altLang="en-US" sz="2400" dirty="0">
                <a:solidFill>
                  <a:srgbClr val="333333"/>
                </a:solidFill>
              </a:rPr>
              <a:t>（如，收</a:t>
            </a:r>
            <a:r>
              <a:rPr lang="zh-CN" altLang="en-US" sz="2400">
                <a:solidFill>
                  <a:srgbClr val="333333"/>
                </a:solidFill>
              </a:rPr>
              <a:t>音机，房</a:t>
            </a:r>
            <a:r>
              <a:rPr lang="zh-CN" altLang="en-US" sz="2400" dirty="0">
                <a:solidFill>
                  <a:srgbClr val="333333"/>
                </a:solidFill>
              </a:rPr>
              <a:t>间里的其他人，不愉快的氛围）</a:t>
            </a:r>
          </a:p>
          <a:p>
            <a:pPr defTabSz="914400" fontAlgn="base">
              <a:buClr>
                <a:srgbClr val="000000"/>
              </a:buClr>
            </a:pP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C69885CA-5F8F-4724-8634-D36B32BA2857}" type="slidenum">
              <a:rPr lang="zh-CN" altLang="de-DE" smtClean="0">
                <a:latin typeface="SimHei"/>
              </a:rPr>
              <a:pPr/>
              <a:t>8</a:t>
            </a:fld>
            <a:endParaRPr lang="de-DE" altLang="zh-CN">
              <a:latin typeface="SimHe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哪些因素会妨碍记忆</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zh-CN" altLang="en-US" sz="2400" dirty="0">
                <a:solidFill>
                  <a:srgbClr val="333333"/>
                </a:solidFill>
              </a:rPr>
              <a:t>学习时受到</a:t>
            </a:r>
            <a:r>
              <a:rPr lang="zh-CN" altLang="en-US" sz="2400" dirty="0">
                <a:solidFill>
                  <a:srgbClr val="004992"/>
                </a:solidFill>
              </a:rPr>
              <a:t>干扰</a:t>
            </a:r>
            <a:r>
              <a:rPr lang="zh-CN" altLang="en-US" sz="2400" dirty="0">
                <a:solidFill>
                  <a:srgbClr val="333333"/>
                </a:solidFill>
              </a:rPr>
              <a:t>（如，收</a:t>
            </a:r>
            <a:r>
              <a:rPr lang="zh-CN" altLang="en-US" sz="2400">
                <a:solidFill>
                  <a:srgbClr val="333333"/>
                </a:solidFill>
              </a:rPr>
              <a:t>音机，房</a:t>
            </a:r>
            <a:r>
              <a:rPr lang="zh-CN" altLang="en-US" sz="2400" dirty="0">
                <a:solidFill>
                  <a:srgbClr val="333333"/>
                </a:solidFill>
              </a:rPr>
              <a:t>间里的其他人，不愉快的氛围）</a:t>
            </a:r>
          </a:p>
          <a:p>
            <a:pPr marL="342900" lvl="0" indent="-342900" defTabSz="914400" fontAlgn="base">
              <a:buClr>
                <a:srgbClr val="333333"/>
              </a:buClr>
              <a:buFont typeface="WingDings"/>
              <a:buChar char=""/>
            </a:pPr>
            <a:r>
              <a:rPr lang="zh-CN" altLang="en-US" sz="2400" dirty="0">
                <a:solidFill>
                  <a:srgbClr val="004992"/>
                </a:solidFill>
              </a:rPr>
              <a:t>应激 </a:t>
            </a:r>
            <a:r>
              <a:rPr lang="en-US" altLang="de-DE" sz="2400" dirty="0">
                <a:solidFill>
                  <a:srgbClr val="004992"/>
                </a:solidFill>
              </a:rPr>
              <a:t>&amp; </a:t>
            </a:r>
            <a:r>
              <a:rPr lang="zh-CN" altLang="en-US" sz="2400" dirty="0">
                <a:solidFill>
                  <a:srgbClr val="004992"/>
                </a:solidFill>
              </a:rPr>
              <a:t>压力</a:t>
            </a:r>
          </a:p>
          <a:p>
            <a:pPr defTabSz="914400" fontAlgn="base">
              <a:buClr>
                <a:srgbClr val="000000"/>
              </a:buClr>
            </a:pP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C69885CA-5F8F-4724-8634-D36B32BA2857}" type="slidenum">
              <a:rPr lang="zh-CN" altLang="de-DE" smtClean="0">
                <a:latin typeface="SimHei"/>
              </a:rPr>
              <a:pPr/>
              <a:t>9</a:t>
            </a:fld>
            <a:endParaRPr lang="de-DE" altLang="zh-CN">
              <a:latin typeface="SimHei"/>
            </a:endParaRPr>
          </a:p>
        </p:txBody>
      </p:sp>
    </p:spTree>
    <p:extLst>
      <p:ext uri="{BB962C8B-B14F-4D97-AF65-F5344CB8AC3E}">
        <p14:creationId xmlns:p14="http://schemas.microsoft.com/office/powerpoint/2010/main" val="1640834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哪些因素会妨碍记忆</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zh-CN" altLang="en-US" sz="2400" dirty="0">
                <a:solidFill>
                  <a:srgbClr val="333333"/>
                </a:solidFill>
              </a:rPr>
              <a:t>学习时受到</a:t>
            </a:r>
            <a:r>
              <a:rPr lang="zh-CN" altLang="en-US" sz="2400" dirty="0">
                <a:solidFill>
                  <a:srgbClr val="004992"/>
                </a:solidFill>
              </a:rPr>
              <a:t>干扰</a:t>
            </a:r>
            <a:r>
              <a:rPr lang="zh-CN" altLang="en-US" sz="2400" dirty="0">
                <a:solidFill>
                  <a:srgbClr val="333333"/>
                </a:solidFill>
              </a:rPr>
              <a:t>（如，收</a:t>
            </a:r>
            <a:r>
              <a:rPr lang="zh-CN" altLang="en-US" sz="2400">
                <a:solidFill>
                  <a:srgbClr val="333333"/>
                </a:solidFill>
              </a:rPr>
              <a:t>音机，房</a:t>
            </a:r>
            <a:r>
              <a:rPr lang="zh-CN" altLang="en-US" sz="2400" dirty="0">
                <a:solidFill>
                  <a:srgbClr val="333333"/>
                </a:solidFill>
              </a:rPr>
              <a:t>间里的其他人，不愉快的氛围）</a:t>
            </a:r>
          </a:p>
          <a:p>
            <a:pPr marL="342900" lvl="0" indent="-342900" defTabSz="914400" fontAlgn="base">
              <a:buClr>
                <a:srgbClr val="333333"/>
              </a:buClr>
              <a:buFont typeface="WingDings"/>
              <a:buChar char=""/>
            </a:pPr>
            <a:r>
              <a:rPr lang="zh-CN" altLang="en-US" sz="2400" dirty="0">
                <a:solidFill>
                  <a:srgbClr val="004992"/>
                </a:solidFill>
              </a:rPr>
              <a:t>应激 </a:t>
            </a:r>
            <a:r>
              <a:rPr lang="en-US" altLang="de-DE" sz="2400" dirty="0">
                <a:solidFill>
                  <a:srgbClr val="004992"/>
                </a:solidFill>
              </a:rPr>
              <a:t>&amp; </a:t>
            </a:r>
            <a:r>
              <a:rPr lang="zh-CN" altLang="en-US" sz="2400" dirty="0">
                <a:solidFill>
                  <a:srgbClr val="004992"/>
                </a:solidFill>
              </a:rPr>
              <a:t>压力</a:t>
            </a:r>
          </a:p>
          <a:p>
            <a:pPr marL="342900" lvl="0" indent="-342900" defTabSz="914400" fontAlgn="base">
              <a:buClr>
                <a:srgbClr val="333333"/>
              </a:buClr>
              <a:buFont typeface="WingDings"/>
              <a:buChar char=""/>
            </a:pPr>
            <a:r>
              <a:rPr lang="zh-CN" altLang="de-DE" sz="2400" dirty="0">
                <a:solidFill>
                  <a:srgbClr val="333333"/>
                </a:solidFill>
              </a:rPr>
              <a:t>过度饮酒</a:t>
            </a:r>
            <a:r>
              <a:rPr lang="en-US" altLang="de-DE" sz="2400" dirty="0">
                <a:solidFill>
                  <a:srgbClr val="333333"/>
                </a:solidFill>
              </a:rPr>
              <a:t>!</a:t>
            </a:r>
            <a:endParaRPr lang="en-US" altLang="zh-CN" sz="2400" dirty="0">
              <a:solidFill>
                <a:srgbClr val="333333"/>
              </a:solidFill>
            </a:endParaRPr>
          </a:p>
          <a:p>
            <a:pPr defTabSz="914400" fontAlgn="base">
              <a:buClr>
                <a:srgbClr val="000000"/>
              </a:buClr>
            </a:pP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C69885CA-5F8F-4724-8634-D36B32BA2857}" type="slidenum">
              <a:rPr lang="zh-CN" altLang="de-DE" smtClean="0">
                <a:latin typeface="SimHei"/>
              </a:rPr>
              <a:pPr/>
              <a:t>10</a:t>
            </a:fld>
            <a:endParaRPr lang="de-DE" altLang="zh-CN">
              <a:latin typeface="SimHei"/>
            </a:endParaRPr>
          </a:p>
        </p:txBody>
      </p:sp>
    </p:spTree>
    <p:extLst>
      <p:ext uri="{BB962C8B-B14F-4D97-AF65-F5344CB8AC3E}">
        <p14:creationId xmlns:p14="http://schemas.microsoft.com/office/powerpoint/2010/main" val="2274045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哪些因素会妨碍记忆</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zh-CN" altLang="en-US" sz="2400" dirty="0">
                <a:solidFill>
                  <a:srgbClr val="333333"/>
                </a:solidFill>
              </a:rPr>
              <a:t>学习时受到</a:t>
            </a:r>
            <a:r>
              <a:rPr lang="zh-CN" altLang="en-US" sz="2400" dirty="0">
                <a:solidFill>
                  <a:srgbClr val="004992"/>
                </a:solidFill>
              </a:rPr>
              <a:t>干扰</a:t>
            </a:r>
            <a:r>
              <a:rPr lang="zh-CN" altLang="en-US" sz="2400" dirty="0">
                <a:solidFill>
                  <a:srgbClr val="333333"/>
                </a:solidFill>
              </a:rPr>
              <a:t>（如，收</a:t>
            </a:r>
            <a:r>
              <a:rPr lang="zh-CN" altLang="en-US" sz="2400">
                <a:solidFill>
                  <a:srgbClr val="333333"/>
                </a:solidFill>
              </a:rPr>
              <a:t>音机，房</a:t>
            </a:r>
            <a:r>
              <a:rPr lang="zh-CN" altLang="en-US" sz="2400" dirty="0">
                <a:solidFill>
                  <a:srgbClr val="333333"/>
                </a:solidFill>
              </a:rPr>
              <a:t>间里的其他人，不愉快的氛围）</a:t>
            </a:r>
          </a:p>
          <a:p>
            <a:pPr marL="342900" lvl="0" indent="-342900" defTabSz="914400" fontAlgn="base">
              <a:buClr>
                <a:srgbClr val="333333"/>
              </a:buClr>
              <a:buFont typeface="WingDings"/>
              <a:buChar char=""/>
            </a:pPr>
            <a:r>
              <a:rPr lang="zh-CN" altLang="en-US" sz="2400" dirty="0">
                <a:solidFill>
                  <a:srgbClr val="004992"/>
                </a:solidFill>
              </a:rPr>
              <a:t>应激 </a:t>
            </a:r>
            <a:r>
              <a:rPr lang="en-US" altLang="de-DE" sz="2400" dirty="0">
                <a:solidFill>
                  <a:srgbClr val="004992"/>
                </a:solidFill>
              </a:rPr>
              <a:t>&amp; </a:t>
            </a:r>
            <a:r>
              <a:rPr lang="zh-CN" altLang="en-US" sz="2400" dirty="0">
                <a:solidFill>
                  <a:srgbClr val="004992"/>
                </a:solidFill>
              </a:rPr>
              <a:t>压力</a:t>
            </a:r>
          </a:p>
          <a:p>
            <a:pPr marL="342900" lvl="0" indent="-342900" defTabSz="914400" fontAlgn="base">
              <a:buClr>
                <a:srgbClr val="333333"/>
              </a:buClr>
              <a:buFont typeface="WingDings"/>
              <a:buChar char=""/>
            </a:pPr>
            <a:r>
              <a:rPr lang="zh-CN" altLang="de-DE" sz="2400" dirty="0">
                <a:solidFill>
                  <a:srgbClr val="333333"/>
                </a:solidFill>
              </a:rPr>
              <a:t>过度饮酒</a:t>
            </a:r>
            <a:r>
              <a:rPr lang="en-US" altLang="de-DE" sz="2400" dirty="0">
                <a:solidFill>
                  <a:srgbClr val="333333"/>
                </a:solidFill>
              </a:rPr>
              <a:t>!</a:t>
            </a:r>
            <a:endParaRPr lang="en-US" altLang="zh-CN" sz="2400" dirty="0">
              <a:solidFill>
                <a:srgbClr val="333333"/>
              </a:solidFill>
            </a:endParaRPr>
          </a:p>
          <a:p>
            <a:pPr marL="342900" lvl="0" indent="-342900" defTabSz="914400" fontAlgn="base">
              <a:buClr>
                <a:srgbClr val="000000"/>
              </a:buClr>
              <a:buFont typeface="WingDings"/>
              <a:buChar char=""/>
            </a:pPr>
            <a:r>
              <a:rPr lang="zh-CN" altLang="en-US" sz="2400" dirty="0">
                <a:solidFill>
                  <a:srgbClr val="004992"/>
                </a:solidFill>
              </a:rPr>
              <a:t>学习后进行会转移注意力的活动</a:t>
            </a:r>
            <a:r>
              <a:rPr lang="zh-CN" altLang="en-US" sz="2400" dirty="0">
                <a:solidFill>
                  <a:srgbClr val="333333"/>
                </a:solidFill>
              </a:rPr>
              <a:t>（如，看电视）</a:t>
            </a: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C69885CA-5F8F-4724-8634-D36B32BA2857}" type="slidenum">
              <a:rPr lang="zh-CN" altLang="de-DE" smtClean="0">
                <a:latin typeface="SimHei"/>
              </a:rPr>
              <a:pPr/>
              <a:t>11</a:t>
            </a:fld>
            <a:endParaRPr lang="de-DE" altLang="zh-CN">
              <a:latin typeface="SimHei"/>
            </a:endParaRPr>
          </a:p>
        </p:txBody>
      </p:sp>
    </p:spTree>
    <p:extLst>
      <p:ext uri="{BB962C8B-B14F-4D97-AF65-F5344CB8AC3E}">
        <p14:creationId xmlns:p14="http://schemas.microsoft.com/office/powerpoint/2010/main" val="417171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如何提高记忆力</a:t>
            </a:r>
            <a:r>
              <a:rPr lang="en-US" altLang="zh-CN" sz="3600">
                <a:cs typeface="+mn-cs"/>
              </a:rPr>
              <a:t>?</a:t>
            </a:r>
            <a:endParaRPr lang="en-US" sz="3600">
              <a:cs typeface="+mn-cs"/>
            </a:endParaRPr>
          </a:p>
        </p:txBody>
      </p:sp>
      <p:sp>
        <p:nvSpPr>
          <p:cNvPr id="5" name="Content Placeholder 4"/>
          <p:cNvSpPr>
            <a:spLocks noGrp="1"/>
          </p:cNvSpPr>
          <p:nvPr>
            <p:ph idx="1"/>
          </p:nvPr>
        </p:nvSpPr>
        <p:spPr>
          <a:xfrm>
            <a:off x="408955" y="2204864"/>
            <a:ext cx="5486400" cy="4248000"/>
          </a:xfrm>
        </p:spPr>
        <p:txBody>
          <a:bodyPr/>
          <a:lstStyle/>
          <a:p>
            <a:pPr lvl="0" defTabSz="914400" fontAlgn="base"/>
            <a:r>
              <a:rPr lang="zh-CN" altLang="de-DE" sz="2400" dirty="0">
                <a:solidFill>
                  <a:srgbClr val="004992"/>
                </a:solidFill>
              </a:rPr>
              <a:t>学习过程中调用的感官越多，记忆得越好</a:t>
            </a:r>
            <a:r>
              <a:rPr lang="de-DE" altLang="zh-CN" sz="2400" dirty="0">
                <a:solidFill>
                  <a:srgbClr val="004992"/>
                </a:solidFill>
              </a:rPr>
              <a:t>!</a:t>
            </a:r>
            <a:endParaRPr lang="en-US" sz="2400" dirty="0"/>
          </a:p>
        </p:txBody>
      </p:sp>
      <p:sp>
        <p:nvSpPr>
          <p:cNvPr id="21"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zh-CN" altLang="en-US" sz="1400" b="1">
                <a:latin typeface="SimHei"/>
              </a:rPr>
              <a:t>记忆回忆百分比 </a:t>
            </a:r>
            <a:r>
              <a:rPr lang="en-US" altLang="zh-CN" sz="1400" b="1">
                <a:latin typeface="SimHei"/>
              </a:rPr>
              <a:t>%</a:t>
            </a:r>
            <a:endParaRPr lang="en-GB" altLang="de-DE" sz="1400" b="1" dirty="0">
              <a:latin typeface="SimHei"/>
            </a:endParaRPr>
          </a:p>
        </p:txBody>
      </p:sp>
      <p:sp>
        <p:nvSpPr>
          <p:cNvPr id="27"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用</a:t>
            </a:r>
            <a:endParaRPr lang="en-GB" altLang="de-DE" sz="1200" b="1" dirty="0">
              <a:latin typeface="SimHei"/>
            </a:endParaRPr>
          </a:p>
        </p:txBody>
      </p:sp>
      <p:sp>
        <p:nvSpPr>
          <p:cNvPr id="28"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说</a:t>
            </a:r>
            <a:endParaRPr lang="en-GB" altLang="de-DE" sz="1200" b="1" dirty="0">
              <a:latin typeface="SimHei"/>
            </a:endParaRPr>
          </a:p>
        </p:txBody>
      </p:sp>
      <p:sp>
        <p:nvSpPr>
          <p:cNvPr id="29"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说</a:t>
            </a:r>
            <a:endParaRPr lang="en-GB" altLang="de-DE" sz="1200" b="1" dirty="0">
              <a:latin typeface="SimHei"/>
            </a:endParaRPr>
          </a:p>
        </p:txBody>
      </p:sp>
      <p:sp>
        <p:nvSpPr>
          <p:cNvPr id="30"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看</a:t>
            </a:r>
            <a:endParaRPr lang="en-GB" altLang="de-DE" sz="1200" b="1" dirty="0">
              <a:latin typeface="SimHei"/>
            </a:endParaRPr>
          </a:p>
        </p:txBody>
      </p:sp>
      <p:sp>
        <p:nvSpPr>
          <p:cNvPr id="31"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看</a:t>
            </a:r>
            <a:endParaRPr lang="en-GB" altLang="de-DE" sz="1200" b="1" dirty="0">
              <a:latin typeface="SimHei"/>
            </a:endParaRPr>
          </a:p>
        </p:txBody>
      </p:sp>
      <p:sp>
        <p:nvSpPr>
          <p:cNvPr id="32"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看</a:t>
            </a:r>
            <a:endParaRPr lang="en-GB" altLang="de-DE" sz="1200" b="1" dirty="0">
              <a:latin typeface="SimHei"/>
            </a:endParaRPr>
          </a:p>
        </p:txBody>
      </p:sp>
      <p:sp>
        <p:nvSpPr>
          <p:cNvPr id="33"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看</a:t>
            </a:r>
            <a:endParaRPr lang="en-GB" altLang="de-DE" sz="1200" b="1" dirty="0">
              <a:latin typeface="SimHei"/>
            </a:endParaRPr>
          </a:p>
        </p:txBody>
      </p:sp>
      <p:sp>
        <p:nvSpPr>
          <p:cNvPr id="34"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听</a:t>
            </a:r>
            <a:endParaRPr lang="en-GB" altLang="de-DE" sz="1200" b="1" dirty="0">
              <a:latin typeface="SimHei"/>
            </a:endParaRPr>
          </a:p>
        </p:txBody>
      </p:sp>
      <p:sp>
        <p:nvSpPr>
          <p:cNvPr id="35"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听</a:t>
            </a:r>
            <a:endParaRPr lang="en-GB" altLang="de-DE" sz="1200" b="1" dirty="0">
              <a:latin typeface="SimHei"/>
            </a:endParaRPr>
          </a:p>
        </p:txBody>
      </p:sp>
      <p:sp>
        <p:nvSpPr>
          <p:cNvPr id="36"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听</a:t>
            </a:r>
            <a:endParaRPr lang="en-GB" altLang="de-DE" sz="1200" b="1" dirty="0">
              <a:latin typeface="SimHei"/>
            </a:endParaRPr>
          </a:p>
        </p:txBody>
      </p:sp>
      <p:sp>
        <p:nvSpPr>
          <p:cNvPr id="37"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听</a:t>
            </a:r>
            <a:endParaRPr lang="en-GB" altLang="de-DE" sz="1200" b="1" dirty="0">
              <a:latin typeface="SimHei"/>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C69885CA-5F8F-4724-8634-D36B32BA2857}" type="slidenum">
              <a:rPr lang="zh-CN" altLang="de-DE" smtClean="0">
                <a:latin typeface="SimHei"/>
              </a:rPr>
              <a:pPr/>
              <a:t>12</a:t>
            </a:fld>
            <a:endParaRPr lang="de-DE" altLang="zh-CN">
              <a:latin typeface="SimHei"/>
            </a:endParaRPr>
          </a:p>
        </p:txBody>
      </p:sp>
      <p:sp>
        <p:nvSpPr>
          <p:cNvPr id="40"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3"/>
          <p:cNvSpPr txBox="1">
            <a:spLocks noChangeArrowheads="1"/>
          </p:cNvSpPr>
          <p:nvPr/>
        </p:nvSpPr>
        <p:spPr bwMode="auto">
          <a:xfrm>
            <a:off x="408955" y="5301207"/>
            <a:ext cx="11376000" cy="1281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None/>
            </a:pPr>
            <a:r>
              <a:rPr lang="zh-CN" altLang="en-US" sz="2400" dirty="0">
                <a:solidFill>
                  <a:srgbClr val="333333"/>
                </a:solidFill>
                <a:latin typeface="SimHei"/>
              </a:rPr>
              <a:t>美国心理学家伊丽莎白</a:t>
            </a:r>
            <a:r>
              <a:rPr lang="en-US" altLang="zh-CN" sz="2400" dirty="0">
                <a:solidFill>
                  <a:srgbClr val="333333"/>
                </a:solidFill>
                <a:latin typeface="SimHei"/>
              </a:rPr>
              <a:t>-</a:t>
            </a:r>
            <a:r>
              <a:rPr lang="zh-CN" altLang="en-US" sz="2400" dirty="0">
                <a:solidFill>
                  <a:srgbClr val="333333"/>
                </a:solidFill>
                <a:latin typeface="SimHei"/>
              </a:rPr>
              <a:t>洛夫特斯向参与者展示了一系列图片。在一张图片上一辆红色的轿车停在减速让行标志前   。</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我们的记忆是像录像机一样工作吗？</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另一个练习请见演示末尾</a:t>
            </a:r>
            <a:r>
              <a:rPr lang="en-US" altLang="zh-CN">
                <a:solidFill>
                  <a:srgbClr val="004992"/>
                </a:solidFill>
                <a:cs typeface="+mn-cs"/>
              </a:rPr>
              <a:t>)</a:t>
            </a:r>
            <a:endParaRPr lang="en-US" dirty="0">
              <a:solidFill>
                <a:srgbClr val="004992"/>
              </a:solidFill>
              <a:cs typeface="+mn-cs"/>
            </a:endParaRPr>
          </a:p>
        </p:txBody>
      </p:sp>
      <p:pic>
        <p:nvPicPr>
          <p:cNvPr id="1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9395" y="5669280"/>
            <a:ext cx="4333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fld id="{F1487042-DB09-4366-9162-84997383DAA4}" type="slidenum">
              <a:rPr lang="zh-CN" altLang="de-DE" smtClean="0">
                <a:latin typeface="SimHei"/>
              </a:rPr>
              <a:pPr/>
              <a:t>13</a:t>
            </a:fld>
            <a:endParaRPr lang="de-DE" altLang="zh-CN">
              <a:latin typeface="SimHe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我们的记忆是像录像机一样工作吗？</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另一个练习请见演示末尾</a:t>
            </a:r>
            <a:r>
              <a:rPr lang="en-US" altLang="zh-CN">
                <a:solidFill>
                  <a:srgbClr val="004992"/>
                </a:solidFill>
                <a:cs typeface="+mn-cs"/>
              </a:rPr>
              <a:t>)</a:t>
            </a:r>
            <a:endParaRPr lang="en-US">
              <a:solidFill>
                <a:srgbClr val="004992"/>
              </a:solidFill>
              <a:cs typeface="+mn-cs"/>
            </a:endParaRPr>
          </a:p>
        </p:txBody>
      </p:sp>
      <p:sp>
        <p:nvSpPr>
          <p:cNvPr id="5" name="Content Placeholder 4"/>
          <p:cNvSpPr>
            <a:spLocks noGrp="1"/>
          </p:cNvSpPr>
          <p:nvPr>
            <p:ph idx="1"/>
          </p:nvPr>
        </p:nvSpPr>
        <p:spPr/>
        <p:txBody>
          <a:bodyPr/>
          <a:lstStyle/>
          <a:p>
            <a:pPr lvl="0" defTabSz="914400" fontAlgn="base"/>
            <a:r>
              <a:rPr lang="zh-CN" altLang="en-US" sz="2400" b="1" dirty="0">
                <a:solidFill>
                  <a:srgbClr val="333333"/>
                </a:solidFill>
              </a:rPr>
              <a:t>在那张图片中，当红色轿车停在停车标志前时，有另一辆车经过它吗？</a:t>
            </a:r>
          </a:p>
          <a:p>
            <a:pPr lvl="0" defTabSz="914400" fontAlgn="base"/>
            <a:r>
              <a:rPr lang="en-US" altLang="zh-CN" sz="2400" b="1" dirty="0">
                <a:solidFill>
                  <a:srgbClr val="333333"/>
                </a:solidFill>
              </a:rPr>
              <a:t>【</a:t>
            </a:r>
            <a:r>
              <a:rPr lang="zh-CN" altLang="en-US" sz="2400" b="1" dirty="0">
                <a:solidFill>
                  <a:srgbClr val="333333"/>
                </a:solidFill>
              </a:rPr>
              <a:t>事实上，这辆轿车停在减速让行标志前！</a:t>
            </a:r>
            <a:r>
              <a:rPr lang="en-US" altLang="zh-CN" sz="2400" b="1"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C69885CA-5F8F-4724-8634-D36B32BA2857}" type="slidenum">
              <a:rPr lang="zh-CN" altLang="de-DE" smtClean="0">
                <a:latin typeface="SimHei"/>
              </a:rPr>
              <a:pPr/>
              <a:t>14</a:t>
            </a:fld>
            <a:endParaRPr lang="de-DE" altLang="zh-CN">
              <a:latin typeface="SimHe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sz="3600" dirty="0">
                <a:solidFill>
                  <a:srgbClr val="004992"/>
                </a:solidFill>
                <a:cs typeface="+mn-cs"/>
              </a:rPr>
              <a:t>之后两张图片被同时显示。参与者必须判断哪张图片是最初显示的那一张。你认为记忆力能被误导吗？</a:t>
            </a:r>
            <a:endParaRPr lang="en-US" sz="3600" dirty="0">
              <a:solidFill>
                <a:srgbClr val="004992"/>
              </a:solidFill>
              <a:cs typeface="+mn-cs"/>
            </a:endParaRPr>
          </a:p>
        </p:txBody>
      </p:sp>
      <p:pic>
        <p:nvPicPr>
          <p:cNvPr id="17"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959" y="2862228"/>
            <a:ext cx="2720340" cy="181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5859" y="2862228"/>
            <a:ext cx="272034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33"/>
          <p:cNvSpPr txBox="1">
            <a:spLocks noChangeArrowheads="1"/>
          </p:cNvSpPr>
          <p:nvPr/>
        </p:nvSpPr>
        <p:spPr bwMode="auto">
          <a:xfrm>
            <a:off x="527188" y="6155293"/>
            <a:ext cx="3650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800" b="0" i="1">
                <a:latin typeface="SimHei"/>
              </a:rPr>
              <a:t>时间进程</a:t>
            </a:r>
            <a:endParaRPr lang="de-DE" altLang="de-DE" sz="1800" b="0" i="1" dirty="0">
              <a:latin typeface="SimHei"/>
            </a:endParaRPr>
          </a:p>
        </p:txBody>
      </p:sp>
      <p:sp>
        <p:nvSpPr>
          <p:cNvPr id="23" name="Caption_29"/>
          <p:cNvSpPr txBox="1">
            <a:spLocks noChangeArrowheads="1"/>
          </p:cNvSpPr>
          <p:nvPr/>
        </p:nvSpPr>
        <p:spPr bwMode="auto">
          <a:xfrm>
            <a:off x="4177273" y="2492896"/>
            <a:ext cx="3523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ja-JP" altLang="en-US" sz="1800" b="0">
                <a:latin typeface="SimHei"/>
              </a:rPr>
              <a:t>误导性问题</a:t>
            </a:r>
            <a:endParaRPr lang="de-DE" altLang="de-DE" sz="1800" b="0" dirty="0">
              <a:latin typeface="SimHei"/>
            </a:endParaRPr>
          </a:p>
        </p:txBody>
      </p:sp>
      <p:sp>
        <p:nvSpPr>
          <p:cNvPr id="24" name="Caption_28"/>
          <p:cNvSpPr txBox="1">
            <a:spLocks noChangeArrowheads="1"/>
          </p:cNvSpPr>
          <p:nvPr/>
        </p:nvSpPr>
        <p:spPr bwMode="auto">
          <a:xfrm>
            <a:off x="7969795" y="2492896"/>
            <a:ext cx="3888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zh-CN" altLang="en-US" sz="1800" b="0">
                <a:latin typeface="SimHei"/>
              </a:rPr>
              <a:t>哪张图片是最初呈现的？</a:t>
            </a:r>
            <a:endParaRPr lang="de-DE" altLang="de-DE" sz="1800" b="0" dirty="0">
              <a:latin typeface="SimHei"/>
            </a:endParaRPr>
          </a:p>
        </p:txBody>
      </p:sp>
      <p:sp>
        <p:nvSpPr>
          <p:cNvPr id="25" name="Caption_27"/>
          <p:cNvSpPr txBox="1">
            <a:spLocks noChangeArrowheads="1"/>
          </p:cNvSpPr>
          <p:nvPr/>
        </p:nvSpPr>
        <p:spPr bwMode="auto">
          <a:xfrm>
            <a:off x="4346649" y="3343276"/>
            <a:ext cx="3169475"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zh-CN" altLang="en-US" sz="1400" b="0" i="1">
                <a:latin typeface="SimHei"/>
              </a:rPr>
              <a:t>当红色轿车停在停车标志前时，有另一辆在经过它吗</a:t>
            </a:r>
            <a:r>
              <a:rPr lang="en-US" altLang="zh-CN" sz="1400" b="0" i="1">
                <a:latin typeface="SimHei"/>
              </a:rPr>
              <a:t>?</a:t>
            </a:r>
            <a:endParaRPr lang="fr-FR" altLang="de-DE" sz="1400" i="1" dirty="0">
              <a:latin typeface="SimHei"/>
            </a:endParaRPr>
          </a:p>
        </p:txBody>
      </p:sp>
      <p:sp>
        <p:nvSpPr>
          <p:cNvPr id="26" name="Caption_25"/>
          <p:cNvSpPr txBox="1">
            <a:spLocks noChangeArrowheads="1"/>
          </p:cNvSpPr>
          <p:nvPr/>
        </p:nvSpPr>
        <p:spPr bwMode="auto">
          <a:xfrm>
            <a:off x="784959" y="2492896"/>
            <a:ext cx="2720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zh-CN" altLang="en-US" sz="1800" b="0">
                <a:latin typeface="SimHei"/>
              </a:rPr>
              <a:t>曾经呈现的！</a:t>
            </a:r>
            <a:endParaRPr lang="de-DE" altLang="de-DE" sz="1800" b="0" dirty="0">
              <a:latin typeface="SimHei"/>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F1487042-DB09-4366-9162-84997383DAA4}" type="slidenum">
              <a:rPr lang="zh-CN" altLang="de-DE" smtClean="0">
                <a:latin typeface="SimHei"/>
              </a:rPr>
              <a:pPr/>
              <a:t>15</a:t>
            </a:fld>
            <a:endParaRPr lang="de-DE" altLang="zh-CN">
              <a:latin typeface="SimHei"/>
            </a:endParaRPr>
          </a:p>
        </p:txBody>
      </p:sp>
      <p:sp>
        <p:nvSpPr>
          <p:cNvPr id="30" name="Caption_30"/>
          <p:cNvSpPr>
            <a:spLocks noChangeShapeType="1"/>
          </p:cNvSpPr>
          <p:nvPr/>
        </p:nvSpPr>
        <p:spPr bwMode="auto">
          <a:xfrm>
            <a:off x="417727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1" name="Caption_31"/>
          <p:cNvSpPr>
            <a:spLocks noChangeShapeType="1"/>
          </p:cNvSpPr>
          <p:nvPr/>
        </p:nvSpPr>
        <p:spPr bwMode="auto">
          <a:xfrm>
            <a:off x="770032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2" name="Caption_32"/>
          <p:cNvSpPr>
            <a:spLocks noChangeShapeType="1"/>
          </p:cNvSpPr>
          <p:nvPr/>
        </p:nvSpPr>
        <p:spPr bwMode="auto">
          <a:xfrm>
            <a:off x="527188"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Text Box 5"/>
          <p:cNvSpPr txBox="1">
            <a:spLocks noChangeArrowheads="1"/>
          </p:cNvSpPr>
          <p:nvPr/>
        </p:nvSpPr>
        <p:spPr bwMode="auto">
          <a:xfrm>
            <a:off x="5881562" y="2554560"/>
            <a:ext cx="5868477"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spcAft>
                <a:spcPts val="0"/>
              </a:spcAft>
              <a:buClr>
                <a:srgbClr val="333333"/>
              </a:buClr>
              <a:buNone/>
            </a:pPr>
            <a:r>
              <a:rPr lang="en-US" altLang="zh-CN" sz="2400" dirty="0" err="1">
                <a:solidFill>
                  <a:srgbClr val="333333"/>
                </a:solidFill>
                <a:latin typeface="SimHei"/>
              </a:rPr>
              <a:t>当没有误导性问题时，只有</a:t>
            </a:r>
            <a:r>
              <a:rPr lang="en-US" altLang="zh-CN" sz="2400" dirty="0">
                <a:solidFill>
                  <a:srgbClr val="333333"/>
                </a:solidFill>
                <a:latin typeface="SimHei"/>
              </a:rPr>
              <a:t> 25% </a:t>
            </a:r>
            <a:r>
              <a:rPr lang="en-US" altLang="zh-CN" sz="2400" dirty="0" err="1">
                <a:solidFill>
                  <a:srgbClr val="333333"/>
                </a:solidFill>
                <a:latin typeface="SimHei"/>
              </a:rPr>
              <a:t>的参与者说他们在最初的图片中看到了停止符号</a:t>
            </a:r>
            <a:r>
              <a:rPr lang="en-US" altLang="zh-CN" sz="2400" dirty="0">
                <a:solidFill>
                  <a:srgbClr val="333333"/>
                </a:solidFill>
                <a:latin typeface="SimHei"/>
              </a:rPr>
              <a:t>。</a:t>
            </a:r>
          </a:p>
          <a:p>
            <a:pPr eaLnBrk="1" hangingPunct="1">
              <a:lnSpc>
                <a:spcPct val="105000"/>
              </a:lnSpc>
              <a:spcBef>
                <a:spcPts val="1999"/>
              </a:spcBef>
              <a:spcAft>
                <a:spcPts val="0"/>
              </a:spcAft>
              <a:buClr>
                <a:srgbClr val="333333"/>
              </a:buClr>
              <a:buNone/>
            </a:pPr>
            <a:r>
              <a:rPr lang="en-GB" altLang="zh-CN" sz="2400" dirty="0">
                <a:solidFill>
                  <a:srgbClr val="333333"/>
                </a:solidFill>
                <a:latin typeface="SimHei"/>
              </a:rPr>
              <a:t>…</a:t>
            </a:r>
            <a:r>
              <a:rPr lang="zh-CN" altLang="en-GB" sz="2400" dirty="0">
                <a:solidFill>
                  <a:srgbClr val="333333"/>
                </a:solidFill>
                <a:latin typeface="SimHei"/>
              </a:rPr>
              <a:t>然而在接受到误导性信息后，有</a:t>
            </a:r>
            <a:r>
              <a:rPr lang="en-GB" altLang="zh-CN" sz="2400" dirty="0">
                <a:solidFill>
                  <a:srgbClr val="333333"/>
                </a:solidFill>
                <a:latin typeface="SimHei"/>
              </a:rPr>
              <a:t>59%</a:t>
            </a:r>
            <a:r>
              <a:rPr lang="zh-CN" altLang="en-GB" sz="2400" dirty="0">
                <a:solidFill>
                  <a:srgbClr val="333333"/>
                </a:solidFill>
                <a:latin typeface="SimHei"/>
              </a:rPr>
              <a:t>的参与者说他们看见了停止符号！</a:t>
            </a:r>
            <a:endParaRPr lang="zh-CN" altLang="en-US" sz="2400" dirty="0">
              <a:solidFill>
                <a:srgbClr val="333333"/>
              </a:solidFill>
              <a:latin typeface="SimHei"/>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我们的记忆和现实并不完全匹配！</a:t>
            </a:r>
            <a:endParaRPr lang="en-US" sz="3600">
              <a:cs typeface="+mn-cs"/>
            </a:endParaRPr>
          </a:p>
        </p:txBody>
      </p:sp>
      <p:pic>
        <p:nvPicPr>
          <p:cNvPr id="12" name="Picture 3"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561456"/>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7309" y="255456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2"/>
          <p:cNvSpPr txBox="1">
            <a:spLocks noChangeArrowheads="1"/>
          </p:cNvSpPr>
          <p:nvPr/>
        </p:nvSpPr>
        <p:spPr bwMode="auto">
          <a:xfrm>
            <a:off x="411480" y="2224906"/>
            <a:ext cx="2057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zh-CN" sz="1600" b="1" i="1">
                <a:latin typeface="SimHei"/>
              </a:rPr>
              <a:t>1.</a:t>
            </a:r>
            <a:r>
              <a:rPr lang="zh-CN" altLang="en-US" sz="1600" b="1" i="1">
                <a:latin typeface="SimHei"/>
              </a:rPr>
              <a:t>曾被呈现过的</a:t>
            </a:r>
            <a:r>
              <a:rPr lang="en-US" altLang="zh-CN" sz="1600" b="1" i="1">
                <a:latin typeface="SimHei"/>
              </a:rPr>
              <a:t>!</a:t>
            </a:r>
            <a:endParaRPr lang="en-US" altLang="de-DE" sz="1600" b="1" i="1" dirty="0">
              <a:latin typeface="SimHei"/>
            </a:endParaRPr>
          </a:p>
        </p:txBody>
      </p:sp>
      <p:sp>
        <p:nvSpPr>
          <p:cNvPr id="15" name="Caption_13"/>
          <p:cNvSpPr txBox="1">
            <a:spLocks noChangeArrowheads="1"/>
          </p:cNvSpPr>
          <p:nvPr/>
        </p:nvSpPr>
        <p:spPr bwMode="auto">
          <a:xfrm>
            <a:off x="3577307" y="2218010"/>
            <a:ext cx="2103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600" b="1" i="1">
                <a:latin typeface="SimHei"/>
              </a:rPr>
              <a:t>2. …</a:t>
            </a:r>
            <a:r>
              <a:rPr lang="ja-JP" altLang="en-US" sz="1600" b="1" i="1">
                <a:latin typeface="SimHei"/>
              </a:rPr>
              <a:t>所记住的</a:t>
            </a:r>
            <a:r>
              <a:rPr lang="en-US" altLang="ja-JP" sz="1600" b="1" i="1">
                <a:latin typeface="SimHei"/>
              </a:rPr>
              <a:t>?</a:t>
            </a:r>
            <a:endParaRPr lang="en-US" altLang="de-DE" sz="1600" b="1" i="1" dirty="0">
              <a:latin typeface="SimHei"/>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fld id="{F1487042-DB09-4366-9162-84997383DAA4}" type="slidenum">
              <a:rPr lang="zh-CN" altLang="de-DE" smtClean="0">
                <a:latin typeface="SimHei"/>
              </a:rPr>
              <a:pPr/>
              <a:t>16</a:t>
            </a:fld>
            <a:endParaRPr lang="de-DE" altLang="zh-CN">
              <a:latin typeface="SimHe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我们的记忆和现实并不完全匹配！</a:t>
            </a:r>
            <a:endParaRPr lang="en-US" sz="3600">
              <a:cs typeface="+mn-cs"/>
            </a:endParaRPr>
          </a:p>
        </p:txBody>
      </p:sp>
      <p:sp>
        <p:nvSpPr>
          <p:cNvPr id="31746" name="Rectangle 2"/>
          <p:cNvSpPr>
            <a:spLocks noGrp="1" noChangeArrowheads="1"/>
          </p:cNvSpPr>
          <p:nvPr>
            <p:ph idx="1"/>
          </p:nvPr>
        </p:nvSpPr>
        <p:spPr/>
        <p:txBody>
          <a:bodyPr>
            <a:noAutofit/>
          </a:bodyPr>
          <a:lstStyle/>
          <a:p>
            <a:pPr eaLnBrk="1" hangingPunct="1">
              <a:buClrTx/>
            </a:pPr>
            <a:r>
              <a:rPr lang="zh-CN" altLang="en-US" sz="2400">
                <a:solidFill>
                  <a:srgbClr val="333333"/>
                </a:solidFill>
              </a:rPr>
              <a:t>这项研究和许多其他研究都显示人类的记忆力虽好，但并不完美。</a:t>
            </a:r>
          </a:p>
          <a:p>
            <a:pPr eaLnBrk="1" hangingPunct="1">
              <a:buClrTx/>
            </a:pPr>
            <a:r>
              <a:rPr lang="zh-CN" altLang="de-DE" sz="2400">
                <a:solidFill>
                  <a:srgbClr val="333333"/>
                </a:solidFill>
              </a:rPr>
              <a:t>我们倾向于重新安排记忆或者在记忆中插入一些过去发生过的事或我们后来听说的事。</a:t>
            </a:r>
            <a:endParaRPr lang="zh-CN" altLang="en-US" sz="2400">
              <a:solidFill>
                <a:srgbClr val="333333"/>
              </a:solidFill>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fld id="{C69885CA-5F8F-4724-8634-D36B32BA2857}" type="slidenum">
              <a:rPr lang="zh-CN" altLang="de-DE" smtClean="0">
                <a:latin typeface="SimHei"/>
              </a:rPr>
              <a:pPr/>
              <a:t>17</a:t>
            </a:fld>
            <a:endParaRPr lang="de-DE" altLang="zh-CN">
              <a:latin typeface="SimHe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练习</a:t>
            </a:r>
            <a:endParaRPr lang="zh-CN" altLang="de-DE" sz="3600">
              <a:cs typeface="+mn-cs"/>
            </a:endParaRPr>
          </a:p>
        </p:txBody>
      </p:sp>
      <p:sp>
        <p:nvSpPr>
          <p:cNvPr id="136499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zh-CN" altLang="de-DE" sz="2400" dirty="0">
                <a:solidFill>
                  <a:srgbClr val="333333"/>
                </a:solidFill>
              </a:rPr>
              <a:t>下面将向你展现一些复杂的场景（如，</a:t>
            </a:r>
            <a:r>
              <a:rPr lang="zh-CN" altLang="de-DE" sz="2400">
                <a:solidFill>
                  <a:srgbClr val="333333"/>
                </a:solidFill>
              </a:rPr>
              <a:t>海滩</a:t>
            </a:r>
            <a:r>
              <a:rPr lang="zh-CN" altLang="en-US" sz="2400">
                <a:solidFill>
                  <a:srgbClr val="333333"/>
                </a:solidFill>
              </a:rPr>
              <a:t>，</a:t>
            </a:r>
            <a:r>
              <a:rPr lang="zh-CN" altLang="de-DE" sz="2400">
                <a:solidFill>
                  <a:srgbClr val="333333"/>
                </a:solidFill>
              </a:rPr>
              <a:t>火</a:t>
            </a:r>
            <a:r>
              <a:rPr lang="zh-CN" altLang="de-DE" sz="2400" dirty="0">
                <a:solidFill>
                  <a:srgbClr val="333333"/>
                </a:solidFill>
              </a:rPr>
              <a:t>车站）。</a:t>
            </a:r>
          </a:p>
          <a:p>
            <a:pPr algn="ctr">
              <a:tabLst>
                <a:tab pos="361950" algn="l"/>
              </a:tabLst>
              <a:defRPr/>
            </a:pPr>
            <a:endParaRPr lang="de-DE" altLang="zh-CN" sz="2400" dirty="0">
              <a:solidFill>
                <a:srgbClr val="004992"/>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18</a:t>
            </a:fld>
            <a:endParaRPr lang="de-DE" altLang="zh-CN">
              <a:latin typeface="SimHe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练习</a:t>
            </a:r>
            <a:endParaRPr lang="zh-CN" altLang="de-DE" sz="3600">
              <a:cs typeface="+mn-cs"/>
            </a:endParaRPr>
          </a:p>
        </p:txBody>
      </p:sp>
      <p:sp>
        <p:nvSpPr>
          <p:cNvPr id="136499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zh-CN" altLang="de-DE" sz="2400" dirty="0">
                <a:solidFill>
                  <a:srgbClr val="333333"/>
                </a:solidFill>
              </a:rPr>
              <a:t>下面将向你展现一些复杂的场景（如，</a:t>
            </a:r>
            <a:r>
              <a:rPr lang="zh-CN" altLang="de-DE" sz="2400">
                <a:solidFill>
                  <a:srgbClr val="333333"/>
                </a:solidFill>
              </a:rPr>
              <a:t>海滩</a:t>
            </a:r>
            <a:r>
              <a:rPr lang="zh-CN" altLang="en-US" sz="2400">
                <a:solidFill>
                  <a:srgbClr val="333333"/>
                </a:solidFill>
              </a:rPr>
              <a:t>，</a:t>
            </a:r>
            <a:r>
              <a:rPr lang="zh-CN" altLang="de-DE" sz="2400">
                <a:solidFill>
                  <a:srgbClr val="333333"/>
                </a:solidFill>
              </a:rPr>
              <a:t>火</a:t>
            </a:r>
            <a:r>
              <a:rPr lang="zh-CN" altLang="de-DE" sz="2400" dirty="0">
                <a:solidFill>
                  <a:srgbClr val="333333"/>
                </a:solidFill>
              </a:rPr>
              <a:t>车站）。</a:t>
            </a:r>
          </a:p>
          <a:p>
            <a:pPr marL="342900" indent="-342900" eaLnBrk="1" hangingPunct="1">
              <a:buClr>
                <a:srgbClr val="333333"/>
              </a:buClr>
              <a:buFont typeface="WingDings"/>
              <a:buChar char=""/>
              <a:tabLst>
                <a:tab pos="361950" algn="l"/>
              </a:tabLst>
              <a:defRPr/>
            </a:pPr>
            <a:r>
              <a:rPr lang="zh-CN" altLang="de-DE" sz="2400" dirty="0">
                <a:solidFill>
                  <a:srgbClr val="333333"/>
                </a:solidFill>
              </a:rPr>
              <a:t>之后你将被要求回忆你在图片中看到了什么，以及你对你的判断自信程度如何。</a:t>
            </a:r>
          </a:p>
          <a:p>
            <a:pPr algn="ctr">
              <a:tabLst>
                <a:tab pos="361950" algn="l"/>
              </a:tabLst>
              <a:defRPr/>
            </a:pPr>
            <a:endParaRPr lang="de-DE" altLang="zh-CN" sz="2400" dirty="0">
              <a:solidFill>
                <a:srgbClr val="004992"/>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19</a:t>
            </a:fld>
            <a:endParaRPr lang="de-DE" altLang="zh-CN">
              <a:latin typeface="SimHei"/>
            </a:endParaRPr>
          </a:p>
        </p:txBody>
      </p:sp>
    </p:spTree>
    <p:extLst>
      <p:ext uri="{BB962C8B-B14F-4D97-AF65-F5344CB8AC3E}">
        <p14:creationId xmlns:p14="http://schemas.microsoft.com/office/powerpoint/2010/main" val="3281573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练习</a:t>
            </a:r>
            <a:endParaRPr lang="zh-CN" altLang="de-DE" sz="3600">
              <a:cs typeface="+mn-cs"/>
            </a:endParaRPr>
          </a:p>
        </p:txBody>
      </p:sp>
      <p:sp>
        <p:nvSpPr>
          <p:cNvPr id="136499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zh-CN" altLang="de-DE" sz="2400" dirty="0">
                <a:solidFill>
                  <a:srgbClr val="333333"/>
                </a:solidFill>
              </a:rPr>
              <a:t>下面将向你展现一些复杂的场景（如，</a:t>
            </a:r>
            <a:r>
              <a:rPr lang="zh-CN" altLang="de-DE" sz="2400">
                <a:solidFill>
                  <a:srgbClr val="333333"/>
                </a:solidFill>
              </a:rPr>
              <a:t>海滩</a:t>
            </a:r>
            <a:r>
              <a:rPr lang="zh-CN" altLang="en-US" sz="2400">
                <a:solidFill>
                  <a:srgbClr val="333333"/>
                </a:solidFill>
              </a:rPr>
              <a:t>，</a:t>
            </a:r>
            <a:r>
              <a:rPr lang="zh-CN" altLang="de-DE" sz="2400">
                <a:solidFill>
                  <a:srgbClr val="333333"/>
                </a:solidFill>
              </a:rPr>
              <a:t>火</a:t>
            </a:r>
            <a:r>
              <a:rPr lang="zh-CN" altLang="de-DE" sz="2400" dirty="0">
                <a:solidFill>
                  <a:srgbClr val="333333"/>
                </a:solidFill>
              </a:rPr>
              <a:t>车站）。</a:t>
            </a:r>
          </a:p>
          <a:p>
            <a:pPr marL="342900" indent="-342900" eaLnBrk="1" hangingPunct="1">
              <a:buClr>
                <a:srgbClr val="333333"/>
              </a:buClr>
              <a:buFont typeface="WingDings"/>
              <a:buChar char=""/>
              <a:tabLst>
                <a:tab pos="361950" algn="l"/>
              </a:tabLst>
              <a:defRPr/>
            </a:pPr>
            <a:r>
              <a:rPr lang="zh-CN" altLang="de-DE" sz="2400" dirty="0">
                <a:solidFill>
                  <a:srgbClr val="333333"/>
                </a:solidFill>
              </a:rPr>
              <a:t>之后你将被要求回忆你在图片中看到了什么，以及你对你的判断自信程度如何。</a:t>
            </a:r>
          </a:p>
          <a:p>
            <a:pPr algn="ctr" eaLnBrk="1" hangingPunct="1">
              <a:tabLst>
                <a:tab pos="361950" algn="l"/>
              </a:tabLst>
              <a:defRPr/>
            </a:pPr>
            <a:r>
              <a:rPr lang="zh-CN" altLang="de-DE" sz="2400" dirty="0">
                <a:solidFill>
                  <a:srgbClr val="004992"/>
                </a:solidFill>
              </a:rPr>
              <a:t>尽力回忆尽可能多的细节</a:t>
            </a:r>
            <a:r>
              <a:rPr lang="de-DE" altLang="zh-CN" sz="2400" dirty="0">
                <a:solidFill>
                  <a:srgbClr val="004992"/>
                </a:solidFill>
              </a:rPr>
              <a:t>!</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20</a:t>
            </a:fld>
            <a:endParaRPr lang="de-DE" altLang="zh-CN">
              <a:latin typeface="SimHei"/>
            </a:endParaRPr>
          </a:p>
        </p:txBody>
      </p:sp>
    </p:spTree>
    <p:extLst>
      <p:ext uri="{BB962C8B-B14F-4D97-AF65-F5344CB8AC3E}">
        <p14:creationId xmlns:p14="http://schemas.microsoft.com/office/powerpoint/2010/main" val="22640877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AF5422BD-7058-4474-9727-AD6BDAA94606}" type="slidenum">
              <a:rPr lang="zh-CN" altLang="de-DE" smtClean="0">
                <a:latin typeface="SimHei"/>
              </a:rPr>
              <a:pPr/>
              <a:t>21</a:t>
            </a:fld>
            <a:endParaRPr lang="de-DE" altLang="zh-CN">
              <a:latin typeface="SimHe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铁匠</a:t>
            </a:r>
            <a:br>
              <a:rPr lang="zh-CN" altLang="en-US" sz="3600">
                <a:solidFill>
                  <a:srgbClr val="004992"/>
                </a:solidFill>
                <a:cs typeface="+mn-cs"/>
              </a:rPr>
            </a:br>
            <a:r>
              <a:rPr lang="zh-CN" altLang="en-US">
                <a:solidFill>
                  <a:srgbClr val="004992"/>
                </a:solidFill>
                <a:cs typeface="+mn-cs"/>
              </a:rPr>
              <a:t>你刚才看到了什么</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36867" name="Rectangle 1027"/>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钳子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窗</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砧骨</a:t>
            </a:r>
            <a:endParaRPr lang="de-DE" altLang="zh-CN" sz="2000">
              <a:solidFill>
                <a:srgbClr val="333333"/>
              </a:solidFill>
            </a:endParaRP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皮齿轮</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观众</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工具</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锤子</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22</a:t>
            </a:fld>
            <a:endParaRPr lang="de-DE" altLang="zh-CN">
              <a:latin typeface="SimHe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铁匠</a:t>
            </a:r>
            <a:endParaRPr lang="zh-CN" altLang="de-DE" sz="3600">
              <a:cs typeface="+mn-cs"/>
            </a:endParaRPr>
          </a:p>
        </p:txBody>
      </p:sp>
      <p:sp>
        <p:nvSpPr>
          <p:cNvPr id="37891" name="Rectangle 1027"/>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钳子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窗</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砧骨</a:t>
            </a:r>
            <a:endParaRPr lang="de-DE" altLang="zh-CN" sz="2000">
              <a:solidFill>
                <a:srgbClr val="004992"/>
              </a:solidFill>
            </a:endParaRP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皮齿轮</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观众</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工具</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锤子</a:t>
            </a:r>
            <a:endParaRPr lang="zh-CN" altLang="en-US" sz="2000">
              <a:solidFill>
                <a:srgbClr val="004992"/>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60349"/>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60349"/>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600" b="1" dirty="0">
                <a:latin typeface="SimHei"/>
              </a:rPr>
              <a:t>= </a:t>
            </a:r>
            <a:r>
              <a:rPr lang="ja-JP" altLang="en-US" sz="1600" b="1" dirty="0">
                <a:latin typeface="SimHei"/>
              </a:rPr>
              <a:t>没有呈现的</a:t>
            </a:r>
            <a:endParaRPr lang="de-DE" altLang="de-DE" sz="16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23</a:t>
            </a:fld>
            <a:endParaRPr lang="de-DE" altLang="zh-CN">
              <a:latin typeface="SimHe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ChangeArrowheads="1"/>
          </p:cNvSpPr>
          <p:nvPr/>
        </p:nvSpPr>
        <p:spPr bwMode="auto">
          <a:xfrm>
            <a:off x="8917722" y="55864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zh-CN" sz="800">
                <a:solidFill>
                  <a:srgbClr val="333333"/>
                </a:solidFill>
                <a:latin typeface="SimHei"/>
              </a:rPr>
              <a:t>© geobra Brandstätter </a:t>
            </a:r>
          </a:p>
        </p:txBody>
      </p:sp>
      <p:pic>
        <p:nvPicPr>
          <p:cNvPr id="7"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2333842"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AF5422BD-7058-4474-9727-AD6BDAA94606}" type="slidenum">
              <a:rPr lang="zh-CN" altLang="de-DE" smtClean="0">
                <a:latin typeface="SimHei"/>
              </a:rPr>
              <a:pPr/>
              <a:t>24</a:t>
            </a:fld>
            <a:endParaRPr lang="de-DE" altLang="zh-CN">
              <a:latin typeface="SimHe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海盗船</a:t>
            </a:r>
            <a:br>
              <a:rPr lang="zh-CN" altLang="en-US" sz="3600">
                <a:solidFill>
                  <a:srgbClr val="004992"/>
                </a:solidFill>
                <a:cs typeface="+mn-cs"/>
              </a:rPr>
            </a:br>
            <a:r>
              <a:rPr lang="zh-CN" altLang="en-US">
                <a:solidFill>
                  <a:srgbClr val="004992"/>
                </a:solidFill>
                <a:cs typeface="+mn-cs"/>
              </a:rPr>
              <a:t>你刚才看到了什么</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3993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帆</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海盗旗</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桅杆上的眺望员</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锚</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猴子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梯子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窗</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25</a:t>
            </a:fld>
            <a:endParaRPr lang="de-DE" altLang="zh-CN">
              <a:latin typeface="SimHe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a:solidFill>
                  <a:srgbClr val="004992"/>
                </a:solidFill>
                <a:cs typeface="+mn-cs"/>
              </a:rPr>
              <a:t>海盗船</a:t>
            </a:r>
            <a:endParaRPr lang="en-US" sz="3600">
              <a:solidFill>
                <a:srgbClr val="004992"/>
              </a:solidFill>
              <a:cs typeface="+mn-cs"/>
            </a:endParaRPr>
          </a:p>
        </p:txBody>
      </p:sp>
      <p:sp>
        <p:nvSpPr>
          <p:cNvPr id="5" name="Content Placeholder 4"/>
          <p:cNvSpPr>
            <a:spLocks noGrp="1"/>
          </p:cNvSpPr>
          <p:nvPr>
            <p:ph idx="1"/>
          </p:nvPr>
        </p:nvSpPr>
        <p:spPr>
          <a:xfrm>
            <a:off x="411480" y="2203704"/>
            <a:ext cx="11338560" cy="4251960"/>
          </a:xfrm>
        </p:spPr>
        <p:txBody>
          <a:bodyPr>
            <a:noAutofit/>
          </a:bodyPr>
          <a:lstStyle/>
          <a:p>
            <a:pPr marL="342900" lvl="0" indent="-342900" defTabSz="914377">
              <a:lnSpc>
                <a:spcPct val="100000"/>
              </a:lnSpc>
              <a:spcBef>
                <a:spcPts val="1200"/>
              </a:spcBef>
              <a:buClr>
                <a:srgbClr val="333333"/>
              </a:buClr>
              <a:buFont typeface="WingDings"/>
              <a:buChar char=""/>
            </a:pPr>
            <a:r>
              <a:rPr lang="zh-CN" altLang="en-US" sz="2000" dirty="0">
                <a:solidFill>
                  <a:srgbClr val="333333"/>
                </a:solidFill>
              </a:rPr>
              <a:t>帆</a:t>
            </a:r>
          </a:p>
          <a:p>
            <a:pPr marL="342900" lvl="0" indent="-342900" defTabSz="914377">
              <a:lnSpc>
                <a:spcPct val="100000"/>
              </a:lnSpc>
              <a:spcBef>
                <a:spcPts val="1200"/>
              </a:spcBef>
              <a:buClr>
                <a:srgbClr val="004992"/>
              </a:buClr>
              <a:buFont typeface="WingDings"/>
              <a:buChar char=""/>
            </a:pPr>
            <a:r>
              <a:rPr lang="zh-CN" altLang="en-US" sz="2000" dirty="0">
                <a:solidFill>
                  <a:srgbClr val="004992"/>
                </a:solidFill>
              </a:rPr>
              <a:t>海盗旗</a:t>
            </a:r>
          </a:p>
          <a:p>
            <a:pPr marL="342900" lvl="0" indent="-342900" defTabSz="914377">
              <a:lnSpc>
                <a:spcPct val="100000"/>
              </a:lnSpc>
              <a:spcBef>
                <a:spcPts val="1200"/>
              </a:spcBef>
              <a:buClr>
                <a:srgbClr val="333333"/>
              </a:buClr>
              <a:buFont typeface="WingDings"/>
              <a:buChar char=""/>
            </a:pPr>
            <a:r>
              <a:rPr lang="zh-CN" altLang="en-US" sz="2000" dirty="0">
                <a:solidFill>
                  <a:srgbClr val="333333"/>
                </a:solidFill>
              </a:rPr>
              <a:t>桅杆上的眺望员</a:t>
            </a:r>
          </a:p>
          <a:p>
            <a:pPr marL="342900" lvl="0" indent="-342900" defTabSz="914377">
              <a:lnSpc>
                <a:spcPct val="100000"/>
              </a:lnSpc>
              <a:spcBef>
                <a:spcPts val="1200"/>
              </a:spcBef>
              <a:buClr>
                <a:srgbClr val="004992"/>
              </a:buClr>
              <a:buFont typeface="WingDings"/>
              <a:buChar char=""/>
            </a:pPr>
            <a:r>
              <a:rPr lang="zh-CN" altLang="en-US" sz="2000" dirty="0">
                <a:solidFill>
                  <a:srgbClr val="004992"/>
                </a:solidFill>
              </a:rPr>
              <a:t>锚</a:t>
            </a:r>
          </a:p>
          <a:p>
            <a:pPr marL="342900" lvl="0" indent="-342900" defTabSz="914377">
              <a:lnSpc>
                <a:spcPct val="100000"/>
              </a:lnSpc>
              <a:spcBef>
                <a:spcPts val="1200"/>
              </a:spcBef>
              <a:buClr>
                <a:srgbClr val="333333"/>
              </a:buClr>
              <a:buFont typeface="WingDings"/>
              <a:buChar char=""/>
            </a:pPr>
            <a:r>
              <a:rPr lang="zh-CN" altLang="en-US" sz="2000" dirty="0">
                <a:solidFill>
                  <a:srgbClr val="333333"/>
                </a:solidFill>
              </a:rPr>
              <a:t>猴子</a:t>
            </a:r>
          </a:p>
          <a:p>
            <a:pPr marL="342900" lvl="0" indent="-342900" defTabSz="914377">
              <a:lnSpc>
                <a:spcPct val="100000"/>
              </a:lnSpc>
              <a:spcBef>
                <a:spcPts val="1200"/>
              </a:spcBef>
              <a:buClr>
                <a:srgbClr val="333333"/>
              </a:buClr>
              <a:buFont typeface="WingDings"/>
              <a:buChar char=""/>
            </a:pPr>
            <a:r>
              <a:rPr lang="zh-CN" altLang="en-US" sz="2000" dirty="0">
                <a:solidFill>
                  <a:srgbClr val="333333"/>
                </a:solidFill>
              </a:rPr>
              <a:t>梯子</a:t>
            </a:r>
          </a:p>
          <a:p>
            <a:pPr marL="342900" lvl="0" indent="-342900" defTabSz="914377">
              <a:lnSpc>
                <a:spcPct val="100000"/>
              </a:lnSpc>
              <a:spcBef>
                <a:spcPts val="1200"/>
              </a:spcBef>
              <a:buClr>
                <a:srgbClr val="333333"/>
              </a:buClr>
              <a:buFont typeface="WingDings"/>
              <a:buChar char=""/>
            </a:pPr>
            <a:r>
              <a:rPr lang="zh-CN" altLang="en-US" sz="2000" dirty="0">
                <a:solidFill>
                  <a:srgbClr val="333333"/>
                </a:solidFill>
              </a:rPr>
              <a:t>窗</a:t>
            </a:r>
            <a:endParaRPr lang="en-US" sz="2000" dirty="0">
              <a:solidFill>
                <a:srgbClr val="333333"/>
              </a:solidFill>
            </a:endParaRPr>
          </a:p>
        </p:txBody>
      </p:sp>
      <p:pic>
        <p:nvPicPr>
          <p:cNvPr id="11" name="Picture 3" descr="Piraten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60349"/>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600" b="1" dirty="0">
                <a:latin typeface="SimHei"/>
              </a:rPr>
              <a:t>= </a:t>
            </a:r>
            <a:r>
              <a:rPr lang="ja-JP" altLang="en-US" sz="1600" b="1" dirty="0">
                <a:latin typeface="SimHei"/>
              </a:rPr>
              <a:t>没有呈现的</a:t>
            </a:r>
            <a:endParaRPr lang="de-DE" altLang="de-DE" sz="1600" b="1" dirty="0">
              <a:latin typeface="SimHei"/>
            </a:endParaRPr>
          </a:p>
        </p:txBody>
      </p:sp>
      <p:sp>
        <p:nvSpPr>
          <p:cNvPr id="7" name="Footer Placeholder 6"/>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8" name="Slide Number Placeholder 7"/>
          <p:cNvSpPr>
            <a:spLocks noGrp="1"/>
          </p:cNvSpPr>
          <p:nvPr>
            <p:ph type="sldNum" sz="quarter" idx="12"/>
          </p:nvPr>
        </p:nvSpPr>
        <p:spPr/>
        <p:txBody>
          <a:bodyPr/>
          <a:lstStyle/>
          <a:p>
            <a:fld id="{C69885CA-5F8F-4724-8634-D36B32BA2857}" type="slidenum">
              <a:rPr lang="zh-CN" altLang="de-DE" smtClean="0">
                <a:latin typeface="SimHei"/>
              </a:rPr>
              <a:pPr/>
              <a:t>26</a:t>
            </a:fld>
            <a:endParaRPr lang="de-DE" altLang="zh-CN">
              <a:latin typeface="SimHe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错误记忆</a:t>
            </a:r>
            <a:endParaRPr lang="en-US" sz="3600">
              <a:cs typeface="+mn-cs"/>
            </a:endParaRPr>
          </a:p>
        </p:txBody>
      </p:sp>
      <p:sp>
        <p:nvSpPr>
          <p:cNvPr id="44034" name="Rectangle 2"/>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zh-CN" altLang="de-DE" sz="2400" dirty="0">
                <a:solidFill>
                  <a:srgbClr val="333333"/>
                </a:solidFill>
              </a:rPr>
              <a:t>并非我们所记起的一切事情都实际发生过！</a:t>
            </a:r>
          </a:p>
          <a:p>
            <a:pPr>
              <a:lnSpc>
                <a:spcPct val="90000"/>
              </a:lnSpc>
              <a:buClr>
                <a:srgbClr val="000000"/>
              </a:buClr>
            </a:pPr>
            <a:endParaRPr lang="zh-CN"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fld id="{C69885CA-5F8F-4724-8634-D36B32BA2857}" type="slidenum">
              <a:rPr lang="zh-CN" altLang="de-DE" smtClean="0">
                <a:latin typeface="SimHei"/>
              </a:rPr>
              <a:pPr/>
              <a:t>27</a:t>
            </a:fld>
            <a:endParaRPr lang="de-DE" altLang="zh-CN">
              <a:latin typeface="SimHe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错误记忆</a:t>
            </a:r>
            <a:endParaRPr lang="en-US" sz="3600">
              <a:cs typeface="+mn-cs"/>
            </a:endParaRPr>
          </a:p>
        </p:txBody>
      </p:sp>
      <p:sp>
        <p:nvSpPr>
          <p:cNvPr id="44034" name="Rectangle 2"/>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zh-CN" altLang="de-DE" sz="2400" dirty="0">
                <a:solidFill>
                  <a:srgbClr val="333333"/>
                </a:solidFill>
              </a:rPr>
              <a:t>并非我们所记起的一切事情都实际发生过！</a:t>
            </a:r>
          </a:p>
          <a:p>
            <a:pPr marL="342900" indent="-342900" eaLnBrk="1" hangingPunct="1">
              <a:lnSpc>
                <a:spcPct val="90000"/>
              </a:lnSpc>
              <a:buClr>
                <a:srgbClr val="333333"/>
              </a:buClr>
              <a:buFont typeface="WingDings"/>
              <a:buChar char=""/>
            </a:pPr>
            <a:r>
              <a:rPr lang="zh-CN" altLang="de-DE" sz="2400" dirty="0">
                <a:solidFill>
                  <a:srgbClr val="333333"/>
                </a:solidFill>
              </a:rPr>
              <a:t>我们的大脑会用以往发生</a:t>
            </a:r>
            <a:r>
              <a:rPr lang="zh-CN" altLang="de-DE" sz="2400">
                <a:solidFill>
                  <a:srgbClr val="333333"/>
                </a:solidFill>
              </a:rPr>
              <a:t>过的</a:t>
            </a:r>
            <a:r>
              <a:rPr lang="zh-CN" altLang="en-US" sz="2400">
                <a:solidFill>
                  <a:srgbClr val="333333"/>
                </a:solidFill>
              </a:rPr>
              <a:t>，</a:t>
            </a:r>
            <a:r>
              <a:rPr lang="zh-CN" altLang="de-DE" sz="2400">
                <a:solidFill>
                  <a:srgbClr val="333333"/>
                </a:solidFill>
              </a:rPr>
              <a:t>相</a:t>
            </a:r>
            <a:r>
              <a:rPr lang="zh-CN" altLang="de-DE" sz="2400" dirty="0">
                <a:solidFill>
                  <a:srgbClr val="333333"/>
                </a:solidFill>
              </a:rPr>
              <a:t>关的事件取代遗忘的信息或增添虚构的信息 （如节假日典型的海滩场景）。一些对</a:t>
            </a:r>
            <a:r>
              <a:rPr lang="zh-CN" altLang="de-DE" sz="2400">
                <a:solidFill>
                  <a:srgbClr val="333333"/>
                </a:solidFill>
              </a:rPr>
              <a:t>象被</a:t>
            </a:r>
            <a:r>
              <a:rPr lang="zh-CN" altLang="en-US" sz="2400">
                <a:solidFill>
                  <a:srgbClr val="333333"/>
                </a:solidFill>
              </a:rPr>
              <a:t>“</a:t>
            </a:r>
            <a:r>
              <a:rPr lang="zh-CN" altLang="de-DE" sz="2400">
                <a:solidFill>
                  <a:srgbClr val="333333"/>
                </a:solidFill>
              </a:rPr>
              <a:t>按</a:t>
            </a:r>
            <a:r>
              <a:rPr lang="zh-CN" altLang="de-DE" sz="2400" dirty="0">
                <a:solidFill>
                  <a:srgbClr val="333333"/>
                </a:solidFill>
              </a:rPr>
              <a:t>照</a:t>
            </a:r>
            <a:r>
              <a:rPr lang="zh-CN" altLang="de-DE" sz="2400">
                <a:solidFill>
                  <a:srgbClr val="333333"/>
                </a:solidFill>
              </a:rPr>
              <a:t>逻辑</a:t>
            </a:r>
            <a:r>
              <a:rPr lang="zh-CN" altLang="en-US" sz="2400">
                <a:solidFill>
                  <a:srgbClr val="333333"/>
                </a:solidFill>
              </a:rPr>
              <a:t>”</a:t>
            </a:r>
            <a:r>
              <a:rPr lang="zh-CN" altLang="de-DE" sz="2400">
                <a:solidFill>
                  <a:srgbClr val="333333"/>
                </a:solidFill>
              </a:rPr>
              <a:t>增</a:t>
            </a:r>
            <a:r>
              <a:rPr lang="zh-CN" altLang="de-DE" sz="2400" dirty="0">
                <a:solidFill>
                  <a:srgbClr val="333333"/>
                </a:solidFill>
              </a:rPr>
              <a:t>加进去（在这个例子中如：</a:t>
            </a:r>
            <a:r>
              <a:rPr lang="zh-CN" altLang="de-DE" sz="2400">
                <a:solidFill>
                  <a:srgbClr val="333333"/>
                </a:solidFill>
              </a:rPr>
              <a:t>锤子</a:t>
            </a:r>
            <a:r>
              <a:rPr lang="zh-CN" altLang="en-US" sz="2400">
                <a:solidFill>
                  <a:srgbClr val="333333"/>
                </a:solidFill>
              </a:rPr>
              <a:t>，</a:t>
            </a:r>
            <a:r>
              <a:rPr lang="zh-CN" altLang="de-DE" sz="2400">
                <a:solidFill>
                  <a:srgbClr val="333333"/>
                </a:solidFill>
              </a:rPr>
              <a:t>锚</a:t>
            </a:r>
            <a:r>
              <a:rPr lang="zh-CN" altLang="de-DE" sz="2400" dirty="0">
                <a:solidFill>
                  <a:srgbClr val="333333"/>
                </a:solidFill>
              </a:rPr>
              <a:t>）！</a:t>
            </a:r>
          </a:p>
          <a:p>
            <a:pPr>
              <a:lnSpc>
                <a:spcPct val="90000"/>
              </a:lnSpc>
              <a:buClr>
                <a:srgbClr val="000000"/>
              </a:buClr>
            </a:pPr>
            <a:endParaRPr lang="zh-CN"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fld id="{C69885CA-5F8F-4724-8634-D36B32BA2857}" type="slidenum">
              <a:rPr lang="zh-CN" altLang="de-DE" smtClean="0">
                <a:latin typeface="SimHei"/>
              </a:rPr>
              <a:pPr/>
              <a:t>28</a:t>
            </a:fld>
            <a:endParaRPr lang="de-DE" altLang="zh-CN">
              <a:latin typeface="SimHei"/>
            </a:endParaRPr>
          </a:p>
        </p:txBody>
      </p:sp>
    </p:spTree>
    <p:extLst>
      <p:ext uri="{BB962C8B-B14F-4D97-AF65-F5344CB8AC3E}">
        <p14:creationId xmlns:p14="http://schemas.microsoft.com/office/powerpoint/2010/main" val="35288534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错误记忆</a:t>
            </a:r>
            <a:endParaRPr lang="en-US" sz="3600">
              <a:cs typeface="+mn-cs"/>
            </a:endParaRPr>
          </a:p>
        </p:txBody>
      </p:sp>
      <p:sp>
        <p:nvSpPr>
          <p:cNvPr id="44034" name="Rectangle 2"/>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zh-CN" altLang="de-DE" sz="2400" dirty="0">
                <a:solidFill>
                  <a:srgbClr val="333333"/>
                </a:solidFill>
              </a:rPr>
              <a:t>并非我们所记起的一切事情都实际发生过！</a:t>
            </a:r>
          </a:p>
          <a:p>
            <a:pPr marL="342900" indent="-342900" eaLnBrk="1" hangingPunct="1">
              <a:lnSpc>
                <a:spcPct val="90000"/>
              </a:lnSpc>
              <a:buClr>
                <a:srgbClr val="333333"/>
              </a:buClr>
              <a:buFont typeface="WingDings"/>
              <a:buChar char=""/>
            </a:pPr>
            <a:r>
              <a:rPr lang="zh-CN" altLang="de-DE" sz="2400" dirty="0">
                <a:solidFill>
                  <a:srgbClr val="333333"/>
                </a:solidFill>
              </a:rPr>
              <a:t>我们的大脑会用以往发生</a:t>
            </a:r>
            <a:r>
              <a:rPr lang="zh-CN" altLang="de-DE" sz="2400">
                <a:solidFill>
                  <a:srgbClr val="333333"/>
                </a:solidFill>
              </a:rPr>
              <a:t>过的</a:t>
            </a:r>
            <a:r>
              <a:rPr lang="zh-CN" altLang="en-US" sz="2400">
                <a:solidFill>
                  <a:srgbClr val="333333"/>
                </a:solidFill>
              </a:rPr>
              <a:t>，</a:t>
            </a:r>
            <a:r>
              <a:rPr lang="zh-CN" altLang="de-DE" sz="2400">
                <a:solidFill>
                  <a:srgbClr val="333333"/>
                </a:solidFill>
              </a:rPr>
              <a:t>相</a:t>
            </a:r>
            <a:r>
              <a:rPr lang="zh-CN" altLang="de-DE" sz="2400" dirty="0">
                <a:solidFill>
                  <a:srgbClr val="333333"/>
                </a:solidFill>
              </a:rPr>
              <a:t>关的事件取代遗忘的信息或增添虚构的信息 （如节假日典型的海滩场景）。一些对</a:t>
            </a:r>
            <a:r>
              <a:rPr lang="zh-CN" altLang="de-DE" sz="2400">
                <a:solidFill>
                  <a:srgbClr val="333333"/>
                </a:solidFill>
              </a:rPr>
              <a:t>象被</a:t>
            </a:r>
            <a:r>
              <a:rPr lang="zh-CN" altLang="en-US" sz="2400">
                <a:solidFill>
                  <a:srgbClr val="333333"/>
                </a:solidFill>
              </a:rPr>
              <a:t>“</a:t>
            </a:r>
            <a:r>
              <a:rPr lang="zh-CN" altLang="de-DE" sz="2400">
                <a:solidFill>
                  <a:srgbClr val="333333"/>
                </a:solidFill>
              </a:rPr>
              <a:t>按</a:t>
            </a:r>
            <a:r>
              <a:rPr lang="zh-CN" altLang="de-DE" sz="2400" dirty="0">
                <a:solidFill>
                  <a:srgbClr val="333333"/>
                </a:solidFill>
              </a:rPr>
              <a:t>照</a:t>
            </a:r>
            <a:r>
              <a:rPr lang="zh-CN" altLang="de-DE" sz="2400">
                <a:solidFill>
                  <a:srgbClr val="333333"/>
                </a:solidFill>
              </a:rPr>
              <a:t>逻辑</a:t>
            </a:r>
            <a:r>
              <a:rPr lang="zh-CN" altLang="en-US" sz="2400">
                <a:solidFill>
                  <a:srgbClr val="333333"/>
                </a:solidFill>
              </a:rPr>
              <a:t>”</a:t>
            </a:r>
            <a:r>
              <a:rPr lang="zh-CN" altLang="de-DE" sz="2400">
                <a:solidFill>
                  <a:srgbClr val="333333"/>
                </a:solidFill>
              </a:rPr>
              <a:t>增</a:t>
            </a:r>
            <a:r>
              <a:rPr lang="zh-CN" altLang="de-DE" sz="2400" dirty="0">
                <a:solidFill>
                  <a:srgbClr val="333333"/>
                </a:solidFill>
              </a:rPr>
              <a:t>加进去（在这个例子中如：</a:t>
            </a:r>
            <a:r>
              <a:rPr lang="zh-CN" altLang="de-DE" sz="2400">
                <a:solidFill>
                  <a:srgbClr val="333333"/>
                </a:solidFill>
              </a:rPr>
              <a:t>锤子</a:t>
            </a:r>
            <a:r>
              <a:rPr lang="zh-CN" altLang="en-US" sz="2400">
                <a:solidFill>
                  <a:srgbClr val="333333"/>
                </a:solidFill>
              </a:rPr>
              <a:t>，</a:t>
            </a:r>
            <a:r>
              <a:rPr lang="zh-CN" altLang="de-DE" sz="2400">
                <a:solidFill>
                  <a:srgbClr val="333333"/>
                </a:solidFill>
              </a:rPr>
              <a:t>锚</a:t>
            </a:r>
            <a:r>
              <a:rPr lang="zh-CN" altLang="de-DE" sz="2400" dirty="0">
                <a:solidFill>
                  <a:srgbClr val="333333"/>
                </a:solidFill>
              </a:rPr>
              <a:t>）！</a:t>
            </a:r>
          </a:p>
          <a:p>
            <a:pPr marL="342900" indent="-342900" eaLnBrk="1" hangingPunct="1">
              <a:lnSpc>
                <a:spcPct val="90000"/>
              </a:lnSpc>
              <a:buClr>
                <a:srgbClr val="000000"/>
              </a:buClr>
              <a:buFont typeface="WingDings"/>
              <a:buChar char=""/>
            </a:pPr>
            <a:r>
              <a:rPr lang="zh-CN" altLang="de-DE" sz="2400" dirty="0">
                <a:solidFill>
                  <a:srgbClr val="333333"/>
                </a:solidFill>
              </a:rPr>
              <a:t>通常可借助</a:t>
            </a:r>
            <a:r>
              <a:rPr lang="zh-CN" altLang="de-DE" sz="2400" dirty="0">
                <a:solidFill>
                  <a:srgbClr val="004992"/>
                </a:solidFill>
              </a:rPr>
              <a:t>回忆的生动性</a:t>
            </a:r>
            <a:r>
              <a:rPr lang="zh-CN" altLang="de-DE" sz="2400" dirty="0">
                <a:solidFill>
                  <a:srgbClr val="333333"/>
                </a:solidFill>
              </a:rPr>
              <a:t>来区分真实记忆和错误记忆：错误记忆是</a:t>
            </a:r>
            <a:r>
              <a:rPr lang="zh-CN" altLang="de-DE" sz="2400">
                <a:solidFill>
                  <a:srgbClr val="333333"/>
                </a:solidFill>
              </a:rPr>
              <a:t>相当</a:t>
            </a:r>
            <a:r>
              <a:rPr lang="zh-CN" altLang="en-US" sz="2400">
                <a:solidFill>
                  <a:srgbClr val="333333"/>
                </a:solidFill>
              </a:rPr>
              <a:t>“</a:t>
            </a:r>
            <a:r>
              <a:rPr lang="zh-CN" altLang="de-DE" sz="2400">
                <a:solidFill>
                  <a:srgbClr val="333333"/>
                </a:solidFill>
              </a:rPr>
              <a:t>苍白的</a:t>
            </a:r>
            <a:r>
              <a:rPr lang="zh-CN" altLang="en-US" sz="2400">
                <a:solidFill>
                  <a:srgbClr val="333333"/>
                </a:solidFill>
              </a:rPr>
              <a:t>”</a:t>
            </a:r>
            <a:r>
              <a:rPr lang="zh-CN" altLang="de-DE" sz="2400">
                <a:solidFill>
                  <a:srgbClr val="333333"/>
                </a:solidFill>
              </a:rPr>
              <a:t>，</a:t>
            </a:r>
            <a:r>
              <a:rPr lang="zh-CN" altLang="de-DE" sz="2400" dirty="0">
                <a:solidFill>
                  <a:srgbClr val="333333"/>
                </a:solidFill>
              </a:rPr>
              <a:t>缺乏细节的。</a:t>
            </a: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fld id="{C69885CA-5F8F-4724-8634-D36B32BA2857}" type="slidenum">
              <a:rPr lang="zh-CN" altLang="de-DE" smtClean="0">
                <a:latin typeface="SimHei"/>
              </a:rPr>
              <a:pPr/>
              <a:t>29</a:t>
            </a:fld>
            <a:endParaRPr lang="de-DE" altLang="zh-CN">
              <a:latin typeface="SimHei"/>
            </a:endParaRPr>
          </a:p>
        </p:txBody>
      </p:sp>
    </p:spTree>
    <p:extLst>
      <p:ext uri="{BB962C8B-B14F-4D97-AF65-F5344CB8AC3E}">
        <p14:creationId xmlns:p14="http://schemas.microsoft.com/office/powerpoint/2010/main" val="19275482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记忆错误的类型</a:t>
            </a:r>
            <a:endParaRPr lang="en-US" sz="3600" dirty="0">
              <a:cs typeface="+mn-cs"/>
            </a:endParaRPr>
          </a:p>
        </p:txBody>
      </p:sp>
      <p:sp>
        <p:nvSpPr>
          <p:cNvPr id="6" name="Content Placeholder 5"/>
          <p:cNvSpPr>
            <a:spLocks noGrp="1"/>
          </p:cNvSpPr>
          <p:nvPr>
            <p:ph idx="1"/>
          </p:nvPr>
        </p:nvSpPr>
        <p:spPr/>
        <p:txBody>
          <a:bodyPr/>
          <a:lstStyle/>
          <a:p>
            <a:pPr lvl="0" defTabSz="914400" fontAlgn="base"/>
            <a:r>
              <a:rPr lang="de-DE" altLang="zh-CN" sz="2400">
                <a:solidFill>
                  <a:srgbClr val="004992"/>
                </a:solidFill>
              </a:rPr>
              <a:t>???</a:t>
            </a:r>
            <a:endParaRPr lang="en-US" sz="2400" dirty="0">
              <a:solidFill>
                <a:srgbClr val="004992"/>
              </a:solidFill>
            </a:endParaRPr>
          </a:p>
        </p:txBody>
      </p:sp>
      <p:sp>
        <p:nvSpPr>
          <p:cNvPr id="7" name="Footer Placeholder 6"/>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8" name="Slide Number Placeholder 7"/>
          <p:cNvSpPr>
            <a:spLocks noGrp="1"/>
          </p:cNvSpPr>
          <p:nvPr>
            <p:ph type="sldNum" sz="quarter" idx="12"/>
          </p:nvPr>
        </p:nvSpPr>
        <p:spPr/>
        <p:txBody>
          <a:bodyPr/>
          <a:lstStyle/>
          <a:p>
            <a:fld id="{C69885CA-5F8F-4724-8634-D36B32BA2857}" type="slidenum">
              <a:rPr lang="zh-CN" altLang="de-DE" smtClean="0">
                <a:latin typeface="SimHei"/>
              </a:rPr>
              <a:pPr/>
              <a:t>30</a:t>
            </a:fld>
            <a:endParaRPr lang="de-DE" altLang="zh-CN">
              <a:latin typeface="SimHe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记忆错误的类型</a:t>
            </a:r>
            <a:endParaRPr lang="en-US" sz="3600">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US" sz="2400" dirty="0">
                <a:solidFill>
                  <a:srgbClr val="004992"/>
                </a:solidFill>
              </a:rPr>
              <a:t>遗忘</a:t>
            </a:r>
          </a:p>
          <a:p>
            <a:pPr defTabSz="914400" fontAlgn="base">
              <a:buClr>
                <a:srgbClr val="004992"/>
              </a:buClr>
              <a:tabLst>
                <a:tab pos="361950" algn="l"/>
              </a:tabLst>
              <a:defRPr/>
            </a:pP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8" name="Slide Number Placeholder 7"/>
          <p:cNvSpPr>
            <a:spLocks noGrp="1"/>
          </p:cNvSpPr>
          <p:nvPr>
            <p:ph type="sldNum" sz="quarter" idx="12"/>
          </p:nvPr>
        </p:nvSpPr>
        <p:spPr/>
        <p:txBody>
          <a:bodyPr/>
          <a:lstStyle/>
          <a:p>
            <a:fld id="{C69885CA-5F8F-4724-8634-D36B32BA2857}" type="slidenum">
              <a:rPr lang="zh-CN" altLang="de-DE" smtClean="0">
                <a:latin typeface="SimHei"/>
              </a:rPr>
              <a:pPr/>
              <a:t>31</a:t>
            </a:fld>
            <a:endParaRPr lang="de-DE" altLang="zh-CN">
              <a:latin typeface="SimHe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记忆错误的类型</a:t>
            </a:r>
            <a:endParaRPr lang="en-US" sz="3600">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US" sz="2400" dirty="0">
                <a:solidFill>
                  <a:srgbClr val="004992"/>
                </a:solidFill>
              </a:rPr>
              <a:t>遗忘</a:t>
            </a:r>
          </a:p>
          <a:p>
            <a:pPr marL="342900" lvl="0" indent="-342900" defTabSz="914400" fontAlgn="base">
              <a:buClr>
                <a:srgbClr val="000000"/>
              </a:buClr>
              <a:buFont typeface="WingDings"/>
              <a:buChar char=""/>
              <a:tabLst>
                <a:tab pos="361950" algn="l"/>
              </a:tabLst>
              <a:defRPr/>
            </a:pPr>
            <a:r>
              <a:rPr lang="zh-CN" altLang="en-US" sz="2400" dirty="0">
                <a:solidFill>
                  <a:srgbClr val="004992"/>
                </a:solidFill>
              </a:rPr>
              <a:t>记忆偏倚</a:t>
            </a:r>
            <a:r>
              <a:rPr lang="en-US" sz="2400" dirty="0">
                <a:solidFill>
                  <a:srgbClr val="004992"/>
                </a:solidFill>
              </a:rPr>
              <a:t>:</a:t>
            </a:r>
            <a:r>
              <a:rPr lang="en-US" sz="2400" dirty="0">
                <a:solidFill>
                  <a:srgbClr val="333333"/>
                </a:solidFill>
              </a:rPr>
              <a:t> </a:t>
            </a:r>
            <a:br>
              <a:rPr lang="en-US" sz="2400">
                <a:solidFill>
                  <a:srgbClr val="333333"/>
                </a:solidFill>
              </a:rPr>
            </a:br>
            <a:r>
              <a:rPr lang="en-US" altLang="zh-CN" sz="2400">
                <a:solidFill>
                  <a:srgbClr val="333333"/>
                </a:solidFill>
                <a:latin typeface="Times New Roman"/>
                <a:sym typeface="Wingdings" panose="05000000000000000000" pitchFamily="2" charset="2"/>
              </a:rPr>
              <a:t>→</a:t>
            </a:r>
            <a:r>
              <a:rPr lang="zh-CN" altLang="en-GB" sz="2400">
                <a:solidFill>
                  <a:srgbClr val="333333"/>
                </a:solidFill>
              </a:rPr>
              <a:t>正</a:t>
            </a:r>
            <a:r>
              <a:rPr lang="zh-CN" altLang="en-GB" sz="2400" dirty="0">
                <a:solidFill>
                  <a:srgbClr val="333333"/>
                </a:solidFill>
              </a:rPr>
              <a:t>常的记忆偏倚：正性事件比负性事件记得更清楚</a:t>
            </a:r>
            <a:br>
              <a:rPr lang="en-US" altLang="zh-CN" sz="2400">
                <a:solidFill>
                  <a:srgbClr val="333333"/>
                </a:solidFill>
              </a:rPr>
            </a:br>
            <a:r>
              <a:rPr lang="en-US" altLang="zh-CN" sz="2400">
                <a:solidFill>
                  <a:srgbClr val="333333"/>
                </a:solidFill>
                <a:latin typeface="Times New Roman"/>
                <a:sym typeface="Wingdings" panose="05000000000000000000" pitchFamily="2" charset="2"/>
              </a:rPr>
              <a:t>→</a:t>
            </a:r>
            <a:r>
              <a:rPr lang="zh-CN" altLang="en-GB" sz="2400">
                <a:solidFill>
                  <a:srgbClr val="333333"/>
                </a:solidFill>
              </a:rPr>
              <a:t>抑</a:t>
            </a:r>
            <a:r>
              <a:rPr lang="zh-CN" altLang="en-GB" sz="2400" dirty="0">
                <a:solidFill>
                  <a:srgbClr val="333333"/>
                </a:solidFill>
              </a:rPr>
              <a:t>郁性记忆偏倚：负性事件比正性事件记得更清楚</a:t>
            </a:r>
          </a:p>
          <a:p>
            <a:pPr defTabSz="914400" fontAlgn="base">
              <a:buClr>
                <a:srgbClr val="004992"/>
              </a:buClr>
              <a:tabLst>
                <a:tab pos="361950" algn="l"/>
              </a:tabLst>
              <a:defRPr/>
            </a:pP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C69885CA-5F8F-4724-8634-D36B32BA2857}" type="slidenum">
              <a:rPr lang="zh-CN" altLang="de-DE" smtClean="0">
                <a:latin typeface="SimHei"/>
              </a:rPr>
              <a:pPr/>
              <a:t>32</a:t>
            </a:fld>
            <a:endParaRPr lang="de-DE" altLang="zh-CN">
              <a:latin typeface="SimHei"/>
            </a:endParaRPr>
          </a:p>
        </p:txBody>
      </p:sp>
    </p:spTree>
    <p:extLst>
      <p:ext uri="{BB962C8B-B14F-4D97-AF65-F5344CB8AC3E}">
        <p14:creationId xmlns:p14="http://schemas.microsoft.com/office/powerpoint/2010/main" val="8925007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记忆错误的类型</a:t>
            </a:r>
            <a:endParaRPr lang="en-US" sz="3600">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US" sz="2400" dirty="0">
                <a:solidFill>
                  <a:srgbClr val="004992"/>
                </a:solidFill>
              </a:rPr>
              <a:t>遗忘</a:t>
            </a:r>
          </a:p>
          <a:p>
            <a:pPr marL="342900" lvl="0" indent="-342900" defTabSz="914400" fontAlgn="base">
              <a:buClr>
                <a:srgbClr val="000000"/>
              </a:buClr>
              <a:buFont typeface="WingDings"/>
              <a:buChar char=""/>
              <a:tabLst>
                <a:tab pos="361950" algn="l"/>
              </a:tabLst>
              <a:defRPr/>
            </a:pPr>
            <a:r>
              <a:rPr lang="zh-CN" altLang="en-US" sz="2400" dirty="0">
                <a:solidFill>
                  <a:srgbClr val="004992"/>
                </a:solidFill>
              </a:rPr>
              <a:t>记忆偏倚</a:t>
            </a:r>
            <a:r>
              <a:rPr lang="en-US" sz="2400" dirty="0">
                <a:solidFill>
                  <a:srgbClr val="004992"/>
                </a:solidFill>
              </a:rPr>
              <a:t>:</a:t>
            </a:r>
            <a:r>
              <a:rPr lang="en-US" sz="2400" dirty="0">
                <a:solidFill>
                  <a:srgbClr val="333333"/>
                </a:solidFill>
              </a:rPr>
              <a:t> </a:t>
            </a:r>
            <a:br>
              <a:rPr lang="en-US" sz="2400">
                <a:solidFill>
                  <a:srgbClr val="333333"/>
                </a:solidFill>
              </a:rPr>
            </a:br>
            <a:r>
              <a:rPr lang="en-US" sz="2400">
                <a:solidFill>
                  <a:srgbClr val="333333"/>
                </a:solidFill>
                <a:latin typeface="Times New Roman"/>
                <a:sym typeface="Wingdings" panose="05000000000000000000" pitchFamily="2" charset="2"/>
              </a:rPr>
              <a:t>→</a:t>
            </a:r>
            <a:r>
              <a:rPr lang="zh-CN" altLang="en-GB" sz="2400">
                <a:solidFill>
                  <a:srgbClr val="333333"/>
                </a:solidFill>
              </a:rPr>
              <a:t>正</a:t>
            </a:r>
            <a:r>
              <a:rPr lang="zh-CN" altLang="en-GB" sz="2400" dirty="0">
                <a:solidFill>
                  <a:srgbClr val="333333"/>
                </a:solidFill>
              </a:rPr>
              <a:t>常的记忆偏倚：正性事件比负性事件记得更清楚</a:t>
            </a:r>
            <a:br>
              <a:rPr lang="en-US" altLang="zh-CN" sz="2400">
                <a:solidFill>
                  <a:srgbClr val="333333"/>
                </a:solidFill>
              </a:rPr>
            </a:br>
            <a:r>
              <a:rPr lang="en-US" altLang="zh-CN" sz="2400">
                <a:solidFill>
                  <a:srgbClr val="333333"/>
                </a:solidFill>
                <a:latin typeface="Times New Roman"/>
                <a:sym typeface="Wingdings" panose="05000000000000000000" pitchFamily="2" charset="2"/>
              </a:rPr>
              <a:t>→</a:t>
            </a:r>
            <a:r>
              <a:rPr lang="zh-CN" altLang="en-GB" sz="2400">
                <a:solidFill>
                  <a:srgbClr val="333333"/>
                </a:solidFill>
              </a:rPr>
              <a:t>抑</a:t>
            </a:r>
            <a:r>
              <a:rPr lang="zh-CN" altLang="en-GB" sz="2400" dirty="0">
                <a:solidFill>
                  <a:srgbClr val="333333"/>
                </a:solidFill>
              </a:rPr>
              <a:t>郁性记忆偏倚：负性事件比正性事件记得更清楚</a:t>
            </a:r>
          </a:p>
          <a:p>
            <a:pPr marL="342900" lvl="0" indent="-342900" defTabSz="914400" fontAlgn="base">
              <a:buClr>
                <a:srgbClr val="004992"/>
              </a:buClr>
              <a:buFont typeface="WingDings"/>
              <a:buChar char=""/>
              <a:tabLst>
                <a:tab pos="361950" algn="l"/>
              </a:tabLst>
              <a:defRPr/>
            </a:pPr>
            <a:r>
              <a:rPr lang="zh-CN" altLang="en-US" sz="2400" dirty="0">
                <a:solidFill>
                  <a:srgbClr val="004992"/>
                </a:solidFill>
              </a:rPr>
              <a:t>幻想</a:t>
            </a:r>
            <a:r>
              <a:rPr lang="en-US" altLang="zh-CN" sz="2400" dirty="0">
                <a:solidFill>
                  <a:srgbClr val="004992"/>
                </a:solidFill>
              </a:rPr>
              <a:t>/</a:t>
            </a:r>
            <a:r>
              <a:rPr lang="zh-CN" altLang="en-US" sz="2400" dirty="0">
                <a:solidFill>
                  <a:srgbClr val="004992"/>
                </a:solidFill>
              </a:rPr>
              <a:t>错误记忆：</a:t>
            </a:r>
            <a:r>
              <a:rPr lang="zh-CN" altLang="en-US" sz="2400" dirty="0">
                <a:solidFill>
                  <a:srgbClr val="333333"/>
                </a:solidFill>
              </a:rPr>
              <a:t>回忆起那些从未发生过的事</a:t>
            </a:r>
            <a:r>
              <a:rPr lang="en-US" sz="2400" dirty="0">
                <a:solidFill>
                  <a:srgbClr val="333333"/>
                </a:solidFill>
              </a:rPr>
              <a:t>!</a:t>
            </a: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C69885CA-5F8F-4724-8634-D36B32BA2857}" type="slidenum">
              <a:rPr lang="zh-CN" altLang="de-DE" smtClean="0">
                <a:latin typeface="SimHei"/>
              </a:rPr>
              <a:pPr/>
              <a:t>33</a:t>
            </a:fld>
            <a:endParaRPr lang="de-DE" altLang="zh-CN">
              <a:latin typeface="SimHei"/>
            </a:endParaRPr>
          </a:p>
        </p:txBody>
      </p:sp>
    </p:spTree>
    <p:extLst>
      <p:ext uri="{BB962C8B-B14F-4D97-AF65-F5344CB8AC3E}">
        <p14:creationId xmlns:p14="http://schemas.microsoft.com/office/powerpoint/2010/main" val="19686161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错误记忆</a:t>
            </a:r>
            <a:endParaRPr lang="en-US" sz="3600">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3420942126"/>
              </p:ext>
            </p:extLst>
          </p:nvPr>
        </p:nvGraphicFramePr>
        <p:xfrm>
          <a:off x="408954" y="2204864"/>
          <a:ext cx="11376000" cy="118873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sz="1800" dirty="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1800" b="0" i="0" u="none" strike="noStrike" cap="none" normalizeH="0" baseline="0" dirty="0">
                          <a:ln>
                            <a:noFill/>
                          </a:ln>
                          <a:solidFill>
                            <a:schemeClr val="tx1"/>
                          </a:solidFill>
                          <a:effectLst/>
                          <a:latin typeface="SimHei"/>
                          <a:ea typeface="SimHei"/>
                          <a:cs typeface="+mn-cs"/>
                        </a:rPr>
                        <a:t>“再弹一遍，山姆”</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在电影卡萨莎布兰卡（又名北非谍影，</a:t>
                      </a:r>
                      <a:r>
                        <a:rPr kumimoji="0" lang="en-US" altLang="zh-CN" sz="1800" b="0" i="0" u="none" strike="noStrike" cap="none" normalizeH="0" baseline="0" dirty="0">
                          <a:ln>
                            <a:noFill/>
                          </a:ln>
                          <a:solidFill>
                            <a:schemeClr val="tx1"/>
                          </a:solidFill>
                          <a:effectLst/>
                          <a:latin typeface="SimHei"/>
                          <a:ea typeface="SimHei"/>
                          <a:cs typeface="+mn-cs"/>
                        </a:rPr>
                        <a:t>1942</a:t>
                      </a:r>
                      <a:r>
                        <a:rPr kumimoji="0" lang="zh-CN" altLang="en-US" sz="1800" b="0" i="0" u="none" strike="noStrike" cap="none" normalizeH="0" baseline="0" dirty="0">
                          <a:ln>
                            <a:noFill/>
                          </a:ln>
                          <a:solidFill>
                            <a:schemeClr val="tx1"/>
                          </a:solidFill>
                          <a:effectLst/>
                          <a:latin typeface="SimHei"/>
                          <a:ea typeface="SimHei"/>
                          <a:cs typeface="+mn-cs"/>
                        </a:rPr>
                        <a:t>）里，英格丽</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褒曼或亨弗莱</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鲍嘉从未对酒吧钢琴演奏者山姆（ 多利</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威尔森 饰）说过这句话，山姆勉为其难地为他们演奏了那首动听的歌曲“时光流逝（</a:t>
                      </a:r>
                      <a:r>
                        <a:rPr kumimoji="0" lang="en-US" altLang="zh-CN" sz="1800" b="0" i="0" u="none" strike="noStrike" cap="none" normalizeH="0" baseline="0" dirty="0">
                          <a:ln>
                            <a:noFill/>
                          </a:ln>
                          <a:solidFill>
                            <a:schemeClr val="tx1"/>
                          </a:solidFill>
                          <a:effectLst/>
                          <a:latin typeface="Calibri" panose="020F0502020204030204" pitchFamily="34" charset="0"/>
                          <a:ea typeface="SimHei"/>
                          <a:cs typeface="Calibri" panose="020F0502020204030204" pitchFamily="34" charset="0"/>
                        </a:rPr>
                        <a:t>As Time Goes By</a:t>
                      </a:r>
                      <a:r>
                        <a:rPr kumimoji="0" lang="zh-CN" altLang="en-US" sz="1800" b="0" i="0" u="none" strike="noStrike" cap="none" normalizeH="0" baseline="0" dirty="0">
                          <a:ln>
                            <a:noFill/>
                          </a:ln>
                          <a:solidFill>
                            <a:schemeClr val="tx1"/>
                          </a:solidFill>
                          <a:effectLst/>
                          <a:latin typeface="SimHei"/>
                          <a:ea typeface="SimHei"/>
                          <a:cs typeface="+mn-cs"/>
                        </a:rPr>
                        <a:t>）”。最接近的原话是，鲍嘉说“你能为她弹，你也能为我弹</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如果她受得了，我也可以。再弹一遍！”</a:t>
                      </a:r>
                      <a:endParaRPr kumimoji="0" lang="de-DE" sz="1800" b="0" i="0" u="none" strike="noStrike" cap="none" normalizeH="0" baseline="0" dirty="0">
                        <a:ln>
                          <a:noFill/>
                        </a:ln>
                        <a:solidFill>
                          <a:schemeClr val="tx1"/>
                        </a:solidFill>
                        <a:effectLst/>
                        <a:latin typeface="SimHei"/>
                        <a:ea typeface="SimHei"/>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fld id="{F1487042-DB09-4366-9162-84997383DAA4}" type="slidenum">
              <a:rPr lang="zh-CN" altLang="de-DE" smtClean="0">
                <a:latin typeface="SimHei"/>
              </a:rPr>
              <a:pPr/>
              <a:t>34</a:t>
            </a:fld>
            <a:endParaRPr lang="de-DE" altLang="zh-CN">
              <a:latin typeface="SimHe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错误记忆</a:t>
            </a:r>
            <a:endParaRPr lang="en-US" sz="3600">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4033465931"/>
              </p:ext>
            </p:extLst>
          </p:nvPr>
        </p:nvGraphicFramePr>
        <p:xfrm>
          <a:off x="408954" y="2204864"/>
          <a:ext cx="11376000" cy="230887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sz="1800" dirty="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1800" b="0" i="0" u="none" strike="noStrike" cap="none" normalizeH="0" baseline="0" dirty="0">
                          <a:ln>
                            <a:noFill/>
                          </a:ln>
                          <a:solidFill>
                            <a:schemeClr val="tx1"/>
                          </a:solidFill>
                          <a:effectLst/>
                          <a:latin typeface="SimHei"/>
                          <a:ea typeface="SimHei"/>
                          <a:cs typeface="+mn-cs"/>
                        </a:rPr>
                        <a:t>“再弹一遍，山姆”</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在电影卡萨莎布兰卡（又名北非谍影，</a:t>
                      </a:r>
                      <a:r>
                        <a:rPr kumimoji="0" lang="en-US" altLang="zh-CN" sz="1800" b="0" i="0" u="none" strike="noStrike" cap="none" normalizeH="0" baseline="0" dirty="0">
                          <a:ln>
                            <a:noFill/>
                          </a:ln>
                          <a:solidFill>
                            <a:schemeClr val="tx1"/>
                          </a:solidFill>
                          <a:effectLst/>
                          <a:latin typeface="SimHei"/>
                          <a:ea typeface="SimHei"/>
                          <a:cs typeface="+mn-cs"/>
                        </a:rPr>
                        <a:t>1942</a:t>
                      </a:r>
                      <a:r>
                        <a:rPr kumimoji="0" lang="zh-CN" altLang="en-US" sz="1800" b="0" i="0" u="none" strike="noStrike" cap="none" normalizeH="0" baseline="0" dirty="0">
                          <a:ln>
                            <a:noFill/>
                          </a:ln>
                          <a:solidFill>
                            <a:schemeClr val="tx1"/>
                          </a:solidFill>
                          <a:effectLst/>
                          <a:latin typeface="SimHei"/>
                          <a:ea typeface="SimHei"/>
                          <a:cs typeface="+mn-cs"/>
                        </a:rPr>
                        <a:t>）里，英格丽</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褒曼或亨弗莱</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鲍嘉从未对酒吧钢琴演奏者山姆（ 多利</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威尔森 饰）说过这句话，山姆勉为其难地为他们演奏了那首动听的歌曲“时光流逝（</a:t>
                      </a:r>
                      <a:r>
                        <a:rPr kumimoji="0" lang="en-US" altLang="zh-CN" sz="1800" b="0" i="0" u="none" strike="noStrike" cap="none" normalizeH="0" baseline="0" dirty="0">
                          <a:ln>
                            <a:noFill/>
                          </a:ln>
                          <a:solidFill>
                            <a:schemeClr val="tx1"/>
                          </a:solidFill>
                          <a:effectLst/>
                          <a:latin typeface="Calibri" panose="020F0502020204030204" pitchFamily="34" charset="0"/>
                          <a:ea typeface="SimHei"/>
                          <a:cs typeface="Calibri" panose="020F0502020204030204" pitchFamily="34" charset="0"/>
                        </a:rPr>
                        <a:t>As Time Goes By</a:t>
                      </a:r>
                      <a:r>
                        <a:rPr kumimoji="0" lang="zh-CN" altLang="en-US" sz="1800" b="0" i="0" u="none" strike="noStrike" cap="none" normalizeH="0" baseline="0" dirty="0">
                          <a:ln>
                            <a:noFill/>
                          </a:ln>
                          <a:solidFill>
                            <a:schemeClr val="tx1"/>
                          </a:solidFill>
                          <a:effectLst/>
                          <a:latin typeface="SimHei"/>
                          <a:ea typeface="SimHei"/>
                          <a:cs typeface="+mn-cs"/>
                        </a:rPr>
                        <a:t>）”。最接近的原话是，鲍嘉说“你能为她弹，你也能为我弹</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如果她受得了，我也可以。再弹一遍！”</a:t>
                      </a:r>
                      <a:endParaRPr kumimoji="0" lang="de-DE" sz="1800" b="0" i="0" u="none" strike="noStrike" cap="none" normalizeH="0" baseline="0" dirty="0">
                        <a:ln>
                          <a:noFill/>
                        </a:ln>
                        <a:solidFill>
                          <a:schemeClr val="tx1"/>
                        </a:solidFill>
                        <a:effectLst/>
                        <a:latin typeface="SimHei"/>
                        <a:ea typeface="SimHei"/>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sz="180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0" i="0" u="none" strike="noStrike" cap="none" normalizeH="0" baseline="0" dirty="0">
                          <a:ln>
                            <a:noFill/>
                          </a:ln>
                          <a:solidFill>
                            <a:schemeClr val="tx1"/>
                          </a:solidFill>
                          <a:effectLst/>
                          <a:latin typeface="SimHei"/>
                          <a:ea typeface="SimHei"/>
                          <a:cs typeface="+mn-cs"/>
                        </a:rPr>
                        <a:t>在</a:t>
                      </a:r>
                      <a:r>
                        <a:rPr kumimoji="0" lang="en-US" altLang="zh-CN" sz="1800" b="0" i="0" u="none" strike="noStrike" cap="none" normalizeH="0" baseline="0" dirty="0">
                          <a:ln>
                            <a:noFill/>
                          </a:ln>
                          <a:solidFill>
                            <a:schemeClr val="tx1"/>
                          </a:solidFill>
                          <a:effectLst/>
                          <a:latin typeface="SimHei"/>
                          <a:ea typeface="SimHei"/>
                          <a:cs typeface="+mn-cs"/>
                        </a:rPr>
                        <a:t>1980</a:t>
                      </a:r>
                      <a:r>
                        <a:rPr kumimoji="0" lang="zh-CN" altLang="en-US" sz="1800" b="0" i="0" u="none" strike="noStrike" cap="none" normalizeH="0" baseline="0" dirty="0">
                          <a:ln>
                            <a:noFill/>
                          </a:ln>
                          <a:solidFill>
                            <a:schemeClr val="tx1"/>
                          </a:solidFill>
                          <a:effectLst/>
                          <a:latin typeface="SimHei"/>
                          <a:ea typeface="SimHei"/>
                          <a:cs typeface="+mn-cs"/>
                        </a:rPr>
                        <a:t>年总统竞选中，罗纳德</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里根回忆起二战时显然混淆了电影反攻中途岛（</a:t>
                      </a:r>
                      <a:r>
                        <a:rPr kumimoji="0" lang="en-US" altLang="zh-CN" sz="1800" b="0" i="0" u="none" strike="noStrike" cap="none" normalizeH="0" baseline="0" dirty="0">
                          <a:ln>
                            <a:noFill/>
                          </a:ln>
                          <a:solidFill>
                            <a:schemeClr val="tx1"/>
                          </a:solidFill>
                          <a:effectLst/>
                          <a:latin typeface="Calibri" panose="020F0502020204030204" pitchFamily="34" charset="0"/>
                          <a:ea typeface="SimHei"/>
                          <a:cs typeface="Calibri" panose="020F0502020204030204" pitchFamily="34" charset="0"/>
                        </a:rPr>
                        <a:t>Wing and a Prayer</a:t>
                      </a:r>
                      <a:r>
                        <a:rPr kumimoji="0" lang="zh-CN" altLang="en-US" sz="1800" b="0" i="0" u="none" strike="noStrike" cap="none" normalizeH="0" baseline="0" dirty="0">
                          <a:ln>
                            <a:noFill/>
                          </a:ln>
                          <a:solidFill>
                            <a:schemeClr val="tx1"/>
                          </a:solidFill>
                          <a:effectLst/>
                          <a:latin typeface="SimHei"/>
                          <a:ea typeface="SimHei"/>
                          <a:cs typeface="+mn-cs"/>
                        </a:rPr>
                        <a:t>）中的情节和现实情景。</a:t>
                      </a:r>
                      <a:endParaRPr kumimoji="0" lang="de-DE" sz="1800" b="0" i="0" u="none" strike="noStrike" cap="none" normalizeH="0" baseline="0" dirty="0">
                        <a:ln>
                          <a:noFill/>
                        </a:ln>
                        <a:solidFill>
                          <a:schemeClr val="tx1"/>
                        </a:solidFill>
                        <a:effectLst/>
                        <a:latin typeface="SimHei"/>
                        <a:ea typeface="SimHei"/>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fld id="{F1487042-DB09-4366-9162-84997383DAA4}" type="slidenum">
              <a:rPr lang="zh-CN" altLang="de-DE" smtClean="0">
                <a:latin typeface="SimHei"/>
              </a:rPr>
              <a:pPr/>
              <a:t>35</a:t>
            </a:fld>
            <a:endParaRPr lang="de-DE" altLang="zh-CN">
              <a:latin typeface="SimHei"/>
            </a:endParaRPr>
          </a:p>
        </p:txBody>
      </p:sp>
    </p:spTree>
    <p:extLst>
      <p:ext uri="{BB962C8B-B14F-4D97-AF65-F5344CB8AC3E}">
        <p14:creationId xmlns:p14="http://schemas.microsoft.com/office/powerpoint/2010/main" val="37221469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错误记忆</a:t>
            </a:r>
            <a:endParaRPr lang="en-US" sz="3600">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3905456636"/>
              </p:ext>
            </p:extLst>
          </p:nvPr>
        </p:nvGraphicFramePr>
        <p:xfrm>
          <a:off x="408954" y="2204864"/>
          <a:ext cx="11376000" cy="342901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sz="1800" dirty="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1800" b="0" i="0" u="none" strike="noStrike" cap="none" normalizeH="0" baseline="0" dirty="0">
                          <a:ln>
                            <a:noFill/>
                          </a:ln>
                          <a:solidFill>
                            <a:schemeClr val="tx1"/>
                          </a:solidFill>
                          <a:effectLst/>
                          <a:latin typeface="SimHei"/>
                          <a:ea typeface="SimHei"/>
                          <a:cs typeface="+mn-cs"/>
                        </a:rPr>
                        <a:t>“再弹一遍，山姆”</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在电影卡萨莎布兰卡（又名北非谍影，</a:t>
                      </a:r>
                      <a:r>
                        <a:rPr kumimoji="0" lang="en-US" altLang="zh-CN" sz="1800" b="0" i="0" u="none" strike="noStrike" cap="none" normalizeH="0" baseline="0" dirty="0">
                          <a:ln>
                            <a:noFill/>
                          </a:ln>
                          <a:solidFill>
                            <a:schemeClr val="tx1"/>
                          </a:solidFill>
                          <a:effectLst/>
                          <a:latin typeface="SimHei"/>
                          <a:ea typeface="SimHei"/>
                          <a:cs typeface="+mn-cs"/>
                        </a:rPr>
                        <a:t>1942</a:t>
                      </a:r>
                      <a:r>
                        <a:rPr kumimoji="0" lang="zh-CN" altLang="en-US" sz="1800" b="0" i="0" u="none" strike="noStrike" cap="none" normalizeH="0" baseline="0" dirty="0">
                          <a:ln>
                            <a:noFill/>
                          </a:ln>
                          <a:solidFill>
                            <a:schemeClr val="tx1"/>
                          </a:solidFill>
                          <a:effectLst/>
                          <a:latin typeface="SimHei"/>
                          <a:ea typeface="SimHei"/>
                          <a:cs typeface="+mn-cs"/>
                        </a:rPr>
                        <a:t>）里，英格丽</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褒曼或亨弗莱</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鲍嘉从未对酒吧钢琴演奏者山姆（ 多利</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威尔森 饰）说过这句话，山姆勉为其难地为他们演奏了那首动听的歌曲“时光流逝（</a:t>
                      </a:r>
                      <a:r>
                        <a:rPr kumimoji="0" lang="en-US" altLang="zh-CN" sz="1800" b="0" i="0" u="none" strike="noStrike" cap="none" normalizeH="0" baseline="0" dirty="0">
                          <a:ln>
                            <a:noFill/>
                          </a:ln>
                          <a:solidFill>
                            <a:schemeClr val="tx1"/>
                          </a:solidFill>
                          <a:effectLst/>
                          <a:latin typeface="Calibri" panose="020F0502020204030204" pitchFamily="34" charset="0"/>
                          <a:ea typeface="SimHei"/>
                          <a:cs typeface="Calibri" panose="020F0502020204030204" pitchFamily="34" charset="0"/>
                        </a:rPr>
                        <a:t>As Time Goes By</a:t>
                      </a:r>
                      <a:r>
                        <a:rPr kumimoji="0" lang="zh-CN" altLang="en-US" sz="1800" b="0" i="0" u="none" strike="noStrike" cap="none" normalizeH="0" baseline="0" dirty="0">
                          <a:ln>
                            <a:noFill/>
                          </a:ln>
                          <a:solidFill>
                            <a:schemeClr val="tx1"/>
                          </a:solidFill>
                          <a:effectLst/>
                          <a:latin typeface="SimHei"/>
                          <a:ea typeface="SimHei"/>
                          <a:cs typeface="+mn-cs"/>
                        </a:rPr>
                        <a:t>）”。最接近的原话是，鲍嘉说“你能为她弹，你也能为我弹</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如果她受得了，我也可以。再弹一遍！”</a:t>
                      </a:r>
                      <a:endParaRPr kumimoji="0" lang="de-DE" sz="1800" b="0" i="0" u="none" strike="noStrike" cap="none" normalizeH="0" baseline="0" dirty="0">
                        <a:ln>
                          <a:noFill/>
                        </a:ln>
                        <a:solidFill>
                          <a:schemeClr val="tx1"/>
                        </a:solidFill>
                        <a:effectLst/>
                        <a:latin typeface="SimHei"/>
                        <a:ea typeface="SimHei"/>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sz="180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0" i="0" u="none" strike="noStrike" cap="none" normalizeH="0" baseline="0" dirty="0">
                          <a:ln>
                            <a:noFill/>
                          </a:ln>
                          <a:solidFill>
                            <a:schemeClr val="tx1"/>
                          </a:solidFill>
                          <a:effectLst/>
                          <a:latin typeface="SimHei"/>
                          <a:ea typeface="SimHei"/>
                          <a:cs typeface="+mn-cs"/>
                        </a:rPr>
                        <a:t>在</a:t>
                      </a:r>
                      <a:r>
                        <a:rPr kumimoji="0" lang="en-US" altLang="zh-CN" sz="1800" b="0" i="0" u="none" strike="noStrike" cap="none" normalizeH="0" baseline="0" dirty="0">
                          <a:ln>
                            <a:noFill/>
                          </a:ln>
                          <a:solidFill>
                            <a:schemeClr val="tx1"/>
                          </a:solidFill>
                          <a:effectLst/>
                          <a:latin typeface="SimHei"/>
                          <a:ea typeface="SimHei"/>
                          <a:cs typeface="+mn-cs"/>
                        </a:rPr>
                        <a:t>1980</a:t>
                      </a:r>
                      <a:r>
                        <a:rPr kumimoji="0" lang="zh-CN" altLang="en-US" sz="1800" b="0" i="0" u="none" strike="noStrike" cap="none" normalizeH="0" baseline="0" dirty="0">
                          <a:ln>
                            <a:noFill/>
                          </a:ln>
                          <a:solidFill>
                            <a:schemeClr val="tx1"/>
                          </a:solidFill>
                          <a:effectLst/>
                          <a:latin typeface="SimHei"/>
                          <a:ea typeface="SimHei"/>
                          <a:cs typeface="+mn-cs"/>
                        </a:rPr>
                        <a:t>年总统竞选中，罗纳德</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里根回忆起二战时显然混淆了电影反攻中途岛（</a:t>
                      </a:r>
                      <a:r>
                        <a:rPr kumimoji="0" lang="en-US" altLang="zh-CN" sz="1800" b="0" i="0" u="none" strike="noStrike" cap="none" normalizeH="0" baseline="0" dirty="0">
                          <a:ln>
                            <a:noFill/>
                          </a:ln>
                          <a:solidFill>
                            <a:schemeClr val="tx1"/>
                          </a:solidFill>
                          <a:effectLst/>
                          <a:latin typeface="Calibri" panose="020F0502020204030204" pitchFamily="34" charset="0"/>
                          <a:ea typeface="SimHei"/>
                          <a:cs typeface="Calibri" panose="020F0502020204030204" pitchFamily="34" charset="0"/>
                        </a:rPr>
                        <a:t>Wing and a Prayer</a:t>
                      </a:r>
                      <a:r>
                        <a:rPr kumimoji="0" lang="zh-CN" altLang="en-US" sz="1800" b="0" i="0" u="none" strike="noStrike" cap="none" normalizeH="0" baseline="0" dirty="0">
                          <a:ln>
                            <a:noFill/>
                          </a:ln>
                          <a:solidFill>
                            <a:schemeClr val="tx1"/>
                          </a:solidFill>
                          <a:effectLst/>
                          <a:latin typeface="SimHei"/>
                          <a:ea typeface="SimHei"/>
                          <a:cs typeface="+mn-cs"/>
                        </a:rPr>
                        <a:t>）中的情节和现实情景。</a:t>
                      </a:r>
                      <a:endParaRPr kumimoji="0" lang="de-DE" sz="1800" b="0" i="0" u="none" strike="noStrike" cap="none" normalizeH="0" baseline="0" dirty="0">
                        <a:ln>
                          <a:noFill/>
                        </a:ln>
                        <a:solidFill>
                          <a:schemeClr val="tx1"/>
                        </a:solidFill>
                        <a:effectLst/>
                        <a:latin typeface="SimHei"/>
                        <a:ea typeface="SimHei"/>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sz="180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0" i="0" u="none" strike="noStrike" cap="none" normalizeH="0" baseline="0" dirty="0">
                          <a:ln>
                            <a:noFill/>
                          </a:ln>
                          <a:solidFill>
                            <a:schemeClr val="tx1"/>
                          </a:solidFill>
                          <a:effectLst/>
                          <a:latin typeface="SimHei"/>
                          <a:ea typeface="SimHei"/>
                          <a:cs typeface="+mn-cs"/>
                        </a:rPr>
                        <a:t>用一定的审问方法和暗示，错误记忆能被“创造”。有许多司法案例，在这些案例中，经历密集的审问之后无辜的人深信他们犯了罪并在法庭上承认他们的罪行。</a:t>
                      </a:r>
                      <a:endParaRPr kumimoji="0" lang="de-DE" sz="1800" b="0" i="0" u="none" strike="noStrike" cap="none" normalizeH="0" baseline="0" dirty="0">
                        <a:ln>
                          <a:noFill/>
                        </a:ln>
                        <a:solidFill>
                          <a:schemeClr val="tx1"/>
                        </a:solidFill>
                        <a:effectLst/>
                        <a:latin typeface="SimHei"/>
                        <a:ea typeface="SimHei"/>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fld id="{F1487042-DB09-4366-9162-84997383DAA4}" type="slidenum">
              <a:rPr lang="zh-CN" altLang="de-DE" smtClean="0">
                <a:latin typeface="SimHei"/>
              </a:rPr>
              <a:pPr/>
              <a:t>36</a:t>
            </a:fld>
            <a:endParaRPr lang="de-DE" altLang="zh-CN">
              <a:latin typeface="SimHei"/>
            </a:endParaRPr>
          </a:p>
        </p:txBody>
      </p:sp>
    </p:spTree>
    <p:extLst>
      <p:ext uri="{BB962C8B-B14F-4D97-AF65-F5344CB8AC3E}">
        <p14:creationId xmlns:p14="http://schemas.microsoft.com/office/powerpoint/2010/main" val="3328322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错误记忆</a:t>
            </a:r>
            <a:endParaRPr lang="en-US" sz="3600">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1809032423"/>
              </p:ext>
            </p:extLst>
          </p:nvPr>
        </p:nvGraphicFramePr>
        <p:xfrm>
          <a:off x="408954" y="2204864"/>
          <a:ext cx="11376000" cy="454915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sz="1800" dirty="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1800" b="0" i="0" u="none" strike="noStrike" cap="none" normalizeH="0" baseline="0" dirty="0">
                          <a:ln>
                            <a:noFill/>
                          </a:ln>
                          <a:solidFill>
                            <a:schemeClr val="tx1"/>
                          </a:solidFill>
                          <a:effectLst/>
                          <a:latin typeface="SimHei"/>
                          <a:ea typeface="SimHei"/>
                          <a:cs typeface="+mn-cs"/>
                        </a:rPr>
                        <a:t>“再弹一遍，山姆”</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在电影卡萨莎布兰卡（又名北非谍影，</a:t>
                      </a:r>
                      <a:r>
                        <a:rPr kumimoji="0" lang="en-US" altLang="zh-CN" sz="1800" b="0" i="0" u="none" strike="noStrike" cap="none" normalizeH="0" baseline="0" dirty="0">
                          <a:ln>
                            <a:noFill/>
                          </a:ln>
                          <a:solidFill>
                            <a:schemeClr val="tx1"/>
                          </a:solidFill>
                          <a:effectLst/>
                          <a:latin typeface="SimHei"/>
                          <a:ea typeface="SimHei"/>
                          <a:cs typeface="+mn-cs"/>
                        </a:rPr>
                        <a:t>1942</a:t>
                      </a:r>
                      <a:r>
                        <a:rPr kumimoji="0" lang="zh-CN" altLang="en-US" sz="1800" b="0" i="0" u="none" strike="noStrike" cap="none" normalizeH="0" baseline="0" dirty="0">
                          <a:ln>
                            <a:noFill/>
                          </a:ln>
                          <a:solidFill>
                            <a:schemeClr val="tx1"/>
                          </a:solidFill>
                          <a:effectLst/>
                          <a:latin typeface="SimHei"/>
                          <a:ea typeface="SimHei"/>
                          <a:cs typeface="+mn-cs"/>
                        </a:rPr>
                        <a:t>）里，英格丽</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褒曼或亨弗莱</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鲍嘉从未对酒吧钢琴演奏者山姆（ 多利</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威尔森 饰）说过这句话，山姆勉为其难地为他们演奏了那首动听的歌曲“时光流逝（</a:t>
                      </a:r>
                      <a:r>
                        <a:rPr kumimoji="0" lang="en-US" altLang="zh-CN" sz="1800" b="0" i="0" u="none" strike="noStrike" cap="none" normalizeH="0" baseline="0" dirty="0">
                          <a:ln>
                            <a:noFill/>
                          </a:ln>
                          <a:solidFill>
                            <a:schemeClr val="tx1"/>
                          </a:solidFill>
                          <a:effectLst/>
                          <a:latin typeface="Calibri" panose="020F0502020204030204" pitchFamily="34" charset="0"/>
                          <a:ea typeface="SimHei"/>
                          <a:cs typeface="Calibri" panose="020F0502020204030204" pitchFamily="34" charset="0"/>
                        </a:rPr>
                        <a:t>As Time Goes By</a:t>
                      </a:r>
                      <a:r>
                        <a:rPr kumimoji="0" lang="zh-CN" altLang="en-US" sz="1800" b="0" i="0" u="none" strike="noStrike" cap="none" normalizeH="0" baseline="0" dirty="0">
                          <a:ln>
                            <a:noFill/>
                          </a:ln>
                          <a:solidFill>
                            <a:schemeClr val="tx1"/>
                          </a:solidFill>
                          <a:effectLst/>
                          <a:latin typeface="SimHei"/>
                          <a:ea typeface="SimHei"/>
                          <a:cs typeface="+mn-cs"/>
                        </a:rPr>
                        <a:t>）”。最接近的原话是，鲍嘉说“你能为她弹，你也能为我弹</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如果她受得了，我也可以。再弹一遍！”</a:t>
                      </a:r>
                      <a:endParaRPr kumimoji="0" lang="de-DE" sz="1800" b="0" i="0" u="none" strike="noStrike" cap="none" normalizeH="0" baseline="0" dirty="0">
                        <a:ln>
                          <a:noFill/>
                        </a:ln>
                        <a:solidFill>
                          <a:schemeClr val="tx1"/>
                        </a:solidFill>
                        <a:effectLst/>
                        <a:latin typeface="SimHei"/>
                        <a:ea typeface="SimHei"/>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sz="180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0" i="0" u="none" strike="noStrike" cap="none" normalizeH="0" baseline="0" dirty="0">
                          <a:ln>
                            <a:noFill/>
                          </a:ln>
                          <a:solidFill>
                            <a:schemeClr val="tx1"/>
                          </a:solidFill>
                          <a:effectLst/>
                          <a:latin typeface="SimHei"/>
                          <a:ea typeface="SimHei"/>
                          <a:cs typeface="+mn-cs"/>
                        </a:rPr>
                        <a:t>在</a:t>
                      </a:r>
                      <a:r>
                        <a:rPr kumimoji="0" lang="en-US" altLang="zh-CN" sz="1800" b="0" i="0" u="none" strike="noStrike" cap="none" normalizeH="0" baseline="0" dirty="0">
                          <a:ln>
                            <a:noFill/>
                          </a:ln>
                          <a:solidFill>
                            <a:schemeClr val="tx1"/>
                          </a:solidFill>
                          <a:effectLst/>
                          <a:latin typeface="SimHei"/>
                          <a:ea typeface="SimHei"/>
                          <a:cs typeface="+mn-cs"/>
                        </a:rPr>
                        <a:t>1980</a:t>
                      </a:r>
                      <a:r>
                        <a:rPr kumimoji="0" lang="zh-CN" altLang="en-US" sz="1800" b="0" i="0" u="none" strike="noStrike" cap="none" normalizeH="0" baseline="0" dirty="0">
                          <a:ln>
                            <a:noFill/>
                          </a:ln>
                          <a:solidFill>
                            <a:schemeClr val="tx1"/>
                          </a:solidFill>
                          <a:effectLst/>
                          <a:latin typeface="SimHei"/>
                          <a:ea typeface="SimHei"/>
                          <a:cs typeface="+mn-cs"/>
                        </a:rPr>
                        <a:t>年总统竞选中，罗纳德</a:t>
                      </a:r>
                      <a:r>
                        <a:rPr kumimoji="0" lang="en-US" altLang="zh-CN" sz="1800" b="0" i="0" u="none" strike="noStrike" cap="none" normalizeH="0" baseline="0" dirty="0">
                          <a:ln>
                            <a:noFill/>
                          </a:ln>
                          <a:solidFill>
                            <a:schemeClr val="tx1"/>
                          </a:solidFill>
                          <a:effectLst/>
                          <a:latin typeface="SimHei"/>
                          <a:ea typeface="SimHei"/>
                          <a:cs typeface="+mn-cs"/>
                        </a:rPr>
                        <a:t>·</a:t>
                      </a:r>
                      <a:r>
                        <a:rPr kumimoji="0" lang="zh-CN" altLang="en-US" sz="1800" b="0" i="0" u="none" strike="noStrike" cap="none" normalizeH="0" baseline="0" dirty="0">
                          <a:ln>
                            <a:noFill/>
                          </a:ln>
                          <a:solidFill>
                            <a:schemeClr val="tx1"/>
                          </a:solidFill>
                          <a:effectLst/>
                          <a:latin typeface="SimHei"/>
                          <a:ea typeface="SimHei"/>
                          <a:cs typeface="+mn-cs"/>
                        </a:rPr>
                        <a:t>里根回忆起二战时显然混淆了电影反攻中途岛（</a:t>
                      </a:r>
                      <a:r>
                        <a:rPr kumimoji="0" lang="en-US" altLang="zh-CN" sz="1800" b="0" i="0" u="none" strike="noStrike" cap="none" normalizeH="0" baseline="0" dirty="0">
                          <a:ln>
                            <a:noFill/>
                          </a:ln>
                          <a:solidFill>
                            <a:schemeClr val="tx1"/>
                          </a:solidFill>
                          <a:effectLst/>
                          <a:latin typeface="Calibri" panose="020F0502020204030204" pitchFamily="34" charset="0"/>
                          <a:ea typeface="SimHei"/>
                          <a:cs typeface="Calibri" panose="020F0502020204030204" pitchFamily="34" charset="0"/>
                        </a:rPr>
                        <a:t>Wing and a Prayer</a:t>
                      </a:r>
                      <a:r>
                        <a:rPr kumimoji="0" lang="zh-CN" altLang="en-US" sz="1800" b="0" i="0" u="none" strike="noStrike" cap="none" normalizeH="0" baseline="0" dirty="0">
                          <a:ln>
                            <a:noFill/>
                          </a:ln>
                          <a:solidFill>
                            <a:schemeClr val="tx1"/>
                          </a:solidFill>
                          <a:effectLst/>
                          <a:latin typeface="SimHei"/>
                          <a:ea typeface="SimHei"/>
                          <a:cs typeface="+mn-cs"/>
                        </a:rPr>
                        <a:t>）中的情节和现实情景。</a:t>
                      </a:r>
                      <a:endParaRPr kumimoji="0" lang="de-DE" sz="1800" b="0" i="0" u="none" strike="noStrike" cap="none" normalizeH="0" baseline="0" dirty="0">
                        <a:ln>
                          <a:noFill/>
                        </a:ln>
                        <a:solidFill>
                          <a:schemeClr val="tx1"/>
                        </a:solidFill>
                        <a:effectLst/>
                        <a:latin typeface="SimHei"/>
                        <a:ea typeface="SimHei"/>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sz="180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0" i="0" u="none" strike="noStrike" cap="none" normalizeH="0" baseline="0">
                          <a:ln>
                            <a:noFill/>
                          </a:ln>
                          <a:solidFill>
                            <a:schemeClr val="tx1"/>
                          </a:solidFill>
                          <a:effectLst/>
                          <a:latin typeface="SimHei"/>
                          <a:ea typeface="SimHei"/>
                          <a:cs typeface="+mn-cs"/>
                        </a:rPr>
                        <a:t>用一定的审问方法和暗示，错误记忆能被“创造”。有许多司法案例，在这些案例中，经历密集的审问之后无辜的人深信他们犯了罪并在法庭上承认他们的罪行。</a:t>
                      </a:r>
                      <a:endParaRPr kumimoji="0" lang="de-DE" sz="1800" b="0" i="0" u="none" strike="noStrike" cap="none" normalizeH="0" baseline="0" dirty="0">
                        <a:ln>
                          <a:noFill/>
                        </a:ln>
                        <a:solidFill>
                          <a:schemeClr val="tx1"/>
                        </a:solidFill>
                        <a:effectLst/>
                        <a:latin typeface="SimHei"/>
                        <a:ea typeface="SimHei"/>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sz="1800" dirty="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0" i="0" u="none" strike="noStrike" cap="none" normalizeH="0" baseline="0" dirty="0">
                          <a:ln>
                            <a:noFill/>
                          </a:ln>
                          <a:solidFill>
                            <a:schemeClr val="tx1"/>
                          </a:solidFill>
                          <a:effectLst/>
                          <a:latin typeface="SimHei"/>
                          <a:ea typeface="SimHei"/>
                          <a:cs typeface="+mn-cs"/>
                        </a:rPr>
                        <a:t>在一项实验中，参与者看到一些被修饰的照片，在照片中他们和他们的父亲正乘坐着热气球飞行。之后，</a:t>
                      </a:r>
                      <a:r>
                        <a:rPr kumimoji="0" lang="en-US" altLang="zh-CN" sz="1800" b="0" i="0" u="none" strike="noStrike" cap="none" normalizeH="0" baseline="0" dirty="0">
                          <a:ln>
                            <a:noFill/>
                          </a:ln>
                          <a:solidFill>
                            <a:schemeClr val="tx1"/>
                          </a:solidFill>
                          <a:effectLst/>
                          <a:latin typeface="SimHei"/>
                          <a:ea typeface="SimHei"/>
                          <a:cs typeface="+mn-cs"/>
                        </a:rPr>
                        <a:t>50% </a:t>
                      </a:r>
                      <a:r>
                        <a:rPr kumimoji="0" lang="zh-CN" altLang="en-US" sz="1800" b="0" i="0" u="none" strike="noStrike" cap="none" normalizeH="0" baseline="0" dirty="0">
                          <a:ln>
                            <a:noFill/>
                          </a:ln>
                          <a:solidFill>
                            <a:schemeClr val="tx1"/>
                          </a:solidFill>
                          <a:effectLst/>
                          <a:latin typeface="SimHei"/>
                          <a:ea typeface="SimHei"/>
                          <a:cs typeface="+mn-cs"/>
                        </a:rPr>
                        <a:t>的参与者说他们回忆起了当时的情景，但事实上他们从未有这样的经历。</a:t>
                      </a:r>
                      <a:endParaRPr kumimoji="0" lang="de-DE" sz="1800" b="0" i="0" u="none" strike="noStrike" cap="none" normalizeH="0" baseline="0" dirty="0">
                        <a:ln>
                          <a:noFill/>
                        </a:ln>
                        <a:solidFill>
                          <a:schemeClr val="tx1"/>
                        </a:solidFill>
                        <a:effectLst/>
                        <a:latin typeface="SimHei"/>
                        <a:ea typeface="SimHei"/>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oefe - flickr - Noch ein Ballon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7633" y="5754960"/>
            <a:ext cx="68722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fld id="{F1487042-DB09-4366-9162-84997383DAA4}" type="slidenum">
              <a:rPr lang="zh-CN" altLang="de-DE" smtClean="0">
                <a:latin typeface="SimHei"/>
              </a:rPr>
              <a:pPr/>
              <a:t>37</a:t>
            </a:fld>
            <a:endParaRPr lang="de-DE" altLang="zh-CN">
              <a:latin typeface="SimHei"/>
            </a:endParaRPr>
          </a:p>
        </p:txBody>
      </p:sp>
    </p:spTree>
    <p:extLst>
      <p:ext uri="{BB962C8B-B14F-4D97-AF65-F5344CB8AC3E}">
        <p14:creationId xmlns:p14="http://schemas.microsoft.com/office/powerpoint/2010/main" val="8212409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我们为什么做这个练习</a:t>
            </a:r>
            <a:r>
              <a:rPr lang="en-US" altLang="zh-CN" sz="3600">
                <a:cs typeface="+mn-cs"/>
              </a:rPr>
              <a:t>?</a:t>
            </a:r>
            <a:endParaRPr lang="en-US" sz="3600">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tabLst>
                <a:tab pos="442913" algn="l"/>
              </a:tabLst>
              <a:defRPr/>
            </a:pPr>
            <a:r>
              <a:rPr lang="zh-CN" altLang="en-US" sz="240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精神病患者和没有精神疾病的人相比对错误记忆更自信。</a:t>
            </a:r>
          </a:p>
          <a:p>
            <a:pPr defTabSz="914400" fontAlgn="base">
              <a:buClr>
                <a:srgbClr val="333333"/>
              </a:buClr>
              <a:tabLst>
                <a:tab pos="442913" algn="l"/>
              </a:tabLst>
              <a:defRPr/>
            </a:pPr>
            <a:endParaRPr lang="en-US" sz="2400" dirty="0"/>
          </a:p>
        </p:txBody>
      </p:sp>
      <p:sp>
        <p:nvSpPr>
          <p:cNvPr id="7" name="Footer Placeholder 6"/>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8" name="Slide Number Placeholder 7"/>
          <p:cNvSpPr>
            <a:spLocks noGrp="1"/>
          </p:cNvSpPr>
          <p:nvPr>
            <p:ph type="sldNum" sz="quarter" idx="12"/>
          </p:nvPr>
        </p:nvSpPr>
        <p:spPr/>
        <p:txBody>
          <a:bodyPr/>
          <a:lstStyle/>
          <a:p>
            <a:fld id="{C69885CA-5F8F-4724-8634-D36B32BA2857}" type="slidenum">
              <a:rPr lang="zh-CN" altLang="de-DE" smtClean="0">
                <a:latin typeface="SimHei"/>
              </a:rPr>
              <a:pPr/>
              <a:t>38</a:t>
            </a:fld>
            <a:endParaRPr lang="de-DE" altLang="zh-CN">
              <a:latin typeface="SimHe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我们为什么做这个练习</a:t>
            </a:r>
            <a:r>
              <a:rPr lang="en-US" altLang="zh-CN" sz="3600">
                <a:cs typeface="+mn-cs"/>
              </a:rPr>
              <a:t>?</a:t>
            </a:r>
            <a:endParaRPr lang="en-US" sz="3600">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tabLst>
                <a:tab pos="442913" algn="l"/>
              </a:tabLst>
              <a:defRPr/>
            </a:pPr>
            <a:r>
              <a:rPr lang="zh-CN" altLang="en-US" sz="240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精神病患者和没有精神疾病的人相比对错误记忆更自信。</a:t>
            </a:r>
          </a:p>
          <a:p>
            <a:pPr marL="342900" lvl="0" indent="-342900" defTabSz="914400" fontAlgn="base">
              <a:buClr>
                <a:srgbClr val="333333"/>
              </a:buClr>
              <a:buFont typeface="WingDings"/>
              <a:buChar char=""/>
              <a:tabLst>
                <a:tab pos="442913" algn="l"/>
              </a:tabLst>
              <a:defRPr/>
            </a:pPr>
            <a:r>
              <a:rPr lang="zh-CN" altLang="en-US" sz="2400" dirty="0">
                <a:solidFill>
                  <a:srgbClr val="333333"/>
                </a:solidFill>
              </a:rPr>
              <a:t>同时对于真实记忆（即，确实发生过的事情）的自信减弱。</a:t>
            </a:r>
          </a:p>
          <a:p>
            <a:pPr defTabSz="914400" fontAlgn="base">
              <a:buClr>
                <a:srgbClr val="333333"/>
              </a:buClr>
              <a:tabLst>
                <a:tab pos="442913" algn="l"/>
              </a:tabLst>
              <a:defRPr/>
            </a:pPr>
            <a:endParaRPr lang="en-US" sz="2400" dirty="0"/>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C69885CA-5F8F-4724-8634-D36B32BA2857}" type="slidenum">
              <a:rPr lang="zh-CN" altLang="de-DE" smtClean="0">
                <a:latin typeface="SimHei"/>
              </a:rPr>
              <a:pPr/>
              <a:t>39</a:t>
            </a:fld>
            <a:endParaRPr lang="de-DE" altLang="zh-CN">
              <a:latin typeface="SimHei"/>
            </a:endParaRPr>
          </a:p>
        </p:txBody>
      </p:sp>
    </p:spTree>
    <p:extLst>
      <p:ext uri="{BB962C8B-B14F-4D97-AF65-F5344CB8AC3E}">
        <p14:creationId xmlns:p14="http://schemas.microsoft.com/office/powerpoint/2010/main" val="15925651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我们为什么做这个练习</a:t>
            </a:r>
            <a:r>
              <a:rPr lang="en-US" altLang="zh-CN" sz="3600">
                <a:cs typeface="+mn-cs"/>
              </a:rPr>
              <a:t>?</a:t>
            </a:r>
            <a:endParaRPr lang="en-US" sz="3600">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tabLst>
                <a:tab pos="442913" algn="l"/>
              </a:tabLst>
              <a:defRPr/>
            </a:pPr>
            <a:r>
              <a:rPr lang="zh-CN" altLang="en-US" sz="240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精神病患者和没有精神疾病的人相比对错误记忆更自信。</a:t>
            </a:r>
          </a:p>
          <a:p>
            <a:pPr marL="342900" lvl="0" indent="-342900" defTabSz="914400" fontAlgn="base">
              <a:buClr>
                <a:srgbClr val="333333"/>
              </a:buClr>
              <a:buFont typeface="WingDings"/>
              <a:buChar char=""/>
              <a:tabLst>
                <a:tab pos="442913" algn="l"/>
              </a:tabLst>
              <a:defRPr/>
            </a:pPr>
            <a:r>
              <a:rPr lang="zh-CN" altLang="en-US" sz="2400" dirty="0">
                <a:solidFill>
                  <a:srgbClr val="333333"/>
                </a:solidFill>
              </a:rPr>
              <a:t>同时对于真实记忆（即，确实发生过的事情）的自信减弱。</a:t>
            </a:r>
          </a:p>
          <a:p>
            <a:pPr marL="342900" lvl="0" indent="-342900" defTabSz="914400" fontAlgn="base">
              <a:buClr>
                <a:srgbClr val="333333"/>
              </a:buClr>
              <a:buFont typeface="WingDings"/>
              <a:buChar char=""/>
              <a:tabLst>
                <a:tab pos="442913" algn="l"/>
              </a:tabLst>
              <a:defRPr/>
            </a:pPr>
            <a:r>
              <a:rPr lang="zh-CN" altLang="en-US" sz="2400" dirty="0">
                <a:solidFill>
                  <a:srgbClr val="333333"/>
                </a:solidFill>
              </a:rPr>
              <a:t>这可能导致难以区分真实记忆和错误记忆，从而可能妨碍形成健</a:t>
            </a:r>
            <a:r>
              <a:rPr lang="zh-CN" altLang="en-US" sz="2400">
                <a:solidFill>
                  <a:srgbClr val="333333"/>
                </a:solidFill>
              </a:rPr>
              <a:t>康的，现</a:t>
            </a:r>
            <a:r>
              <a:rPr lang="zh-CN" altLang="en-US" sz="2400" dirty="0">
                <a:solidFill>
                  <a:srgbClr val="333333"/>
                </a:solidFill>
              </a:rPr>
              <a:t>实的对周围环境的认识。</a:t>
            </a:r>
            <a:endParaRPr lang="en-US" sz="2400" dirty="0"/>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C69885CA-5F8F-4724-8634-D36B32BA2857}" type="slidenum">
              <a:rPr lang="zh-CN" altLang="de-DE" smtClean="0">
                <a:latin typeface="SimHei"/>
              </a:rPr>
              <a:pPr/>
              <a:t>40</a:t>
            </a:fld>
            <a:endParaRPr lang="de-DE" altLang="zh-CN">
              <a:latin typeface="SimHei"/>
            </a:endParaRPr>
          </a:p>
        </p:txBody>
      </p:sp>
    </p:spTree>
    <p:extLst>
      <p:ext uri="{BB962C8B-B14F-4D97-AF65-F5344CB8AC3E}">
        <p14:creationId xmlns:p14="http://schemas.microsoft.com/office/powerpoint/2010/main" val="8894662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记忆错误如何促进了精神疾病中误解的形成</a:t>
            </a:r>
            <a:r>
              <a:rPr lang="en-US" altLang="zh-CN" sz="3600">
                <a:cs typeface="+mn-cs"/>
              </a:rPr>
              <a:t>-</a:t>
            </a:r>
            <a:r>
              <a:rPr lang="zh-CN" altLang="en-US" sz="3600">
                <a:cs typeface="+mn-cs"/>
              </a:rPr>
              <a:t>举例</a:t>
            </a:r>
            <a:endParaRPr lang="en-US" sz="3600">
              <a:cs typeface="+mn-cs"/>
            </a:endParaRPr>
          </a:p>
        </p:txBody>
      </p:sp>
      <p:sp>
        <p:nvSpPr>
          <p:cNvPr id="56342" name="Rechteck 1"/>
          <p:cNvSpPr>
            <a:spLocks noChangeArrowheads="1"/>
          </p:cNvSpPr>
          <p:nvPr/>
        </p:nvSpPr>
        <p:spPr bwMode="auto">
          <a:xfrm>
            <a:off x="408955" y="5661248"/>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zh-CN" altLang="en-US" sz="2000" dirty="0">
                <a:solidFill>
                  <a:srgbClr val="004992"/>
                </a:solidFill>
                <a:latin typeface="SimHei"/>
              </a:rPr>
              <a:t>有人愿意分享一个简短的个人经历吗？</a:t>
            </a:r>
            <a:r>
              <a:rPr lang="en-US" altLang="de-DE" sz="2000" dirty="0">
                <a:solidFill>
                  <a:srgbClr val="004992"/>
                </a:solidFill>
                <a:latin typeface="SimHei"/>
              </a:rPr>
              <a:t> </a:t>
            </a:r>
            <a:endParaRPr lang="de-DE" altLang="de-DE" sz="2000" dirty="0">
              <a:solidFill>
                <a:srgbClr val="004992"/>
              </a:solidFill>
              <a:latin typeface="SimHei"/>
            </a:endParaRPr>
          </a:p>
        </p:txBody>
      </p:sp>
      <p:graphicFrame>
        <p:nvGraphicFramePr>
          <p:cNvPr id="7" name="Table 6"/>
          <p:cNvGraphicFramePr>
            <a:graphicFrameLocks noGrp="1"/>
          </p:cNvGraphicFramePr>
          <p:nvPr>
            <p:extLst>
              <p:ext uri="{D42A27DB-BD31-4B8C-83A1-F6EECF244321}">
                <p14:modId xmlns:p14="http://schemas.microsoft.com/office/powerpoint/2010/main" val="3305556572"/>
              </p:ext>
            </p:extLst>
          </p:nvPr>
        </p:nvGraphicFramePr>
        <p:xfrm>
          <a:off x="408954" y="2203704"/>
          <a:ext cx="11376002" cy="3200400"/>
        </p:xfrm>
        <a:graphic>
          <a:graphicData uri="http://schemas.openxmlformats.org/drawingml/2006/table">
            <a:tbl>
              <a:tblPr firstRow="1" bandRow="1">
                <a:tableStyleId>{21E4AEA4-8DFA-4A89-87EB-49C32662AFE0}</a:tableStyleId>
              </a:tblPr>
              <a:tblGrid>
                <a:gridCol w="3420381">
                  <a:extLst>
                    <a:ext uri="{9D8B030D-6E8A-4147-A177-3AD203B41FA5}">
                      <a16:colId xmlns:a16="http://schemas.microsoft.com/office/drawing/2014/main" val="20000"/>
                    </a:ext>
                  </a:extLst>
                </a:gridCol>
                <a:gridCol w="3420381">
                  <a:extLst>
                    <a:ext uri="{9D8B030D-6E8A-4147-A177-3AD203B41FA5}">
                      <a16:colId xmlns:a16="http://schemas.microsoft.com/office/drawing/2014/main" val="20001"/>
                    </a:ext>
                  </a:extLst>
                </a:gridCol>
                <a:gridCol w="453524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事件</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错误记忆</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实际情景</a:t>
                      </a:r>
                      <a:endParaRPr kumimoji="0" lang="de-DE" sz="2000" b="0" i="0" u="none" strike="noStrike" cap="none" normalizeH="0" baseline="0">
                        <a:ln>
                          <a:noFill/>
                        </a:ln>
                        <a:solidFill>
                          <a:srgbClr val="333333"/>
                        </a:solidFill>
                        <a:effectLst/>
                        <a:latin typeface="SimHei"/>
                        <a:ea typeface="SimHei"/>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和朋友争论。</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他叫你“白痴”。</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你的朋友提高了嗓门。确切地表达是“言犹在耳” ，但从未实际说过这些。</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你向护士提了一个问题。</a:t>
                      </a:r>
                      <a:endParaRPr kumimoji="0" lang="de-DE" sz="2000" b="0" i="0" u="none" strike="noStrike" cap="none" normalizeH="0" baseline="0">
                        <a:ln>
                          <a:noFill/>
                        </a:ln>
                        <a:solidFill>
                          <a:srgbClr val="333333"/>
                        </a:solidFill>
                        <a:effectLst/>
                        <a:latin typeface="SimHei"/>
                        <a:ea typeface="SimHei"/>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她不在意甚至嘲笑你。</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这个护士在理解你，但是由于在为其它事情生气她没有时间回答你，真实情景被不恰当地回忆了。</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fld id="{F1487042-DB09-4366-9162-84997383DAA4}" type="slidenum">
              <a:rPr lang="zh-CN" altLang="de-DE" smtClean="0">
                <a:latin typeface="SimHei"/>
              </a:rPr>
              <a:pPr/>
              <a:t>41</a:t>
            </a:fld>
            <a:endParaRPr lang="de-DE" altLang="zh-CN">
              <a:latin typeface="SimHe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任务 </a:t>
            </a:r>
            <a:r>
              <a:rPr lang="en-US" altLang="zh-CN" sz="3600">
                <a:cs typeface="+mn-cs"/>
              </a:rPr>
              <a:t>2</a:t>
            </a:r>
            <a:endParaRPr lang="de-DE" altLang="zh-CN" sz="3600">
              <a:cs typeface="+mn-cs"/>
            </a:endParaRPr>
          </a:p>
        </p:txBody>
      </p:sp>
      <p:sp>
        <p:nvSpPr>
          <p:cNvPr id="5837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zh-CN" altLang="de-DE" sz="2400" dirty="0">
                <a:solidFill>
                  <a:srgbClr val="333333"/>
                </a:solidFill>
              </a:rPr>
              <a:t>你将再一次看到一些复杂场景。</a:t>
            </a:r>
          </a:p>
          <a:p>
            <a:pPr>
              <a:buClr>
                <a:srgbClr val="333333"/>
              </a:buClr>
            </a:pPr>
            <a:endParaRPr lang="de-DE" altLang="zh-CN" sz="2400" dirty="0">
              <a:solidFill>
                <a:srgbClr val="333333"/>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42</a:t>
            </a:fld>
            <a:endParaRPr lang="de-DE" altLang="zh-CN">
              <a:latin typeface="SimHe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任务 </a:t>
            </a:r>
            <a:r>
              <a:rPr lang="en-US" altLang="zh-CN" sz="3600">
                <a:cs typeface="+mn-cs"/>
              </a:rPr>
              <a:t>2</a:t>
            </a:r>
            <a:endParaRPr lang="de-DE" altLang="zh-CN" sz="3600">
              <a:cs typeface="+mn-cs"/>
            </a:endParaRPr>
          </a:p>
        </p:txBody>
      </p:sp>
      <p:sp>
        <p:nvSpPr>
          <p:cNvPr id="5837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zh-CN" altLang="de-DE" sz="2400" dirty="0">
                <a:solidFill>
                  <a:srgbClr val="333333"/>
                </a:solidFill>
              </a:rPr>
              <a:t>你将再一次看到一些复杂场景。</a:t>
            </a:r>
          </a:p>
          <a:p>
            <a:pPr marL="342900" indent="-342900" eaLnBrk="1" hangingPunct="1">
              <a:buClr>
                <a:srgbClr val="333333"/>
              </a:buClr>
              <a:buFont typeface="WingDings"/>
              <a:buChar char=""/>
            </a:pPr>
            <a:r>
              <a:rPr lang="zh-CN" altLang="de-DE" sz="2400" dirty="0">
                <a:solidFill>
                  <a:srgbClr val="333333"/>
                </a:solidFill>
              </a:rPr>
              <a:t>尽力去发现被遗漏的细节（遗漏的细节随后将用蓝色标出）。</a:t>
            </a:r>
            <a:endParaRPr lang="de-DE" altLang="zh-CN" sz="2400" dirty="0">
              <a:solidFill>
                <a:srgbClr val="333333"/>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43</a:t>
            </a:fld>
            <a:endParaRPr lang="de-DE" altLang="zh-CN">
              <a:latin typeface="SimHei"/>
            </a:endParaRPr>
          </a:p>
        </p:txBody>
      </p:sp>
    </p:spTree>
    <p:extLst>
      <p:ext uri="{BB962C8B-B14F-4D97-AF65-F5344CB8AC3E}">
        <p14:creationId xmlns:p14="http://schemas.microsoft.com/office/powerpoint/2010/main" val="21252821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05"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AF5422BD-7058-4474-9727-AD6BDAA94606}" type="slidenum">
              <a:rPr lang="zh-CN" altLang="de-DE" smtClean="0">
                <a:latin typeface="SimHei"/>
              </a:rPr>
              <a:pPr/>
              <a:t>44</a:t>
            </a:fld>
            <a:endParaRPr lang="de-DE" altLang="zh-CN">
              <a:latin typeface="SimHe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银行抢匪</a:t>
            </a:r>
            <a:br>
              <a:rPr lang="zh-CN" altLang="en-US" sz="3600">
                <a:solidFill>
                  <a:srgbClr val="004992"/>
                </a:solidFill>
                <a:cs typeface="+mn-cs"/>
              </a:rPr>
            </a:br>
            <a:r>
              <a:rPr lang="zh-CN" altLang="en-US">
                <a:solidFill>
                  <a:srgbClr val="004992"/>
                </a:solidFill>
                <a:cs typeface="+mn-cs"/>
              </a:rPr>
              <a:t>在图片中你看到了什么</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de-DE" altLang="zh-CN">
              <a:solidFill>
                <a:srgbClr val="004992"/>
              </a:solidFill>
              <a:cs typeface="+mn-cs"/>
            </a:endParaRPr>
          </a:p>
        </p:txBody>
      </p:sp>
      <p:sp>
        <p:nvSpPr>
          <p:cNvPr id="6041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打开的保险箱</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喷灯</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焊接罐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钞票</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硬币</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面具</a:t>
            </a:r>
            <a:endParaRPr lang="de-DE" altLang="zh-CN" sz="2000">
              <a:solidFill>
                <a:srgbClr val="333333"/>
              </a:solidFill>
            </a:endParaRP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手电筒</a:t>
            </a:r>
            <a:endParaRPr lang="zh-CN" altLang="en-US" sz="2000">
              <a:solidFill>
                <a:srgbClr val="333333"/>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45</a:t>
            </a:fld>
            <a:endParaRPr lang="de-DE" altLang="zh-CN">
              <a:latin typeface="SimHe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银行抢匪</a:t>
            </a:r>
            <a:endParaRPr lang="zh-CN" altLang="de-DE" sz="3600">
              <a:cs typeface="+mn-cs"/>
            </a:endParaRPr>
          </a:p>
        </p:txBody>
      </p:sp>
      <p:sp>
        <p:nvSpPr>
          <p:cNvPr id="61444" name="Rectangle 8"/>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打开的保险箱</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喷灯</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焊接罐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钞票</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硬币</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面具</a:t>
            </a:r>
            <a:endParaRPr lang="de-DE" altLang="zh-CN" sz="2000">
              <a:solidFill>
                <a:srgbClr val="333333"/>
              </a:solidFill>
            </a:endParaRP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手电筒</a:t>
            </a:r>
            <a:endParaRPr lang="zh-CN" altLang="en-US" sz="2000">
              <a:solidFill>
                <a:srgbClr val="333333"/>
              </a:solidFill>
            </a:endParaRPr>
          </a:p>
        </p:txBody>
      </p:sp>
      <p:pic>
        <p:nvPicPr>
          <p:cNvPr id="10" name="Grafik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60349"/>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600" b="1" dirty="0">
                <a:latin typeface="SimHei"/>
              </a:rPr>
              <a:t>= </a:t>
            </a:r>
            <a:r>
              <a:rPr lang="ja-JP" altLang="en-US" sz="1600" b="1" dirty="0">
                <a:latin typeface="SimHei"/>
              </a:rPr>
              <a:t>没有呈现的</a:t>
            </a:r>
            <a:endParaRPr lang="de-DE" altLang="de-DE" sz="16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46</a:t>
            </a:fld>
            <a:endParaRPr lang="de-DE" altLang="zh-CN">
              <a:latin typeface="SimHe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AF5422BD-7058-4474-9727-AD6BDAA94606}" type="slidenum">
              <a:rPr lang="zh-CN" altLang="de-DE" smtClean="0">
                <a:latin typeface="SimHei"/>
              </a:rPr>
              <a:pPr/>
              <a:t>47</a:t>
            </a:fld>
            <a:endParaRPr lang="de-DE" altLang="zh-CN">
              <a:latin typeface="SimHe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教室</a:t>
            </a:r>
            <a:br>
              <a:rPr lang="zh-CN" altLang="en-US" sz="3600">
                <a:solidFill>
                  <a:srgbClr val="004992"/>
                </a:solidFill>
                <a:cs typeface="+mn-cs"/>
              </a:rPr>
            </a:br>
            <a:r>
              <a:rPr lang="zh-CN" altLang="en-US">
                <a:solidFill>
                  <a:srgbClr val="004992"/>
                </a:solidFill>
                <a:cs typeface="+mn-cs"/>
              </a:rPr>
              <a:t>哪些细节是没有被呈现的</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de-DE" altLang="zh-CN">
              <a:solidFill>
                <a:srgbClr val="004992"/>
              </a:solidFill>
              <a:cs typeface="+mn-cs"/>
            </a:endParaRPr>
          </a:p>
        </p:txBody>
      </p:sp>
      <p:sp>
        <p:nvSpPr>
          <p:cNvPr id="6349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海绵</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灰色外套</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书桌</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黑板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书包</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粉笔</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马尾辫</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教师椅</a:t>
            </a:r>
            <a:endParaRPr lang="zh-CN" altLang="en-US" sz="2000">
              <a:solidFill>
                <a:srgbClr val="333333"/>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48</a:t>
            </a:fld>
            <a:endParaRPr lang="de-DE" altLang="zh-CN">
              <a:latin typeface="SimHe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教室</a:t>
            </a:r>
            <a:endParaRPr lang="zh-CN" altLang="de-DE" sz="3600">
              <a:cs typeface="+mn-cs"/>
            </a:endParaRPr>
          </a:p>
        </p:txBody>
      </p:sp>
      <p:sp>
        <p:nvSpPr>
          <p:cNvPr id="64516" name="Rectangle 4"/>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海绵</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灰色外套</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书桌</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黑板</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书包</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粉笔</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马尾辫</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教师椅</a:t>
            </a:r>
            <a:endParaRPr lang="zh-CN" altLang="en-US" sz="2000">
              <a:solidFill>
                <a:srgbClr val="333333"/>
              </a:solidFill>
            </a:endParaRPr>
          </a:p>
        </p:txBody>
      </p:sp>
      <p:pic>
        <p:nvPicPr>
          <p:cNvPr id="10"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60349"/>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600" b="1" dirty="0">
                <a:latin typeface="SimHei"/>
              </a:rPr>
              <a:t>= </a:t>
            </a:r>
            <a:r>
              <a:rPr lang="ja-JP" altLang="en-US" sz="1600" b="1" dirty="0">
                <a:latin typeface="SimHei"/>
              </a:rPr>
              <a:t>没有呈现的</a:t>
            </a:r>
            <a:endParaRPr lang="de-DE" altLang="de-DE" sz="16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49</a:t>
            </a:fld>
            <a:endParaRPr lang="de-DE" altLang="zh-CN">
              <a:latin typeface="SimHe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zh-TW" altLang="en-US" sz="3600" spc="-5" dirty="0"/>
              <a:t>可選修的：影片</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zh-TW" altLang="en-US" sz="2400" dirty="0">
                <a:solidFill>
                  <a:srgbClr val="004992"/>
                </a:solidFill>
              </a:rPr>
              <a:t>可選修的：講述今天主題的影片可在以下網頁找到</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latin typeface="+mn-lt"/>
                <a:cs typeface="Calibri" panose="020F0502020204030204" pitchFamily="34" charset="0"/>
                <a:hlinkClick r:id="rId3"/>
              </a:rPr>
              <a:t>http://www.uke.de/mct_videos</a:t>
            </a:r>
            <a:endParaRPr lang="de-DE" dirty="0">
              <a:solidFill>
                <a:srgbClr val="004992"/>
              </a:solidFill>
              <a:latin typeface="+mn-lt"/>
              <a:cs typeface="Calibri" panose="020F0502020204030204" pitchFamily="34" charset="0"/>
            </a:endParaRPr>
          </a:p>
          <a:p>
            <a:pPr lvl="0" defTabSz="914400" eaLnBrk="0" fontAlgn="base" hangingPunct="0">
              <a:spcAft>
                <a:spcPct val="0"/>
              </a:spcAft>
            </a:pPr>
            <a:r>
              <a:rPr lang="zh-TW" altLang="en-US" sz="2400" dirty="0">
                <a:solidFill>
                  <a:srgbClr val="333333"/>
                </a:solidFill>
              </a:rPr>
              <a:t>看完影片後，你們可討論這段影片與今天主題的關係。</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zh-TW" altLang="en-US" sz="1800" i="1" spc="-5" dirty="0">
                <a:solidFill>
                  <a:srgbClr val="333333"/>
                </a:solidFill>
              </a:rPr>
              <a:t>給訓練員：</a:t>
            </a:r>
          </a:p>
          <a:p>
            <a:pPr marL="635" defTabSz="914400" eaLnBrk="0" fontAlgn="base" hangingPunct="0">
              <a:spcBef>
                <a:spcPts val="894"/>
              </a:spcBef>
              <a:spcAft>
                <a:spcPct val="0"/>
              </a:spcAft>
            </a:pPr>
            <a:r>
              <a:rPr lang="zh-TW" altLang="en-US" sz="1800" spc="-5" dirty="0">
                <a:solidFill>
                  <a:srgbClr val="333333"/>
                </a:solidFill>
              </a:rPr>
              <a:t>有些影片內容所包含的語言，並不能適用於所有文化背景，因此對某些觀眾可能有不恰當的成份。放映前請小心檢查。</a:t>
            </a:r>
            <a:r>
              <a:rPr lang="de-DE" sz="1800"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4" name="Slide Number Placeholder 3"/>
          <p:cNvSpPr>
            <a:spLocks noGrp="1"/>
          </p:cNvSpPr>
          <p:nvPr>
            <p:ph type="sldNum" sz="quarter" idx="12"/>
          </p:nvPr>
        </p:nvSpPr>
        <p:spPr/>
        <p:txBody>
          <a:bodyPr/>
          <a:lstStyle/>
          <a:p>
            <a:fld id="{C69885CA-5F8F-4724-8634-D36B32BA2857}" type="slidenum">
              <a:rPr lang="zh-CN" altLang="de-DE" smtClean="0">
                <a:latin typeface="SimHei"/>
              </a:rPr>
              <a:pPr/>
              <a:t>50</a:t>
            </a:fld>
            <a:endParaRPr lang="de-DE" altLang="zh-CN">
              <a:latin typeface="SimHei"/>
            </a:endParaRPr>
          </a:p>
        </p:txBody>
      </p:sp>
    </p:spTree>
    <p:extLst>
      <p:ext uri="{BB962C8B-B14F-4D97-AF65-F5344CB8AC3E}">
        <p14:creationId xmlns:p14="http://schemas.microsoft.com/office/powerpoint/2010/main" val="8292153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7455"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AF5422BD-7058-4474-9727-AD6BDAA94606}" type="slidenum">
              <a:rPr lang="zh-CN" altLang="de-DE" smtClean="0">
                <a:latin typeface="SimHei"/>
              </a:rPr>
              <a:pPr/>
              <a:t>51</a:t>
            </a:fld>
            <a:endParaRPr lang="de-DE" altLang="zh-CN">
              <a:latin typeface="SimHe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海滩</a:t>
            </a:r>
            <a:br>
              <a:rPr lang="zh-CN" altLang="en-US" sz="3600">
                <a:solidFill>
                  <a:srgbClr val="004992"/>
                </a:solidFill>
                <a:cs typeface="+mn-cs"/>
              </a:rPr>
            </a:br>
            <a:r>
              <a:rPr lang="zh-CN" altLang="en-US">
                <a:solidFill>
                  <a:srgbClr val="004992"/>
                </a:solidFill>
                <a:cs typeface="+mn-cs"/>
              </a:rPr>
              <a:t>你没有看见什么</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6656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海滩椅</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钓鱼竿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鲸鱼</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潜水者的通气管</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毛巾</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蓝色的天空</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海鸥</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52</a:t>
            </a:fld>
            <a:endParaRPr lang="de-DE" altLang="zh-CN">
              <a:latin typeface="SimHe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海滩</a:t>
            </a:r>
            <a:endParaRPr lang="zh-CN" altLang="de-DE" sz="3600">
              <a:cs typeface="+mn-cs"/>
            </a:endParaRPr>
          </a:p>
        </p:txBody>
      </p:sp>
      <p:sp>
        <p:nvSpPr>
          <p:cNvPr id="6758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海滩椅</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钓鱼竿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鲸鱼</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潜水者的通气管</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毛巾</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蓝色的天空</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海鸥</a:t>
            </a:r>
            <a:endParaRPr lang="zh-CN" altLang="en-US" sz="2000">
              <a:solidFill>
                <a:srgbClr val="333333"/>
              </a:solidFill>
            </a:endParaRPr>
          </a:p>
        </p:txBody>
      </p:sp>
      <p:pic>
        <p:nvPicPr>
          <p:cNvPr id="11"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60349"/>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600" b="1" dirty="0">
                <a:latin typeface="SimHei"/>
              </a:rPr>
              <a:t>= </a:t>
            </a:r>
            <a:r>
              <a:rPr lang="ja-JP" altLang="en-US" sz="1600" b="1" dirty="0">
                <a:latin typeface="SimHei"/>
              </a:rPr>
              <a:t>没有呈现的</a:t>
            </a:r>
            <a:endParaRPr lang="de-DE" altLang="de-DE" sz="16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53</a:t>
            </a:fld>
            <a:endParaRPr lang="de-DE" altLang="zh-CN">
              <a:latin typeface="SimHei"/>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AF5422BD-7058-4474-9727-AD6BDAA94606}" type="slidenum">
              <a:rPr lang="zh-CN" altLang="de-DE" smtClean="0">
                <a:latin typeface="SimHei"/>
              </a:rPr>
              <a:pPr/>
              <a:t>54</a:t>
            </a:fld>
            <a:endParaRPr lang="de-DE" altLang="zh-CN">
              <a:latin typeface="SimHe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自由讨论</a:t>
            </a:r>
          </a:p>
        </p:txBody>
      </p:sp>
      <p:sp>
        <p:nvSpPr>
          <p:cNvPr id="69635"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zh-CN" altLang="de-DE" sz="2400">
                <a:solidFill>
                  <a:srgbClr val="333333"/>
                </a:solidFill>
              </a:rPr>
              <a:t>在商店里你通常会看到什么？</a:t>
            </a:r>
          </a:p>
          <a:p>
            <a:pPr eaLnBrk="1" hangingPunct="1"/>
            <a:r>
              <a:rPr lang="de-DE" altLang="zh-CN" sz="2400">
                <a:solidFill>
                  <a:srgbClr val="333333"/>
                </a:solidFill>
              </a:rPr>
              <a:t> ...</a:t>
            </a:r>
          </a:p>
          <a:p>
            <a:pPr eaLnBrk="1" hangingPunct="1"/>
            <a:r>
              <a:rPr lang="de-DE" altLang="zh-CN" sz="2400">
                <a:solidFill>
                  <a:srgbClr val="333333"/>
                </a:solidFill>
              </a:rPr>
              <a:t> ...</a:t>
            </a:r>
          </a:p>
          <a:p>
            <a:pPr eaLnBrk="1" hangingPunct="1"/>
            <a:r>
              <a:rPr lang="de-DE" altLang="zh-CN" sz="2400">
                <a:solidFill>
                  <a:srgbClr val="333333"/>
                </a:solidFill>
              </a:rPr>
              <a:t> ...</a:t>
            </a:r>
          </a:p>
          <a:p>
            <a:pPr eaLnBrk="1" hangingPunct="1"/>
            <a:r>
              <a:rPr lang="de-DE" altLang="zh-CN" sz="2400">
                <a:solidFill>
                  <a:srgbClr val="333333"/>
                </a:solidFill>
              </a:rPr>
              <a:t> ...</a:t>
            </a:r>
            <a:endParaRPr lang="en-US"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55</a:t>
            </a:fld>
            <a:endParaRPr lang="de-DE" altLang="zh-CN">
              <a:latin typeface="SimHe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dirty="0">
                <a:solidFill>
                  <a:srgbClr val="004992"/>
                </a:solidFill>
                <a:cs typeface="+mn-cs"/>
              </a:rPr>
              <a:t>商店</a:t>
            </a:r>
            <a:br>
              <a:rPr lang="zh-CN" altLang="en-US" sz="3600" dirty="0">
                <a:solidFill>
                  <a:srgbClr val="004992"/>
                </a:solidFill>
                <a:cs typeface="+mn-cs"/>
              </a:rPr>
            </a:br>
            <a:r>
              <a:rPr lang="zh-CN" altLang="en-US" dirty="0">
                <a:solidFill>
                  <a:srgbClr val="004992"/>
                </a:solidFill>
                <a:cs typeface="+mn-cs"/>
              </a:rPr>
              <a:t>在图片中呈现了哪些细节</a:t>
            </a:r>
            <a:r>
              <a:rPr lang="en-US" altLang="zh-CN" dirty="0">
                <a:solidFill>
                  <a:srgbClr val="004992"/>
                </a:solidFill>
                <a:cs typeface="+mn-cs"/>
              </a:rPr>
              <a:t>? </a:t>
            </a:r>
            <a:r>
              <a:rPr lang="zh-CN" altLang="en-US" dirty="0">
                <a:solidFill>
                  <a:srgbClr val="004992"/>
                </a:solidFill>
                <a:cs typeface="+mn-cs"/>
              </a:rPr>
              <a:t>你自信程度如何</a:t>
            </a:r>
            <a:r>
              <a:rPr lang="en-US" altLang="zh-CN" dirty="0">
                <a:solidFill>
                  <a:srgbClr val="004992"/>
                </a:solidFill>
                <a:cs typeface="+mn-cs"/>
              </a:rPr>
              <a:t>?</a:t>
            </a:r>
            <a:endParaRPr lang="zh-CN" altLang="de-DE" dirty="0">
              <a:solidFill>
                <a:srgbClr val="004992"/>
              </a:solidFill>
              <a:cs typeface="+mn-cs"/>
            </a:endParaRPr>
          </a:p>
        </p:txBody>
      </p:sp>
      <p:sp>
        <p:nvSpPr>
          <p:cNvPr id="7065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店员</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货车</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收银机</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柜台</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罐头</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雪茄</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标签板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展示窗</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56</a:t>
            </a:fld>
            <a:endParaRPr lang="de-DE" altLang="zh-CN">
              <a:latin typeface="SimHe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商店</a:t>
            </a:r>
            <a:endParaRPr lang="zh-CN" altLang="de-DE" sz="3600">
              <a:cs typeface="+mn-cs"/>
            </a:endParaRPr>
          </a:p>
        </p:txBody>
      </p:sp>
      <p:sp>
        <p:nvSpPr>
          <p:cNvPr id="7168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店员</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货车</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收银机</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柜台</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罐头</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雪茄</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标签板</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展示窗</a:t>
            </a: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60349"/>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600" b="1" dirty="0">
                <a:latin typeface="SimHei"/>
              </a:rPr>
              <a:t>= </a:t>
            </a:r>
            <a:r>
              <a:rPr lang="ja-JP" altLang="en-US" sz="1600" b="1" dirty="0">
                <a:latin typeface="SimHei"/>
              </a:rPr>
              <a:t>没有呈现的</a:t>
            </a:r>
            <a:endParaRPr lang="de-DE" altLang="de-DE" sz="16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57</a:t>
            </a:fld>
            <a:endParaRPr lang="de-DE" altLang="zh-CN">
              <a:latin typeface="SimHe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AF5422BD-7058-4474-9727-AD6BDAA94606}" type="slidenum">
              <a:rPr lang="zh-CN" altLang="de-DE" smtClean="0">
                <a:latin typeface="SimHei"/>
              </a:rPr>
              <a:pPr/>
              <a:t>58</a:t>
            </a:fld>
            <a:endParaRPr lang="de-DE" altLang="zh-CN">
              <a:latin typeface="SimHe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自由讨论</a:t>
            </a:r>
          </a:p>
        </p:txBody>
      </p:sp>
      <p:sp>
        <p:nvSpPr>
          <p:cNvPr id="73731"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zh-CN" altLang="de-DE" sz="2400">
                <a:solidFill>
                  <a:srgbClr val="333333"/>
                </a:solidFill>
              </a:rPr>
              <a:t>在游泳池你通常期望会看到什么？</a:t>
            </a:r>
          </a:p>
          <a:p>
            <a:pPr eaLnBrk="1" hangingPunct="1"/>
            <a:r>
              <a:rPr lang="de-DE" altLang="zh-CN" sz="2400">
                <a:solidFill>
                  <a:srgbClr val="333333"/>
                </a:solidFill>
              </a:rPr>
              <a:t> ...</a:t>
            </a:r>
          </a:p>
          <a:p>
            <a:pPr eaLnBrk="1" hangingPunct="1"/>
            <a:r>
              <a:rPr lang="de-DE" altLang="zh-CN" sz="2400">
                <a:solidFill>
                  <a:srgbClr val="333333"/>
                </a:solidFill>
              </a:rPr>
              <a:t> ...</a:t>
            </a:r>
          </a:p>
          <a:p>
            <a:pPr eaLnBrk="1" hangingPunct="1"/>
            <a:r>
              <a:rPr lang="de-DE" altLang="zh-CN" sz="2400">
                <a:solidFill>
                  <a:srgbClr val="333333"/>
                </a:solidFill>
              </a:rPr>
              <a:t> ...</a:t>
            </a:r>
          </a:p>
          <a:p>
            <a:pPr eaLnBrk="1" hangingPunct="1"/>
            <a:r>
              <a:rPr lang="de-DE" altLang="zh-CN" sz="2400">
                <a:solidFill>
                  <a:srgbClr val="333333"/>
                </a:solidFill>
              </a:rPr>
              <a:t> ...</a:t>
            </a:r>
            <a:endParaRPr lang="en-US"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59</a:t>
            </a:fld>
            <a:endParaRPr lang="de-DE" altLang="zh-CN">
              <a:latin typeface="SimHe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游泳池</a:t>
            </a:r>
            <a:br>
              <a:rPr lang="zh-CN" altLang="en-US" sz="3600">
                <a:solidFill>
                  <a:srgbClr val="004992"/>
                </a:solidFill>
                <a:cs typeface="+mn-cs"/>
              </a:rPr>
            </a:br>
            <a:r>
              <a:rPr lang="zh-CN" altLang="en-US">
                <a:solidFill>
                  <a:srgbClr val="004992"/>
                </a:solidFill>
                <a:cs typeface="+mn-cs"/>
              </a:rPr>
              <a:t>在图片中你看到了什么</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7475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橡皮鸭</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毛巾</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冷却器</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淋浴</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躺椅</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遮阳帽</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报纸</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60</a:t>
            </a:fld>
            <a:endParaRPr lang="de-DE" altLang="zh-CN">
              <a:latin typeface="SimHe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游泳池</a:t>
            </a:r>
            <a:endParaRPr lang="zh-CN" altLang="de-DE" sz="3600">
              <a:cs typeface="+mn-cs"/>
            </a:endParaRPr>
          </a:p>
        </p:txBody>
      </p:sp>
      <p:sp>
        <p:nvSpPr>
          <p:cNvPr id="75779" name="Rectangle 102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橡皮鸭</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毛巾</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冷却器</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淋浴</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躺椅</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遮阳帽</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报纸</a:t>
            </a:r>
          </a:p>
        </p:txBody>
      </p:sp>
      <p:pic>
        <p:nvPicPr>
          <p:cNvPr id="10" name="Grafik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60349"/>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600" b="1" dirty="0">
                <a:latin typeface="SimHei"/>
              </a:rPr>
              <a:t>= </a:t>
            </a:r>
            <a:r>
              <a:rPr lang="ja-JP" altLang="en-US" sz="1600" b="1" dirty="0">
                <a:latin typeface="SimHei"/>
              </a:rPr>
              <a:t>没有呈现的</a:t>
            </a:r>
            <a:endParaRPr lang="de-DE" altLang="de-DE" sz="16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61</a:t>
            </a:fld>
            <a:endParaRPr lang="de-DE" altLang="zh-CN">
              <a:latin typeface="SimHe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7804" y="1078992"/>
            <a:ext cx="416591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AF5422BD-7058-4474-9727-AD6BDAA94606}" type="slidenum">
              <a:rPr lang="zh-CN" altLang="de-DE" smtClean="0">
                <a:latin typeface="SimHei"/>
              </a:rPr>
              <a:pPr/>
              <a:t>62</a:t>
            </a:fld>
            <a:endParaRPr lang="de-DE" altLang="zh-CN">
              <a:latin typeface="SimHe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画家</a:t>
            </a:r>
            <a:br>
              <a:rPr lang="zh-CN" altLang="en-US" sz="3600">
                <a:solidFill>
                  <a:srgbClr val="004992"/>
                </a:solidFill>
                <a:cs typeface="+mn-cs"/>
              </a:rPr>
            </a:br>
            <a:r>
              <a:rPr lang="zh-CN" altLang="en-US">
                <a:solidFill>
                  <a:srgbClr val="004992"/>
                </a:solidFill>
                <a:cs typeface="+mn-cs"/>
              </a:rPr>
              <a:t>哪些细节是没有被呈现的</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778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颜料</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椅子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画笔</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画架</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调色板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背心</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鞋子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纸</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63</a:t>
            </a:fld>
            <a:endParaRPr lang="de-DE" altLang="zh-CN">
              <a:latin typeface="SimHe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画家</a:t>
            </a:r>
            <a:endParaRPr lang="de-DE" altLang="zh-CN" sz="3600">
              <a:cs typeface="+mn-cs"/>
            </a:endParaRPr>
          </a:p>
        </p:txBody>
      </p:sp>
      <p:sp>
        <p:nvSpPr>
          <p:cNvPr id="7885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颜料</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椅子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画笔</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画架</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调色板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背心</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鞋子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纸</a:t>
            </a:r>
          </a:p>
        </p:txBody>
      </p:sp>
      <p:pic>
        <p:nvPicPr>
          <p:cNvPr id="10"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3525" y="2203704"/>
            <a:ext cx="3294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60349"/>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600" b="1" dirty="0">
                <a:latin typeface="SimHei"/>
              </a:rPr>
              <a:t>= </a:t>
            </a:r>
            <a:r>
              <a:rPr lang="ja-JP" altLang="en-US" sz="1600" b="1" dirty="0">
                <a:latin typeface="SimHei"/>
              </a:rPr>
              <a:t>没有呈现的</a:t>
            </a:r>
            <a:endParaRPr lang="de-DE" altLang="de-DE" sz="16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64</a:t>
            </a:fld>
            <a:endParaRPr lang="de-DE" altLang="zh-CN">
              <a:latin typeface="SimHe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1903"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AF5422BD-7058-4474-9727-AD6BDAA94606}" type="slidenum">
              <a:rPr lang="zh-CN" altLang="de-DE" smtClean="0">
                <a:latin typeface="SimHei"/>
              </a:rPr>
              <a:pPr/>
              <a:t>65</a:t>
            </a:fld>
            <a:endParaRPr lang="de-DE" altLang="zh-CN">
              <a:latin typeface="SimHe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银行</a:t>
            </a:r>
            <a:br>
              <a:rPr lang="zh-CN" altLang="en-US" sz="3600">
                <a:solidFill>
                  <a:srgbClr val="004992"/>
                </a:solidFill>
                <a:cs typeface="+mn-cs"/>
              </a:rPr>
            </a:br>
            <a:r>
              <a:rPr lang="zh-CN" altLang="en-US">
                <a:solidFill>
                  <a:srgbClr val="004992"/>
                </a:solidFill>
                <a:cs typeface="+mn-cs"/>
              </a:rPr>
              <a:t>你没有看见什么</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8089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照相机</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取款机</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安全窗</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保险箱</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放钱的抽屉</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狗</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有锁的存物柜</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66</a:t>
            </a:fld>
            <a:endParaRPr lang="de-DE" altLang="zh-CN">
              <a:latin typeface="SimHe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银行</a:t>
            </a:r>
            <a:endParaRPr lang="zh-CN" altLang="de-DE" sz="3600">
              <a:cs typeface="+mn-cs"/>
            </a:endParaRPr>
          </a:p>
        </p:txBody>
      </p:sp>
      <p:sp>
        <p:nvSpPr>
          <p:cNvPr id="8192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照相机</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取款机</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安全窗</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保险箱</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放钱的抽屉</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狗</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有锁的存物柜</a:t>
            </a:r>
            <a:endParaRPr lang="zh-CN" altLang="en-US" sz="2000">
              <a:solidFill>
                <a:srgbClr val="004992"/>
              </a:solidFill>
            </a:endParaRPr>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60349"/>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600" b="1" dirty="0">
                <a:latin typeface="SimHei"/>
              </a:rPr>
              <a:t>= </a:t>
            </a:r>
            <a:r>
              <a:rPr lang="ja-JP" altLang="en-US" sz="1600" b="1" dirty="0">
                <a:latin typeface="SimHei"/>
              </a:rPr>
              <a:t>没有呈现的</a:t>
            </a:r>
            <a:endParaRPr lang="de-DE" altLang="de-DE" sz="16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67</a:t>
            </a:fld>
            <a:endParaRPr lang="de-DE" altLang="zh-CN">
              <a:latin typeface="SimHe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855"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AF5422BD-7058-4474-9727-AD6BDAA94606}" type="slidenum">
              <a:rPr lang="zh-CN" altLang="de-DE" smtClean="0">
                <a:latin typeface="SimHei"/>
              </a:rPr>
              <a:pPr/>
              <a:t>68</a:t>
            </a:fld>
            <a:endParaRPr lang="de-DE" altLang="zh-CN">
              <a:latin typeface="SimHe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露营</a:t>
            </a:r>
            <a:br>
              <a:rPr lang="zh-CN" altLang="en-US" sz="3600">
                <a:solidFill>
                  <a:srgbClr val="004992"/>
                </a:solidFill>
                <a:cs typeface="+mn-cs"/>
              </a:rPr>
            </a:br>
            <a:r>
              <a:rPr lang="zh-CN" altLang="en-US">
                <a:solidFill>
                  <a:srgbClr val="004992"/>
                </a:solidFill>
                <a:cs typeface="+mn-cs"/>
              </a:rPr>
              <a:t>你没有看见什么</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de-DE" altLang="zh-CN">
              <a:solidFill>
                <a:srgbClr val="004992"/>
              </a:solidFill>
              <a:cs typeface="+mn-cs"/>
            </a:endParaRPr>
          </a:p>
        </p:txBody>
      </p:sp>
      <p:sp>
        <p:nvSpPr>
          <p:cNvPr id="8397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露营者</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帐篷</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桌布</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自行车</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椅子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蓝天</a:t>
            </a:r>
            <a:endParaRPr lang="zh-CN" altLang="en-US" sz="2000">
              <a:solidFill>
                <a:srgbClr val="333333"/>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69</a:t>
            </a:fld>
            <a:endParaRPr lang="de-DE" altLang="zh-CN">
              <a:latin typeface="SimHe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露营</a:t>
            </a:r>
            <a:endParaRPr lang="zh-CN" altLang="de-DE" sz="3600">
              <a:cs typeface="+mn-cs"/>
            </a:endParaRPr>
          </a:p>
        </p:txBody>
      </p:sp>
      <p:sp>
        <p:nvSpPr>
          <p:cNvPr id="8499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露营者</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帐篷</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桌布</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自行车</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椅子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蓝天</a:t>
            </a:r>
            <a:endParaRPr lang="de-DE" altLang="zh-CN" sz="2000">
              <a:solidFill>
                <a:srgbClr val="333333"/>
              </a:solidFill>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60349"/>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600" b="1" dirty="0">
                <a:latin typeface="SimHei"/>
              </a:rPr>
              <a:t>= </a:t>
            </a:r>
            <a:r>
              <a:rPr lang="ja-JP" altLang="en-US" sz="1600" b="1" dirty="0">
                <a:latin typeface="SimHei"/>
              </a:rPr>
              <a:t>没有呈现的</a:t>
            </a:r>
            <a:endParaRPr lang="de-DE" altLang="de-DE" sz="16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70</a:t>
            </a:fld>
            <a:endParaRPr lang="de-DE" altLang="zh-CN">
              <a:latin typeface="SimHei"/>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Rectangle 4"/>
          <p:cNvSpPr>
            <a:spLocks noChangeArrowheads="1"/>
          </p:cNvSpPr>
          <p:nvPr/>
        </p:nvSpPr>
        <p:spPr bwMode="auto">
          <a:xfrm>
            <a:off x="8231743" y="1813842"/>
            <a:ext cx="203252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zh-CN" sz="800">
                <a:solidFill>
                  <a:srgbClr val="333333"/>
                </a:solidFill>
                <a:latin typeface="SimHei"/>
              </a:rPr>
              <a:t>© geobra Brandstätter </a:t>
            </a:r>
          </a:p>
        </p:txBody>
      </p:sp>
      <p:pic>
        <p:nvPicPr>
          <p:cNvPr id="7"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AF5422BD-7058-4474-9727-AD6BDAA94606}" type="slidenum">
              <a:rPr lang="zh-CN" altLang="de-DE" smtClean="0">
                <a:latin typeface="SimHei"/>
              </a:rPr>
              <a:pPr/>
              <a:t>71</a:t>
            </a:fld>
            <a:endParaRPr lang="de-DE" altLang="zh-CN">
              <a:latin typeface="SimHei"/>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自由讨论</a:t>
            </a:r>
          </a:p>
        </p:txBody>
      </p:sp>
      <p:sp>
        <p:nvSpPr>
          <p:cNvPr id="87043"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zh-CN" altLang="de-DE" sz="2400">
                <a:solidFill>
                  <a:srgbClr val="333333"/>
                </a:solidFill>
              </a:rPr>
              <a:t>你期望在动物园看到什么？</a:t>
            </a:r>
          </a:p>
          <a:p>
            <a:pPr eaLnBrk="1" hangingPunct="1"/>
            <a:r>
              <a:rPr lang="de-DE" altLang="zh-CN" sz="2400">
                <a:solidFill>
                  <a:srgbClr val="333333"/>
                </a:solidFill>
              </a:rPr>
              <a:t> ...</a:t>
            </a:r>
          </a:p>
          <a:p>
            <a:pPr eaLnBrk="1" hangingPunct="1"/>
            <a:r>
              <a:rPr lang="de-DE" altLang="zh-CN" sz="2400">
                <a:solidFill>
                  <a:srgbClr val="333333"/>
                </a:solidFill>
              </a:rPr>
              <a:t> ...</a:t>
            </a:r>
          </a:p>
          <a:p>
            <a:pPr eaLnBrk="1" hangingPunct="1"/>
            <a:r>
              <a:rPr lang="de-DE" altLang="zh-CN" sz="2400">
                <a:solidFill>
                  <a:srgbClr val="333333"/>
                </a:solidFill>
              </a:rPr>
              <a:t> ...</a:t>
            </a:r>
          </a:p>
          <a:p>
            <a:pPr eaLnBrk="1" hangingPunct="1"/>
            <a:r>
              <a:rPr lang="de-DE" altLang="zh-CN" sz="2400">
                <a:solidFill>
                  <a:srgbClr val="333333"/>
                </a:solidFill>
              </a:rPr>
              <a:t> ...</a:t>
            </a:r>
            <a:endParaRPr lang="en-US"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72</a:t>
            </a:fld>
            <a:endParaRPr lang="de-DE" altLang="zh-CN">
              <a:latin typeface="SimHe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动物园</a:t>
            </a:r>
            <a:br>
              <a:rPr lang="zh-CN" altLang="en-US" sz="3600">
                <a:solidFill>
                  <a:srgbClr val="004992"/>
                </a:solidFill>
                <a:cs typeface="+mn-cs"/>
              </a:rPr>
            </a:br>
            <a:r>
              <a:rPr lang="zh-CN" altLang="en-US">
                <a:solidFill>
                  <a:srgbClr val="004992"/>
                </a:solidFill>
                <a:cs typeface="+mn-cs"/>
              </a:rPr>
              <a:t>你在图片中看到了什么</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8806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长颈鹿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环绕动物园的围墙</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大象</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动物园管理者</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孔雀</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收票台</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狮子</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73</a:t>
            </a:fld>
            <a:endParaRPr lang="de-DE" altLang="zh-CN">
              <a:latin typeface="SimHei"/>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动物园</a:t>
            </a:r>
            <a:endParaRPr lang="zh-CN" altLang="de-DE" sz="3600">
              <a:cs typeface="+mn-cs"/>
            </a:endParaRPr>
          </a:p>
        </p:txBody>
      </p:sp>
      <p:sp>
        <p:nvSpPr>
          <p:cNvPr id="8909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长颈鹿</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环绕动物园的围墙</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大象</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动物园管理者</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孔雀</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收票台</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狮子</a:t>
            </a:r>
          </a:p>
        </p:txBody>
      </p:sp>
      <p:pic>
        <p:nvPicPr>
          <p:cNvPr id="11" name="Picture 6" descr="32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60349"/>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600" b="1" dirty="0">
                <a:latin typeface="SimHei"/>
              </a:rPr>
              <a:t>= </a:t>
            </a:r>
            <a:r>
              <a:rPr lang="ja-JP" altLang="en-US" sz="1600" b="1" dirty="0">
                <a:latin typeface="SimHei"/>
              </a:rPr>
              <a:t>没有呈现的</a:t>
            </a:r>
            <a:endParaRPr lang="de-DE" altLang="de-DE" sz="16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74</a:t>
            </a:fld>
            <a:endParaRPr lang="de-DE" altLang="zh-CN">
              <a:latin typeface="SimHei"/>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AF5422BD-7058-4474-9727-AD6BDAA94606}" type="slidenum">
              <a:rPr lang="zh-CN" altLang="de-DE" smtClean="0">
                <a:latin typeface="SimHei"/>
              </a:rPr>
              <a:pPr/>
              <a:t>75</a:t>
            </a:fld>
            <a:endParaRPr lang="de-DE" altLang="zh-CN">
              <a:latin typeface="SimHei"/>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自由讨论</a:t>
            </a:r>
          </a:p>
        </p:txBody>
      </p:sp>
      <p:sp>
        <p:nvSpPr>
          <p:cNvPr id="91139"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zh-CN" altLang="de-DE" sz="2400">
                <a:solidFill>
                  <a:srgbClr val="333333"/>
                </a:solidFill>
              </a:rPr>
              <a:t>你通常发现起居室里有什么？</a:t>
            </a:r>
          </a:p>
          <a:p>
            <a:pPr eaLnBrk="1" hangingPunct="1"/>
            <a:r>
              <a:rPr lang="de-DE" altLang="zh-CN" sz="2400">
                <a:solidFill>
                  <a:srgbClr val="333333"/>
                </a:solidFill>
              </a:rPr>
              <a:t> ...</a:t>
            </a:r>
          </a:p>
          <a:p>
            <a:pPr eaLnBrk="1" hangingPunct="1"/>
            <a:r>
              <a:rPr lang="de-DE" altLang="zh-CN" sz="2400">
                <a:solidFill>
                  <a:srgbClr val="333333"/>
                </a:solidFill>
              </a:rPr>
              <a:t> ...</a:t>
            </a:r>
          </a:p>
          <a:p>
            <a:pPr eaLnBrk="1" hangingPunct="1"/>
            <a:r>
              <a:rPr lang="de-DE" altLang="zh-CN" sz="2400">
                <a:solidFill>
                  <a:srgbClr val="333333"/>
                </a:solidFill>
              </a:rPr>
              <a:t> ...</a:t>
            </a:r>
          </a:p>
          <a:p>
            <a:pPr eaLnBrk="1" hangingPunct="1"/>
            <a:r>
              <a:rPr lang="de-DE" altLang="zh-CN" sz="2400">
                <a:solidFill>
                  <a:srgbClr val="333333"/>
                </a:solidFill>
              </a:rPr>
              <a:t> ...</a:t>
            </a:r>
            <a:endParaRPr lang="en-US"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76</a:t>
            </a:fld>
            <a:endParaRPr lang="de-DE" altLang="zh-CN">
              <a:latin typeface="SimHei"/>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起居室</a:t>
            </a:r>
            <a:br>
              <a:rPr lang="zh-CN" altLang="en-US" sz="3600">
                <a:solidFill>
                  <a:srgbClr val="004992"/>
                </a:solidFill>
                <a:cs typeface="+mn-cs"/>
              </a:rPr>
            </a:br>
            <a:r>
              <a:rPr lang="zh-CN" altLang="en-US">
                <a:solidFill>
                  <a:srgbClr val="004992"/>
                </a:solidFill>
                <a:cs typeface="+mn-cs"/>
              </a:rPr>
              <a:t>你在照片中看到了什么</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9216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桌子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椅子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桌布</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钟</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碗柜</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花</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画</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77</a:t>
            </a:fld>
            <a:endParaRPr lang="de-DE" altLang="zh-CN">
              <a:latin typeface="SimHei"/>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起居室</a:t>
            </a:r>
            <a:endParaRPr lang="zh-CN" altLang="de-DE" sz="3600">
              <a:cs typeface="+mn-cs"/>
            </a:endParaRPr>
          </a:p>
        </p:txBody>
      </p:sp>
      <p:sp>
        <p:nvSpPr>
          <p:cNvPr id="9318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桌子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椅子</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桌布</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钟</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碗柜</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花</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画</a:t>
            </a:r>
            <a:endParaRPr lang="de-DE" altLang="zh-CN" sz="2000">
              <a:solidFill>
                <a:srgbClr val="004992"/>
              </a:solidFill>
            </a:endParaRPr>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60349"/>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600" b="1" dirty="0">
                <a:latin typeface="SimHei"/>
              </a:rPr>
              <a:t>= </a:t>
            </a:r>
            <a:r>
              <a:rPr lang="ja-JP" altLang="en-US" sz="1600" b="1" dirty="0">
                <a:latin typeface="SimHei"/>
              </a:rPr>
              <a:t>没有呈现的</a:t>
            </a:r>
            <a:endParaRPr lang="de-DE" altLang="de-DE" sz="16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fld id="{C69885CA-5F8F-4724-8634-D36B32BA2857}" type="slidenum">
              <a:rPr lang="zh-CN" altLang="de-DE" smtClean="0">
                <a:latin typeface="SimHei"/>
              </a:rPr>
              <a:pPr/>
              <a:t>78</a:t>
            </a:fld>
            <a:endParaRPr lang="de-DE" altLang="zh-CN">
              <a:latin typeface="SimHei"/>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转向日常生活</a:t>
            </a:r>
            <a:endParaRPr lang="en-US" sz="3600" dirty="0">
              <a:cs typeface="+mn-cs"/>
            </a:endParaRPr>
          </a:p>
        </p:txBody>
      </p:sp>
      <p:sp>
        <p:nvSpPr>
          <p:cNvPr id="8" name="Content Placeholder 7"/>
          <p:cNvSpPr>
            <a:spLocks noGrp="1"/>
          </p:cNvSpPr>
          <p:nvPr>
            <p:ph idx="1"/>
          </p:nvPr>
        </p:nvSpPr>
        <p:spPr/>
        <p:txBody>
          <a:bodyPr/>
          <a:lstStyle/>
          <a:p>
            <a:pPr lvl="0" defTabSz="914400" fontAlgn="base"/>
            <a:r>
              <a:rPr lang="zh-CN" altLang="en-US" sz="2400" b="1" dirty="0">
                <a:solidFill>
                  <a:srgbClr val="333333"/>
                </a:solidFill>
              </a:rPr>
              <a:t>学习目标</a:t>
            </a:r>
            <a:r>
              <a:rPr lang="en-US" altLang="de-DE" sz="2400" b="1" dirty="0">
                <a:solidFill>
                  <a:srgbClr val="333333"/>
                </a:solidFill>
              </a:rPr>
              <a:t>:</a:t>
            </a:r>
          </a:p>
          <a:p>
            <a:pPr marL="342900" lvl="0" indent="-342900" defTabSz="914400" fontAlgn="base">
              <a:buClr>
                <a:srgbClr val="000000"/>
              </a:buClr>
              <a:buFont typeface="WingDings"/>
              <a:buChar char=""/>
            </a:pPr>
            <a:r>
              <a:rPr lang="zh-CN" altLang="en-US" sz="2400" dirty="0">
                <a:solidFill>
                  <a:srgbClr val="004992"/>
                </a:solidFill>
              </a:rPr>
              <a:t>我们的记忆会给我们开玩笑！</a:t>
            </a:r>
            <a:br>
              <a:rPr lang="en-US" altLang="zh-CN" sz="2400" dirty="0">
                <a:solidFill>
                  <a:srgbClr val="004992"/>
                </a:solidFill>
              </a:rPr>
            </a:br>
            <a:r>
              <a:rPr lang="zh-CN" altLang="en-US" sz="2400" dirty="0">
                <a:solidFill>
                  <a:srgbClr val="333333"/>
                </a:solidFill>
              </a:rPr>
              <a:t>尤其对于重要事件（争吵，目击者的证词等等），要牢记：</a:t>
            </a:r>
            <a:br>
              <a:rPr lang="en-US" altLang="zh-CN" sz="2400" dirty="0">
                <a:solidFill>
                  <a:srgbClr val="333333"/>
                </a:solidFill>
              </a:rPr>
            </a:br>
            <a:r>
              <a:rPr lang="zh-CN" altLang="en-US" sz="2400" dirty="0">
                <a:solidFill>
                  <a:srgbClr val="333333"/>
                </a:solidFill>
              </a:rPr>
              <a:t>如果我们</a:t>
            </a:r>
            <a:r>
              <a:rPr lang="zh-CN" altLang="en-US" sz="2400" i="1" dirty="0">
                <a:solidFill>
                  <a:srgbClr val="333333"/>
                </a:solidFill>
              </a:rPr>
              <a:t>不能</a:t>
            </a:r>
            <a:r>
              <a:rPr lang="zh-CN" altLang="en-US" sz="2400" dirty="0">
                <a:solidFill>
                  <a:srgbClr val="333333"/>
                </a:solidFill>
              </a:rPr>
              <a:t>记住某件事情的</a:t>
            </a:r>
            <a:r>
              <a:rPr lang="zh-CN" altLang="en-US" sz="2400" i="1" dirty="0">
                <a:solidFill>
                  <a:srgbClr val="333333"/>
                </a:solidFill>
              </a:rPr>
              <a:t>生动</a:t>
            </a:r>
            <a:r>
              <a:rPr lang="zh-CN" altLang="en-US" sz="2400" dirty="0">
                <a:solidFill>
                  <a:srgbClr val="333333"/>
                </a:solidFill>
              </a:rPr>
              <a:t>细节：</a:t>
            </a:r>
          </a:p>
          <a:p>
            <a:pPr marL="774827" lvl="3" indent="-342900" defTabSz="914400" fontAlgn="base">
              <a:spcBef>
                <a:spcPts val="1999"/>
              </a:spcBef>
              <a:buClr>
                <a:srgbClr val="333333"/>
              </a:buClr>
              <a:buFont typeface="WingDings"/>
              <a:buChar char=""/>
            </a:pPr>
            <a:r>
              <a:rPr lang="zh-CN" altLang="en-US" sz="2400" dirty="0">
                <a:solidFill>
                  <a:srgbClr val="004992"/>
                </a:solidFill>
              </a:rPr>
              <a:t>不要太确信你的回忆是真实的。</a:t>
            </a: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C69885CA-5F8F-4724-8634-D36B32BA2857}" type="slidenum">
              <a:rPr lang="zh-CN" altLang="de-DE" smtClean="0">
                <a:latin typeface="SimHei"/>
              </a:rPr>
              <a:pPr/>
              <a:t>79</a:t>
            </a:fld>
            <a:endParaRPr lang="de-DE" altLang="zh-CN">
              <a:latin typeface="SimHei"/>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转向日常生活</a:t>
            </a:r>
            <a:endParaRPr lang="en-US" sz="3600" dirty="0">
              <a:cs typeface="+mn-cs"/>
            </a:endParaRPr>
          </a:p>
        </p:txBody>
      </p:sp>
      <p:sp>
        <p:nvSpPr>
          <p:cNvPr id="8" name="Content Placeholder 7"/>
          <p:cNvSpPr>
            <a:spLocks noGrp="1"/>
          </p:cNvSpPr>
          <p:nvPr>
            <p:ph idx="1"/>
          </p:nvPr>
        </p:nvSpPr>
        <p:spPr/>
        <p:txBody>
          <a:bodyPr/>
          <a:lstStyle/>
          <a:p>
            <a:pPr lvl="0" defTabSz="914400" fontAlgn="base"/>
            <a:r>
              <a:rPr lang="zh-CN" altLang="en-US" sz="2400" b="1" dirty="0">
                <a:solidFill>
                  <a:srgbClr val="333333"/>
                </a:solidFill>
              </a:rPr>
              <a:t>学习目标</a:t>
            </a:r>
            <a:r>
              <a:rPr lang="en-US" altLang="de-DE" sz="2400" b="1" dirty="0">
                <a:solidFill>
                  <a:srgbClr val="333333"/>
                </a:solidFill>
              </a:rPr>
              <a:t>:</a:t>
            </a:r>
          </a:p>
          <a:p>
            <a:pPr marL="342900" lvl="0" indent="-342900" defTabSz="914400" fontAlgn="base">
              <a:buClr>
                <a:srgbClr val="000000"/>
              </a:buClr>
              <a:buFont typeface="WingDings"/>
              <a:buChar char=""/>
            </a:pPr>
            <a:r>
              <a:rPr lang="zh-CN" altLang="en-US" sz="2400" dirty="0">
                <a:solidFill>
                  <a:srgbClr val="004992"/>
                </a:solidFill>
              </a:rPr>
              <a:t>我们的记忆会给我们开玩笑！</a:t>
            </a:r>
            <a:br>
              <a:rPr lang="en-US" altLang="zh-CN" sz="2400" dirty="0">
                <a:solidFill>
                  <a:srgbClr val="004992"/>
                </a:solidFill>
              </a:rPr>
            </a:br>
            <a:r>
              <a:rPr lang="zh-CN" altLang="en-US" sz="2400" dirty="0">
                <a:solidFill>
                  <a:srgbClr val="333333"/>
                </a:solidFill>
              </a:rPr>
              <a:t>尤其对于重要事件（争吵，目击者的证词等等），要牢记：</a:t>
            </a:r>
            <a:br>
              <a:rPr lang="en-US" altLang="zh-CN" sz="2400" dirty="0">
                <a:solidFill>
                  <a:srgbClr val="333333"/>
                </a:solidFill>
              </a:rPr>
            </a:br>
            <a:r>
              <a:rPr lang="zh-CN" altLang="en-US" sz="2400" dirty="0">
                <a:solidFill>
                  <a:srgbClr val="333333"/>
                </a:solidFill>
              </a:rPr>
              <a:t>如果我们</a:t>
            </a:r>
            <a:r>
              <a:rPr lang="zh-CN" altLang="en-US" sz="2400" i="1" dirty="0">
                <a:solidFill>
                  <a:srgbClr val="333333"/>
                </a:solidFill>
              </a:rPr>
              <a:t>不能</a:t>
            </a:r>
            <a:r>
              <a:rPr lang="zh-CN" altLang="en-US" sz="2400" dirty="0">
                <a:solidFill>
                  <a:srgbClr val="333333"/>
                </a:solidFill>
              </a:rPr>
              <a:t>记住某件事情的</a:t>
            </a:r>
            <a:r>
              <a:rPr lang="zh-CN" altLang="en-US" sz="2400" i="1" dirty="0">
                <a:solidFill>
                  <a:srgbClr val="333333"/>
                </a:solidFill>
              </a:rPr>
              <a:t>生动</a:t>
            </a:r>
            <a:r>
              <a:rPr lang="zh-CN" altLang="en-US" sz="2400" dirty="0">
                <a:solidFill>
                  <a:srgbClr val="333333"/>
                </a:solidFill>
              </a:rPr>
              <a:t>细节：</a:t>
            </a:r>
          </a:p>
          <a:p>
            <a:pPr marL="774827" lvl="3" indent="-342900" defTabSz="914400" fontAlgn="base">
              <a:spcBef>
                <a:spcPts val="1999"/>
              </a:spcBef>
              <a:buClr>
                <a:srgbClr val="333333"/>
              </a:buClr>
              <a:buFont typeface="WingDings"/>
              <a:buChar char=""/>
            </a:pPr>
            <a:r>
              <a:rPr lang="zh-CN" altLang="en-US" sz="2400" dirty="0">
                <a:solidFill>
                  <a:srgbClr val="004992"/>
                </a:solidFill>
              </a:rPr>
              <a:t>不要太确信你的回忆是真实的。</a:t>
            </a:r>
          </a:p>
          <a:p>
            <a:pPr marL="774827" lvl="3" indent="-342900" defTabSz="914400" fontAlgn="base">
              <a:spcBef>
                <a:spcPts val="1999"/>
              </a:spcBef>
              <a:buClr>
                <a:srgbClr val="000000"/>
              </a:buClr>
              <a:buFont typeface="WingDings"/>
              <a:buChar char=""/>
            </a:pPr>
            <a:r>
              <a:rPr lang="zh-CN" altLang="en-US" sz="2400" dirty="0">
                <a:solidFill>
                  <a:srgbClr val="004992"/>
                </a:solidFill>
              </a:rPr>
              <a:t>寻找额外的信息（如，目击者）。</a:t>
            </a:r>
            <a:br>
              <a:rPr lang="en-US" altLang="zh-CN" sz="2400" dirty="0">
                <a:solidFill>
                  <a:srgbClr val="004992"/>
                </a:solidFill>
              </a:rPr>
            </a:b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C69885CA-5F8F-4724-8634-D36B32BA2857}" type="slidenum">
              <a:rPr lang="zh-CN" altLang="de-DE" smtClean="0">
                <a:latin typeface="SimHei"/>
              </a:rPr>
              <a:pPr/>
              <a:t>80</a:t>
            </a:fld>
            <a:endParaRPr lang="de-DE" altLang="zh-CN">
              <a:latin typeface="SimHei"/>
            </a:endParaRPr>
          </a:p>
        </p:txBody>
      </p:sp>
    </p:spTree>
    <p:extLst>
      <p:ext uri="{BB962C8B-B14F-4D97-AF65-F5344CB8AC3E}">
        <p14:creationId xmlns:p14="http://schemas.microsoft.com/office/powerpoint/2010/main" val="3278050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转向日常生活</a:t>
            </a:r>
            <a:endParaRPr lang="en-US" sz="3600" dirty="0">
              <a:cs typeface="+mn-cs"/>
            </a:endParaRPr>
          </a:p>
        </p:txBody>
      </p:sp>
      <p:sp>
        <p:nvSpPr>
          <p:cNvPr id="8" name="Content Placeholder 7"/>
          <p:cNvSpPr>
            <a:spLocks noGrp="1"/>
          </p:cNvSpPr>
          <p:nvPr>
            <p:ph idx="1"/>
          </p:nvPr>
        </p:nvSpPr>
        <p:spPr/>
        <p:txBody>
          <a:bodyPr/>
          <a:lstStyle/>
          <a:p>
            <a:pPr lvl="0" defTabSz="914400" fontAlgn="base"/>
            <a:r>
              <a:rPr lang="zh-CN" altLang="en-US" sz="2400" b="1" dirty="0">
                <a:solidFill>
                  <a:srgbClr val="333333"/>
                </a:solidFill>
              </a:rPr>
              <a:t>学习目标</a:t>
            </a:r>
            <a:r>
              <a:rPr lang="en-US" altLang="de-DE" sz="2400" b="1" dirty="0">
                <a:solidFill>
                  <a:srgbClr val="333333"/>
                </a:solidFill>
              </a:rPr>
              <a:t>:</a:t>
            </a:r>
          </a:p>
          <a:p>
            <a:pPr marL="342900" lvl="0" indent="-342900" defTabSz="914400" fontAlgn="base">
              <a:buClr>
                <a:srgbClr val="000000"/>
              </a:buClr>
              <a:buFont typeface="WingDings"/>
              <a:buChar char=""/>
            </a:pPr>
            <a:r>
              <a:rPr lang="zh-CN" altLang="en-US" sz="2400" dirty="0">
                <a:solidFill>
                  <a:srgbClr val="004992"/>
                </a:solidFill>
              </a:rPr>
              <a:t>我们的记忆会给我们开玩笑！</a:t>
            </a:r>
            <a:br>
              <a:rPr lang="en-US" altLang="zh-CN" sz="2400" dirty="0">
                <a:solidFill>
                  <a:srgbClr val="004992"/>
                </a:solidFill>
              </a:rPr>
            </a:br>
            <a:r>
              <a:rPr lang="zh-CN" altLang="en-US" sz="2400" dirty="0">
                <a:solidFill>
                  <a:srgbClr val="333333"/>
                </a:solidFill>
              </a:rPr>
              <a:t>尤其对于重要事件（争吵，目击者的证词等等），要牢记：</a:t>
            </a:r>
            <a:br>
              <a:rPr lang="en-US" altLang="zh-CN" sz="2400" dirty="0">
                <a:solidFill>
                  <a:srgbClr val="333333"/>
                </a:solidFill>
              </a:rPr>
            </a:br>
            <a:r>
              <a:rPr lang="zh-CN" altLang="en-US" sz="2400" dirty="0">
                <a:solidFill>
                  <a:srgbClr val="333333"/>
                </a:solidFill>
              </a:rPr>
              <a:t>如果我们</a:t>
            </a:r>
            <a:r>
              <a:rPr lang="zh-CN" altLang="en-US" sz="2400" i="1" dirty="0">
                <a:solidFill>
                  <a:srgbClr val="333333"/>
                </a:solidFill>
              </a:rPr>
              <a:t>不能</a:t>
            </a:r>
            <a:r>
              <a:rPr lang="zh-CN" altLang="en-US" sz="2400" dirty="0">
                <a:solidFill>
                  <a:srgbClr val="333333"/>
                </a:solidFill>
              </a:rPr>
              <a:t>记住某件事情的</a:t>
            </a:r>
            <a:r>
              <a:rPr lang="zh-CN" altLang="en-US" sz="2400" i="1" dirty="0">
                <a:solidFill>
                  <a:srgbClr val="333333"/>
                </a:solidFill>
              </a:rPr>
              <a:t>生动</a:t>
            </a:r>
            <a:r>
              <a:rPr lang="zh-CN" altLang="en-US" sz="2400" dirty="0">
                <a:solidFill>
                  <a:srgbClr val="333333"/>
                </a:solidFill>
              </a:rPr>
              <a:t>细节：</a:t>
            </a:r>
          </a:p>
          <a:p>
            <a:pPr marL="774827" lvl="3" indent="-342900" defTabSz="914400" fontAlgn="base">
              <a:spcBef>
                <a:spcPts val="1999"/>
              </a:spcBef>
              <a:buClr>
                <a:srgbClr val="333333"/>
              </a:buClr>
              <a:buFont typeface="WingDings"/>
              <a:buChar char=""/>
            </a:pPr>
            <a:r>
              <a:rPr lang="zh-CN" altLang="en-US" sz="2400" dirty="0">
                <a:solidFill>
                  <a:srgbClr val="004992"/>
                </a:solidFill>
              </a:rPr>
              <a:t>不要太确信你的回忆是真实的。</a:t>
            </a:r>
          </a:p>
          <a:p>
            <a:pPr marL="774827" lvl="3" indent="-342900" defTabSz="914400" fontAlgn="base">
              <a:spcBef>
                <a:spcPts val="1999"/>
              </a:spcBef>
              <a:buClr>
                <a:srgbClr val="000000"/>
              </a:buClr>
              <a:buFont typeface="WingDings"/>
              <a:buChar char=""/>
            </a:pPr>
            <a:r>
              <a:rPr lang="zh-CN" altLang="en-US" sz="2400" dirty="0">
                <a:solidFill>
                  <a:srgbClr val="004992"/>
                </a:solidFill>
              </a:rPr>
              <a:t>寻找额外的信息（如，目击者）。</a:t>
            </a:r>
            <a:br>
              <a:rPr lang="en-US" altLang="zh-CN" sz="2400" dirty="0">
                <a:solidFill>
                  <a:srgbClr val="004992"/>
                </a:solidFill>
              </a:rPr>
            </a:br>
            <a:r>
              <a:rPr lang="zh-CN" altLang="en-US" sz="2400" u="sng" dirty="0">
                <a:solidFill>
                  <a:srgbClr val="333333"/>
                </a:solidFill>
              </a:rPr>
              <a:t>例如</a:t>
            </a:r>
            <a:r>
              <a:rPr lang="en-US" altLang="de-DE" sz="2400" dirty="0">
                <a:solidFill>
                  <a:srgbClr val="333333"/>
                </a:solidFill>
              </a:rPr>
              <a:t>: </a:t>
            </a:r>
            <a:r>
              <a:rPr lang="zh-CN" altLang="en-US" sz="2400" dirty="0">
                <a:solidFill>
                  <a:srgbClr val="333333"/>
                </a:solidFill>
              </a:rPr>
              <a:t>你和某人争吵过，模糊地记得他</a:t>
            </a:r>
            <a:r>
              <a:rPr lang="en-US" altLang="zh-CN" sz="2400" dirty="0">
                <a:solidFill>
                  <a:srgbClr val="333333"/>
                </a:solidFill>
              </a:rPr>
              <a:t>/</a:t>
            </a:r>
            <a:r>
              <a:rPr lang="zh-CN" altLang="en-US" sz="2400" dirty="0">
                <a:solidFill>
                  <a:srgbClr val="333333"/>
                </a:solidFill>
              </a:rPr>
              <a:t>她用言语侮辱过你。想想你的记忆也许在给你开玩笑或者你的回忆可能被扭曲了。此外，问问当时在现场的人。</a:t>
            </a: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C69885CA-5F8F-4724-8634-D36B32BA2857}" type="slidenum">
              <a:rPr lang="zh-CN" altLang="de-DE" smtClean="0">
                <a:latin typeface="SimHei"/>
              </a:rPr>
              <a:pPr/>
              <a:t>81</a:t>
            </a:fld>
            <a:endParaRPr lang="de-DE" altLang="zh-CN">
              <a:latin typeface="SimHei"/>
            </a:endParaRPr>
          </a:p>
        </p:txBody>
      </p:sp>
    </p:spTree>
    <p:extLst>
      <p:ext uri="{BB962C8B-B14F-4D97-AF65-F5344CB8AC3E}">
        <p14:creationId xmlns:p14="http://schemas.microsoft.com/office/powerpoint/2010/main" val="23132717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zh-CN" altLang="en-US" sz="3600" dirty="0">
                <a:solidFill>
                  <a:srgbClr val="004992"/>
                </a:solidFill>
                <a:cs typeface="+mn-cs"/>
              </a:rPr>
              <a:t>如何对待精神疾病？</a:t>
            </a:r>
            <a:endParaRPr lang="en-US" sz="3600" dirty="0">
              <a:solidFill>
                <a:srgbClr val="004992"/>
              </a:solidFill>
              <a:cs typeface="+mn-cs"/>
            </a:endParaRPr>
          </a:p>
        </p:txBody>
      </p:sp>
      <p:sp>
        <p:nvSpPr>
          <p:cNvPr id="8" name="Content Placeholder 7"/>
          <p:cNvSpPr>
            <a:spLocks noGrp="1"/>
          </p:cNvSpPr>
          <p:nvPr>
            <p:ph idx="1"/>
          </p:nvPr>
        </p:nvSpPr>
        <p:spPr/>
        <p:txBody>
          <a:bodyPr/>
          <a:lstStyle/>
          <a:p>
            <a:pPr lvl="0" defTabSz="914377"/>
            <a:r>
              <a:rPr lang="zh-CN" altLang="en-US" sz="2400" dirty="0">
                <a:solidFill>
                  <a:srgbClr val="333333"/>
                </a:solidFill>
              </a:rPr>
              <a:t>精神病发作时，患者倾向于记忆根本不曾发生过的事情或以不同方式发生的事情。</a:t>
            </a: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C69885CA-5F8F-4724-8634-D36B32BA2857}" type="slidenum">
              <a:rPr lang="zh-CN" altLang="de-DE" smtClean="0">
                <a:latin typeface="SimHei"/>
              </a:rPr>
              <a:pPr/>
              <a:t>82</a:t>
            </a:fld>
            <a:endParaRPr lang="de-DE" altLang="zh-CN">
              <a:latin typeface="SimHei"/>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zh-CN" altLang="en-US" sz="3600" dirty="0">
                <a:solidFill>
                  <a:srgbClr val="004992"/>
                </a:solidFill>
                <a:cs typeface="+mn-cs"/>
              </a:rPr>
              <a:t>如何对待精神疾病？</a:t>
            </a:r>
            <a:endParaRPr lang="en-US" sz="3600" dirty="0">
              <a:solidFill>
                <a:srgbClr val="004992"/>
              </a:solidFill>
              <a:cs typeface="+mn-cs"/>
            </a:endParaRPr>
          </a:p>
        </p:txBody>
      </p:sp>
      <p:sp>
        <p:nvSpPr>
          <p:cNvPr id="8" name="Content Placeholder 7"/>
          <p:cNvSpPr>
            <a:spLocks noGrp="1"/>
          </p:cNvSpPr>
          <p:nvPr>
            <p:ph idx="1"/>
          </p:nvPr>
        </p:nvSpPr>
        <p:spPr/>
        <p:txBody>
          <a:bodyPr/>
          <a:lstStyle/>
          <a:p>
            <a:pPr lvl="0" defTabSz="914377"/>
            <a:r>
              <a:rPr lang="zh-CN" altLang="en-US" sz="2400" dirty="0">
                <a:solidFill>
                  <a:srgbClr val="333333"/>
                </a:solidFill>
              </a:rPr>
              <a:t>精神病发作时，患者倾向于记忆根本不曾发生过的事情或以不同方式发生的事情。</a:t>
            </a:r>
          </a:p>
          <a:p>
            <a:pPr lvl="0" defTabSz="914377"/>
            <a:r>
              <a:rPr lang="zh-CN" altLang="en-US" sz="2400" dirty="0">
                <a:solidFill>
                  <a:srgbClr val="004992"/>
                </a:solidFill>
              </a:rPr>
              <a:t>举例：</a:t>
            </a:r>
            <a:r>
              <a:rPr lang="zh-CN" altLang="en-US" sz="2400" dirty="0">
                <a:solidFill>
                  <a:srgbClr val="333333"/>
                </a:solidFill>
              </a:rPr>
              <a:t>小王记得曾被招募参与恐怖袭击。</a:t>
            </a:r>
          </a:p>
          <a:p>
            <a:pPr lvl="0" defTabSz="914377"/>
            <a:r>
              <a:rPr lang="zh-CN" altLang="en-US" sz="2400" dirty="0">
                <a:solidFill>
                  <a:srgbClr val="004992"/>
                </a:solidFill>
              </a:rPr>
              <a:t>背景：</a:t>
            </a:r>
            <a:r>
              <a:rPr lang="zh-CN" altLang="en-US" sz="2400" dirty="0">
                <a:solidFill>
                  <a:srgbClr val="333333"/>
                </a:solidFill>
              </a:rPr>
              <a:t>一个中东长相的男子上了巴士，问小王她旁边的座位是否有人坐。她错误地把这解释为招募其加入的密码。这种错误解释在她的记忆中被进一步修饰，例如，这个男子递给她一个信封，并自我介</a:t>
            </a:r>
            <a:r>
              <a:rPr lang="zh-CN" altLang="en-US" sz="2400">
                <a:solidFill>
                  <a:srgbClr val="333333"/>
                </a:solidFill>
              </a:rPr>
              <a:t>绍叫“艾力”（</a:t>
            </a:r>
            <a:r>
              <a:rPr lang="zh-CN" altLang="en-US" sz="2400" dirty="0">
                <a:solidFill>
                  <a:srgbClr val="333333"/>
                </a:solidFill>
              </a:rPr>
              <a:t>这些细节并不是故意被加入的）。</a:t>
            </a: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C69885CA-5F8F-4724-8634-D36B32BA2857}" type="slidenum">
              <a:rPr lang="zh-CN" altLang="de-DE" smtClean="0">
                <a:latin typeface="SimHei"/>
              </a:rPr>
              <a:pPr/>
              <a:t>83</a:t>
            </a:fld>
            <a:endParaRPr lang="de-DE" altLang="zh-CN">
              <a:latin typeface="SimHei"/>
            </a:endParaRPr>
          </a:p>
        </p:txBody>
      </p:sp>
    </p:spTree>
    <p:extLst>
      <p:ext uri="{BB962C8B-B14F-4D97-AF65-F5344CB8AC3E}">
        <p14:creationId xmlns:p14="http://schemas.microsoft.com/office/powerpoint/2010/main" val="13777354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zh-CN" altLang="en-US" sz="3600" dirty="0">
                <a:solidFill>
                  <a:srgbClr val="004992"/>
                </a:solidFill>
                <a:cs typeface="+mn-cs"/>
              </a:rPr>
              <a:t>如何对待精神疾病？</a:t>
            </a:r>
            <a:endParaRPr lang="en-US" sz="3600" dirty="0">
              <a:solidFill>
                <a:srgbClr val="004992"/>
              </a:solidFill>
              <a:cs typeface="+mn-cs"/>
            </a:endParaRPr>
          </a:p>
        </p:txBody>
      </p:sp>
      <p:sp>
        <p:nvSpPr>
          <p:cNvPr id="8" name="Content Placeholder 7"/>
          <p:cNvSpPr>
            <a:spLocks noGrp="1"/>
          </p:cNvSpPr>
          <p:nvPr>
            <p:ph idx="1"/>
          </p:nvPr>
        </p:nvSpPr>
        <p:spPr/>
        <p:txBody>
          <a:bodyPr/>
          <a:lstStyle/>
          <a:p>
            <a:pPr lvl="0" defTabSz="914377"/>
            <a:r>
              <a:rPr lang="zh-CN" altLang="en-US" sz="2400" dirty="0">
                <a:solidFill>
                  <a:srgbClr val="333333"/>
                </a:solidFill>
              </a:rPr>
              <a:t>精神病发作时，患者倾向于记忆根本不曾发生过的事情或以不同方式发生的事情。</a:t>
            </a:r>
          </a:p>
          <a:p>
            <a:pPr lvl="0" defTabSz="914377"/>
            <a:r>
              <a:rPr lang="zh-CN" altLang="en-US" sz="2400" dirty="0">
                <a:solidFill>
                  <a:srgbClr val="004992"/>
                </a:solidFill>
              </a:rPr>
              <a:t>举例：</a:t>
            </a:r>
            <a:r>
              <a:rPr lang="zh-CN" altLang="en-US" sz="2400" dirty="0">
                <a:solidFill>
                  <a:srgbClr val="333333"/>
                </a:solidFill>
              </a:rPr>
              <a:t>小王记得曾被招募参与恐怖袭击。</a:t>
            </a:r>
          </a:p>
          <a:p>
            <a:pPr lvl="0" defTabSz="914377"/>
            <a:r>
              <a:rPr lang="zh-CN" altLang="en-US" sz="2400" dirty="0">
                <a:solidFill>
                  <a:srgbClr val="004992"/>
                </a:solidFill>
              </a:rPr>
              <a:t>背景：</a:t>
            </a:r>
            <a:r>
              <a:rPr lang="zh-CN" altLang="en-US" sz="2400" dirty="0">
                <a:solidFill>
                  <a:srgbClr val="333333"/>
                </a:solidFill>
              </a:rPr>
              <a:t>一个中东长相的男子上了巴士，问小王她旁边的座位是否有人坐。她错误地把这解释为招募其加入的密码。这种错误解释在她的记忆中被进一步修饰，例如，这个男子递给她一个信封，并自我介</a:t>
            </a:r>
            <a:r>
              <a:rPr lang="zh-CN" altLang="en-US" sz="2400">
                <a:solidFill>
                  <a:srgbClr val="333333"/>
                </a:solidFill>
              </a:rPr>
              <a:t>绍叫“艾力”（</a:t>
            </a:r>
            <a:r>
              <a:rPr lang="zh-CN" altLang="en-US" sz="2400" dirty="0">
                <a:solidFill>
                  <a:srgbClr val="333333"/>
                </a:solidFill>
              </a:rPr>
              <a:t>这些细节并不是故意被加入的）。</a:t>
            </a:r>
          </a:p>
          <a:p>
            <a:pPr lvl="0" defTabSz="914377"/>
            <a:r>
              <a:rPr lang="zh-CN" altLang="en-US" sz="2400" dirty="0">
                <a:solidFill>
                  <a:srgbClr val="333333"/>
                </a:solidFill>
              </a:rPr>
              <a:t>当一个人害怕时或处于压力之下时错误记忆就可能产生。在下结论之前：认真考虑你的假设是否是客</a:t>
            </a:r>
            <a:r>
              <a:rPr lang="zh-CN" altLang="en-US" sz="2400">
                <a:solidFill>
                  <a:srgbClr val="333333"/>
                </a:solidFill>
              </a:rPr>
              <a:t>观的，有</a:t>
            </a:r>
            <a:r>
              <a:rPr lang="zh-CN" altLang="en-US" sz="2400" dirty="0">
                <a:solidFill>
                  <a:srgbClr val="333333"/>
                </a:solidFill>
              </a:rPr>
              <a:t>事实依据的！此外要考虑这一点：和真实记忆相比，错误记忆通常是模糊的！</a:t>
            </a: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C69885CA-5F8F-4724-8634-D36B32BA2857}" type="slidenum">
              <a:rPr lang="zh-CN" altLang="de-DE" smtClean="0">
                <a:latin typeface="SimHei"/>
              </a:rPr>
              <a:pPr/>
              <a:t>84</a:t>
            </a:fld>
            <a:endParaRPr lang="de-DE" altLang="zh-CN">
              <a:latin typeface="SimHei"/>
            </a:endParaRPr>
          </a:p>
        </p:txBody>
      </p:sp>
    </p:spTree>
    <p:extLst>
      <p:ext uri="{BB962C8B-B14F-4D97-AF65-F5344CB8AC3E}">
        <p14:creationId xmlns:p14="http://schemas.microsoft.com/office/powerpoint/2010/main" val="17051610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sz="3600" dirty="0">
                <a:cs typeface="+mn-cs"/>
              </a:rPr>
              <a:t>感谢您的参与</a:t>
            </a:r>
            <a:r>
              <a:rPr lang="en-US" altLang="zh-CN" sz="3600" dirty="0">
                <a:cs typeface="+mn-cs"/>
              </a:rPr>
              <a:t>!</a:t>
            </a:r>
            <a:endParaRPr lang="en-US" altLang="ja-JP" sz="3600" dirty="0">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給訓練員</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zh-CN" altLang="en-US" dirty="0">
                <a:solidFill>
                  <a:srgbClr val="004992"/>
                </a:solidFill>
              </a:rPr>
              <a:t>请分发工作表。介绍我们的应用程序</a:t>
            </a:r>
            <a:r>
              <a:rPr lang="en-US" altLang="zh-CN" dirty="0">
                <a:solidFill>
                  <a:srgbClr val="004992"/>
                </a:solidFill>
              </a:rPr>
              <a:t>COGITO</a:t>
            </a:r>
            <a:r>
              <a:rPr lang="zh-CN" altLang="en-US" dirty="0">
                <a:solidFill>
                  <a:srgbClr val="004992"/>
                </a:solidFill>
              </a:rPr>
              <a:t>（免费下载）。</a:t>
            </a:r>
            <a:endParaRPr lang="en-US" altLang="ko-KR" dirty="0">
              <a:solidFill>
                <a:srgbClr val="004992"/>
              </a:solidFill>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8" name="Slide Number Placeholder 7"/>
          <p:cNvSpPr>
            <a:spLocks noGrp="1"/>
          </p:cNvSpPr>
          <p:nvPr>
            <p:ph type="sldNum" sz="quarter" idx="12"/>
          </p:nvPr>
        </p:nvSpPr>
        <p:spPr/>
        <p:txBody>
          <a:bodyPr/>
          <a:lstStyle/>
          <a:p>
            <a:fld id="{C69885CA-5F8F-4724-8634-D36B32BA2857}" type="slidenum">
              <a:rPr lang="zh-CN" altLang="de-DE" smtClean="0">
                <a:latin typeface="SimHei"/>
              </a:rPr>
              <a:pPr/>
              <a:t>85</a:t>
            </a:fld>
            <a:endParaRPr lang="de-DE" altLang="zh-CN">
              <a:latin typeface="SimHei"/>
            </a:endParaRPr>
          </a:p>
        </p:txBody>
      </p:sp>
    </p:spTree>
    <p:extLst>
      <p:ext uri="{BB962C8B-B14F-4D97-AF65-F5344CB8AC3E}">
        <p14:creationId xmlns:p14="http://schemas.microsoft.com/office/powerpoint/2010/main" val="347554704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784260544"/>
              </p:ext>
            </p:extLst>
          </p:nvPr>
        </p:nvGraphicFramePr>
        <p:xfrm>
          <a:off x="408954" y="2011680"/>
          <a:ext cx="11375999" cy="43586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Robbery/</a:t>
                      </a:r>
                      <a:r>
                        <a:rPr kumimoji="0" lang="en-GB" sz="1000" b="0" i="0" u="none" strike="noStrike" cap="none" normalizeH="0" baseline="0" dirty="0" err="1">
                          <a:ln>
                            <a:noFill/>
                          </a:ln>
                          <a:solidFill>
                            <a:srgbClr val="333333"/>
                          </a:solidFill>
                          <a:effectLst/>
                          <a:latin typeface="+mn-lt"/>
                          <a:ea typeface="+mn-ea"/>
                          <a:cs typeface="+mn-cs"/>
                        </a:rPr>
                        <a:t>Raub</a:t>
                      </a:r>
                      <a:r>
                        <a:rPr kumimoji="0" lang="en-GB" sz="1000" b="0" i="0" u="none" strike="noStrike" cap="none" normalizeH="0" baseline="0" dirty="0">
                          <a:ln>
                            <a:noFill/>
                          </a:ln>
                          <a:solidFill>
                            <a:srgbClr val="333333"/>
                          </a:solidFill>
                          <a:effectLst/>
                          <a:latin typeface="+mn-lt"/>
                          <a:ea typeface="+mn-ea"/>
                          <a:cs typeface="+mn-cs"/>
                        </a:rPr>
                        <a:t>, Beach/Strand, Pool, Bank, Camping, Living room/</a:t>
                      </a:r>
                      <a:r>
                        <a:rPr kumimoji="0" lang="en-GB" sz="1000" b="0" i="0" u="none" strike="noStrike" cap="none" normalizeH="0" baseline="0" dirty="0" err="1">
                          <a:ln>
                            <a:noFill/>
                          </a:ln>
                          <a:solidFill>
                            <a:srgbClr val="333333"/>
                          </a:solidFill>
                          <a:effectLst/>
                          <a:latin typeface="+mn-lt"/>
                          <a:ea typeface="+mn-ea"/>
                          <a:cs typeface="+mn-cs"/>
                        </a:rPr>
                        <a:t>Wohnzimmer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Footer Placeholder 6"/>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8" name="Slide Number Placeholder 7"/>
          <p:cNvSpPr>
            <a:spLocks noGrp="1"/>
          </p:cNvSpPr>
          <p:nvPr>
            <p:ph type="sldNum" sz="quarter" idx="12"/>
          </p:nvPr>
        </p:nvSpPr>
        <p:spPr/>
        <p:txBody>
          <a:bodyPr/>
          <a:lstStyle/>
          <a:p>
            <a:fld id="{AF5422BD-7058-4474-9727-AD6BDAA94606}" type="slidenum">
              <a:rPr lang="zh-CN" altLang="de-DE" smtClean="0">
                <a:latin typeface="SimHei"/>
              </a:rPr>
              <a:pPr/>
              <a:t>86</a:t>
            </a:fld>
            <a:endParaRPr lang="de-DE" altLang="zh-CN">
              <a:latin typeface="SimHei"/>
            </a:endParaRPr>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a:t>
            </a:r>
            <a:r>
              <a:rPr lang="en-GB" altLang="de-DE" sz="1200">
                <a:solidFill>
                  <a:srgbClr val="333333"/>
                </a:solidFill>
                <a:latin typeface="+mn-lt"/>
                <a:ea typeface="+mn-ea"/>
                <a:cs typeface="+mn-cs"/>
              </a:rPr>
              <a:t>the “fair use” </a:t>
            </a:r>
            <a:r>
              <a:rPr lang="en-GB" altLang="de-DE" sz="1200" dirty="0">
                <a:solidFill>
                  <a:srgbClr val="333333"/>
                </a:solidFill>
                <a:latin typeface="+mn-lt"/>
                <a:ea typeface="+mn-ea"/>
                <a:cs typeface="+mn-cs"/>
              </a:rPr>
              <a:t>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4"/>
          <p:cNvSpPr txBox="1">
            <a:spLocks noChangeArrowheads="1"/>
          </p:cNvSpPr>
          <p:nvPr/>
        </p:nvSpPr>
        <p:spPr bwMode="auto">
          <a:xfrm>
            <a:off x="408955" y="5703639"/>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zh-CN" altLang="en-US" sz="2400">
                <a:solidFill>
                  <a:srgbClr val="333333"/>
                </a:solidFill>
                <a:latin typeface="SimHei"/>
              </a:rPr>
              <a:t>举例</a:t>
            </a:r>
            <a:r>
              <a:rPr lang="en-US" altLang="zh-CN" sz="2400">
                <a:solidFill>
                  <a:srgbClr val="333333"/>
                </a:solidFill>
                <a:latin typeface="SimHei"/>
              </a:rPr>
              <a:t>: 3 </a:t>
            </a:r>
            <a:r>
              <a:rPr lang="zh-CN" altLang="en-US" sz="2400">
                <a:solidFill>
                  <a:srgbClr val="333333"/>
                </a:solidFill>
                <a:latin typeface="SimHei"/>
              </a:rPr>
              <a:t>位画家为同一个西班牙乡村广场作画</a:t>
            </a:r>
            <a:r>
              <a:rPr lang="en-US" altLang="zh-CN" sz="2400">
                <a:solidFill>
                  <a:srgbClr val="333333"/>
                </a:solidFill>
                <a:latin typeface="SimHei"/>
              </a:rPr>
              <a:t>...</a:t>
            </a:r>
            <a:endParaRPr lang="fr-FR" altLang="de-DE" sz="2400" b="0" dirty="0">
              <a:solidFill>
                <a:srgbClr val="333333"/>
              </a:solidFill>
              <a:latin typeface="SimHei"/>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fld id="{F1487042-DB09-4366-9162-84997383DAA4}" type="slidenum">
              <a:rPr lang="zh-CN" altLang="de-DE" smtClean="0">
                <a:latin typeface="SimHei"/>
              </a:rPr>
              <a:pPr/>
              <a:t>87</a:t>
            </a:fld>
            <a:endParaRPr lang="de-DE" altLang="zh-CN">
              <a:latin typeface="SimHei"/>
            </a:endParaRPr>
          </a:p>
        </p:txBody>
      </p:sp>
      <p:sp>
        <p:nvSpPr>
          <p:cNvPr id="10" name="Title 9"/>
          <p:cNvSpPr>
            <a:spLocks noGrp="1"/>
          </p:cNvSpPr>
          <p:nvPr>
            <p:ph type="title"/>
          </p:nvPr>
        </p:nvSpPr>
        <p:spPr/>
        <p:txBody>
          <a:bodyPr/>
          <a:lstStyle/>
          <a:p>
            <a:r>
              <a:rPr lang="zh-CN" altLang="en-US" sz="3600">
                <a:solidFill>
                  <a:srgbClr val="004992"/>
                </a:solidFill>
                <a:cs typeface="+mn-cs"/>
              </a:rPr>
              <a:t>我们看到并记住了同样的东西吗</a:t>
            </a:r>
            <a:r>
              <a:rPr lang="en-US" altLang="zh-CN" sz="3600">
                <a:solidFill>
                  <a:srgbClr val="004992"/>
                </a:solidFill>
                <a:cs typeface="+mn-cs"/>
              </a:rPr>
              <a:t>?</a:t>
            </a:r>
            <a:endParaRPr lang="en-US" sz="3600" dirty="0">
              <a:solidFill>
                <a:srgbClr val="004992"/>
              </a:solidFill>
              <a:cs typeface="+mn-cs"/>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89445"/>
          <p:cNvSpPr txBox="1">
            <a:spLocks noChangeArrowheads="1"/>
          </p:cNvSpPr>
          <p:nvPr/>
        </p:nvSpPr>
        <p:spPr bwMode="auto">
          <a:xfrm>
            <a:off x="4558275" y="5661248"/>
            <a:ext cx="3041360"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Calibri" panose="020F0502020204030204" pitchFamily="34" charset="0"/>
                <a:cs typeface="Calibri" panose="020F0502020204030204" pitchFamily="34" charset="0"/>
              </a:rPr>
              <a:t>Helmut Schack</a:t>
            </a:r>
          </a:p>
        </p:txBody>
      </p:sp>
      <p:sp>
        <p:nvSpPr>
          <p:cNvPr id="18" name="Caption_189443"/>
          <p:cNvSpPr txBox="1">
            <a:spLocks noChangeArrowheads="1"/>
          </p:cNvSpPr>
          <p:nvPr/>
        </p:nvSpPr>
        <p:spPr bwMode="auto">
          <a:xfrm>
            <a:off x="8068678" y="5661248"/>
            <a:ext cx="3680277"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Calibri" panose="020F0502020204030204" pitchFamily="34" charset="0"/>
                <a:cs typeface="Calibri" panose="020F0502020204030204" pitchFamily="34" charset="0"/>
              </a:rPr>
              <a:t>Bernd Hampel</a:t>
            </a:r>
          </a:p>
        </p:txBody>
      </p:sp>
      <p:sp>
        <p:nvSpPr>
          <p:cNvPr id="19" name="Caption_189444"/>
          <p:cNvSpPr txBox="1">
            <a:spLocks noChangeArrowheads="1"/>
          </p:cNvSpPr>
          <p:nvPr/>
        </p:nvSpPr>
        <p:spPr bwMode="auto">
          <a:xfrm>
            <a:off x="408955" y="5661247"/>
            <a:ext cx="3361908"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Calibri" panose="020F0502020204030204" pitchFamily="34" charset="0"/>
                <a:cs typeface="Calibri" panose="020F0502020204030204" pitchFamily="34" charset="0"/>
              </a:rPr>
              <a:t>Andreas Weißgerber</a:t>
            </a:r>
          </a:p>
        </p:txBody>
      </p:sp>
      <p:sp>
        <p:nvSpPr>
          <p:cNvPr id="7" name="Title 6"/>
          <p:cNvSpPr>
            <a:spLocks noGrp="1"/>
          </p:cNvSpPr>
          <p:nvPr>
            <p:ph type="title"/>
          </p:nvPr>
        </p:nvSpPr>
        <p:spPr/>
        <p:txBody>
          <a:bodyPr/>
          <a:lstStyle/>
          <a:p>
            <a:r>
              <a:rPr lang="zh-CN" altLang="en-US" sz="3600">
                <a:solidFill>
                  <a:srgbClr val="004992"/>
                </a:solidFill>
                <a:cs typeface="+mn-cs"/>
              </a:rPr>
              <a:t>请看这三幅画的差别，例如，大小和颜色差异</a:t>
            </a:r>
            <a:r>
              <a:rPr lang="en-US" altLang="zh-CN" sz="3600">
                <a:solidFill>
                  <a:srgbClr val="004992"/>
                </a:solidFill>
                <a:cs typeface="+mn-cs"/>
              </a:rPr>
              <a:t>!</a:t>
            </a:r>
            <a:r>
              <a:rPr lang="zh-CN" altLang="en-US" sz="3600">
                <a:solidFill>
                  <a:srgbClr val="004992"/>
                </a:solidFill>
                <a:cs typeface="+mn-cs"/>
              </a:rPr>
              <a:t>哪些事物被描绘得不同或者被遗漏了？</a:t>
            </a:r>
            <a:endParaRPr lang="en-US" sz="3600">
              <a:solidFill>
                <a:srgbClr val="004992"/>
              </a:solidFill>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fld id="{F1487042-DB09-4366-9162-84997383DAA4}" type="slidenum">
              <a:rPr lang="zh-CN" altLang="de-DE" smtClean="0">
                <a:latin typeface="SimHei"/>
              </a:rPr>
              <a:pPr/>
              <a:t>88</a:t>
            </a:fld>
            <a:endParaRPr lang="de-DE" altLang="zh-CN">
              <a:latin typeface="SimHei"/>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Caption_189444"/>
          <p:cNvSpPr txBox="1">
            <a:spLocks noChangeArrowheads="1"/>
          </p:cNvSpPr>
          <p:nvPr/>
        </p:nvSpPr>
        <p:spPr bwMode="auto">
          <a:xfrm>
            <a:off x="408955" y="5661248"/>
            <a:ext cx="3361908" cy="954107"/>
          </a:xfrm>
          <a:prstGeom prst="rect">
            <a:avLst/>
          </a:prstGeom>
          <a:noFill/>
          <a:ln w="9525">
            <a:noFill/>
            <a:miter lim="800000"/>
            <a:headEnd/>
            <a:tailEnd/>
          </a:ln>
        </p:spPr>
        <p:txBody>
          <a:bodyPr>
            <a:spAutoFit/>
          </a:bodyPr>
          <a:lstStyle/>
          <a:p>
            <a:pPr algn="ctr" eaLnBrk="1" hangingPunct="1">
              <a:spcBef>
                <a:spcPct val="50000"/>
              </a:spcBef>
              <a:defRPr/>
            </a:pPr>
            <a:r>
              <a:rPr lang="en-US" sz="1400" b="0" dirty="0">
                <a:latin typeface="Calibri" panose="020F0502020204030204" pitchFamily="34" charset="0"/>
                <a:cs typeface="Calibri" panose="020F0502020204030204" pitchFamily="34" charset="0"/>
              </a:rPr>
              <a:t>Andreas </a:t>
            </a:r>
            <a:r>
              <a:rPr lang="en-US" sz="1400" b="0" dirty="0" err="1">
                <a:latin typeface="Calibri" panose="020F0502020204030204" pitchFamily="34" charset="0"/>
                <a:cs typeface="Calibri" panose="020F0502020204030204" pitchFamily="34" charset="0"/>
              </a:rPr>
              <a:t>Weißgerber</a:t>
            </a:r>
            <a:r>
              <a:rPr lang="en-US" sz="1400" b="0" dirty="0">
                <a:latin typeface="Calibri" panose="020F0502020204030204" pitchFamily="34" charset="0"/>
                <a:cs typeface="Calibri" panose="020F0502020204030204" pitchFamily="34" charset="0"/>
              </a:rPr>
              <a:t>: </a:t>
            </a:r>
            <a:r>
              <a:rPr lang="ja-JP" altLang="en-US" sz="1400" b="0" dirty="0"/>
              <a:t>这个乡村广场的颜色非常丰富，右边的粉色房子</a:t>
            </a:r>
            <a:r>
              <a:rPr lang="en-US" altLang="ja-JP" sz="1400" b="0" dirty="0"/>
              <a:t>(</a:t>
            </a:r>
            <a:r>
              <a:rPr lang="ja-JP" altLang="en-US" sz="1400" b="0" dirty="0"/>
              <a:t>箭头所指之处</a:t>
            </a:r>
            <a:r>
              <a:rPr lang="en-US" altLang="ja-JP" sz="1400" b="0" dirty="0"/>
              <a:t>)</a:t>
            </a:r>
            <a:r>
              <a:rPr lang="ja-JP" altLang="en-US" sz="1400" b="0" dirty="0"/>
              <a:t>在</a:t>
            </a:r>
            <a:r>
              <a:rPr lang="en-US" sz="1400" b="0" dirty="0">
                <a:latin typeface="Calibri" panose="020F0502020204030204" pitchFamily="34" charset="0"/>
                <a:cs typeface="Calibri" panose="020F0502020204030204" pitchFamily="34" charset="0"/>
              </a:rPr>
              <a:t>Hampel</a:t>
            </a:r>
            <a:r>
              <a:rPr lang="ja-JP" altLang="en-US" sz="1400" b="0" dirty="0"/>
              <a:t>先生的画作中是紫色，在</a:t>
            </a:r>
            <a:r>
              <a:rPr lang="en-US" sz="1400" b="0" dirty="0"/>
              <a:t>Schack</a:t>
            </a:r>
            <a:r>
              <a:rPr lang="ja-JP" altLang="en-US" sz="1400" b="0" dirty="0"/>
              <a:t>先生的画作中是红色。</a:t>
            </a:r>
            <a:endParaRPr lang="de-DE" sz="1400" b="0" i="1" dirty="0">
              <a:solidFill>
                <a:srgbClr val="FF0000"/>
              </a:solidFill>
            </a:endParaRPr>
          </a:p>
        </p:txBody>
      </p:sp>
      <p:pic>
        <p:nvPicPr>
          <p:cNvPr id="20"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Caption_38"/>
          <p:cNvCxnSpPr>
            <a:cxnSpLocks noChangeShapeType="1"/>
          </p:cNvCxnSpPr>
          <p:nvPr/>
        </p:nvCxnSpPr>
        <p:spPr bwMode="auto">
          <a:xfrm flipV="1">
            <a:off x="6241281" y="3895837"/>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4" name="Caption_37"/>
          <p:cNvCxnSpPr>
            <a:cxnSpLocks noChangeShapeType="1"/>
          </p:cNvCxnSpPr>
          <p:nvPr/>
        </p:nvCxnSpPr>
        <p:spPr bwMode="auto">
          <a:xfrm flipV="1">
            <a:off x="10274051" y="4526979"/>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5" name="Caption_36"/>
          <p:cNvCxnSpPr>
            <a:cxnSpLocks noChangeShapeType="1"/>
          </p:cNvCxnSpPr>
          <p:nvPr/>
        </p:nvCxnSpPr>
        <p:spPr bwMode="auto">
          <a:xfrm flipV="1">
            <a:off x="2569195" y="4183175"/>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9" name="Caption_189445"/>
          <p:cNvSpPr txBox="1">
            <a:spLocks noChangeArrowheads="1"/>
          </p:cNvSpPr>
          <p:nvPr/>
        </p:nvSpPr>
        <p:spPr bwMode="auto">
          <a:xfrm>
            <a:off x="4558275" y="5661248"/>
            <a:ext cx="3041360" cy="523220"/>
          </a:xfrm>
          <a:prstGeom prst="rect">
            <a:avLst/>
          </a:prstGeom>
          <a:noFill/>
          <a:ln w="9525">
            <a:noFill/>
            <a:miter lim="800000"/>
            <a:headEnd/>
            <a:tailEnd/>
          </a:ln>
        </p:spPr>
        <p:txBody>
          <a:bodyPr>
            <a:spAutoFit/>
          </a:bodyPr>
          <a:lstStyle/>
          <a:p>
            <a:pPr algn="ctr" eaLnBrk="1" hangingPunct="1">
              <a:spcBef>
                <a:spcPct val="50000"/>
              </a:spcBef>
              <a:defRPr/>
            </a:pPr>
            <a:r>
              <a:rPr lang="en-US" altLang="zh-CN" sz="1400" b="0" dirty="0">
                <a:latin typeface="Calibri" panose="020F0502020204030204" pitchFamily="34" charset="0"/>
                <a:cs typeface="Calibri" panose="020F0502020204030204" pitchFamily="34" charset="0"/>
              </a:rPr>
              <a:t>Helmut Schack: </a:t>
            </a:r>
            <a:r>
              <a:rPr lang="zh-CN" altLang="en-US" sz="1400" b="0" dirty="0"/>
              <a:t>这幅画有朴实的颜色。棕榈树并不像其它两幅画那样笔直。</a:t>
            </a:r>
            <a:endParaRPr lang="de-DE" sz="1400" b="0" i="1" dirty="0">
              <a:solidFill>
                <a:srgbClr val="FF0000"/>
              </a:solidFill>
            </a:endParaRPr>
          </a:p>
        </p:txBody>
      </p:sp>
      <p:sp>
        <p:nvSpPr>
          <p:cNvPr id="30" name="Caption_189443"/>
          <p:cNvSpPr txBox="1">
            <a:spLocks noChangeArrowheads="1"/>
          </p:cNvSpPr>
          <p:nvPr/>
        </p:nvSpPr>
        <p:spPr bwMode="auto">
          <a:xfrm>
            <a:off x="8068678" y="5661248"/>
            <a:ext cx="3680277" cy="738664"/>
          </a:xfrm>
          <a:prstGeom prst="rect">
            <a:avLst/>
          </a:prstGeom>
          <a:noFill/>
          <a:ln w="9525">
            <a:noFill/>
            <a:miter lim="800000"/>
            <a:headEnd/>
            <a:tailEnd/>
          </a:ln>
        </p:spPr>
        <p:txBody>
          <a:bodyPr>
            <a:spAutoFit/>
          </a:bodyPr>
          <a:lstStyle/>
          <a:p>
            <a:pPr algn="ctr" eaLnBrk="1" hangingPunct="1">
              <a:spcBef>
                <a:spcPct val="50000"/>
              </a:spcBef>
              <a:defRPr/>
            </a:pPr>
            <a:r>
              <a:rPr lang="en-US" altLang="zh-CN" sz="1400" b="0" dirty="0">
                <a:latin typeface="Calibri" panose="020F0502020204030204" pitchFamily="34" charset="0"/>
                <a:cs typeface="Calibri" panose="020F0502020204030204" pitchFamily="34" charset="0"/>
              </a:rPr>
              <a:t>Bernd Hampel: </a:t>
            </a:r>
            <a:r>
              <a:rPr lang="zh-CN" altLang="en-US" sz="1400" b="0" dirty="0"/>
              <a:t>在这幅画中物体靠得很近。不像其它两幅画，左边的墙有三个拱门</a:t>
            </a:r>
            <a:r>
              <a:rPr lang="en-US" altLang="zh-CN" sz="1400" b="0" dirty="0"/>
              <a:t>(</a:t>
            </a:r>
            <a:r>
              <a:rPr lang="zh-CN" altLang="en-US" sz="1400" b="0" dirty="0"/>
              <a:t>圆圈所指之处</a:t>
            </a:r>
            <a:r>
              <a:rPr lang="en-US" altLang="zh-CN" sz="1400" b="0" dirty="0"/>
              <a:t>)</a:t>
            </a:r>
            <a:endParaRPr lang="de-DE" sz="1400" b="0" dirty="0"/>
          </a:p>
        </p:txBody>
      </p:sp>
      <p:sp>
        <p:nvSpPr>
          <p:cNvPr id="7" name="Title 6"/>
          <p:cNvSpPr>
            <a:spLocks noGrp="1"/>
          </p:cNvSpPr>
          <p:nvPr>
            <p:ph type="title"/>
          </p:nvPr>
        </p:nvSpPr>
        <p:spPr/>
        <p:txBody>
          <a:bodyPr/>
          <a:lstStyle/>
          <a:p>
            <a:r>
              <a:rPr lang="zh-CN" altLang="en-US" sz="3600">
                <a:solidFill>
                  <a:srgbClr val="004992"/>
                </a:solidFill>
                <a:cs typeface="+mn-cs"/>
              </a:rPr>
              <a:t>每个人感知到的事物都不同！就像这三幅画</a:t>
            </a:r>
            <a:r>
              <a:rPr lang="en-US" altLang="zh-CN" sz="3600">
                <a:solidFill>
                  <a:srgbClr val="004992"/>
                </a:solidFill>
                <a:cs typeface="+mn-cs"/>
              </a:rPr>
              <a:t>:</a:t>
            </a:r>
            <a:r>
              <a:rPr lang="zh-CN" altLang="en-US" sz="3600">
                <a:solidFill>
                  <a:srgbClr val="004992"/>
                </a:solidFill>
                <a:cs typeface="+mn-cs"/>
              </a:rPr>
              <a:t>同样的乡村广场但却有许多不同之处</a:t>
            </a:r>
            <a:endParaRPr lang="en-US" sz="3600">
              <a:solidFill>
                <a:srgbClr val="004992"/>
              </a:solidFill>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fld id="{F1487042-DB09-4366-9162-84997383DAA4}" type="slidenum">
              <a:rPr lang="zh-CN" altLang="de-DE" smtClean="0">
                <a:latin typeface="SimHei"/>
              </a:rPr>
              <a:pPr/>
              <a:t>89</a:t>
            </a:fld>
            <a:endParaRPr lang="de-DE" altLang="zh-CN">
              <a:latin typeface="SimHei"/>
            </a:endParaRPr>
          </a:p>
        </p:txBody>
      </p:sp>
      <p:sp>
        <p:nvSpPr>
          <p:cNvPr id="36" name="Caption_33"/>
          <p:cNvSpPr>
            <a:spLocks noChangeArrowheads="1"/>
          </p:cNvSpPr>
          <p:nvPr/>
        </p:nvSpPr>
        <p:spPr bwMode="auto">
          <a:xfrm>
            <a:off x="8226325" y="4671442"/>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37" name="Caption_34"/>
          <p:cNvSpPr>
            <a:spLocks noChangeArrowheads="1"/>
          </p:cNvSpPr>
          <p:nvPr/>
        </p:nvSpPr>
        <p:spPr bwMode="auto">
          <a:xfrm>
            <a:off x="665485" y="418317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38" name="Caption_35"/>
          <p:cNvSpPr>
            <a:spLocks noChangeArrowheads="1"/>
          </p:cNvSpPr>
          <p:nvPr/>
        </p:nvSpPr>
        <p:spPr bwMode="auto">
          <a:xfrm>
            <a:off x="4657427" y="4005064"/>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aption_15"/>
          <p:cNvSpPr txBox="1">
            <a:spLocks noChangeArrowheads="1"/>
          </p:cNvSpPr>
          <p:nvPr/>
        </p:nvSpPr>
        <p:spPr bwMode="auto">
          <a:xfrm>
            <a:off x="7467600" y="1916832"/>
            <a:ext cx="4035417" cy="523220"/>
          </a:xfrm>
          <a:prstGeom prst="rect">
            <a:avLst/>
          </a:prstGeom>
          <a:noFill/>
          <a:ln w="9525">
            <a:noFill/>
            <a:miter lim="800000"/>
            <a:headEnd/>
            <a:tailEnd/>
          </a:ln>
        </p:spPr>
        <p:txBody>
          <a:bodyPr>
            <a:spAutoFit/>
          </a:bodyPr>
          <a:lstStyle/>
          <a:p>
            <a:pPr eaLnBrk="1" hangingPunct="1">
              <a:spcBef>
                <a:spcPct val="50000"/>
              </a:spcBef>
              <a:defRPr/>
            </a:pPr>
            <a:r>
              <a:rPr lang="zh-CN" altLang="en-US" sz="1400" b="0"/>
              <a:t>原始的乡村广场照片：请注意这两辆车并没有出现在绘画作品中。</a:t>
            </a:r>
            <a:endParaRPr lang="de-DE" sz="1400" b="0" dirty="0"/>
          </a:p>
        </p:txBody>
      </p:sp>
      <p:pic>
        <p:nvPicPr>
          <p:cNvPr id="19"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4495" y="1916832"/>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afik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05044" y="4293097"/>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55750" y="4293096"/>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5275" y="4293097"/>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18"/>
          <p:cNvSpPr txBox="1">
            <a:spLocks noChangeArrowheads="1"/>
          </p:cNvSpPr>
          <p:nvPr/>
        </p:nvSpPr>
        <p:spPr bwMode="auto">
          <a:xfrm>
            <a:off x="913011" y="5939016"/>
            <a:ext cx="2448271" cy="646331"/>
          </a:xfrm>
          <a:prstGeom prst="rect">
            <a:avLst/>
          </a:prstGeom>
          <a:noFill/>
          <a:ln w="9525">
            <a:noFill/>
            <a:miter lim="800000"/>
            <a:headEnd/>
            <a:tailEnd/>
          </a:ln>
        </p:spPr>
        <p:txBody>
          <a:bodyPr wrap="square">
            <a:spAutoFit/>
          </a:bodyPr>
          <a:lstStyle/>
          <a:p>
            <a:pPr algn="ctr">
              <a:spcBef>
                <a:spcPct val="50000"/>
              </a:spcBef>
              <a:defRPr/>
            </a:pPr>
            <a:r>
              <a:rPr lang="en-US" sz="1200" b="0" dirty="0">
                <a:latin typeface="Calibri" panose="020F0502020204030204" pitchFamily="34" charset="0"/>
                <a:cs typeface="Calibri" panose="020F0502020204030204" pitchFamily="34" charset="0"/>
              </a:rPr>
              <a:t>Andreas </a:t>
            </a:r>
            <a:r>
              <a:rPr lang="en-US" sz="1200" b="0" dirty="0" err="1">
                <a:latin typeface="Calibri" panose="020F0502020204030204" pitchFamily="34" charset="0"/>
                <a:cs typeface="Calibri" panose="020F0502020204030204" pitchFamily="34" charset="0"/>
              </a:rPr>
              <a:t>Weißgerber</a:t>
            </a:r>
            <a:r>
              <a:rPr lang="en-US" sz="1200" b="0" dirty="0">
                <a:latin typeface="Calibri" panose="020F0502020204030204" pitchFamily="34" charset="0"/>
                <a:cs typeface="Calibri" panose="020F0502020204030204" pitchFamily="34" charset="0"/>
              </a:rPr>
              <a:t>:</a:t>
            </a:r>
            <a:r>
              <a:rPr lang="en-US" sz="1200" b="0" dirty="0"/>
              <a:t> </a:t>
            </a:r>
            <a:r>
              <a:rPr lang="ja-JP" altLang="en-US" sz="1200" b="0" dirty="0"/>
              <a:t>比例是一致的，但是颜色不匹配</a:t>
            </a:r>
            <a:r>
              <a:rPr lang="en-US" altLang="ja-JP" sz="1200" b="0" dirty="0"/>
              <a:t>(</a:t>
            </a:r>
            <a:r>
              <a:rPr lang="ja-JP" altLang="en-US" sz="1200" b="0" dirty="0"/>
              <a:t>例如，石墙事实上不是绿色的</a:t>
            </a:r>
            <a:r>
              <a:rPr lang="en-US" altLang="ja-JP" sz="1200" b="0" dirty="0"/>
              <a:t>)</a:t>
            </a:r>
            <a:r>
              <a:rPr lang="ja-JP" altLang="en-US" sz="1200" b="0" dirty="0"/>
              <a:t>。</a:t>
            </a:r>
            <a:endParaRPr lang="de-DE" sz="1200" b="0" dirty="0"/>
          </a:p>
        </p:txBody>
      </p:sp>
      <p:sp>
        <p:nvSpPr>
          <p:cNvPr id="27" name="Caption_17"/>
          <p:cNvSpPr txBox="1">
            <a:spLocks noChangeArrowheads="1"/>
          </p:cNvSpPr>
          <p:nvPr/>
        </p:nvSpPr>
        <p:spPr bwMode="auto">
          <a:xfrm>
            <a:off x="5085276" y="5939017"/>
            <a:ext cx="1990969" cy="461665"/>
          </a:xfrm>
          <a:prstGeom prst="rect">
            <a:avLst/>
          </a:prstGeom>
          <a:noFill/>
          <a:ln w="9525">
            <a:noFill/>
            <a:miter lim="800000"/>
            <a:headEnd/>
            <a:tailEnd/>
          </a:ln>
        </p:spPr>
        <p:txBody>
          <a:bodyPr>
            <a:spAutoFit/>
          </a:bodyPr>
          <a:lstStyle/>
          <a:p>
            <a:pPr algn="ctr">
              <a:spcBef>
                <a:spcPct val="50000"/>
              </a:spcBef>
              <a:defRPr/>
            </a:pPr>
            <a:r>
              <a:rPr lang="en-US" sz="1200" b="0" dirty="0">
                <a:latin typeface="Calibri" panose="020F0502020204030204" pitchFamily="34" charset="0"/>
                <a:cs typeface="Calibri" panose="020F0502020204030204" pitchFamily="34" charset="0"/>
              </a:rPr>
              <a:t>Helmut Schack: </a:t>
            </a:r>
            <a:r>
              <a:rPr lang="ja-JP" altLang="en-US" sz="1200" b="0" dirty="0"/>
              <a:t>原来的棕榈树是直的。</a:t>
            </a:r>
            <a:endParaRPr lang="de-DE" sz="1200" b="0" dirty="0"/>
          </a:p>
        </p:txBody>
      </p:sp>
      <p:sp>
        <p:nvSpPr>
          <p:cNvPr id="28" name="Caption_19"/>
          <p:cNvSpPr txBox="1">
            <a:spLocks noChangeArrowheads="1"/>
          </p:cNvSpPr>
          <p:nvPr/>
        </p:nvSpPr>
        <p:spPr bwMode="auto">
          <a:xfrm>
            <a:off x="8905044" y="5939017"/>
            <a:ext cx="2405259" cy="461665"/>
          </a:xfrm>
          <a:prstGeom prst="rect">
            <a:avLst/>
          </a:prstGeom>
          <a:noFill/>
          <a:ln w="9525">
            <a:noFill/>
            <a:miter lim="800000"/>
            <a:headEnd/>
            <a:tailEnd/>
          </a:ln>
        </p:spPr>
        <p:txBody>
          <a:bodyPr>
            <a:spAutoFit/>
          </a:bodyPr>
          <a:lstStyle/>
          <a:p>
            <a:pPr algn="ctr">
              <a:spcBef>
                <a:spcPct val="50000"/>
              </a:spcBef>
              <a:defRPr/>
            </a:pPr>
            <a:r>
              <a:rPr lang="en-US" altLang="zh-CN" sz="1200" b="0" dirty="0">
                <a:latin typeface="Calibri" panose="020F0502020204030204" pitchFamily="34" charset="0"/>
                <a:cs typeface="Calibri" panose="020F0502020204030204" pitchFamily="34" charset="0"/>
              </a:rPr>
              <a:t>Bernd Hampel: </a:t>
            </a:r>
            <a:r>
              <a:rPr lang="zh-CN" altLang="en-US" sz="1200" b="0" dirty="0"/>
              <a:t>左边的墙上只有两个拱门</a:t>
            </a:r>
            <a:r>
              <a:rPr lang="en-US" altLang="zh-CN" sz="1200" b="0" dirty="0"/>
              <a:t>(</a:t>
            </a:r>
            <a:r>
              <a:rPr lang="zh-CN" altLang="en-US" sz="1200" b="0" dirty="0"/>
              <a:t>请看红色圆圈</a:t>
            </a:r>
            <a:r>
              <a:rPr lang="en-US" altLang="zh-CN" sz="1200" b="0" dirty="0"/>
              <a:t>)</a:t>
            </a:r>
            <a:r>
              <a:rPr lang="zh-CN" altLang="en-US" sz="1200" b="0" dirty="0"/>
              <a:t>。</a:t>
            </a:r>
            <a:endParaRPr lang="de-DE" sz="1200" b="0" dirty="0"/>
          </a:p>
        </p:txBody>
      </p:sp>
      <p:sp>
        <p:nvSpPr>
          <p:cNvPr id="7" name="Title 6"/>
          <p:cNvSpPr>
            <a:spLocks noGrp="1"/>
          </p:cNvSpPr>
          <p:nvPr>
            <p:ph type="title"/>
          </p:nvPr>
        </p:nvSpPr>
        <p:spPr/>
        <p:txBody>
          <a:bodyPr/>
          <a:lstStyle/>
          <a:p>
            <a:r>
              <a:rPr lang="zh-CN" altLang="en-US" sz="3600">
                <a:solidFill>
                  <a:srgbClr val="004992"/>
                </a:solidFill>
                <a:cs typeface="+mn-cs"/>
              </a:rPr>
              <a:t>我们的记忆并不像照相机一样工作！记住你可能犯错误</a:t>
            </a:r>
            <a:r>
              <a:rPr lang="en-US" altLang="zh-CN" sz="3600">
                <a:solidFill>
                  <a:srgbClr val="004992"/>
                </a:solidFill>
                <a:cs typeface="+mn-cs"/>
              </a:rPr>
              <a:t>.</a:t>
            </a:r>
            <a:endParaRPr lang="en-US" sz="3600">
              <a:solidFill>
                <a:srgbClr val="004992"/>
              </a:solidFill>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fld id="{F1487042-DB09-4366-9162-84997383DAA4}" type="slidenum">
              <a:rPr lang="zh-CN" altLang="de-DE" smtClean="0">
                <a:latin typeface="SimHei"/>
              </a:rPr>
              <a:pPr/>
              <a:t>90</a:t>
            </a:fld>
            <a:endParaRPr lang="de-DE" altLang="zh-CN">
              <a:latin typeface="SimHei"/>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624960401"/>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a:ln>
                            <a:noFill/>
                          </a:ln>
                          <a:solidFill>
                            <a:srgbClr val="333333"/>
                          </a:solidFill>
                          <a:effectLst/>
                          <a:latin typeface="+mn-lt"/>
                          <a:ea typeface="+mn-ea"/>
                          <a:cs typeface="+mn-cs"/>
                        </a:rPr>
                        <a:t>Künstler</a:t>
                      </a:r>
                      <a:endParaRPr kumimoji="0" lang="en-GB"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Paintings of Spanish village square/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Gemälde eines spanischen Dortplatzes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fld id="{AF5422BD-7058-4474-9727-AD6BDAA94606}" type="slidenum">
              <a:rPr lang="zh-CN" altLang="de-DE" smtClean="0">
                <a:latin typeface="SimHei"/>
              </a:rPr>
              <a:pPr/>
              <a:t>91</a:t>
            </a:fld>
            <a:endParaRPr lang="de-DE" altLang="zh-CN">
              <a:latin typeface="SimHei"/>
            </a:endParaRPr>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the “fair use” 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6839</Words>
  <Application>Microsoft Office PowerPoint</Application>
  <PresentationFormat>Benutzerdefiniert</PresentationFormat>
  <Paragraphs>763</Paragraphs>
  <Slides>91</Slides>
  <Notes>91</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91</vt:i4>
      </vt:variant>
    </vt:vector>
  </HeadingPairs>
  <TitlesOfParts>
    <vt:vector size="101" baseType="lpstr">
      <vt:lpstr>SimHei</vt:lpstr>
      <vt:lpstr>Arial</vt:lpstr>
      <vt:lpstr>Calibri</vt:lpstr>
      <vt:lpstr>Calibri Light</vt:lpstr>
      <vt:lpstr>Symbol</vt:lpstr>
      <vt:lpstr>Times New Roman</vt:lpstr>
      <vt:lpstr>Wingdings</vt:lpstr>
      <vt:lpstr>Wingdings</vt:lpstr>
      <vt:lpstr>UKE_PPT-Vorlage_16zu9</vt:lpstr>
      <vt:lpstr>1_UKE_PPT-Vorlage_16zu9</vt:lpstr>
      <vt:lpstr>MCT 5 B – 记忆</vt:lpstr>
      <vt:lpstr>记忆</vt:lpstr>
      <vt:lpstr>记忆</vt:lpstr>
      <vt:lpstr>记忆</vt:lpstr>
      <vt:lpstr>记忆</vt:lpstr>
      <vt:lpstr>记忆</vt:lpstr>
      <vt:lpstr>哪些因素会妨碍记忆?</vt:lpstr>
      <vt:lpstr>哪些因素会妨碍记忆?</vt:lpstr>
      <vt:lpstr>哪些因素会妨碍记忆?</vt:lpstr>
      <vt:lpstr>哪些因素会妨碍记忆?</vt:lpstr>
      <vt:lpstr>哪些因素会妨碍记忆?</vt:lpstr>
      <vt:lpstr>如何提高记忆力?</vt:lpstr>
      <vt:lpstr>我们的记忆是像录像机一样工作吗？ (另一个练习请见演示末尾)</vt:lpstr>
      <vt:lpstr>我们的记忆是像录像机一样工作吗？ (另一个练习请见演示末尾)</vt:lpstr>
      <vt:lpstr>之后两张图片被同时显示。参与者必须判断哪张图片是最初显示的那一张。你认为记忆力能被误导吗？</vt:lpstr>
      <vt:lpstr>我们的记忆和现实并不完全匹配！</vt:lpstr>
      <vt:lpstr>我们的记忆和现实并不完全匹配！</vt:lpstr>
      <vt:lpstr>练习</vt:lpstr>
      <vt:lpstr>练习</vt:lpstr>
      <vt:lpstr>练习</vt:lpstr>
      <vt:lpstr>PowerPoint-Präsentation</vt:lpstr>
      <vt:lpstr>铁匠 你刚才看到了什么? 你自信程度如何?</vt:lpstr>
      <vt:lpstr>铁匠</vt:lpstr>
      <vt:lpstr>PowerPoint-Präsentation</vt:lpstr>
      <vt:lpstr>海盗船 你刚才看到了什么? 你自信程度如何?</vt:lpstr>
      <vt:lpstr>海盗船</vt:lpstr>
      <vt:lpstr>错误记忆</vt:lpstr>
      <vt:lpstr>错误记忆</vt:lpstr>
      <vt:lpstr>错误记忆</vt:lpstr>
      <vt:lpstr>记忆错误的类型</vt:lpstr>
      <vt:lpstr>记忆错误的类型</vt:lpstr>
      <vt:lpstr>记忆错误的类型</vt:lpstr>
      <vt:lpstr>记忆错误的类型</vt:lpstr>
      <vt:lpstr>错误记忆</vt:lpstr>
      <vt:lpstr>错误记忆</vt:lpstr>
      <vt:lpstr>错误记忆</vt:lpstr>
      <vt:lpstr>错误记忆</vt:lpstr>
      <vt:lpstr>我们为什么做这个练习?</vt:lpstr>
      <vt:lpstr>我们为什么做这个练习?</vt:lpstr>
      <vt:lpstr>我们为什么做这个练习?</vt:lpstr>
      <vt:lpstr>记忆错误如何促进了精神疾病中误解的形成-举例</vt:lpstr>
      <vt:lpstr>任务 2</vt:lpstr>
      <vt:lpstr>任务 2</vt:lpstr>
      <vt:lpstr>PowerPoint-Präsentation</vt:lpstr>
      <vt:lpstr>银行抢匪 在图片中你看到了什么? 你自信程度如何?</vt:lpstr>
      <vt:lpstr>银行抢匪</vt:lpstr>
      <vt:lpstr>PowerPoint-Präsentation</vt:lpstr>
      <vt:lpstr>教室 哪些细节是没有被呈现的? 你自信程度如何?</vt:lpstr>
      <vt:lpstr>教室</vt:lpstr>
      <vt:lpstr>可選修的：影片</vt:lpstr>
      <vt:lpstr>PowerPoint-Präsentation</vt:lpstr>
      <vt:lpstr>海滩 你没有看见什么? 你自信程度如何?</vt:lpstr>
      <vt:lpstr>海滩</vt:lpstr>
      <vt:lpstr>PowerPoint-Präsentation</vt:lpstr>
      <vt:lpstr>自由讨论</vt:lpstr>
      <vt:lpstr>商店 在图片中呈现了哪些细节? 你自信程度如何?</vt:lpstr>
      <vt:lpstr>商店</vt:lpstr>
      <vt:lpstr>PowerPoint-Präsentation</vt:lpstr>
      <vt:lpstr>自由讨论</vt:lpstr>
      <vt:lpstr>游泳池 在图片中你看到了什么? 你自信程度如何?</vt:lpstr>
      <vt:lpstr>游泳池</vt:lpstr>
      <vt:lpstr>PowerPoint-Präsentation</vt:lpstr>
      <vt:lpstr>画家 哪些细节是没有被呈现的? 你自信程度如何?</vt:lpstr>
      <vt:lpstr>画家</vt:lpstr>
      <vt:lpstr>PowerPoint-Präsentation</vt:lpstr>
      <vt:lpstr>银行 你没有看见什么? 你自信程度如何?</vt:lpstr>
      <vt:lpstr>银行</vt:lpstr>
      <vt:lpstr>PowerPoint-Präsentation</vt:lpstr>
      <vt:lpstr>露营 你没有看见什么? 你自信程度如何?</vt:lpstr>
      <vt:lpstr>露营</vt:lpstr>
      <vt:lpstr>PowerPoint-Präsentation</vt:lpstr>
      <vt:lpstr>自由讨论</vt:lpstr>
      <vt:lpstr>动物园 你在图片中看到了什么? 你自信程度如何?</vt:lpstr>
      <vt:lpstr>动物园</vt:lpstr>
      <vt:lpstr>PowerPoint-Präsentation</vt:lpstr>
      <vt:lpstr>自由讨论</vt:lpstr>
      <vt:lpstr>起居室 你在照片中看到了什么? 你自信程度如何?</vt:lpstr>
      <vt:lpstr>起居室</vt:lpstr>
      <vt:lpstr>转向日常生活</vt:lpstr>
      <vt:lpstr>转向日常生活</vt:lpstr>
      <vt:lpstr>转向日常生活</vt:lpstr>
      <vt:lpstr>如何对待精神疾病？</vt:lpstr>
      <vt:lpstr>如何对待精神疾病？</vt:lpstr>
      <vt:lpstr>如何对待精神疾病？</vt:lpstr>
      <vt:lpstr>感谢您的参与!</vt:lpstr>
      <vt:lpstr>PowerPoint-Präsentation</vt:lpstr>
      <vt:lpstr>我们看到并记住了同样的东西吗?</vt:lpstr>
      <vt:lpstr>请看这三幅画的差别，例如，大小和颜色差异!哪些事物被描绘得不同或者被遗漏了？</vt:lpstr>
      <vt:lpstr>每个人感知到的事物都不同！就像这三幅画:同样的乡村广场但却有许多不同之处</vt:lpstr>
      <vt:lpstr>我们的记忆并不像照相机一样工作！记住你可能犯错误.</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253</cp:revision>
  <dcterms:created xsi:type="dcterms:W3CDTF">2004-06-30T16:15:23Z</dcterms:created>
  <dcterms:modified xsi:type="dcterms:W3CDTF">2021-12-28T11:29:27Z</dcterms:modified>
</cp:coreProperties>
</file>