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 id="2147483726" r:id="rId2"/>
  </p:sldMasterIdLst>
  <p:notesMasterIdLst>
    <p:notesMasterId r:id="rId72"/>
  </p:notesMasterIdLst>
  <p:handoutMasterIdLst>
    <p:handoutMasterId r:id="rId73"/>
  </p:handoutMasterIdLst>
  <p:sldIdLst>
    <p:sldId id="672" r:id="rId3"/>
    <p:sldId id="570" r:id="rId4"/>
    <p:sldId id="658" r:id="rId5"/>
    <p:sldId id="657" r:id="rId6"/>
    <p:sldId id="656" r:id="rId7"/>
    <p:sldId id="655" r:id="rId8"/>
    <p:sldId id="659" r:id="rId9"/>
    <p:sldId id="660" r:id="rId10"/>
    <p:sldId id="574" r:id="rId11"/>
    <p:sldId id="663" r:id="rId12"/>
    <p:sldId id="662" r:id="rId13"/>
    <p:sldId id="673" r:id="rId14"/>
    <p:sldId id="575" r:id="rId15"/>
    <p:sldId id="562" r:id="rId16"/>
    <p:sldId id="591" r:id="rId17"/>
    <p:sldId id="592" r:id="rId18"/>
    <p:sldId id="603" r:id="rId19"/>
    <p:sldId id="666" r:id="rId20"/>
    <p:sldId id="665" r:id="rId21"/>
    <p:sldId id="664" r:id="rId22"/>
    <p:sldId id="604" r:id="rId23"/>
    <p:sldId id="605" r:id="rId24"/>
    <p:sldId id="606" r:id="rId25"/>
    <p:sldId id="607" r:id="rId26"/>
    <p:sldId id="608" r:id="rId27"/>
    <p:sldId id="609" r:id="rId28"/>
    <p:sldId id="610" r:id="rId29"/>
    <p:sldId id="611" r:id="rId30"/>
    <p:sldId id="612" r:id="rId31"/>
    <p:sldId id="613" r:id="rId32"/>
    <p:sldId id="614" r:id="rId33"/>
    <p:sldId id="615" r:id="rId34"/>
    <p:sldId id="616" r:id="rId35"/>
    <p:sldId id="617" r:id="rId36"/>
    <p:sldId id="618" r:id="rId37"/>
    <p:sldId id="619" r:id="rId38"/>
    <p:sldId id="620" r:id="rId39"/>
    <p:sldId id="621" r:id="rId40"/>
    <p:sldId id="622" r:id="rId41"/>
    <p:sldId id="623" r:id="rId42"/>
    <p:sldId id="667" r:id="rId43"/>
    <p:sldId id="624" r:id="rId44"/>
    <p:sldId id="625" r:id="rId45"/>
    <p:sldId id="626" r:id="rId46"/>
    <p:sldId id="627" r:id="rId47"/>
    <p:sldId id="628" r:id="rId48"/>
    <p:sldId id="629" r:id="rId49"/>
    <p:sldId id="630" r:id="rId50"/>
    <p:sldId id="631" r:id="rId51"/>
    <p:sldId id="632" r:id="rId52"/>
    <p:sldId id="633" r:id="rId53"/>
    <p:sldId id="634" r:id="rId54"/>
    <p:sldId id="635" r:id="rId55"/>
    <p:sldId id="636" r:id="rId56"/>
    <p:sldId id="637" r:id="rId57"/>
    <p:sldId id="638" r:id="rId58"/>
    <p:sldId id="639" r:id="rId59"/>
    <p:sldId id="640" r:id="rId60"/>
    <p:sldId id="641" r:id="rId61"/>
    <p:sldId id="642" r:id="rId62"/>
    <p:sldId id="643" r:id="rId63"/>
    <p:sldId id="582" r:id="rId64"/>
    <p:sldId id="669" r:id="rId65"/>
    <p:sldId id="668" r:id="rId66"/>
    <p:sldId id="585" r:id="rId67"/>
    <p:sldId id="671" r:id="rId68"/>
    <p:sldId id="670" r:id="rId69"/>
    <p:sldId id="654" r:id="rId70"/>
    <p:sldId id="593" r:id="rId71"/>
  </p:sldIdLst>
  <p:sldSz cx="12195175" cy="6858000"/>
  <p:notesSz cx="7099300" cy="10234613"/>
  <p:defaultTextStyle>
    <a:defPPr>
      <a:defRPr lang="de-DE"/>
    </a:defPPr>
    <a:lvl1pPr algn="l" rtl="0" fontAlgn="base">
      <a:spcBef>
        <a:spcPct val="0"/>
      </a:spcBef>
      <a:spcAft>
        <a:spcPct val="0"/>
      </a:spcAft>
      <a:defRPr lang="en-US" sz="1600" b="1" kern="1200">
        <a:solidFill>
          <a:schemeClr val="tx1"/>
        </a:solidFill>
        <a:latin typeface="SimHei"/>
        <a:ea typeface="SimHei"/>
        <a:cs typeface="+mn-cs"/>
      </a:defRPr>
    </a:lvl1pPr>
    <a:lvl2pPr marL="457200" algn="l" rtl="0" fontAlgn="base">
      <a:spcBef>
        <a:spcPct val="0"/>
      </a:spcBef>
      <a:spcAft>
        <a:spcPct val="0"/>
      </a:spcAft>
      <a:defRPr lang="en-US" sz="1600" b="1" kern="1200">
        <a:solidFill>
          <a:schemeClr val="tx1"/>
        </a:solidFill>
        <a:latin typeface="SimHei"/>
        <a:ea typeface="SimHei"/>
        <a:cs typeface="+mn-cs"/>
      </a:defRPr>
    </a:lvl2pPr>
    <a:lvl3pPr marL="914400" algn="l" rtl="0" fontAlgn="base">
      <a:spcBef>
        <a:spcPct val="0"/>
      </a:spcBef>
      <a:spcAft>
        <a:spcPct val="0"/>
      </a:spcAft>
      <a:defRPr lang="en-US" sz="1600" b="1" kern="1200">
        <a:solidFill>
          <a:schemeClr val="tx1"/>
        </a:solidFill>
        <a:latin typeface="SimHei"/>
        <a:ea typeface="SimHei"/>
        <a:cs typeface="+mn-cs"/>
      </a:defRPr>
    </a:lvl3pPr>
    <a:lvl4pPr marL="1371600" algn="l" rtl="0" fontAlgn="base">
      <a:spcBef>
        <a:spcPct val="0"/>
      </a:spcBef>
      <a:spcAft>
        <a:spcPct val="0"/>
      </a:spcAft>
      <a:defRPr lang="en-US" sz="1600" b="1" kern="1200">
        <a:solidFill>
          <a:schemeClr val="tx1"/>
        </a:solidFill>
        <a:latin typeface="SimHei"/>
        <a:ea typeface="SimHei"/>
        <a:cs typeface="+mn-cs"/>
      </a:defRPr>
    </a:lvl4pPr>
    <a:lvl5pPr marL="1828800" algn="l" rtl="0" fontAlgn="base">
      <a:spcBef>
        <a:spcPct val="0"/>
      </a:spcBef>
      <a:spcAft>
        <a:spcPct val="0"/>
      </a:spcAft>
      <a:defRPr lang="en-US" sz="1600" b="1" kern="1200">
        <a:solidFill>
          <a:schemeClr val="tx1"/>
        </a:solidFill>
        <a:latin typeface="SimHei"/>
        <a:ea typeface="SimHei"/>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387">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18" autoAdjust="0"/>
    <p:restoredTop sz="96303" autoAdjust="0"/>
  </p:normalViewPr>
  <p:slideViewPr>
    <p:cSldViewPr>
      <p:cViewPr varScale="1">
        <p:scale>
          <a:sx n="62" d="100"/>
          <a:sy n="62" d="100"/>
        </p:scale>
        <p:origin x="1052" y="76"/>
      </p:cViewPr>
      <p:guideLst>
        <p:guide orient="horz" pos="2387"/>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2465216-1AB7-4B43-B227-0893B049BF03}" type="slidenum">
              <a:rPr lang="en-GB" altLang="de-DE"/>
              <a:pPr/>
              <a:t>‹Nr.›</a:t>
            </a:fld>
            <a:endParaRPr lang="en-GB" altLang="de-DE"/>
          </a:p>
        </p:txBody>
      </p:sp>
    </p:spTree>
    <p:extLst>
      <p:ext uri="{BB962C8B-B14F-4D97-AF65-F5344CB8AC3E}">
        <p14:creationId xmlns:p14="http://schemas.microsoft.com/office/powerpoint/2010/main" val="213320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727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5A58913-DDDC-48B4-97BA-4909A1ED6CED}" type="slidenum">
              <a:rPr lang="en-US" altLang="de-DE"/>
              <a:pPr/>
              <a:t>‹Nr.›</a:t>
            </a:fld>
            <a:endParaRPr lang="en-US" altLang="de-DE"/>
          </a:p>
        </p:txBody>
      </p:sp>
    </p:spTree>
    <p:extLst>
      <p:ext uri="{BB962C8B-B14F-4D97-AF65-F5344CB8AC3E}">
        <p14:creationId xmlns:p14="http://schemas.microsoft.com/office/powerpoint/2010/main" val="34149753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DA57BB-D33E-41AD-99E1-F823C5015C08}" type="slidenum">
              <a:rPr lang="en-US" altLang="de-DE" sz="1300"/>
              <a:pPr eaLnBrk="1" hangingPunct="1">
                <a:spcBef>
                  <a:spcPct val="0"/>
                </a:spcBef>
              </a:pPr>
              <a:t>2</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6542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DA57BB-D33E-41AD-99E1-F823C5015C08}" type="slidenum">
              <a:rPr lang="en-US" altLang="de-DE" sz="1300"/>
              <a:pPr eaLnBrk="1" hangingPunct="1">
                <a:spcBef>
                  <a:spcPct val="0"/>
                </a:spcBef>
              </a:pPr>
              <a:t>3</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6542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DA57BB-D33E-41AD-99E1-F823C5015C08}" type="slidenum">
              <a:rPr lang="en-US" altLang="de-DE" sz="1300"/>
              <a:pPr eaLnBrk="1" hangingPunct="1">
                <a:spcBef>
                  <a:spcPct val="0"/>
                </a:spcBef>
              </a:pPr>
              <a:t>4</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6542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DA57BB-D33E-41AD-99E1-F823C5015C08}" type="slidenum">
              <a:rPr lang="en-US" altLang="de-DE" sz="1300"/>
              <a:pPr eaLnBrk="1" hangingPunct="1">
                <a:spcBef>
                  <a:spcPct val="0"/>
                </a:spcBef>
              </a:pPr>
              <a:t>5</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6542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DA57BB-D33E-41AD-99E1-F823C5015C08}" type="slidenum">
              <a:rPr lang="en-US" altLang="de-DE" sz="1300"/>
              <a:pPr eaLnBrk="1" hangingPunct="1">
                <a:spcBef>
                  <a:spcPct val="0"/>
                </a:spcBef>
              </a:pPr>
              <a:t>6</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6542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A58913-DDDC-48B4-97BA-4909A1ED6CED}" type="slidenum">
              <a:rPr lang="en-US" altLang="de-DE" smtClean="0"/>
              <a:pPr/>
              <a:t>7</a:t>
            </a:fld>
            <a:endParaRPr lang="en-US" altLang="de-DE"/>
          </a:p>
        </p:txBody>
      </p:sp>
    </p:spTree>
    <p:extLst>
      <p:ext uri="{BB962C8B-B14F-4D97-AF65-F5344CB8AC3E}">
        <p14:creationId xmlns:p14="http://schemas.microsoft.com/office/powerpoint/2010/main" val="386527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A58913-DDDC-48B4-97BA-4909A1ED6CED}" type="slidenum">
              <a:rPr lang="en-US" altLang="de-DE" smtClean="0"/>
              <a:pPr/>
              <a:t>8</a:t>
            </a:fld>
            <a:endParaRPr lang="en-US" altLang="de-DE"/>
          </a:p>
        </p:txBody>
      </p:sp>
    </p:spTree>
    <p:extLst>
      <p:ext uri="{BB962C8B-B14F-4D97-AF65-F5344CB8AC3E}">
        <p14:creationId xmlns:p14="http://schemas.microsoft.com/office/powerpoint/2010/main" val="68738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259499-8324-4B8F-9D43-728C40E28BDD}" type="slidenum">
              <a:rPr lang="en-US" altLang="de-DE" sz="1300"/>
              <a:pPr eaLnBrk="1" hangingPunct="1">
                <a:spcBef>
                  <a:spcPct val="0"/>
                </a:spcBef>
              </a:pPr>
              <a:t>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08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259499-8324-4B8F-9D43-728C40E28BDD}" type="slidenum">
              <a:rPr lang="en-US" altLang="de-DE" sz="1300"/>
              <a:pPr eaLnBrk="1" hangingPunct="1">
                <a:spcBef>
                  <a:spcPct val="0"/>
                </a:spcBef>
              </a:pPr>
              <a:t>10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0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259499-8324-4B8F-9D43-728C40E28BDD}" type="slidenum">
              <a:rPr lang="en-US" altLang="de-DE" sz="1300"/>
              <a:pPr eaLnBrk="1" hangingPunct="1">
                <a:spcBef>
                  <a:spcPct val="0"/>
                </a:spcBef>
              </a:pPr>
              <a:t>11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08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259499-8324-4B8F-9D43-728C40E28BDD}" type="slidenum">
              <a:rPr lang="en-US" altLang="de-DE" sz="1300"/>
              <a:pPr eaLnBrk="1" hangingPunct="1">
                <a:spcBef>
                  <a:spcPct val="0"/>
                </a:spcBef>
              </a:pPr>
              <a:t>12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08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2FFB9D-200A-4978-A849-8C114D7CD75D}" type="slidenum">
              <a:rPr lang="en-US" altLang="de-DE" sz="1300"/>
              <a:pPr eaLnBrk="1" hangingPunct="1">
                <a:spcBef>
                  <a:spcPct val="0"/>
                </a:spcBef>
              </a:pPr>
              <a:t>13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2618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6E0402-8210-49B6-96C5-54F3BE66872C}" type="slidenum">
              <a:rPr lang="en-US" altLang="de-DE" sz="1300"/>
              <a:pPr eaLnBrk="1" hangingPunct="1">
                <a:spcBef>
                  <a:spcPct val="0"/>
                </a:spcBef>
              </a:pPr>
              <a:t>14</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7985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98700E-243F-4D8F-8403-B1F85613E582}" type="slidenum">
              <a:rPr lang="en-US" altLang="de-DE" sz="1300"/>
              <a:pPr eaLnBrk="1" hangingPunct="1">
                <a:spcBef>
                  <a:spcPct val="0"/>
                </a:spcBef>
              </a:pPr>
              <a:t>15</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310655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8CF26E-C2EC-4331-A133-6193294533A3}" type="slidenum">
              <a:rPr lang="en-US" altLang="de-DE" sz="1300"/>
              <a:pPr eaLnBrk="1" hangingPunct="1">
                <a:spcBef>
                  <a:spcPct val="0"/>
                </a:spcBef>
              </a:pPr>
              <a:t>16</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541902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7F928-82DB-45AD-BA4F-2FF00DF8E1D0}" type="slidenum">
              <a:rPr lang="en-US" altLang="de-DE" sz="1300"/>
              <a:pPr eaLnBrk="1" hangingPunct="1">
                <a:spcBef>
                  <a:spcPct val="0"/>
                </a:spcBef>
              </a:pPr>
              <a:t>17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1154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7F928-82DB-45AD-BA4F-2FF00DF8E1D0}" type="slidenum">
              <a:rPr lang="en-US" altLang="de-DE" sz="1300"/>
              <a:pPr eaLnBrk="1" hangingPunct="1">
                <a:spcBef>
                  <a:spcPct val="0"/>
                </a:spcBef>
              </a:pPr>
              <a:t>18</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1154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7F928-82DB-45AD-BA4F-2FF00DF8E1D0}" type="slidenum">
              <a:rPr lang="en-US" altLang="de-DE" sz="1300"/>
              <a:pPr eaLnBrk="1" hangingPunct="1">
                <a:spcBef>
                  <a:spcPct val="0"/>
                </a:spcBef>
              </a:pPr>
              <a:t>19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1154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D7F928-82DB-45AD-BA4F-2FF00DF8E1D0}" type="slidenum">
              <a:rPr lang="en-US" altLang="de-DE" sz="1300"/>
              <a:pPr eaLnBrk="1" hangingPunct="1">
                <a:spcBef>
                  <a:spcPct val="0"/>
                </a:spcBef>
              </a:pPr>
              <a:t>20</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1154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B3A63C-93E1-482A-8B23-DBF2DD42BC6F}" type="slidenum">
              <a:rPr lang="en-US" altLang="de-DE" sz="1300">
                <a:solidFill>
                  <a:srgbClr val="000000"/>
                </a:solidFill>
                <a:ea typeface="MS PGothic" panose="020B0600070205080204" pitchFamily="34" charset="-128"/>
              </a:rPr>
              <a:pPr eaLnBrk="1" hangingPunct="1">
                <a:spcBef>
                  <a:spcPct val="0"/>
                </a:spcBef>
              </a:pPr>
              <a:t>21</a:t>
            </a:fld>
            <a:endParaRPr lang="en-US" altLang="de-DE" sz="1300">
              <a:solidFill>
                <a:srgbClr val="000000"/>
              </a:solidFill>
              <a:ea typeface="MS PGothic" panose="020B0600070205080204" pitchFamily="34" charset="-128"/>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7624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F7C19-4201-41C6-9BA5-0D06E7AFC4F9}" type="slidenum">
              <a:rPr lang="en-US" altLang="de-DE" sz="1300">
                <a:solidFill>
                  <a:srgbClr val="000000"/>
                </a:solidFill>
                <a:ea typeface="MS PGothic" panose="020B0600070205080204" pitchFamily="34" charset="-128"/>
              </a:rPr>
              <a:pPr eaLnBrk="1" hangingPunct="1">
                <a:spcBef>
                  <a:spcPct val="0"/>
                </a:spcBef>
              </a:pPr>
              <a:t>22</a:t>
            </a:fld>
            <a:endParaRPr lang="en-US" altLang="de-DE" sz="1300">
              <a:solidFill>
                <a:srgbClr val="000000"/>
              </a:solidFill>
              <a:ea typeface="MS PGothic"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970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D40D0E-2723-40AB-81DC-3797E59FB8CC}" type="slidenum">
              <a:rPr lang="en-US" altLang="de-DE" sz="1300">
                <a:solidFill>
                  <a:srgbClr val="000000"/>
                </a:solidFill>
                <a:ea typeface="MS PGothic" panose="020B0600070205080204" pitchFamily="34" charset="-128"/>
              </a:rPr>
              <a:pPr eaLnBrk="1" hangingPunct="1">
                <a:spcBef>
                  <a:spcPct val="0"/>
                </a:spcBef>
              </a:pPr>
              <a:t>23</a:t>
            </a:fld>
            <a:endParaRPr lang="en-US" altLang="de-DE" sz="1300">
              <a:solidFill>
                <a:srgbClr val="000000"/>
              </a:solidFill>
              <a:ea typeface="MS PGothic" panose="020B0600070205080204" pitchFamily="34" charset="-128"/>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769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429447-D3D5-41B7-8B26-30ED102476DD}" type="slidenum">
              <a:rPr lang="en-US" altLang="de-DE" sz="1300">
                <a:solidFill>
                  <a:srgbClr val="000000"/>
                </a:solidFill>
                <a:ea typeface="MS PGothic" panose="020B0600070205080204" pitchFamily="34" charset="-128"/>
              </a:rPr>
              <a:pPr eaLnBrk="1" hangingPunct="1">
                <a:spcBef>
                  <a:spcPct val="0"/>
                </a:spcBef>
              </a:pPr>
              <a:t>24</a:t>
            </a:fld>
            <a:endParaRPr lang="en-US" altLang="de-DE" sz="1300">
              <a:solidFill>
                <a:srgbClr val="000000"/>
              </a:solidFill>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619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0A88EA-FA51-4764-84A7-A66B1BA450F7}" type="slidenum">
              <a:rPr lang="en-US" altLang="de-DE" sz="1300">
                <a:solidFill>
                  <a:srgbClr val="000000"/>
                </a:solidFill>
                <a:ea typeface="MS PGothic" panose="020B0600070205080204" pitchFamily="34" charset="-128"/>
              </a:rPr>
              <a:pPr eaLnBrk="1" hangingPunct="1">
                <a:spcBef>
                  <a:spcPct val="0"/>
                </a:spcBef>
              </a:pPr>
              <a:t>25</a:t>
            </a:fld>
            <a:endParaRPr lang="en-US" altLang="de-DE" sz="1300">
              <a:solidFill>
                <a:srgbClr val="000000"/>
              </a:solidFill>
              <a:ea typeface="MS PGothic" panose="020B0600070205080204" pitchFamily="34" charset="-128"/>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2860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350971-B3BC-4CC8-B196-D487EB4DC630}" type="slidenum">
              <a:rPr lang="en-US" altLang="de-DE" sz="1300">
                <a:solidFill>
                  <a:srgbClr val="000000"/>
                </a:solidFill>
                <a:ea typeface="MS PGothic" panose="020B0600070205080204" pitchFamily="34" charset="-128"/>
              </a:rPr>
              <a:pPr eaLnBrk="1" hangingPunct="1">
                <a:spcBef>
                  <a:spcPct val="0"/>
                </a:spcBef>
              </a:pPr>
              <a:t>26</a:t>
            </a:fld>
            <a:endParaRPr lang="en-US" altLang="de-DE" sz="1300">
              <a:solidFill>
                <a:srgbClr val="000000"/>
              </a:solidFill>
              <a:ea typeface="MS PGothic"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6648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1D8441-8623-45EB-A897-7421488CBFB4}" type="slidenum">
              <a:rPr lang="en-US" altLang="de-DE" sz="1300">
                <a:solidFill>
                  <a:srgbClr val="000000"/>
                </a:solidFill>
                <a:ea typeface="MS PGothic" panose="020B0600070205080204" pitchFamily="34" charset="-128"/>
              </a:rPr>
              <a:pPr eaLnBrk="1" hangingPunct="1">
                <a:spcBef>
                  <a:spcPct val="0"/>
                </a:spcBef>
              </a:pPr>
              <a:t>27</a:t>
            </a:fld>
            <a:endParaRPr lang="en-US" altLang="de-DE" sz="1300">
              <a:solidFill>
                <a:srgbClr val="000000"/>
              </a:solidFill>
              <a:ea typeface="MS PGothic" panose="020B0600070205080204" pitchFamily="34" charset="-128"/>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85143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300CC8-8815-41AC-94CE-37956C48D393}" type="slidenum">
              <a:rPr lang="en-US" altLang="de-DE" sz="1300">
                <a:solidFill>
                  <a:srgbClr val="000000"/>
                </a:solidFill>
                <a:ea typeface="MS PGothic" panose="020B0600070205080204" pitchFamily="34" charset="-128"/>
              </a:rPr>
              <a:pPr eaLnBrk="1" hangingPunct="1">
                <a:spcBef>
                  <a:spcPct val="0"/>
                </a:spcBef>
              </a:pPr>
              <a:t>28</a:t>
            </a:fld>
            <a:endParaRPr lang="en-US" altLang="de-DE" sz="1300">
              <a:solidFill>
                <a:srgbClr val="000000"/>
              </a:solidFill>
              <a:ea typeface="MS PGothic"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4847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3C878A-80A3-4EA9-BD73-320777A5ECA9}" type="slidenum">
              <a:rPr lang="en-US" altLang="de-DE" sz="1300">
                <a:solidFill>
                  <a:srgbClr val="000000"/>
                </a:solidFill>
                <a:ea typeface="MS PGothic" panose="020B0600070205080204" pitchFamily="34" charset="-128"/>
              </a:rPr>
              <a:pPr eaLnBrk="1" hangingPunct="1">
                <a:spcBef>
                  <a:spcPct val="0"/>
                </a:spcBef>
              </a:pPr>
              <a:t>29</a:t>
            </a:fld>
            <a:endParaRPr lang="en-US" altLang="de-DE" sz="1300">
              <a:solidFill>
                <a:srgbClr val="000000"/>
              </a:solidFill>
              <a:ea typeface="MS PGothic" panose="020B0600070205080204" pitchFamily="34" charset="-128"/>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39226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246C2C-79FE-41D0-9E19-57B24178764E}" type="slidenum">
              <a:rPr lang="en-US" altLang="de-DE" sz="1300">
                <a:solidFill>
                  <a:srgbClr val="000000"/>
                </a:solidFill>
                <a:ea typeface="MS PGothic" panose="020B0600070205080204" pitchFamily="34" charset="-128"/>
              </a:rPr>
              <a:pPr eaLnBrk="1" hangingPunct="1">
                <a:spcBef>
                  <a:spcPct val="0"/>
                </a:spcBef>
              </a:pPr>
              <a:t>30</a:t>
            </a:fld>
            <a:endParaRPr lang="en-US" altLang="de-DE" sz="1300">
              <a:solidFill>
                <a:srgbClr val="000000"/>
              </a:solidFill>
              <a:ea typeface="MS PGothic"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5532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1652AA-11B5-48D6-8092-112BC4F0AE5A}" type="slidenum">
              <a:rPr lang="en-US" altLang="de-DE" sz="1300">
                <a:solidFill>
                  <a:srgbClr val="000000"/>
                </a:solidFill>
                <a:ea typeface="MS PGothic" panose="020B0600070205080204" pitchFamily="34" charset="-128"/>
              </a:rPr>
              <a:pPr eaLnBrk="1" hangingPunct="1">
                <a:spcBef>
                  <a:spcPct val="0"/>
                </a:spcBef>
              </a:pPr>
              <a:t>31</a:t>
            </a:fld>
            <a:endParaRPr lang="en-US" altLang="de-DE" sz="1300">
              <a:solidFill>
                <a:srgbClr val="000000"/>
              </a:solidFill>
              <a:ea typeface="MS PGothic" panose="020B0600070205080204" pitchFamily="34" charset="-128"/>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17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2E9CD3D-A96F-4E8B-9175-6E41E72E26A2}" type="slidenum">
              <a:rPr lang="en-US" altLang="de-DE" sz="1300">
                <a:solidFill>
                  <a:srgbClr val="000000"/>
                </a:solidFill>
                <a:ea typeface="MS PGothic" panose="020B0600070205080204" pitchFamily="34" charset="-128"/>
              </a:rPr>
              <a:pPr eaLnBrk="1" hangingPunct="1">
                <a:spcBef>
                  <a:spcPct val="0"/>
                </a:spcBef>
              </a:pPr>
              <a:t>32</a:t>
            </a:fld>
            <a:endParaRPr lang="en-US" altLang="de-DE" sz="1300">
              <a:solidFill>
                <a:srgbClr val="000000"/>
              </a:solidFill>
              <a:ea typeface="MS PGothic"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9752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F2D25E-D4FB-43B3-8BF3-4DEA2BE348A5}" type="slidenum">
              <a:rPr lang="en-US" altLang="de-DE" sz="1300">
                <a:solidFill>
                  <a:srgbClr val="000000"/>
                </a:solidFill>
                <a:ea typeface="MS PGothic" panose="020B0600070205080204" pitchFamily="34" charset="-128"/>
              </a:rPr>
              <a:pPr eaLnBrk="1" hangingPunct="1">
                <a:spcBef>
                  <a:spcPct val="0"/>
                </a:spcBef>
              </a:pPr>
              <a:t>33</a:t>
            </a:fld>
            <a:endParaRPr lang="en-US" altLang="de-DE" sz="1300">
              <a:solidFill>
                <a:srgbClr val="000000"/>
              </a:solidFill>
              <a:ea typeface="MS PGothic" panose="020B0600070205080204" pitchFamily="34" charset="-128"/>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7754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CDD5C8-C3C5-4E65-9844-562BAF8B2624}" type="slidenum">
              <a:rPr lang="en-US" altLang="de-DE" sz="1300">
                <a:solidFill>
                  <a:srgbClr val="000000"/>
                </a:solidFill>
                <a:ea typeface="MS PGothic" panose="020B0600070205080204" pitchFamily="34" charset="-128"/>
              </a:rPr>
              <a:pPr eaLnBrk="1" hangingPunct="1">
                <a:spcBef>
                  <a:spcPct val="0"/>
                </a:spcBef>
              </a:pPr>
              <a:t>34</a:t>
            </a:fld>
            <a:endParaRPr lang="en-US" altLang="de-DE" sz="1300">
              <a:solidFill>
                <a:srgbClr val="000000"/>
              </a:solidFill>
              <a:ea typeface="MS PGothic"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2972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A5FD76-9F03-4672-B760-53FE3E3F702C}" type="slidenum">
              <a:rPr lang="en-US" altLang="de-DE" sz="1300">
                <a:solidFill>
                  <a:srgbClr val="000000"/>
                </a:solidFill>
                <a:ea typeface="MS PGothic" panose="020B0600070205080204" pitchFamily="34" charset="-128"/>
              </a:rPr>
              <a:pPr eaLnBrk="1" hangingPunct="1">
                <a:spcBef>
                  <a:spcPct val="0"/>
                </a:spcBef>
              </a:pPr>
              <a:t>35</a:t>
            </a:fld>
            <a:endParaRPr lang="en-US" altLang="de-DE" sz="1300">
              <a:solidFill>
                <a:srgbClr val="000000"/>
              </a:solidFill>
              <a:ea typeface="MS PGothic" panose="020B0600070205080204" pitchFamily="34" charset="-128"/>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792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C65CAF-D913-45B3-B1CD-E58BCC92C23B}" type="slidenum">
              <a:rPr lang="en-US" altLang="de-DE" sz="1300">
                <a:solidFill>
                  <a:srgbClr val="000000"/>
                </a:solidFill>
                <a:ea typeface="MS PGothic" panose="020B0600070205080204" pitchFamily="34" charset="-128"/>
              </a:rPr>
              <a:pPr eaLnBrk="1" hangingPunct="1">
                <a:spcBef>
                  <a:spcPct val="0"/>
                </a:spcBef>
              </a:pPr>
              <a:t>36</a:t>
            </a:fld>
            <a:endParaRPr lang="en-US" altLang="de-DE" sz="1300">
              <a:solidFill>
                <a:srgbClr val="000000"/>
              </a:solidFill>
              <a:ea typeface="MS PGothic"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5604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8F3F76-AC88-4137-8224-0A092B23BB40}" type="slidenum">
              <a:rPr lang="en-US" altLang="de-DE" sz="1300">
                <a:solidFill>
                  <a:srgbClr val="000000"/>
                </a:solidFill>
                <a:ea typeface="MS PGothic" panose="020B0600070205080204" pitchFamily="34" charset="-128"/>
              </a:rPr>
              <a:pPr eaLnBrk="1" hangingPunct="1">
                <a:spcBef>
                  <a:spcPct val="0"/>
                </a:spcBef>
              </a:pPr>
              <a:t>37</a:t>
            </a:fld>
            <a:endParaRPr lang="en-US" altLang="de-DE" sz="1300">
              <a:solidFill>
                <a:srgbClr val="000000"/>
              </a:solidFill>
              <a:ea typeface="MS PGothic" panose="020B0600070205080204" pitchFamily="34" charset="-128"/>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6882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10C461-8A9A-44F9-AA93-86834A75B316}" type="slidenum">
              <a:rPr lang="en-US" altLang="de-DE" sz="1300">
                <a:solidFill>
                  <a:srgbClr val="000000"/>
                </a:solidFill>
                <a:ea typeface="MS PGothic" panose="020B0600070205080204" pitchFamily="34" charset="-128"/>
              </a:rPr>
              <a:pPr eaLnBrk="1" hangingPunct="1">
                <a:spcBef>
                  <a:spcPct val="0"/>
                </a:spcBef>
              </a:pPr>
              <a:t>38</a:t>
            </a:fld>
            <a:endParaRPr lang="en-US" altLang="de-DE" sz="1300">
              <a:solidFill>
                <a:srgbClr val="000000"/>
              </a:solidFill>
              <a:ea typeface="MS PGothic"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6210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26DFE8-F726-469E-AFAB-D2EBD987E617}" type="slidenum">
              <a:rPr lang="en-US" altLang="de-DE" sz="1300">
                <a:solidFill>
                  <a:srgbClr val="000000"/>
                </a:solidFill>
                <a:ea typeface="MS PGothic" panose="020B0600070205080204" pitchFamily="34" charset="-128"/>
              </a:rPr>
              <a:pPr eaLnBrk="1" hangingPunct="1">
                <a:spcBef>
                  <a:spcPct val="0"/>
                </a:spcBef>
              </a:pPr>
              <a:t>39</a:t>
            </a:fld>
            <a:endParaRPr lang="en-US" altLang="de-DE" sz="1300">
              <a:solidFill>
                <a:srgbClr val="000000"/>
              </a:solidFill>
              <a:ea typeface="MS PGothic" panose="020B0600070205080204" pitchFamily="34" charset="-128"/>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774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D15743-49FC-452F-A139-0E2D746066C2}" type="slidenum">
              <a:rPr lang="en-US" altLang="de-DE" sz="1300">
                <a:solidFill>
                  <a:srgbClr val="000000"/>
                </a:solidFill>
                <a:ea typeface="MS PGothic" panose="020B0600070205080204" pitchFamily="34" charset="-128"/>
              </a:rPr>
              <a:pPr eaLnBrk="1" hangingPunct="1">
                <a:spcBef>
                  <a:spcPct val="0"/>
                </a:spcBef>
              </a:pPr>
              <a:t>40</a:t>
            </a:fld>
            <a:endParaRPr lang="en-US" altLang="de-DE" sz="1300">
              <a:solidFill>
                <a:srgbClr val="000000"/>
              </a:solidFill>
              <a:ea typeface="MS PGothic"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24500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B2ED3C-B543-4A6A-A478-A90AFEFC2123}" type="slidenum">
              <a:rPr lang="en-US" altLang="de-DE" sz="1300">
                <a:solidFill>
                  <a:srgbClr val="000000"/>
                </a:solidFill>
                <a:ea typeface="MS PGothic" panose="020B0600070205080204" pitchFamily="34" charset="-128"/>
              </a:rPr>
              <a:pPr eaLnBrk="1" hangingPunct="1">
                <a:spcBef>
                  <a:spcPct val="0"/>
                </a:spcBef>
              </a:pPr>
              <a:t>42</a:t>
            </a:fld>
            <a:endParaRPr lang="en-US" altLang="de-DE" sz="1300">
              <a:solidFill>
                <a:srgbClr val="000000"/>
              </a:solidFill>
              <a:ea typeface="MS PGothic" panose="020B0600070205080204" pitchFamily="34" charset="-128"/>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0210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9F991F-A1FB-4EBA-9DC8-6A98F37CD330}" type="slidenum">
              <a:rPr lang="en-US" altLang="de-DE" sz="1300">
                <a:solidFill>
                  <a:srgbClr val="000000"/>
                </a:solidFill>
                <a:ea typeface="MS PGothic" panose="020B0600070205080204" pitchFamily="34" charset="-128"/>
              </a:rPr>
              <a:pPr eaLnBrk="1" hangingPunct="1">
                <a:spcBef>
                  <a:spcPct val="0"/>
                </a:spcBef>
              </a:pPr>
              <a:t>43</a:t>
            </a:fld>
            <a:endParaRPr lang="en-US" altLang="de-DE" sz="1300">
              <a:solidFill>
                <a:srgbClr val="000000"/>
              </a:solidFill>
              <a:ea typeface="MS PGothic"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94292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00276B-D038-4188-AEC5-2B5C100AB9AC}" type="slidenum">
              <a:rPr lang="en-US" altLang="de-DE" sz="1300">
                <a:solidFill>
                  <a:srgbClr val="000000"/>
                </a:solidFill>
                <a:ea typeface="MS PGothic" panose="020B0600070205080204" pitchFamily="34" charset="-128"/>
              </a:rPr>
              <a:pPr eaLnBrk="1" hangingPunct="1">
                <a:spcBef>
                  <a:spcPct val="0"/>
                </a:spcBef>
              </a:pPr>
              <a:t>44</a:t>
            </a:fld>
            <a:endParaRPr lang="en-US" altLang="de-DE" sz="1300">
              <a:solidFill>
                <a:srgbClr val="000000"/>
              </a:solidFill>
              <a:ea typeface="MS PGothic" panose="020B0600070205080204" pitchFamily="34" charset="-128"/>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3181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851401-F21C-479C-9597-01D87CD3CEB9}" type="slidenum">
              <a:rPr lang="en-US" altLang="de-DE" sz="1300">
                <a:solidFill>
                  <a:srgbClr val="000000"/>
                </a:solidFill>
                <a:ea typeface="MS PGothic" panose="020B0600070205080204" pitchFamily="34" charset="-128"/>
              </a:rPr>
              <a:pPr eaLnBrk="1" hangingPunct="1">
                <a:spcBef>
                  <a:spcPct val="0"/>
                </a:spcBef>
              </a:pPr>
              <a:t>45</a:t>
            </a:fld>
            <a:endParaRPr lang="en-US" altLang="de-DE" sz="1300">
              <a:solidFill>
                <a:srgbClr val="000000"/>
              </a:solidFill>
              <a:ea typeface="MS PGothic"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8628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72A560-068B-4CD1-A17D-5EFAE929D014}" type="slidenum">
              <a:rPr lang="en-US" altLang="de-DE" sz="1300">
                <a:solidFill>
                  <a:srgbClr val="000000"/>
                </a:solidFill>
                <a:ea typeface="MS PGothic" panose="020B0600070205080204" pitchFamily="34" charset="-128"/>
              </a:rPr>
              <a:pPr eaLnBrk="1" hangingPunct="1">
                <a:spcBef>
                  <a:spcPct val="0"/>
                </a:spcBef>
              </a:pPr>
              <a:t>46</a:t>
            </a:fld>
            <a:endParaRPr lang="en-US" altLang="de-DE" sz="1300">
              <a:solidFill>
                <a:srgbClr val="000000"/>
              </a:solidFill>
              <a:ea typeface="MS PGothic" panose="020B0600070205080204" pitchFamily="34" charset="-128"/>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48057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386DBD-63B4-4FC8-A6E5-5297D672640B}" type="slidenum">
              <a:rPr lang="en-US" altLang="de-DE" sz="1300">
                <a:solidFill>
                  <a:srgbClr val="000000"/>
                </a:solidFill>
                <a:ea typeface="MS PGothic" panose="020B0600070205080204" pitchFamily="34" charset="-128"/>
              </a:rPr>
              <a:pPr eaLnBrk="1" hangingPunct="1">
                <a:spcBef>
                  <a:spcPct val="0"/>
                </a:spcBef>
              </a:pPr>
              <a:t>47</a:t>
            </a:fld>
            <a:endParaRPr lang="en-US" altLang="de-DE" sz="1300">
              <a:solidFill>
                <a:srgbClr val="000000"/>
              </a:solidFill>
              <a:ea typeface="MS PGothic"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74611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7E07A0-21DF-44AF-B021-3D3E0E6CB846}" type="slidenum">
              <a:rPr lang="en-US" altLang="de-DE" sz="1300">
                <a:solidFill>
                  <a:srgbClr val="000000"/>
                </a:solidFill>
                <a:ea typeface="MS PGothic" panose="020B0600070205080204" pitchFamily="34" charset="-128"/>
              </a:rPr>
              <a:pPr eaLnBrk="1" hangingPunct="1">
                <a:spcBef>
                  <a:spcPct val="0"/>
                </a:spcBef>
              </a:pPr>
              <a:t>48</a:t>
            </a:fld>
            <a:endParaRPr lang="en-US" altLang="de-DE" sz="1300">
              <a:solidFill>
                <a:srgbClr val="000000"/>
              </a:solidFill>
              <a:ea typeface="MS PGothic" panose="020B0600070205080204" pitchFamily="34" charset="-128"/>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6914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6BF294-1B4D-46ED-8A9D-B91333A1C15D}" type="slidenum">
              <a:rPr lang="en-US" altLang="de-DE" sz="1300">
                <a:solidFill>
                  <a:srgbClr val="000000"/>
                </a:solidFill>
                <a:ea typeface="MS PGothic" panose="020B0600070205080204" pitchFamily="34" charset="-128"/>
              </a:rPr>
              <a:pPr eaLnBrk="1" hangingPunct="1">
                <a:spcBef>
                  <a:spcPct val="0"/>
                </a:spcBef>
              </a:pPr>
              <a:t>49</a:t>
            </a:fld>
            <a:endParaRPr lang="en-US" altLang="de-DE" sz="1300">
              <a:solidFill>
                <a:srgbClr val="000000"/>
              </a:solidFill>
              <a:ea typeface="MS PGothic"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7003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DE9870-6A3B-487C-B893-19D62CEA77D2}" type="slidenum">
              <a:rPr lang="en-US" altLang="de-DE" sz="1300">
                <a:solidFill>
                  <a:srgbClr val="000000"/>
                </a:solidFill>
                <a:ea typeface="MS PGothic" panose="020B0600070205080204" pitchFamily="34" charset="-128"/>
              </a:rPr>
              <a:pPr eaLnBrk="1" hangingPunct="1">
                <a:spcBef>
                  <a:spcPct val="0"/>
                </a:spcBef>
              </a:pPr>
              <a:t>50</a:t>
            </a:fld>
            <a:endParaRPr lang="en-US" altLang="de-DE" sz="1300">
              <a:solidFill>
                <a:srgbClr val="000000"/>
              </a:solidFill>
              <a:ea typeface="MS PGothic" panose="020B0600070205080204" pitchFamily="34" charset="-128"/>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8067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C08B2D-64BF-4120-8D49-C9BB2D4FC068}" type="slidenum">
              <a:rPr lang="en-US" altLang="de-DE" sz="1300">
                <a:solidFill>
                  <a:srgbClr val="000000"/>
                </a:solidFill>
                <a:ea typeface="MS PGothic" panose="020B0600070205080204" pitchFamily="34" charset="-128"/>
              </a:rPr>
              <a:pPr eaLnBrk="1" hangingPunct="1">
                <a:spcBef>
                  <a:spcPct val="0"/>
                </a:spcBef>
              </a:pPr>
              <a:t>51</a:t>
            </a:fld>
            <a:endParaRPr lang="en-US" altLang="de-DE" sz="1300">
              <a:solidFill>
                <a:srgbClr val="000000"/>
              </a:solidFill>
              <a:ea typeface="MS PGothic"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90251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CA6B00-17AD-48FE-ABBA-488503E3B871}" type="slidenum">
              <a:rPr lang="en-US" altLang="de-DE" sz="1300">
                <a:solidFill>
                  <a:srgbClr val="000000"/>
                </a:solidFill>
                <a:ea typeface="MS PGothic" panose="020B0600070205080204" pitchFamily="34" charset="-128"/>
              </a:rPr>
              <a:pPr eaLnBrk="1" hangingPunct="1">
                <a:spcBef>
                  <a:spcPct val="0"/>
                </a:spcBef>
              </a:pPr>
              <a:t>52</a:t>
            </a:fld>
            <a:endParaRPr lang="en-US" altLang="de-DE" sz="1300">
              <a:solidFill>
                <a:srgbClr val="000000"/>
              </a:solidFill>
              <a:ea typeface="MS PGothic" panose="020B0600070205080204" pitchFamily="34" charset="-128"/>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4061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18B3A3-7CB9-48B5-992D-3EBFF504D88A}" type="slidenum">
              <a:rPr lang="en-US" altLang="de-DE" sz="1300">
                <a:solidFill>
                  <a:srgbClr val="000000"/>
                </a:solidFill>
                <a:ea typeface="MS PGothic" panose="020B0600070205080204" pitchFamily="34" charset="-128"/>
              </a:rPr>
              <a:pPr eaLnBrk="1" hangingPunct="1">
                <a:spcBef>
                  <a:spcPct val="0"/>
                </a:spcBef>
              </a:pPr>
              <a:t>53</a:t>
            </a:fld>
            <a:endParaRPr lang="en-US" altLang="de-DE" sz="1300">
              <a:solidFill>
                <a:srgbClr val="000000"/>
              </a:solidFill>
              <a:ea typeface="MS PGothic"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02092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79C917-D1C8-4F49-86BE-20E5A5B9DE9C}" type="slidenum">
              <a:rPr lang="en-US" altLang="de-DE" sz="1300">
                <a:solidFill>
                  <a:srgbClr val="000000"/>
                </a:solidFill>
                <a:ea typeface="MS PGothic" panose="020B0600070205080204" pitchFamily="34" charset="-128"/>
              </a:rPr>
              <a:pPr eaLnBrk="1" hangingPunct="1">
                <a:spcBef>
                  <a:spcPct val="0"/>
                </a:spcBef>
              </a:pPr>
              <a:t>54</a:t>
            </a:fld>
            <a:endParaRPr lang="en-US" altLang="de-DE" sz="1300">
              <a:solidFill>
                <a:srgbClr val="000000"/>
              </a:solidFill>
              <a:ea typeface="MS PGothic" panose="020B0600070205080204" pitchFamily="34" charset="-128"/>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53610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6CF4D4-2C93-440D-BDD1-D5312F215EC6}" type="slidenum">
              <a:rPr lang="en-US" altLang="de-DE" sz="1300">
                <a:solidFill>
                  <a:srgbClr val="000000"/>
                </a:solidFill>
                <a:ea typeface="MS PGothic" panose="020B0600070205080204" pitchFamily="34" charset="-128"/>
              </a:rPr>
              <a:pPr eaLnBrk="1" hangingPunct="1">
                <a:spcBef>
                  <a:spcPct val="0"/>
                </a:spcBef>
              </a:pPr>
              <a:t>55</a:t>
            </a:fld>
            <a:endParaRPr lang="en-US" altLang="de-DE" sz="1300">
              <a:solidFill>
                <a:srgbClr val="000000"/>
              </a:solidFill>
              <a:ea typeface="MS PGothic" panose="020B0600070205080204" pitchFamily="34" charset="-128"/>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2598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82B9A1-97B1-4F3E-A2A7-2B176CC65B3B}" type="slidenum">
              <a:rPr lang="en-US" altLang="de-DE" sz="1300">
                <a:solidFill>
                  <a:srgbClr val="000000"/>
                </a:solidFill>
                <a:ea typeface="MS PGothic" panose="020B0600070205080204" pitchFamily="34" charset="-128"/>
              </a:rPr>
              <a:pPr eaLnBrk="1" hangingPunct="1">
                <a:spcBef>
                  <a:spcPct val="0"/>
                </a:spcBef>
              </a:pPr>
              <a:t>56</a:t>
            </a:fld>
            <a:endParaRPr lang="en-US" altLang="de-DE" sz="1300">
              <a:solidFill>
                <a:srgbClr val="000000"/>
              </a:solidFill>
              <a:ea typeface="MS PGothic" panose="020B0600070205080204" pitchFamily="34" charset="-128"/>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5328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74638E-3BFE-47F2-9E41-A79858C0D067}" type="slidenum">
              <a:rPr lang="en-US" altLang="de-DE" sz="1300">
                <a:solidFill>
                  <a:srgbClr val="000000"/>
                </a:solidFill>
                <a:ea typeface="MS PGothic" panose="020B0600070205080204" pitchFamily="34" charset="-128"/>
              </a:rPr>
              <a:pPr eaLnBrk="1" hangingPunct="1">
                <a:spcBef>
                  <a:spcPct val="0"/>
                </a:spcBef>
              </a:pPr>
              <a:t>57</a:t>
            </a:fld>
            <a:endParaRPr lang="en-US" altLang="de-DE" sz="1300">
              <a:solidFill>
                <a:srgbClr val="000000"/>
              </a:solidFill>
              <a:ea typeface="MS PGothic" panose="020B0600070205080204" pitchFamily="34" charset="-128"/>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37421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EC7312-58E9-4264-BEF3-6AC82E00DFF1}" type="slidenum">
              <a:rPr lang="en-US" altLang="de-DE" sz="1300">
                <a:solidFill>
                  <a:srgbClr val="000000"/>
                </a:solidFill>
                <a:ea typeface="MS PGothic" panose="020B0600070205080204" pitchFamily="34" charset="-128"/>
              </a:rPr>
              <a:pPr eaLnBrk="1" hangingPunct="1">
                <a:spcBef>
                  <a:spcPct val="0"/>
                </a:spcBef>
              </a:pPr>
              <a:t>58</a:t>
            </a:fld>
            <a:endParaRPr lang="en-US" altLang="de-DE" sz="1300">
              <a:solidFill>
                <a:srgbClr val="000000"/>
              </a:solidFill>
              <a:ea typeface="MS PGothic" panose="020B0600070205080204" pitchFamily="34" charset="-128"/>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34729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B483E2-BC0F-4D8F-9B34-A615A4689A92}" type="slidenum">
              <a:rPr lang="en-US" altLang="de-DE" sz="1300">
                <a:solidFill>
                  <a:srgbClr val="000000"/>
                </a:solidFill>
                <a:ea typeface="MS PGothic" panose="020B0600070205080204" pitchFamily="34" charset="-128"/>
              </a:rPr>
              <a:pPr eaLnBrk="1" hangingPunct="1">
                <a:spcBef>
                  <a:spcPct val="0"/>
                </a:spcBef>
              </a:pPr>
              <a:t>59</a:t>
            </a:fld>
            <a:endParaRPr lang="en-US" altLang="de-DE" sz="1300">
              <a:solidFill>
                <a:srgbClr val="000000"/>
              </a:solidFill>
              <a:ea typeface="MS PGothic" panose="020B0600070205080204" pitchFamily="34" charset="-128"/>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82998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FC278E-38C1-4898-B8EA-28F870A063FF}" type="slidenum">
              <a:rPr lang="en-US" altLang="de-DE" sz="1300">
                <a:solidFill>
                  <a:srgbClr val="000000"/>
                </a:solidFill>
                <a:ea typeface="MS PGothic" panose="020B0600070205080204" pitchFamily="34" charset="-128"/>
              </a:rPr>
              <a:pPr eaLnBrk="1" hangingPunct="1">
                <a:spcBef>
                  <a:spcPct val="0"/>
                </a:spcBef>
              </a:pPr>
              <a:t>60</a:t>
            </a:fld>
            <a:endParaRPr lang="en-US" altLang="de-DE" sz="1300">
              <a:solidFill>
                <a:srgbClr val="000000"/>
              </a:solidFill>
              <a:ea typeface="MS PGothic" panose="020B0600070205080204" pitchFamily="34" charset="-128"/>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48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C0BBE4-0A42-4E5C-9AED-0DF1CC5DECDC}" type="slidenum">
              <a:rPr lang="en-US" altLang="de-DE" sz="1300">
                <a:solidFill>
                  <a:srgbClr val="000000"/>
                </a:solidFill>
                <a:ea typeface="MS PGothic" panose="020B0600070205080204" pitchFamily="34" charset="-128"/>
              </a:rPr>
              <a:pPr eaLnBrk="1" hangingPunct="1">
                <a:spcBef>
                  <a:spcPct val="0"/>
                </a:spcBef>
              </a:pPr>
              <a:t>61</a:t>
            </a:fld>
            <a:endParaRPr lang="en-US" altLang="de-DE" sz="1300">
              <a:solidFill>
                <a:srgbClr val="000000"/>
              </a:solidFill>
              <a:ea typeface="MS PGothic" panose="020B0600070205080204" pitchFamily="34" charset="-128"/>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0193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61BFD-8EE8-47EC-AA77-898C5F489B2F}" type="slidenum">
              <a:rPr lang="en-US" altLang="de-DE" sz="1300"/>
              <a:pPr eaLnBrk="1" hangingPunct="1">
                <a:spcBef>
                  <a:spcPct val="0"/>
                </a:spcBef>
              </a:pPr>
              <a:t>62</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2495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61BFD-8EE8-47EC-AA77-898C5F489B2F}" type="slidenum">
              <a:rPr lang="en-US" altLang="de-DE" sz="1300"/>
              <a:pPr eaLnBrk="1" hangingPunct="1">
                <a:spcBef>
                  <a:spcPct val="0"/>
                </a:spcBef>
              </a:pPr>
              <a:t>63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2495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61BFD-8EE8-47EC-AA77-898C5F489B2F}" type="slidenum">
              <a:rPr lang="en-US" altLang="de-DE" sz="1300"/>
              <a:pPr eaLnBrk="1" hangingPunct="1">
                <a:spcBef>
                  <a:spcPct val="0"/>
                </a:spcBef>
              </a:pPr>
              <a:t>64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2495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921396-FF57-4F07-875E-257E1F2F26A2}" type="slidenum">
              <a:rPr lang="en-US" altLang="de-DE" sz="1300"/>
              <a:pPr eaLnBrk="1" hangingPunct="1">
                <a:spcBef>
                  <a:spcPct val="0"/>
                </a:spcBef>
              </a:pPr>
              <a:t>65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79139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921396-FF57-4F07-875E-257E1F2F26A2}" type="slidenum">
              <a:rPr lang="en-US" altLang="de-DE" sz="1300"/>
              <a:pPr eaLnBrk="1" hangingPunct="1">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79139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921396-FF57-4F07-875E-257E1F2F26A2}" type="slidenum">
              <a:rPr lang="en-US" altLang="de-DE" sz="1300"/>
              <a:pPr eaLnBrk="1" hangingPunct="1">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79139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F04E5D-52E3-4A0F-B2F0-3C0EA66D8188}" type="slidenum">
              <a:rPr lang="en-US" altLang="de-DE" sz="1300"/>
              <a:pPr eaLnBrk="1" hangingPunct="1">
                <a:spcBef>
                  <a:spcPct val="0"/>
                </a:spcBef>
              </a:pPr>
              <a:t>69</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4828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2070E84D-202B-4517-9458-8044B3578397}"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0BC3093E-7B1F-4BCB-90CC-98421862223E}"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D2852FD9-1DFF-4A64-8045-7E29BC535DE6}"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2070E84D-202B-4517-9458-8044B3578397}"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2070E84D-202B-4517-9458-8044B3578397}"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59885D47-1B99-4C92-A481-F59BFC21A5E5}"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9759B76E-44F1-41A1-AB34-F54F566753EC}"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7898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803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b="0" dirty="0">
                <a:solidFill>
                  <a:srgbClr val="333333"/>
                </a:solidFill>
                <a:latin typeface="Calibri Light"/>
              </a:rPr>
              <a:t>该模块中使用的图片已经得到作者及版权所有 者授权。详细信息（作者名，题目）请参阅本 文件最后一页。</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896521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808525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45542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1576664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780192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28644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93258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15347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14033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490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3 – </a:t>
            </a:r>
            <a:r>
              <a:rPr lang="zh-CN" altLang="en-US"/>
              <a:t>改变信念</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070E84D-202B-4517-9458-8044B3578397}"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613808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B – </a:t>
            </a:r>
            <a:r>
              <a:rPr lang="zh-CN" altLang="en-US" dirty="0">
                <a:latin typeface="SimHei" panose="02010609060101010101" pitchFamily="49" charset="-122"/>
                <a:ea typeface="SimHei" panose="02010609060101010101" pitchFamily="49" charset="-122"/>
              </a:rPr>
              <a:t>改变信念</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35782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改变信仰</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改变信仰</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a:p>
            <a:pPr marL="342900" lvl="0" indent="-342900" defTabSz="914400" fontAlgn="base">
              <a:buClr>
                <a:srgbClr val="333333"/>
              </a:buClr>
              <a:buFont typeface="WingDings"/>
              <a:buChar char=""/>
            </a:pPr>
            <a:r>
              <a:rPr lang="zh-CN" altLang="en-US" sz="2400" dirty="0">
                <a:solidFill>
                  <a:srgbClr val="004992"/>
                </a:solidFill>
              </a:rPr>
              <a:t>理由</a:t>
            </a:r>
            <a:r>
              <a:rPr lang="en-US" altLang="de-DE" sz="2400" dirty="0">
                <a:solidFill>
                  <a:srgbClr val="004992"/>
                </a:solidFill>
              </a:rPr>
              <a:t>:</a:t>
            </a:r>
            <a:r>
              <a:rPr lang="en-US" altLang="de-DE" sz="2400" dirty="0">
                <a:solidFill>
                  <a:srgbClr val="333333"/>
                </a:solidFill>
              </a:rPr>
              <a:t> </a:t>
            </a:r>
            <a:r>
              <a:rPr lang="en-US" altLang="zh-CN"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264439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zh-CN" altLang="de-DE" sz="1600" b="0" dirty="0">
                <a:solidFill>
                  <a:srgbClr val="333333"/>
                </a:solidFill>
                <a:latin typeface="SimHei"/>
              </a:rPr>
              <a:t>* 你只看见你所想要看见的东西</a:t>
            </a:r>
            <a:endParaRPr lang="de-DE" altLang="zh-CN" sz="1600" b="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改变信仰</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a:p>
            <a:pPr marL="342900" lvl="0" indent="-342900" defTabSz="914400" fontAlgn="base">
              <a:buClr>
                <a:srgbClr val="333333"/>
              </a:buClr>
              <a:buFont typeface="WingDings"/>
              <a:buChar char=""/>
            </a:pPr>
            <a:r>
              <a:rPr lang="zh-CN" altLang="en-US" sz="2400" dirty="0">
                <a:solidFill>
                  <a:srgbClr val="004992"/>
                </a:solidFill>
              </a:rPr>
              <a:t>理由</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偷</a:t>
            </a:r>
            <a:r>
              <a:rPr lang="zh-CN" altLang="en-US" sz="2400">
                <a:solidFill>
                  <a:srgbClr val="333333"/>
                </a:solidFill>
              </a:rPr>
              <a:t>懒，“证</a:t>
            </a:r>
            <a:r>
              <a:rPr lang="zh-CN" altLang="en-US" sz="2400" dirty="0">
                <a:solidFill>
                  <a:srgbClr val="333333"/>
                </a:solidFill>
              </a:rPr>
              <a:t>实</a:t>
            </a:r>
            <a:r>
              <a:rPr lang="zh-CN" altLang="en-US" sz="2400">
                <a:solidFill>
                  <a:srgbClr val="333333"/>
                </a:solidFill>
              </a:rPr>
              <a:t>偏见”*，</a:t>
            </a:r>
            <a:r>
              <a:rPr lang="zh-CN" altLang="en-US" sz="2400" dirty="0">
                <a:solidFill>
                  <a:srgbClr val="333333"/>
                </a:solidFill>
              </a:rPr>
              <a:t>欠考虑，易化在复杂世界中的定位，骄傲</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3788542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zh-CN" altLang="de-DE" sz="1600" b="0" dirty="0">
                <a:solidFill>
                  <a:srgbClr val="333333"/>
                </a:solidFill>
                <a:latin typeface="SimHei"/>
              </a:rPr>
              <a:t>* 你只看见你所想要看见的东西</a:t>
            </a:r>
            <a:endParaRPr lang="de-DE" altLang="zh-CN" sz="1600" b="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改变信仰</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a:p>
            <a:pPr marL="342900" lvl="0" indent="-342900" defTabSz="914400" fontAlgn="base">
              <a:buClr>
                <a:srgbClr val="333333"/>
              </a:buClr>
              <a:buFont typeface="WingDings"/>
              <a:buChar char=""/>
            </a:pPr>
            <a:r>
              <a:rPr lang="zh-CN" altLang="en-US" sz="2400" dirty="0">
                <a:solidFill>
                  <a:srgbClr val="004992"/>
                </a:solidFill>
              </a:rPr>
              <a:t>理由</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偷</a:t>
            </a:r>
            <a:r>
              <a:rPr lang="zh-CN" altLang="en-US" sz="2400">
                <a:solidFill>
                  <a:srgbClr val="333333"/>
                </a:solidFill>
              </a:rPr>
              <a:t>懒，“证</a:t>
            </a:r>
            <a:r>
              <a:rPr lang="zh-CN" altLang="en-US" sz="2400" dirty="0">
                <a:solidFill>
                  <a:srgbClr val="333333"/>
                </a:solidFill>
              </a:rPr>
              <a:t>实</a:t>
            </a:r>
            <a:r>
              <a:rPr lang="zh-CN" altLang="en-US" sz="2400">
                <a:solidFill>
                  <a:srgbClr val="333333"/>
                </a:solidFill>
              </a:rPr>
              <a:t>偏见”*，</a:t>
            </a:r>
            <a:r>
              <a:rPr lang="zh-CN" altLang="en-US" sz="2400" dirty="0">
                <a:solidFill>
                  <a:srgbClr val="333333"/>
                </a:solidFill>
              </a:rPr>
              <a:t>欠考虑，易化在复杂世界中的定位，骄傲</a:t>
            </a:r>
            <a:endParaRPr lang="en-US" altLang="de-DE" sz="2400" dirty="0">
              <a:solidFill>
                <a:srgbClr val="333333"/>
              </a:solidFill>
            </a:endParaRPr>
          </a:p>
          <a:p>
            <a:pPr marL="342900" lvl="0" indent="-342900" defTabSz="914400" fontAlgn="base">
              <a:buClr>
                <a:srgbClr val="000000"/>
              </a:buClr>
              <a:buFont typeface="WingDings"/>
              <a:buChar char=""/>
            </a:pPr>
            <a:r>
              <a:rPr lang="zh-CN" altLang="en-US" sz="2400" dirty="0">
                <a:solidFill>
                  <a:srgbClr val="004992"/>
                </a:solidFill>
              </a:rPr>
              <a:t>问题</a:t>
            </a:r>
            <a:r>
              <a:rPr lang="en-US" altLang="de-DE" sz="2400" dirty="0">
                <a:solidFill>
                  <a:srgbClr val="004992"/>
                </a:solidFill>
              </a:rPr>
              <a:t>:</a:t>
            </a:r>
            <a:r>
              <a:rPr lang="en-US" altLang="de-DE" sz="2400" dirty="0">
                <a:solidFill>
                  <a:srgbClr val="333333"/>
                </a:solidFill>
              </a:rPr>
              <a:t> </a:t>
            </a:r>
            <a:r>
              <a:rPr lang="en-US" altLang="zh-CN"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1012720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zh-CN" altLang="de-DE" sz="1600" b="0" dirty="0">
                <a:solidFill>
                  <a:srgbClr val="333333"/>
                </a:solidFill>
                <a:latin typeface="SimHei"/>
              </a:rPr>
              <a:t>* 你只看见你所想要看见的东西</a:t>
            </a:r>
            <a:endParaRPr lang="de-DE" altLang="zh-CN" sz="1600" b="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改变信仰</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a:p>
            <a:pPr marL="342900" lvl="0" indent="-342900" defTabSz="914400" fontAlgn="base">
              <a:buClr>
                <a:srgbClr val="333333"/>
              </a:buClr>
              <a:buFont typeface="WingDings"/>
              <a:buChar char=""/>
            </a:pPr>
            <a:r>
              <a:rPr lang="zh-CN" altLang="en-US" sz="2400" dirty="0">
                <a:solidFill>
                  <a:srgbClr val="004992"/>
                </a:solidFill>
              </a:rPr>
              <a:t>理由</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偷</a:t>
            </a:r>
            <a:r>
              <a:rPr lang="zh-CN" altLang="en-US" sz="2400">
                <a:solidFill>
                  <a:srgbClr val="333333"/>
                </a:solidFill>
              </a:rPr>
              <a:t>懒，“证</a:t>
            </a:r>
            <a:r>
              <a:rPr lang="zh-CN" altLang="en-US" sz="2400" dirty="0">
                <a:solidFill>
                  <a:srgbClr val="333333"/>
                </a:solidFill>
              </a:rPr>
              <a:t>实</a:t>
            </a:r>
            <a:r>
              <a:rPr lang="zh-CN" altLang="en-US" sz="2400">
                <a:solidFill>
                  <a:srgbClr val="333333"/>
                </a:solidFill>
              </a:rPr>
              <a:t>偏见”*，</a:t>
            </a:r>
            <a:r>
              <a:rPr lang="zh-CN" altLang="en-US" sz="2400" dirty="0">
                <a:solidFill>
                  <a:srgbClr val="333333"/>
                </a:solidFill>
              </a:rPr>
              <a:t>欠考虑，易化在复杂世界中的定位，骄傲</a:t>
            </a:r>
            <a:endParaRPr lang="en-US" altLang="de-DE" sz="2400" dirty="0">
              <a:solidFill>
                <a:srgbClr val="333333"/>
              </a:solidFill>
            </a:endParaRPr>
          </a:p>
          <a:p>
            <a:pPr marL="342900" lvl="0" indent="-342900" defTabSz="914400" fontAlgn="base">
              <a:buClr>
                <a:srgbClr val="000000"/>
              </a:buClr>
              <a:buFont typeface="WingDings"/>
              <a:buChar char=""/>
            </a:pPr>
            <a:r>
              <a:rPr lang="zh-CN" altLang="en-US" sz="2400" dirty="0">
                <a:solidFill>
                  <a:srgbClr val="004992"/>
                </a:solidFill>
              </a:rPr>
              <a:t>问题</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错误的判断（如，种族偏见）被维持，错误的过度泛</a:t>
            </a:r>
            <a:r>
              <a:rPr lang="zh-CN" altLang="en-US" sz="2400">
                <a:solidFill>
                  <a:srgbClr val="333333"/>
                </a:solidFill>
              </a:rPr>
              <a:t>化（“以</a:t>
            </a:r>
            <a:r>
              <a:rPr lang="zh-CN" altLang="en-US" sz="2400" dirty="0">
                <a:solidFill>
                  <a:srgbClr val="333333"/>
                </a:solidFill>
              </a:rPr>
              <a:t>偏</a:t>
            </a:r>
            <a:r>
              <a:rPr lang="zh-CN" altLang="en-US" sz="2400">
                <a:solidFill>
                  <a:srgbClr val="333333"/>
                </a:solidFill>
              </a:rPr>
              <a:t>概全”），</a:t>
            </a:r>
            <a:r>
              <a:rPr lang="zh-CN" altLang="en-US" sz="2400" dirty="0">
                <a:solidFill>
                  <a:srgbClr val="333333"/>
                </a:solidFill>
              </a:rPr>
              <a:t>有的人可能得不到本应得到的第二次机会</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3364422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做出不正确预测的人的预言</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spcBef>
                <a:spcPts val="0"/>
              </a:spcBef>
            </a:pPr>
            <a:r>
              <a:rPr lang="zh-CN" altLang="en-US" sz="1600">
                <a:solidFill>
                  <a:srgbClr val="333333"/>
                </a:solidFill>
              </a:rPr>
              <a:t>“</a:t>
            </a:r>
            <a:r>
              <a:rPr lang="zh-CN" altLang="en-US" sz="1600">
                <a:solidFill>
                  <a:srgbClr val="004992"/>
                </a:solidFill>
              </a:rPr>
              <a:t>明</a:t>
            </a:r>
            <a:r>
              <a:rPr lang="zh-CN" altLang="en-US" sz="1600" dirty="0">
                <a:solidFill>
                  <a:srgbClr val="004992"/>
                </a:solidFill>
              </a:rPr>
              <a:t>智和负责任的妇女不想投</a:t>
            </a:r>
            <a:r>
              <a:rPr lang="zh-CN" altLang="en-US" sz="1600">
                <a:solidFill>
                  <a:srgbClr val="004992"/>
                </a:solidFill>
              </a:rPr>
              <a:t>票。”</a:t>
            </a:r>
            <a:endParaRPr lang="en-US" altLang="zh-CN" sz="1600" dirty="0">
              <a:solidFill>
                <a:srgbClr val="004992"/>
              </a:solidFill>
            </a:endParaRPr>
          </a:p>
          <a:p>
            <a:pPr lvl="0" defTabSz="914400" fontAlgn="base">
              <a:spcBef>
                <a:spcPts val="0"/>
              </a:spcBef>
            </a:pPr>
            <a:r>
              <a:rPr lang="zh-CN" altLang="en-US" sz="1600" dirty="0">
                <a:solidFill>
                  <a:srgbClr val="333333"/>
                </a:solidFill>
              </a:rPr>
              <a:t>格罗弗克利夫兰，美国前总统，</a:t>
            </a:r>
            <a:r>
              <a:rPr lang="en-US" altLang="zh-CN" sz="1600" dirty="0">
                <a:solidFill>
                  <a:srgbClr val="333333"/>
                </a:solidFill>
              </a:rPr>
              <a:t>1905</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电</a:t>
            </a:r>
            <a:r>
              <a:rPr lang="zh-CN" altLang="de-DE" sz="1600" dirty="0">
                <a:solidFill>
                  <a:srgbClr val="004992"/>
                </a:solidFill>
              </a:rPr>
              <a:t>话有太多的缺点，以致于作为一种通讯手段要慎重考虑。这种装置本质上来说对我们毫无用</a:t>
            </a:r>
            <a:r>
              <a:rPr lang="zh-CN" altLang="de-DE" sz="1600">
                <a:solidFill>
                  <a:srgbClr val="004992"/>
                </a:solidFill>
              </a:rPr>
              <a:t>处。</a:t>
            </a:r>
            <a:r>
              <a:rPr lang="zh-CN" altLang="en-US" sz="1600">
                <a:solidFill>
                  <a:srgbClr val="004992"/>
                </a:solidFill>
              </a:rPr>
              <a:t>”</a:t>
            </a:r>
            <a:br>
              <a:rPr lang="en-US" altLang="zh-CN" sz="1600" dirty="0">
                <a:solidFill>
                  <a:srgbClr val="004992"/>
                </a:solidFill>
              </a:rPr>
            </a:br>
            <a:r>
              <a:rPr lang="zh-CN" altLang="de-DE" sz="1600" dirty="0">
                <a:solidFill>
                  <a:srgbClr val="333333"/>
                </a:solidFill>
              </a:rPr>
              <a:t>西联汇款，从事金融服务和通讯的龙头企业，</a:t>
            </a:r>
            <a:r>
              <a:rPr lang="de-DE" altLang="zh-CN" sz="1600" dirty="0">
                <a:solidFill>
                  <a:srgbClr val="333333"/>
                </a:solidFill>
              </a:rPr>
              <a:t>1876</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第</a:t>
            </a:r>
            <a:r>
              <a:rPr lang="zh-CN" altLang="de-DE" sz="1600" dirty="0">
                <a:solidFill>
                  <a:srgbClr val="004992"/>
                </a:solidFill>
              </a:rPr>
              <a:t>一艘有人驾驶飞船登陆月球需要不止一代人的努</a:t>
            </a:r>
            <a:r>
              <a:rPr lang="zh-CN" altLang="de-DE" sz="1600">
                <a:solidFill>
                  <a:srgbClr val="004992"/>
                </a:solidFill>
              </a:rPr>
              <a:t>力。</a:t>
            </a:r>
            <a:r>
              <a:rPr lang="zh-CN" altLang="en-US" sz="1600">
                <a:solidFill>
                  <a:srgbClr val="004992"/>
                </a:solidFill>
              </a:rPr>
              <a:t>”</a:t>
            </a:r>
            <a:endParaRPr lang="ko-KR" altLang="en-US" sz="1600" dirty="0">
              <a:solidFill>
                <a:srgbClr val="004992"/>
              </a:solidFill>
            </a:endParaRPr>
          </a:p>
          <a:p>
            <a:pPr lvl="0" defTabSz="914400" fontAlgn="base">
              <a:spcBef>
                <a:spcPts val="0"/>
              </a:spcBef>
            </a:pPr>
            <a:r>
              <a:rPr lang="zh-CN" altLang="de-DE" sz="1600" dirty="0">
                <a:solidFill>
                  <a:srgbClr val="333333"/>
                </a:solidFill>
              </a:rPr>
              <a:t>哈罗德斯宾塞，天文学家，</a:t>
            </a:r>
            <a:r>
              <a:rPr lang="de-DE" altLang="zh-CN" sz="1600" dirty="0">
                <a:solidFill>
                  <a:srgbClr val="333333"/>
                </a:solidFill>
              </a:rPr>
              <a:t>1957</a:t>
            </a:r>
            <a:r>
              <a:rPr lang="zh-CN" altLang="de-DE" sz="1600" dirty="0">
                <a:solidFill>
                  <a:srgbClr val="333333"/>
                </a:solidFill>
              </a:rPr>
              <a:t>（</a:t>
            </a:r>
            <a:r>
              <a:rPr lang="de-DE" altLang="zh-CN" sz="1600" dirty="0">
                <a:solidFill>
                  <a:srgbClr val="333333"/>
                </a:solidFill>
              </a:rPr>
              <a:t>12</a:t>
            </a:r>
            <a:r>
              <a:rPr lang="zh-CN" altLang="de-DE" sz="1600" dirty="0">
                <a:solidFill>
                  <a:srgbClr val="333333"/>
                </a:solidFill>
              </a:rPr>
              <a:t>年后，实现了登陆月球）</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马</a:t>
            </a:r>
            <a:r>
              <a:rPr lang="zh-CN" altLang="de-DE" sz="1600" dirty="0">
                <a:solidFill>
                  <a:srgbClr val="004992"/>
                </a:solidFill>
              </a:rPr>
              <a:t>还会存在，但汽车只是一种新鲜事物</a:t>
            </a:r>
            <a:r>
              <a:rPr lang="de-DE" altLang="zh-CN" sz="1600" dirty="0">
                <a:solidFill>
                  <a:srgbClr val="004992"/>
                </a:solidFill>
              </a:rPr>
              <a:t>——</a:t>
            </a:r>
            <a:r>
              <a:rPr lang="zh-CN" altLang="de-DE" sz="1600" dirty="0">
                <a:solidFill>
                  <a:srgbClr val="004992"/>
                </a:solidFill>
              </a:rPr>
              <a:t>是一种</a:t>
            </a:r>
            <a:r>
              <a:rPr lang="zh-CN" altLang="de-DE" sz="1600">
                <a:solidFill>
                  <a:srgbClr val="004992"/>
                </a:solidFill>
              </a:rPr>
              <a:t>流行</a:t>
            </a:r>
            <a:r>
              <a:rPr lang="zh-CN" altLang="en-US" sz="1600">
                <a:solidFill>
                  <a:srgbClr val="004992"/>
                </a:solidFill>
              </a:rPr>
              <a:t>”</a:t>
            </a:r>
            <a:endParaRPr lang="de-DE" altLang="zh-CN" sz="1600" dirty="0">
              <a:solidFill>
                <a:srgbClr val="004992"/>
              </a:solidFill>
            </a:endParaRPr>
          </a:p>
          <a:p>
            <a:pPr lvl="0" defTabSz="914400" fontAlgn="base">
              <a:spcBef>
                <a:spcPts val="0"/>
              </a:spcBef>
            </a:pPr>
            <a:r>
              <a:rPr lang="zh-CN" altLang="de-DE" sz="1600" dirty="0">
                <a:solidFill>
                  <a:srgbClr val="333333"/>
                </a:solidFill>
              </a:rPr>
              <a:t>密西根州储蓄银行总裁关于投资福特汽车公司的言论，</a:t>
            </a:r>
            <a:r>
              <a:rPr lang="de-DE" altLang="zh-CN" sz="1600" dirty="0">
                <a:solidFill>
                  <a:srgbClr val="333333"/>
                </a:solidFill>
              </a:rPr>
              <a:t>1903</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 </a:t>
            </a:r>
            <a:r>
              <a:rPr lang="de-DE" altLang="zh-CN" sz="1600" dirty="0">
                <a:solidFill>
                  <a:srgbClr val="004992"/>
                </a:solidFill>
              </a:rPr>
              <a:t>X</a:t>
            </a:r>
            <a:r>
              <a:rPr lang="zh-CN" altLang="de-DE" sz="1600" dirty="0">
                <a:solidFill>
                  <a:srgbClr val="004992"/>
                </a:solidFill>
              </a:rPr>
              <a:t>射线将被证明是一个骗</a:t>
            </a:r>
            <a:r>
              <a:rPr lang="zh-CN" altLang="de-DE" sz="1600">
                <a:solidFill>
                  <a:srgbClr val="004992"/>
                </a:solidFill>
              </a:rPr>
              <a:t>局。</a:t>
            </a:r>
            <a:r>
              <a:rPr lang="zh-CN" altLang="en-US" sz="1600">
                <a:solidFill>
                  <a:srgbClr val="004992"/>
                </a:solidFill>
              </a:rPr>
              <a:t>”</a:t>
            </a:r>
            <a:endParaRPr lang="de-DE" altLang="zh-CN" sz="1600" dirty="0">
              <a:solidFill>
                <a:srgbClr val="004992"/>
              </a:solidFill>
            </a:endParaRPr>
          </a:p>
          <a:p>
            <a:pPr lvl="0" defTabSz="914400" fontAlgn="base">
              <a:spcBef>
                <a:spcPts val="0"/>
              </a:spcBef>
            </a:pPr>
            <a:r>
              <a:rPr lang="zh-CN" altLang="en-US" sz="1600" dirty="0">
                <a:solidFill>
                  <a:srgbClr val="333333"/>
                </a:solidFill>
              </a:rPr>
              <a:t>开尔文勋爵，英国皇家学会会长，</a:t>
            </a:r>
            <a:r>
              <a:rPr lang="en-US" altLang="zh-CN" sz="1600" dirty="0">
                <a:solidFill>
                  <a:srgbClr val="333333"/>
                </a:solidFill>
              </a:rPr>
              <a:t>1883</a:t>
            </a:r>
          </a:p>
          <a:p>
            <a:pPr lvl="0" defTabSz="914400" fontAlgn="base">
              <a:lnSpc>
                <a:spcPct val="100000"/>
              </a:lnSpc>
              <a:spcBef>
                <a:spcPts val="1200"/>
              </a:spcBef>
            </a:pPr>
            <a:r>
              <a:rPr lang="zh-CN" altLang="en-US" sz="1600">
                <a:solidFill>
                  <a:srgbClr val="004992"/>
                </a:solidFill>
              </a:rPr>
              <a:t>“留</a:t>
            </a:r>
            <a:r>
              <a:rPr lang="zh-CN" altLang="en-US" sz="1600" dirty="0">
                <a:solidFill>
                  <a:srgbClr val="004992"/>
                </a:solidFill>
              </a:rPr>
              <a:t>声机毫无商业价</a:t>
            </a:r>
            <a:r>
              <a:rPr lang="zh-CN" altLang="en-US" sz="1600">
                <a:solidFill>
                  <a:srgbClr val="004992"/>
                </a:solidFill>
              </a:rPr>
              <a:t>值。”</a:t>
            </a:r>
            <a:endParaRPr lang="de-DE" altLang="zh-CN" sz="1600" dirty="0">
              <a:solidFill>
                <a:srgbClr val="004992"/>
              </a:solidFill>
            </a:endParaRPr>
          </a:p>
          <a:p>
            <a:pPr lvl="0" defTabSz="914400" fontAlgn="base">
              <a:spcBef>
                <a:spcPts val="0"/>
              </a:spcBef>
            </a:pPr>
            <a:r>
              <a:rPr lang="zh-CN" altLang="en-US" sz="1600" dirty="0">
                <a:solidFill>
                  <a:srgbClr val="333333"/>
                </a:solidFill>
              </a:rPr>
              <a:t>托马斯爱迪生，著名的美国发明家，</a:t>
            </a:r>
            <a:r>
              <a:rPr lang="en-US" altLang="zh-CN" sz="1600" dirty="0">
                <a:solidFill>
                  <a:srgbClr val="333333"/>
                </a:solidFill>
              </a:rPr>
              <a:t>19</a:t>
            </a:r>
            <a:r>
              <a:rPr lang="zh-CN" altLang="en-US" sz="1600" dirty="0">
                <a:solidFill>
                  <a:srgbClr val="333333"/>
                </a:solidFill>
              </a:rPr>
              <a:t>世纪</a:t>
            </a:r>
            <a:r>
              <a:rPr lang="en-US" altLang="zh-CN" sz="1600" dirty="0">
                <a:solidFill>
                  <a:srgbClr val="333333"/>
                </a:solidFill>
              </a:rPr>
              <a:t>80</a:t>
            </a:r>
            <a:r>
              <a:rPr lang="zh-CN" altLang="en-US" sz="1600" dirty="0">
                <a:solidFill>
                  <a:srgbClr val="333333"/>
                </a:solidFill>
              </a:rPr>
              <a:t>年代</a:t>
            </a:r>
            <a:r>
              <a:rPr lang="en-US" altLang="zh-CN" sz="1600" dirty="0">
                <a:solidFill>
                  <a:srgbClr val="333333"/>
                </a:solidFill>
              </a:rPr>
              <a:t>【</a:t>
            </a:r>
            <a:r>
              <a:rPr lang="zh-CN" altLang="en-US" sz="1600" dirty="0">
                <a:solidFill>
                  <a:srgbClr val="333333"/>
                </a:solidFill>
              </a:rPr>
              <a:t>留声机 </a:t>
            </a:r>
            <a:r>
              <a:rPr lang="en-US" altLang="zh-CN" sz="1600" dirty="0">
                <a:solidFill>
                  <a:srgbClr val="333333"/>
                </a:solidFill>
              </a:rPr>
              <a:t>= </a:t>
            </a:r>
            <a:r>
              <a:rPr lang="zh-CN" altLang="en-US" sz="1600" dirty="0">
                <a:solidFill>
                  <a:srgbClr val="333333"/>
                </a:solidFill>
              </a:rPr>
              <a:t>第一种记录声音的装置</a:t>
            </a:r>
            <a:r>
              <a:rPr lang="en-US" altLang="zh-CN"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7</a:t>
            </a:fld>
            <a:endParaRPr lang="de-DE" altLang="zh-CN">
              <a:latin typeface="SimHei"/>
            </a:endParaRPr>
          </a:p>
        </p:txBody>
      </p:sp>
    </p:spTree>
    <p:extLst>
      <p:ext uri="{BB962C8B-B14F-4D97-AF65-F5344CB8AC3E}">
        <p14:creationId xmlns:p14="http://schemas.microsoft.com/office/powerpoint/2010/main" val="700473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5"/>
          <p:cNvSpPr txBox="1">
            <a:spLocks noChangeArrowheads="1"/>
          </p:cNvSpPr>
          <p:nvPr/>
        </p:nvSpPr>
        <p:spPr bwMode="auto">
          <a:xfrm>
            <a:off x="408955" y="6128469"/>
            <a:ext cx="1137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zh-CN" altLang="de-DE" sz="1800" b="0" dirty="0">
                <a:solidFill>
                  <a:srgbClr val="004992"/>
                </a:solidFill>
                <a:latin typeface="SimHei"/>
              </a:rPr>
              <a:t>我们应以开放的思想对待新的经验</a:t>
            </a:r>
            <a:r>
              <a:rPr lang="de-DE" altLang="zh-CN" sz="1800" b="0" dirty="0">
                <a:solidFill>
                  <a:srgbClr val="004992"/>
                </a:solidFill>
                <a:latin typeface="SimHei"/>
              </a:rPr>
              <a:t>——</a:t>
            </a:r>
            <a:r>
              <a:rPr lang="zh-CN" altLang="de-DE" sz="1800" b="0" dirty="0">
                <a:solidFill>
                  <a:srgbClr val="004992"/>
                </a:solidFill>
                <a:latin typeface="SimHei"/>
              </a:rPr>
              <a:t>时代变革，没有人能预见未来会带来什么</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做出不正确预测的人的预言</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spcBef>
                <a:spcPts val="0"/>
              </a:spcBef>
            </a:pPr>
            <a:r>
              <a:rPr lang="zh-CN" altLang="en-US" sz="1600">
                <a:solidFill>
                  <a:srgbClr val="333333"/>
                </a:solidFill>
              </a:rPr>
              <a:t>“</a:t>
            </a:r>
            <a:r>
              <a:rPr lang="zh-CN" altLang="en-US" sz="1600">
                <a:solidFill>
                  <a:srgbClr val="004992"/>
                </a:solidFill>
              </a:rPr>
              <a:t>明</a:t>
            </a:r>
            <a:r>
              <a:rPr lang="zh-CN" altLang="en-US" sz="1600" dirty="0">
                <a:solidFill>
                  <a:srgbClr val="004992"/>
                </a:solidFill>
              </a:rPr>
              <a:t>智和负责任的妇女不想投</a:t>
            </a:r>
            <a:r>
              <a:rPr lang="zh-CN" altLang="en-US" sz="1600">
                <a:solidFill>
                  <a:srgbClr val="004992"/>
                </a:solidFill>
              </a:rPr>
              <a:t>票。”</a:t>
            </a:r>
            <a:endParaRPr lang="en-US" altLang="zh-CN" sz="1600" dirty="0">
              <a:solidFill>
                <a:srgbClr val="004992"/>
              </a:solidFill>
            </a:endParaRPr>
          </a:p>
          <a:p>
            <a:pPr lvl="0" defTabSz="914400" fontAlgn="base">
              <a:spcBef>
                <a:spcPts val="0"/>
              </a:spcBef>
            </a:pPr>
            <a:r>
              <a:rPr lang="zh-CN" altLang="en-US" sz="1600" dirty="0">
                <a:solidFill>
                  <a:srgbClr val="333333"/>
                </a:solidFill>
              </a:rPr>
              <a:t>格罗弗克利夫兰，美国前总统，</a:t>
            </a:r>
            <a:r>
              <a:rPr lang="en-US" altLang="zh-CN" sz="1600" dirty="0">
                <a:solidFill>
                  <a:srgbClr val="333333"/>
                </a:solidFill>
              </a:rPr>
              <a:t>1905</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电</a:t>
            </a:r>
            <a:r>
              <a:rPr lang="zh-CN" altLang="de-DE" sz="1600" dirty="0">
                <a:solidFill>
                  <a:srgbClr val="004992"/>
                </a:solidFill>
              </a:rPr>
              <a:t>话有太多的缺点，以致于作为一种通讯手段要慎重考虑。这种装置本质上来说对我们毫无用</a:t>
            </a:r>
            <a:r>
              <a:rPr lang="zh-CN" altLang="de-DE" sz="1600">
                <a:solidFill>
                  <a:srgbClr val="004992"/>
                </a:solidFill>
              </a:rPr>
              <a:t>处。</a:t>
            </a:r>
            <a:r>
              <a:rPr lang="zh-CN" altLang="en-US" sz="1600">
                <a:solidFill>
                  <a:srgbClr val="004992"/>
                </a:solidFill>
              </a:rPr>
              <a:t>”</a:t>
            </a:r>
            <a:br>
              <a:rPr lang="en-US" altLang="zh-CN" sz="1600" dirty="0">
                <a:solidFill>
                  <a:srgbClr val="004992"/>
                </a:solidFill>
              </a:rPr>
            </a:br>
            <a:r>
              <a:rPr lang="zh-CN" altLang="de-DE" sz="1600" dirty="0">
                <a:solidFill>
                  <a:srgbClr val="333333"/>
                </a:solidFill>
              </a:rPr>
              <a:t>西联汇款，从事金融服务和通讯的龙头企业，</a:t>
            </a:r>
            <a:r>
              <a:rPr lang="de-DE" altLang="zh-CN" sz="1600" dirty="0">
                <a:solidFill>
                  <a:srgbClr val="333333"/>
                </a:solidFill>
              </a:rPr>
              <a:t>1876</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第</a:t>
            </a:r>
            <a:r>
              <a:rPr lang="zh-CN" altLang="de-DE" sz="1600" dirty="0">
                <a:solidFill>
                  <a:srgbClr val="004992"/>
                </a:solidFill>
              </a:rPr>
              <a:t>一艘有人驾驶飞船登陆月球需要不止一代人的努</a:t>
            </a:r>
            <a:r>
              <a:rPr lang="zh-CN" altLang="de-DE" sz="1600">
                <a:solidFill>
                  <a:srgbClr val="004992"/>
                </a:solidFill>
              </a:rPr>
              <a:t>力。</a:t>
            </a:r>
            <a:r>
              <a:rPr lang="zh-CN" altLang="en-US" sz="1600">
                <a:solidFill>
                  <a:srgbClr val="004992"/>
                </a:solidFill>
              </a:rPr>
              <a:t>”</a:t>
            </a:r>
            <a:endParaRPr lang="ko-KR" altLang="en-US" sz="1600" dirty="0">
              <a:solidFill>
                <a:srgbClr val="004992"/>
              </a:solidFill>
            </a:endParaRPr>
          </a:p>
          <a:p>
            <a:pPr lvl="0" defTabSz="914400" fontAlgn="base">
              <a:spcBef>
                <a:spcPts val="0"/>
              </a:spcBef>
            </a:pPr>
            <a:r>
              <a:rPr lang="zh-CN" altLang="de-DE" sz="1600" dirty="0">
                <a:solidFill>
                  <a:srgbClr val="333333"/>
                </a:solidFill>
              </a:rPr>
              <a:t>哈罗德斯宾塞，天文学家，</a:t>
            </a:r>
            <a:r>
              <a:rPr lang="de-DE" altLang="zh-CN" sz="1600" dirty="0">
                <a:solidFill>
                  <a:srgbClr val="333333"/>
                </a:solidFill>
              </a:rPr>
              <a:t>1957</a:t>
            </a:r>
            <a:r>
              <a:rPr lang="zh-CN" altLang="de-DE" sz="1600" dirty="0">
                <a:solidFill>
                  <a:srgbClr val="333333"/>
                </a:solidFill>
              </a:rPr>
              <a:t>（</a:t>
            </a:r>
            <a:r>
              <a:rPr lang="de-DE" altLang="zh-CN" sz="1600" dirty="0">
                <a:solidFill>
                  <a:srgbClr val="333333"/>
                </a:solidFill>
              </a:rPr>
              <a:t>12</a:t>
            </a:r>
            <a:r>
              <a:rPr lang="zh-CN" altLang="de-DE" sz="1600" dirty="0">
                <a:solidFill>
                  <a:srgbClr val="333333"/>
                </a:solidFill>
              </a:rPr>
              <a:t>年后，实现了登陆月球）</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马</a:t>
            </a:r>
            <a:r>
              <a:rPr lang="zh-CN" altLang="de-DE" sz="1600" dirty="0">
                <a:solidFill>
                  <a:srgbClr val="004992"/>
                </a:solidFill>
              </a:rPr>
              <a:t>还会存在，但汽车只是一种新鲜事物</a:t>
            </a:r>
            <a:r>
              <a:rPr lang="de-DE" altLang="zh-CN" sz="1600" dirty="0">
                <a:solidFill>
                  <a:srgbClr val="004992"/>
                </a:solidFill>
              </a:rPr>
              <a:t>——</a:t>
            </a:r>
            <a:r>
              <a:rPr lang="zh-CN" altLang="de-DE" sz="1600" dirty="0">
                <a:solidFill>
                  <a:srgbClr val="004992"/>
                </a:solidFill>
              </a:rPr>
              <a:t>是一种</a:t>
            </a:r>
            <a:r>
              <a:rPr lang="zh-CN" altLang="de-DE" sz="1600">
                <a:solidFill>
                  <a:srgbClr val="004992"/>
                </a:solidFill>
              </a:rPr>
              <a:t>流行</a:t>
            </a:r>
            <a:r>
              <a:rPr lang="zh-CN" altLang="en-US" sz="1600">
                <a:solidFill>
                  <a:srgbClr val="004992"/>
                </a:solidFill>
              </a:rPr>
              <a:t>”</a:t>
            </a:r>
            <a:endParaRPr lang="de-DE" altLang="zh-CN" sz="1600" dirty="0">
              <a:solidFill>
                <a:srgbClr val="004992"/>
              </a:solidFill>
            </a:endParaRPr>
          </a:p>
          <a:p>
            <a:pPr lvl="0" defTabSz="914400" fontAlgn="base">
              <a:spcBef>
                <a:spcPts val="0"/>
              </a:spcBef>
            </a:pPr>
            <a:r>
              <a:rPr lang="zh-CN" altLang="de-DE" sz="1600" dirty="0">
                <a:solidFill>
                  <a:srgbClr val="333333"/>
                </a:solidFill>
              </a:rPr>
              <a:t>密西根州储蓄银行总裁关于投资福特汽车公司的言论，</a:t>
            </a:r>
            <a:r>
              <a:rPr lang="de-DE" altLang="zh-CN" sz="1600" dirty="0">
                <a:solidFill>
                  <a:srgbClr val="333333"/>
                </a:solidFill>
              </a:rPr>
              <a:t>1903</a:t>
            </a:r>
          </a:p>
          <a:p>
            <a:pPr lvl="0" defTabSz="914400" fontAlgn="base">
              <a:lnSpc>
                <a:spcPct val="100000"/>
              </a:lnSpc>
              <a:spcBef>
                <a:spcPts val="1200"/>
              </a:spcBef>
            </a:pPr>
            <a:r>
              <a:rPr lang="zh-CN" altLang="en-US" sz="1600">
                <a:solidFill>
                  <a:srgbClr val="004992"/>
                </a:solidFill>
              </a:rPr>
              <a:t>“</a:t>
            </a:r>
            <a:r>
              <a:rPr lang="zh-CN" altLang="de-DE" sz="1600">
                <a:solidFill>
                  <a:srgbClr val="004992"/>
                </a:solidFill>
              </a:rPr>
              <a:t> </a:t>
            </a:r>
            <a:r>
              <a:rPr lang="de-DE" altLang="zh-CN" sz="1600" dirty="0">
                <a:solidFill>
                  <a:srgbClr val="004992"/>
                </a:solidFill>
              </a:rPr>
              <a:t>X</a:t>
            </a:r>
            <a:r>
              <a:rPr lang="zh-CN" altLang="de-DE" sz="1600" dirty="0">
                <a:solidFill>
                  <a:srgbClr val="004992"/>
                </a:solidFill>
              </a:rPr>
              <a:t>射线将被证明是一个骗</a:t>
            </a:r>
            <a:r>
              <a:rPr lang="zh-CN" altLang="de-DE" sz="1600">
                <a:solidFill>
                  <a:srgbClr val="004992"/>
                </a:solidFill>
              </a:rPr>
              <a:t>局。</a:t>
            </a:r>
            <a:r>
              <a:rPr lang="zh-CN" altLang="en-US" sz="1600">
                <a:solidFill>
                  <a:srgbClr val="004992"/>
                </a:solidFill>
              </a:rPr>
              <a:t>”</a:t>
            </a:r>
            <a:endParaRPr lang="de-DE" altLang="zh-CN" sz="1600" dirty="0">
              <a:solidFill>
                <a:srgbClr val="004992"/>
              </a:solidFill>
            </a:endParaRPr>
          </a:p>
          <a:p>
            <a:pPr lvl="0" defTabSz="914400" fontAlgn="base">
              <a:spcBef>
                <a:spcPts val="0"/>
              </a:spcBef>
            </a:pPr>
            <a:r>
              <a:rPr lang="zh-CN" altLang="en-US" sz="1600" dirty="0">
                <a:solidFill>
                  <a:srgbClr val="333333"/>
                </a:solidFill>
              </a:rPr>
              <a:t>开尔文勋爵，英国皇家学会会长，</a:t>
            </a:r>
            <a:r>
              <a:rPr lang="en-US" altLang="zh-CN" sz="1600" dirty="0">
                <a:solidFill>
                  <a:srgbClr val="333333"/>
                </a:solidFill>
              </a:rPr>
              <a:t>1883</a:t>
            </a:r>
          </a:p>
          <a:p>
            <a:pPr lvl="0" defTabSz="914400" fontAlgn="base">
              <a:lnSpc>
                <a:spcPct val="100000"/>
              </a:lnSpc>
              <a:spcBef>
                <a:spcPts val="1200"/>
              </a:spcBef>
            </a:pPr>
            <a:r>
              <a:rPr lang="zh-CN" altLang="en-US" sz="1600">
                <a:solidFill>
                  <a:srgbClr val="004992"/>
                </a:solidFill>
              </a:rPr>
              <a:t>“留</a:t>
            </a:r>
            <a:r>
              <a:rPr lang="zh-CN" altLang="en-US" sz="1600" dirty="0">
                <a:solidFill>
                  <a:srgbClr val="004992"/>
                </a:solidFill>
              </a:rPr>
              <a:t>声机毫无商业价</a:t>
            </a:r>
            <a:r>
              <a:rPr lang="zh-CN" altLang="en-US" sz="1600">
                <a:solidFill>
                  <a:srgbClr val="004992"/>
                </a:solidFill>
              </a:rPr>
              <a:t>值。”</a:t>
            </a:r>
            <a:endParaRPr lang="de-DE" altLang="zh-CN" sz="1600" dirty="0">
              <a:solidFill>
                <a:srgbClr val="004992"/>
              </a:solidFill>
            </a:endParaRPr>
          </a:p>
          <a:p>
            <a:pPr lvl="0" defTabSz="914400" fontAlgn="base">
              <a:spcBef>
                <a:spcPts val="0"/>
              </a:spcBef>
            </a:pPr>
            <a:r>
              <a:rPr lang="zh-CN" altLang="en-US" sz="1600" dirty="0">
                <a:solidFill>
                  <a:srgbClr val="333333"/>
                </a:solidFill>
              </a:rPr>
              <a:t>托马斯爱迪生，著名的美国发明家，</a:t>
            </a:r>
            <a:r>
              <a:rPr lang="en-US" altLang="zh-CN" sz="1600" dirty="0">
                <a:solidFill>
                  <a:srgbClr val="333333"/>
                </a:solidFill>
              </a:rPr>
              <a:t>19</a:t>
            </a:r>
            <a:r>
              <a:rPr lang="zh-CN" altLang="en-US" sz="1600" dirty="0">
                <a:solidFill>
                  <a:srgbClr val="333333"/>
                </a:solidFill>
              </a:rPr>
              <a:t>世纪</a:t>
            </a:r>
            <a:r>
              <a:rPr lang="en-US" altLang="zh-CN" sz="1600" dirty="0">
                <a:solidFill>
                  <a:srgbClr val="333333"/>
                </a:solidFill>
              </a:rPr>
              <a:t>80</a:t>
            </a:r>
            <a:r>
              <a:rPr lang="zh-CN" altLang="en-US" sz="1600" dirty="0">
                <a:solidFill>
                  <a:srgbClr val="333333"/>
                </a:solidFill>
              </a:rPr>
              <a:t>年代</a:t>
            </a:r>
            <a:r>
              <a:rPr lang="en-US" altLang="zh-CN" sz="1600" dirty="0">
                <a:solidFill>
                  <a:srgbClr val="333333"/>
                </a:solidFill>
              </a:rPr>
              <a:t>【</a:t>
            </a:r>
            <a:r>
              <a:rPr lang="zh-CN" altLang="en-US" sz="1600" dirty="0">
                <a:solidFill>
                  <a:srgbClr val="333333"/>
                </a:solidFill>
              </a:rPr>
              <a:t>留声机 </a:t>
            </a:r>
            <a:r>
              <a:rPr lang="en-US" altLang="zh-CN" sz="1600" dirty="0">
                <a:solidFill>
                  <a:srgbClr val="333333"/>
                </a:solidFill>
              </a:rPr>
              <a:t>= </a:t>
            </a:r>
            <a:r>
              <a:rPr lang="zh-CN" altLang="en-US" sz="1600" dirty="0">
                <a:solidFill>
                  <a:srgbClr val="333333"/>
                </a:solidFill>
              </a:rPr>
              <a:t>第一种记录声音的装置</a:t>
            </a:r>
            <a:r>
              <a:rPr lang="en-US" altLang="zh-CN"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8</a:t>
            </a:fld>
            <a:endParaRPr lang="de-DE" altLang="zh-CN">
              <a:latin typeface="SimHei"/>
            </a:endParaRPr>
          </a:p>
        </p:txBody>
      </p:sp>
    </p:spTree>
    <p:extLst>
      <p:ext uri="{BB962C8B-B14F-4D97-AF65-F5344CB8AC3E}">
        <p14:creationId xmlns:p14="http://schemas.microsoft.com/office/powerpoint/2010/main" val="2685995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9</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4157131064"/>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领域</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地理</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医药</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经济</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10</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675157243"/>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领域</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地理</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400" b="0" i="0" u="none" strike="noStrike" cap="none" normalizeH="0" baseline="0" dirty="0">
                          <a:ln>
                            <a:noFill/>
                          </a:ln>
                          <a:solidFill>
                            <a:srgbClr val="333333"/>
                          </a:solidFill>
                          <a:effectLst/>
                          <a:latin typeface="SimHei"/>
                          <a:ea typeface="SimHei"/>
                          <a:cs typeface="+mn-cs"/>
                        </a:rPr>
                        <a:t>太阳围绕着静止的地球旋转！在中世纪，这种观点被天主教信徒深信不疑，尽管像伽利略这样的科学家提供了相反的证据。地球围绕太阳转这一事实在当时甚至被认为是亵渎神灵的。</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医药</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经济</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90866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11</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4266925669"/>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领域</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地理</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400" b="0" i="0" u="none" strike="noStrike" cap="none" normalizeH="0" baseline="0" dirty="0">
                          <a:ln>
                            <a:noFill/>
                          </a:ln>
                          <a:solidFill>
                            <a:srgbClr val="333333"/>
                          </a:solidFill>
                          <a:effectLst/>
                          <a:latin typeface="SimHei"/>
                          <a:ea typeface="SimHei"/>
                          <a:cs typeface="+mn-cs"/>
                        </a:rPr>
                        <a:t>太阳围绕着静止的地球旋转！在中世纪，这种观点被天主教信徒深信不疑，尽管像伽利略这样的科学家提供了相反的证据。地球围绕太阳转这一事实在当时甚至被认为是亵渎神灵的。</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医药</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400" b="0" i="0" u="none" strike="noStrike" cap="none" normalizeH="0" baseline="0" dirty="0">
                          <a:ln>
                            <a:noFill/>
                          </a:ln>
                          <a:solidFill>
                            <a:srgbClr val="333333"/>
                          </a:solidFill>
                          <a:effectLst/>
                          <a:latin typeface="SimHei"/>
                          <a:ea typeface="SimHei"/>
                          <a:cs typeface="+mn-cs"/>
                        </a:rPr>
                        <a:t>过去尽管早有警告危险药品仍在市场停留过久（如欧洲的康泰干（ </a:t>
                      </a:r>
                      <a:r>
                        <a:rPr kumimoji="0" lang="en-US" altLang="zh-CN" sz="2400" b="0" i="0" u="none" strike="noStrike" cap="none" normalizeH="0" baseline="0" dirty="0" err="1">
                          <a:ln>
                            <a:noFill/>
                          </a:ln>
                          <a:solidFill>
                            <a:srgbClr val="333333"/>
                          </a:solidFill>
                          <a:effectLst/>
                          <a:latin typeface="SimHei"/>
                          <a:ea typeface="SimHei"/>
                          <a:cs typeface="+mn-cs"/>
                        </a:rPr>
                        <a:t>Contergan</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）丑闻，北美的万洛药（ </a:t>
                      </a:r>
                      <a:r>
                        <a:rPr kumimoji="0" lang="en-US" altLang="zh-CN" sz="2400" b="0" i="0" u="none" strike="noStrike" cap="none" normalizeH="0" baseline="0" dirty="0" err="1">
                          <a:ln>
                            <a:noFill/>
                          </a:ln>
                          <a:solidFill>
                            <a:srgbClr val="333333"/>
                          </a:solidFill>
                          <a:effectLst/>
                          <a:latin typeface="SimHei"/>
                          <a:ea typeface="SimHei"/>
                          <a:cs typeface="+mn-cs"/>
                        </a:rPr>
                        <a:t>Vioxx</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）丑闻）</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经济</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45482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12</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2989898385"/>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领域</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地理</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400" b="0" i="0" u="none" strike="noStrike" cap="none" normalizeH="0" baseline="0" dirty="0">
                          <a:ln>
                            <a:noFill/>
                          </a:ln>
                          <a:solidFill>
                            <a:srgbClr val="333333"/>
                          </a:solidFill>
                          <a:effectLst/>
                          <a:latin typeface="SimHei"/>
                          <a:ea typeface="SimHei"/>
                          <a:cs typeface="+mn-cs"/>
                        </a:rPr>
                        <a:t>太阳围绕着静止的地球旋转！在中世纪，这种观点被天主教信徒深信不疑，尽管像伽利略这样的科学家提供了相反的证据。地球围绕太阳转这一事实在当时甚至被认为是亵渎神灵的。</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医药</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400" b="0" i="0" u="none" strike="noStrike" cap="none" normalizeH="0" baseline="0" dirty="0">
                          <a:ln>
                            <a:noFill/>
                          </a:ln>
                          <a:solidFill>
                            <a:srgbClr val="333333"/>
                          </a:solidFill>
                          <a:effectLst/>
                          <a:latin typeface="SimHei"/>
                          <a:ea typeface="SimHei"/>
                          <a:cs typeface="+mn-cs"/>
                        </a:rPr>
                        <a:t>过去尽管早有警告危险药品仍在市场停留过久（如欧洲的康泰干（ </a:t>
                      </a:r>
                      <a:r>
                        <a:rPr kumimoji="0" lang="en-US" altLang="zh-CN" sz="2400" b="0" i="0" u="none" strike="noStrike" cap="none" normalizeH="0" baseline="0" dirty="0" err="1">
                          <a:ln>
                            <a:noFill/>
                          </a:ln>
                          <a:solidFill>
                            <a:srgbClr val="333333"/>
                          </a:solidFill>
                          <a:effectLst/>
                          <a:latin typeface="SimHei"/>
                          <a:ea typeface="SimHei"/>
                          <a:cs typeface="+mn-cs"/>
                        </a:rPr>
                        <a:t>Contergan</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）丑闻，北美的万洛药（ </a:t>
                      </a:r>
                      <a:r>
                        <a:rPr kumimoji="0" lang="en-US" altLang="zh-CN" sz="2400" b="0" i="0" u="none" strike="noStrike" cap="none" normalizeH="0" baseline="0" dirty="0" err="1">
                          <a:ln>
                            <a:noFill/>
                          </a:ln>
                          <a:solidFill>
                            <a:srgbClr val="333333"/>
                          </a:solidFill>
                          <a:effectLst/>
                          <a:latin typeface="SimHei"/>
                          <a:ea typeface="SimHei"/>
                          <a:cs typeface="+mn-cs"/>
                        </a:rPr>
                        <a:t>Vioxx</a:t>
                      </a: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）丑闻）</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2400" b="0" i="0" u="none" strike="noStrike" cap="none" normalizeH="0" baseline="0">
                          <a:ln>
                            <a:noFill/>
                          </a:ln>
                          <a:solidFill>
                            <a:srgbClr val="333333"/>
                          </a:solidFill>
                          <a:effectLst/>
                          <a:latin typeface="SimHei"/>
                          <a:ea typeface="SimHei"/>
                          <a:cs typeface="+mn-cs"/>
                        </a:rPr>
                        <a:t>经济</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400" b="0" i="0" u="none" strike="noStrike" cap="none" normalizeH="0" baseline="0" dirty="0">
                          <a:ln>
                            <a:noFill/>
                          </a:ln>
                          <a:solidFill>
                            <a:srgbClr val="333333"/>
                          </a:solidFill>
                          <a:effectLst/>
                          <a:latin typeface="SimHei"/>
                          <a:ea typeface="SimHei"/>
                          <a:cs typeface="+mn-cs"/>
                        </a:rPr>
                        <a:t>忽视新发展；坚守过时的商业策略，销售过期的产品（如，胶卷，打字机）；忽视新技术（如，公司没有网页）</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12333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de-DE" altLang="zh-CN" sz="2400" dirty="0">
                <a:solidFill>
                  <a:srgbClr val="333333"/>
                </a:solidFill>
              </a:rPr>
              <a:t>!</a:t>
            </a:r>
            <a:r>
              <a:rPr lang="en-US" altLang="zh-CN" sz="2400" dirty="0">
                <a:solidFill>
                  <a:srgbClr val="333333"/>
                </a:solidFill>
              </a:rPr>
              <a:t>】</a:t>
            </a:r>
            <a:r>
              <a:rPr lang="zh-CN" altLang="en-US" sz="2400" dirty="0">
                <a:solidFill>
                  <a:srgbClr val="333333"/>
                </a:solidFill>
              </a:rPr>
              <a:t>精神病患者即时面对挑战其信仰的信息时，仍继续坚信他们对事件的观点或信仰</a:t>
            </a:r>
          </a:p>
          <a:p>
            <a:pPr lvl="0" defTabSz="914400" fontAlgn="base"/>
            <a:r>
              <a:rPr lang="zh-CN" altLang="en-US" sz="2400" dirty="0">
                <a:solidFill>
                  <a:srgbClr val="004992"/>
                </a:solidFill>
              </a:rPr>
              <a:t>这会导致人际交往问题，并会妨碍健</a:t>
            </a:r>
            <a:r>
              <a:rPr lang="zh-CN" altLang="en-US" sz="2400">
                <a:solidFill>
                  <a:srgbClr val="004992"/>
                </a:solidFill>
              </a:rPr>
              <a:t>康的，现</a:t>
            </a:r>
            <a:r>
              <a:rPr lang="zh-CN" altLang="en-US" sz="2400" dirty="0">
                <a:solidFill>
                  <a:srgbClr val="004992"/>
                </a:solidFill>
              </a:rPr>
              <a:t>实的对待周围环境的观点的形成</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0BC3093E-7B1F-4BCB-90CC-98421862223E}" type="slidenum">
              <a:rPr lang="zh-CN" altLang="de-DE" smtClean="0">
                <a:latin typeface="SimHei"/>
              </a:rPr>
              <a:pPr/>
              <a:t>13</a:t>
            </a:fld>
            <a:endParaRPr lang="de-DE" altLang="zh-CN">
              <a:latin typeface="SimHe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不能证实现实如何促进精神疾病中误解的产生</a:t>
            </a:r>
            <a:r>
              <a:rPr lang="en-US" altLang="zh-CN" sz="3600" dirty="0">
                <a:cs typeface="+mn-cs"/>
              </a:rPr>
              <a:t>- </a:t>
            </a:r>
            <a:r>
              <a:rPr lang="zh-CN" altLang="en-US" sz="3600" dirty="0">
                <a:cs typeface="+mn-cs"/>
              </a:rPr>
              <a:t>举例</a:t>
            </a:r>
            <a:endParaRPr lang="de-DE" altLang="zh-CN" sz="3600" dirty="0">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zh-CN" altLang="en-US" sz="2400" dirty="0">
                <a:solidFill>
                  <a:srgbClr val="333333"/>
                </a:solidFill>
              </a:rPr>
              <a:t>因为预期</a:t>
            </a:r>
            <a:r>
              <a:rPr lang="en-US" altLang="zh-CN" sz="2400" dirty="0">
                <a:solidFill>
                  <a:srgbClr val="333333"/>
                </a:solidFill>
              </a:rPr>
              <a:t>/</a:t>
            </a:r>
            <a:r>
              <a:rPr lang="zh-CN" altLang="en-US" sz="2400" dirty="0">
                <a:solidFill>
                  <a:srgbClr val="333333"/>
                </a:solidFill>
              </a:rPr>
              <a:t>害怕冲突从而不和他人交换观点，并且不再信任他人</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defRPr/>
            </a:pPr>
            <a:r>
              <a:rPr lang="zh-CN" altLang="en-US" sz="2400" dirty="0">
                <a:solidFill>
                  <a:srgbClr val="333333"/>
                </a:solidFill>
              </a:rPr>
              <a:t>争执或质疑被看作是有敌意的挑衅</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defRPr/>
            </a:pPr>
            <a:r>
              <a:rPr lang="zh-CN" altLang="en-US" sz="2400" dirty="0">
                <a:solidFill>
                  <a:srgbClr val="333333"/>
                </a:solidFill>
              </a:rPr>
              <a:t>只从一种渠道获取信息（如，和阴谋理论有关的网络论坛）。其它严肃媒体（如，出版机构）的信息不被考虑</a:t>
            </a:r>
            <a:r>
              <a:rPr lang="en-US" sz="2400" dirty="0">
                <a:solidFill>
                  <a:srgbClr val="333333"/>
                </a:solidFill>
              </a:rPr>
              <a:t>。</a:t>
            </a:r>
          </a:p>
          <a:p>
            <a:pPr lvl="0" defTabSz="914400" fontAlgn="base">
              <a:buClr>
                <a:srgbClr val="336699"/>
              </a:buClr>
              <a:defRPr/>
            </a:pPr>
            <a:endParaRPr lang="en-US" sz="2400" dirty="0">
              <a:solidFill>
                <a:srgbClr val="333333"/>
              </a:solidFill>
            </a:endParaRPr>
          </a:p>
          <a:p>
            <a:pPr lvl="0" algn="ctr" defTabSz="914400" fontAlgn="base"/>
            <a:r>
              <a:rPr lang="zh-CN" altLang="en-US" sz="2400" dirty="0">
                <a:solidFill>
                  <a:srgbClr val="004992"/>
                </a:solidFill>
              </a:rPr>
              <a:t>有人愿意分享一个简短的个人经历吗？</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0BC3093E-7B1F-4BCB-90CC-98421862223E}" type="slidenum">
              <a:rPr lang="zh-CN" altLang="de-DE" smtClean="0">
                <a:latin typeface="SimHei"/>
              </a:rPr>
              <a:pPr/>
              <a:t>14</a:t>
            </a:fld>
            <a:endParaRPr lang="de-DE" altLang="zh-CN">
              <a:latin typeface="SimHe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下列图片属于某一特定类别。是哪一类？</a:t>
            </a:r>
            <a:endParaRPr lang="zh-CN" altLang="de-DE" sz="3600">
              <a:cs typeface="+mn-cs"/>
            </a:endParaRP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endParaRPr lang="en-US" altLang="zh-CN" sz="2400" dirty="0">
              <a:solidFill>
                <a:srgbClr val="333333"/>
              </a:solidFill>
            </a:endParaRPr>
          </a:p>
          <a:p>
            <a:pPr lvl="0" algn="ctr" defTabSz="914400" fontAlgn="base"/>
            <a:r>
              <a:rPr lang="zh-CN" altLang="de-DE" sz="2400" dirty="0">
                <a:solidFill>
                  <a:srgbClr val="333333"/>
                </a:solidFill>
              </a:rPr>
              <a:t>如果你对所认定类别有信心，请给出您的答案。</a:t>
            </a:r>
          </a:p>
          <a:p>
            <a:pPr lvl="0" algn="ctr" defTabSz="914400" fontAlgn="base"/>
            <a:r>
              <a:rPr lang="zh-CN" altLang="de-DE" sz="2400" dirty="0">
                <a:solidFill>
                  <a:srgbClr val="333333"/>
                </a:solidFill>
              </a:rPr>
              <a:t>您将得到反</a:t>
            </a:r>
            <a:r>
              <a:rPr lang="zh-CN" altLang="de-DE" sz="2400">
                <a:solidFill>
                  <a:srgbClr val="333333"/>
                </a:solidFill>
              </a:rPr>
              <a:t>馈（</a:t>
            </a:r>
            <a:r>
              <a:rPr lang="zh-CN" altLang="en-US" sz="2400">
                <a:solidFill>
                  <a:srgbClr val="333333"/>
                </a:solidFill>
              </a:rPr>
              <a:t>“</a:t>
            </a:r>
            <a:r>
              <a:rPr lang="zh-CN" altLang="de-DE" sz="2400">
                <a:solidFill>
                  <a:srgbClr val="333333"/>
                </a:solidFill>
              </a:rPr>
              <a:t>是</a:t>
            </a:r>
            <a:r>
              <a:rPr lang="zh-CN" altLang="en-US" sz="2400">
                <a:solidFill>
                  <a:srgbClr val="333333"/>
                </a:solidFill>
              </a:rPr>
              <a:t>”</a:t>
            </a:r>
            <a:r>
              <a:rPr lang="zh-CN" altLang="de-DE" sz="2400">
                <a:solidFill>
                  <a:srgbClr val="333333"/>
                </a:solidFill>
              </a:rPr>
              <a:t>或</a:t>
            </a:r>
            <a:r>
              <a:rPr lang="zh-CN" altLang="en-US" sz="2400">
                <a:solidFill>
                  <a:srgbClr val="333333"/>
                </a:solidFill>
              </a:rPr>
              <a:t>“</a:t>
            </a:r>
            <a:r>
              <a:rPr lang="zh-CN" altLang="de-DE" sz="2400">
                <a:solidFill>
                  <a:srgbClr val="333333"/>
                </a:solidFill>
              </a:rPr>
              <a:t>否</a:t>
            </a:r>
            <a:r>
              <a:rPr lang="zh-CN" altLang="en-US" sz="2400">
                <a:solidFill>
                  <a:srgbClr val="333333"/>
                </a:solidFill>
              </a:rPr>
              <a:t>”</a:t>
            </a:r>
            <a:r>
              <a:rPr lang="zh-CN" altLang="de-DE" sz="2400">
                <a:solidFill>
                  <a:srgbClr val="333333"/>
                </a:solidFill>
              </a:rPr>
              <a:t>）。</a:t>
            </a:r>
            <a:endParaRPr lang="zh-CN" altLang="de-DE" sz="2400" dirty="0">
              <a:solidFill>
                <a:srgbClr val="333333"/>
              </a:solidFill>
            </a:endParaRPr>
          </a:p>
          <a:p>
            <a:pPr lvl="0" algn="ctr" defTabSz="914400" fontAlgn="base"/>
            <a:r>
              <a:rPr lang="zh-CN" altLang="de-DE" sz="2400" dirty="0">
                <a:solidFill>
                  <a:srgbClr val="333333"/>
                </a:solidFill>
              </a:rPr>
              <a:t>请提出其它条目以检验您的假设。</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0BC3093E-7B1F-4BCB-90CC-98421862223E}" type="slidenum">
              <a:rPr lang="zh-CN" altLang="de-DE" smtClean="0">
                <a:latin typeface="SimHei"/>
              </a:rPr>
              <a:pPr/>
              <a:t>15</a:t>
            </a:fld>
            <a:endParaRPr lang="de-DE" altLang="zh-CN">
              <a:latin typeface="SimHei"/>
            </a:endParaRPr>
          </a:p>
        </p:txBody>
      </p:sp>
      <p:pic>
        <p:nvPicPr>
          <p:cNvPr id="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endParaRPr lang="en-US" altLang="zh-CN" sz="2000" b="1" dirty="0">
              <a:solidFill>
                <a:srgbClr val="333333"/>
              </a:solidFill>
            </a:endParaRPr>
          </a:p>
          <a:p>
            <a:pPr lvl="0" defTabSz="914400" fontAlgn="base">
              <a:lnSpc>
                <a:spcPct val="100000"/>
              </a:lnSpc>
              <a:spcBef>
                <a:spcPts val="1200"/>
              </a:spcBef>
              <a:buClr>
                <a:srgbClr val="006699"/>
              </a:buClr>
              <a:defRPr/>
            </a:pPr>
            <a:endParaRPr lang="en-US" altLang="zh-CN" sz="2000" b="1" dirty="0">
              <a:solidFill>
                <a:srgbClr val="333333"/>
              </a:solidFill>
            </a:endParaRPr>
          </a:p>
          <a:p>
            <a:pPr lvl="0" defTabSz="914400" fontAlgn="base">
              <a:lnSpc>
                <a:spcPct val="100000"/>
              </a:lnSpc>
              <a:spcBef>
                <a:spcPts val="1200"/>
              </a:spcBef>
              <a:buClr>
                <a:srgbClr val="006699"/>
              </a:buClr>
              <a:defRPr/>
            </a:pPr>
            <a:endParaRPr lang="en-US" altLang="zh-CN" sz="2000" b="1" dirty="0">
              <a:solidFill>
                <a:srgbClr val="333333"/>
              </a:solidFill>
            </a:endParaRPr>
          </a:p>
          <a:p>
            <a:pPr lvl="0" defTabSz="914400" fontAlgn="base">
              <a:lnSpc>
                <a:spcPct val="100000"/>
              </a:lnSpc>
              <a:spcBef>
                <a:spcPts val="1200"/>
              </a:spcBef>
              <a:buClr>
                <a:srgbClr val="006699"/>
              </a:buClr>
              <a:defRPr/>
            </a:pPr>
            <a:endParaRPr lang="en-US" altLang="zh-CN" sz="2000" b="1" dirty="0">
              <a:solidFill>
                <a:srgbClr val="333333"/>
              </a:solidFill>
            </a:endParaRPr>
          </a:p>
          <a:p>
            <a:pPr lvl="0" defTabSz="914400" fontAlgn="base">
              <a:lnSpc>
                <a:spcPct val="100000"/>
              </a:lnSpc>
              <a:spcBef>
                <a:spcPts val="1200"/>
              </a:spcBef>
              <a:buClr>
                <a:srgbClr val="006699"/>
              </a:buClr>
              <a:defRPr/>
            </a:pPr>
            <a:r>
              <a:rPr lang="zh-CN" altLang="de-DE" sz="2000" b="1" dirty="0">
                <a:solidFill>
                  <a:srgbClr val="333333"/>
                </a:solidFill>
              </a:rPr>
              <a:t>常见错误</a:t>
            </a:r>
            <a:r>
              <a:rPr lang="de-DE" altLang="zh-CN" sz="2000" b="1" dirty="0">
                <a:solidFill>
                  <a:srgbClr val="333333"/>
                </a:solidFill>
              </a:rPr>
              <a:t>: </a:t>
            </a:r>
            <a:r>
              <a:rPr lang="zh-CN" altLang="de-DE" sz="2000" dirty="0">
                <a:solidFill>
                  <a:srgbClr val="333333"/>
                </a:solidFill>
              </a:rPr>
              <a:t>大多数人只会寻找支持他们的假设的信息，而不去寻找与其观点相悖的信息（证实偏见）。在这个例子中：似乎正确的类别 </a:t>
            </a:r>
            <a:r>
              <a:rPr lang="de-DE" altLang="zh-CN" sz="2000" dirty="0">
                <a:solidFill>
                  <a:srgbClr val="333333"/>
                </a:solidFill>
              </a:rPr>
              <a:t>= </a:t>
            </a:r>
            <a:r>
              <a:rPr lang="zh-CN" altLang="de-DE" sz="2000" dirty="0">
                <a:solidFill>
                  <a:srgbClr val="333333"/>
                </a:solidFill>
              </a:rPr>
              <a:t>植物。通常，没有备选意见</a:t>
            </a:r>
            <a:r>
              <a:rPr lang="de-DE" altLang="zh-CN" sz="2000" dirty="0">
                <a:solidFill>
                  <a:srgbClr val="333333"/>
                </a:solidFill>
              </a:rPr>
              <a:t>/</a:t>
            </a:r>
            <a:r>
              <a:rPr lang="zh-CN" altLang="de-DE" sz="2000" dirty="0">
                <a:solidFill>
                  <a:srgbClr val="333333"/>
                </a:solidFill>
              </a:rPr>
              <a:t>想法被考虑。</a:t>
            </a:r>
          </a:p>
          <a:p>
            <a:pPr lvl="0" defTabSz="914400" fontAlgn="base">
              <a:lnSpc>
                <a:spcPct val="100000"/>
              </a:lnSpc>
              <a:spcBef>
                <a:spcPts val="1200"/>
              </a:spcBef>
              <a:buClr>
                <a:srgbClr val="006699"/>
              </a:buClr>
              <a:defRPr/>
            </a:pPr>
            <a:r>
              <a:rPr lang="zh-CN" altLang="de-DE" sz="2000" dirty="0">
                <a:solidFill>
                  <a:srgbClr val="333333"/>
                </a:solidFill>
              </a:rPr>
              <a:t>日常生活：</a:t>
            </a:r>
          </a:p>
          <a:p>
            <a:pPr marL="342900" lvl="0" indent="-342900" defTabSz="914400" fontAlgn="base">
              <a:lnSpc>
                <a:spcPct val="100000"/>
              </a:lnSpc>
              <a:spcBef>
                <a:spcPts val="1200"/>
              </a:spcBef>
              <a:buClr>
                <a:srgbClr val="333333"/>
              </a:buClr>
              <a:buFont typeface="WingDings"/>
              <a:buChar char=""/>
              <a:defRPr/>
            </a:pPr>
            <a:r>
              <a:rPr lang="zh-CN" altLang="de-DE" sz="2000" dirty="0">
                <a:solidFill>
                  <a:srgbClr val="333333"/>
                </a:solidFill>
              </a:rPr>
              <a:t>人们只阅读与其观点一致的报纸。</a:t>
            </a:r>
          </a:p>
          <a:p>
            <a:pPr marL="342900" lvl="0" indent="-342900" defTabSz="914400" fontAlgn="base">
              <a:lnSpc>
                <a:spcPct val="100000"/>
              </a:lnSpc>
              <a:spcBef>
                <a:spcPts val="1200"/>
              </a:spcBef>
              <a:buClr>
                <a:srgbClr val="333333"/>
              </a:buClr>
              <a:buFont typeface="WingDings"/>
              <a:buChar char=""/>
              <a:defRPr/>
            </a:pPr>
            <a:r>
              <a:rPr lang="zh-CN" altLang="de-DE" sz="2000" dirty="0">
                <a:solidFill>
                  <a:srgbClr val="333333"/>
                </a:solidFill>
              </a:rPr>
              <a:t>人们避免和持不同观点的人接触，而不是与其讨论对立的观点。</a:t>
            </a:r>
          </a:p>
          <a:p>
            <a:pPr lvl="0" defTabSz="914400" fontAlgn="base">
              <a:lnSpc>
                <a:spcPct val="100000"/>
              </a:lnSpc>
              <a:spcBef>
                <a:spcPts val="1200"/>
              </a:spcBef>
              <a:buClr>
                <a:srgbClr val="006699"/>
              </a:buClr>
              <a:defRPr/>
            </a:pPr>
            <a:r>
              <a:rPr lang="zh-CN" altLang="de-DE" sz="2000" dirty="0">
                <a:solidFill>
                  <a:srgbClr val="004992"/>
                </a:solidFill>
              </a:rPr>
              <a:t>这可能导致片面的看法，甚至形成错误的判断。</a:t>
            </a:r>
            <a:endParaRPr lang="en-US" sz="20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0BC3093E-7B1F-4BCB-90CC-98421862223E}" type="slidenum">
              <a:rPr lang="zh-CN" altLang="de-DE" smtClean="0">
                <a:latin typeface="SimHei"/>
              </a:rPr>
              <a:pPr/>
              <a:t>16</a:t>
            </a:fld>
            <a:endParaRPr lang="de-DE" altLang="zh-CN">
              <a:latin typeface="SimHei"/>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32"/>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SimHei"/>
                <a:ea typeface="SimHei"/>
              </a:rPr>
              <a:t>						</a:t>
            </a:r>
            <a:r>
              <a:rPr lang="ja-JP" altLang="en-US" sz="1800" b="0" dirty="0">
                <a:solidFill>
                  <a:srgbClr val="333333"/>
                </a:solidFill>
                <a:latin typeface="SimHei"/>
                <a:ea typeface="SimHei"/>
              </a:rPr>
              <a:t> 其它选项</a:t>
            </a:r>
            <a:r>
              <a:rPr lang="de-DE" altLang="de-DE" sz="1800" b="0" dirty="0">
                <a:solidFill>
                  <a:srgbClr val="333333"/>
                </a:solidFill>
                <a:latin typeface="SimHei"/>
                <a:ea typeface="SimHei"/>
              </a:rPr>
              <a:t>:</a:t>
            </a:r>
            <a:endParaRPr lang="de-DE" altLang="de-DE" sz="2400" b="0" dirty="0">
              <a:solidFill>
                <a:srgbClr val="333333"/>
              </a:solidFill>
              <a:latin typeface="SimHei"/>
              <a:ea typeface="SimHei"/>
            </a:endParaRPr>
          </a:p>
        </p:txBody>
      </p:sp>
      <p:sp>
        <p:nvSpPr>
          <p:cNvPr id="27"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6" name="Title 5"/>
          <p:cNvSpPr>
            <a:spLocks noGrp="1"/>
          </p:cNvSpPr>
          <p:nvPr>
            <p:ph type="title"/>
          </p:nvPr>
        </p:nvSpPr>
        <p:spPr/>
        <p:txBody>
          <a:bodyPr/>
          <a:lstStyle/>
          <a:p>
            <a:r>
              <a:rPr lang="ja-JP" altLang="en-US" sz="3600">
                <a:solidFill>
                  <a:srgbClr val="004992"/>
                </a:solidFill>
                <a:cs typeface="+mn-cs"/>
              </a:rPr>
              <a:t>类别</a:t>
            </a:r>
            <a:r>
              <a:rPr lang="en-US" altLang="ja-JP" sz="3600">
                <a:solidFill>
                  <a:srgbClr val="004992"/>
                </a:solidFill>
                <a:cs typeface="+mn-cs"/>
              </a:rPr>
              <a:t>: </a:t>
            </a:r>
            <a:r>
              <a:rPr lang="ja-JP" altLang="en-US" sz="3600">
                <a:solidFill>
                  <a:srgbClr val="004992"/>
                </a:solidFill>
                <a:cs typeface="+mn-cs"/>
              </a:rPr>
              <a:t>食物</a:t>
            </a:r>
            <a:r>
              <a:rPr lang="en-US" altLang="ja-JP" sz="3600">
                <a:solidFill>
                  <a:srgbClr val="004992"/>
                </a:solidFill>
                <a:cs typeface="+mn-cs"/>
              </a:rPr>
              <a:t>!</a:t>
            </a:r>
            <a:endParaRPr lang="en-US" sz="3600">
              <a:solidFill>
                <a:srgbClr val="004992"/>
              </a:solidFill>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这些图片将按照逆序显示，即最后发生的事最先显示</a:t>
            </a:r>
            <a:r>
              <a:rPr lang="en-US" sz="2400" dirty="0">
                <a:solidFill>
                  <a:srgbClr val="333333"/>
                </a:solidFill>
              </a:rPr>
              <a:t>。</a:t>
            </a:r>
            <a:endParaRPr lang="en-US" altLang="zh-CN" sz="2400" dirty="0">
              <a:solidFill>
                <a:srgbClr val="333333"/>
              </a:solidFill>
            </a:endParaRP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18</a:t>
            </a:fld>
            <a:endParaRPr lang="de-DE" altLang="zh-CN">
              <a:latin typeface="SimHei"/>
            </a:endParaRPr>
          </a:p>
        </p:txBody>
      </p:sp>
    </p:spTree>
    <p:extLst>
      <p:ext uri="{BB962C8B-B14F-4D97-AF65-F5344CB8AC3E}">
        <p14:creationId xmlns:p14="http://schemas.microsoft.com/office/powerpoint/2010/main" val="3355757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这些图片将按照逆序显示，即最后发生的事最先显示</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在图片显示后，要求你对每一种提供的解释的合理性或可能性进行评定。 当每一张构成该情景的新图片被加入时，都需要重新评定。</a:t>
            </a: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19</a:t>
            </a:fld>
            <a:endParaRPr lang="de-DE" altLang="zh-CN">
              <a:latin typeface="SimHei"/>
            </a:endParaRPr>
          </a:p>
        </p:txBody>
      </p:sp>
    </p:spTree>
    <p:extLst>
      <p:ext uri="{BB962C8B-B14F-4D97-AF65-F5344CB8AC3E}">
        <p14:creationId xmlns:p14="http://schemas.microsoft.com/office/powerpoint/2010/main" val="1983746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这些图片将按照逆序显示，即最后发生的事最先显示</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在图片显示后，要求你对每一种提供的解释的合理性或可能性进行评定。 当每一张构成该情景的新图片被加入时，都需要重新评定。</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请与组员讨论你对你的评分自信程度如何？</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20</a:t>
            </a:fld>
            <a:endParaRPr lang="de-DE" altLang="zh-CN">
              <a:latin typeface="SimHei"/>
            </a:endParaRPr>
          </a:p>
        </p:txBody>
      </p:sp>
    </p:spTree>
    <p:extLst>
      <p:ext uri="{BB962C8B-B14F-4D97-AF65-F5344CB8AC3E}">
        <p14:creationId xmlns:p14="http://schemas.microsoft.com/office/powerpoint/2010/main" val="1912869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这个男子是名鲨鱼猎手，刚刚杀死了一头鲨鱼</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这个男子正在进行关于鲨鱼的研究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这个男子正在测试新的鲨鱼形状的冲浪板</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这个男子用假鲨鱼头吓跑了所有人</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5" name="Slide Number Placeholder 4"/>
          <p:cNvSpPr>
            <a:spLocks noGrp="1"/>
          </p:cNvSpPr>
          <p:nvPr>
            <p:ph type="sldNum" sz="quarter" idx="12"/>
          </p:nvPr>
        </p:nvSpPr>
        <p:spPr/>
        <p:txBody>
          <a:bodyPr/>
          <a:lstStyle/>
          <a:p>
            <a:fld id="{59885D47-1B99-4C92-A481-F59BFC21A5E5}" type="slidenum">
              <a:rPr lang="zh-CN" altLang="de-DE" smtClean="0">
                <a:latin typeface="SimHei"/>
              </a:rPr>
              <a:pPr/>
              <a:t>21</a:t>
            </a:fld>
            <a:endParaRPr lang="de-DE" altLang="zh-CN">
              <a:latin typeface="SimHei"/>
            </a:endParaRPr>
          </a:p>
        </p:txBody>
      </p:sp>
      <p:pic>
        <p:nvPicPr>
          <p:cNvPr id="10"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2"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这个男子是名鲨鱼猎手，刚刚杀死了一头鲨鱼</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这个男子正在进行关于鲨鱼的研究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这个男子正在测试新的鲨鱼形状的冲浪板</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这个男子用假鲨鱼头吓跑了所有人</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22</a:t>
            </a:fld>
            <a:endParaRPr lang="de-DE" altLang="zh-CN">
              <a:latin typeface="SimHei"/>
            </a:endParaRPr>
          </a:p>
        </p:txBody>
      </p:sp>
      <p:pic>
        <p:nvPicPr>
          <p:cNvPr id="16"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9"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20"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23</a:t>
            </a:fld>
            <a:endParaRPr lang="de-DE" altLang="zh-CN">
              <a:latin typeface="SimHei"/>
            </a:endParaRPr>
          </a:p>
        </p:txBody>
      </p:sp>
      <p:sp>
        <p:nvSpPr>
          <p:cNvPr id="2561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这个男子是名鲨鱼猎手，刚刚杀死了一头鲨鱼</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这个男子正在进行关于鲨鱼的研究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这个男子正在测试新的鲨鱼形状的冲浪板</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这个男子用假鲨鱼头吓跑了所有人</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9"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3</a:t>
            </a:r>
          </a:p>
        </p:txBody>
      </p:sp>
      <p:sp>
        <p:nvSpPr>
          <p:cNvPr id="23"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24"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5"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这个男子是名鲨鱼猎手，刚刚杀死了一头鲨鱼</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这个男子正在进行关于鲨鱼的研究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这个男子正在测试新的鲨鱼形状的冲浪板</a:t>
            </a:r>
            <a:r>
              <a:rPr lang="en-US" altLang="de-DE" sz="2000" b="0">
                <a:solidFill>
                  <a:srgbClr val="333333"/>
                </a:solidFill>
                <a:latin typeface="SimHei"/>
                <a:ea typeface="SimHei"/>
              </a:rPr>
              <a:t>。</a:t>
            </a:r>
          </a:p>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ea typeface="SimHei"/>
              </a:rPr>
              <a:t>这个男子用假鲨鱼头吓跑了所有人</a:t>
            </a:r>
            <a:r>
              <a:rPr lang="en-US" altLang="de-DE" sz="2000" b="0">
                <a:solidFill>
                  <a:srgbClr val="004992"/>
                </a:solidFill>
                <a:latin typeface="SimHei"/>
                <a:ea typeface="SimHei"/>
              </a:rPr>
              <a:t>。</a:t>
            </a:r>
            <a:endParaRPr lang="de-DE" altLang="zh-CN" sz="2000" b="0">
              <a:solidFill>
                <a:srgbClr val="004992"/>
              </a:solidFill>
              <a:latin typeface="SimHei"/>
              <a:ea typeface="SimHei"/>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24</a:t>
            </a:fld>
            <a:endParaRPr lang="de-DE" altLang="zh-CN">
              <a:latin typeface="SimHei"/>
            </a:endParaRPr>
          </a:p>
        </p:txBody>
      </p:sp>
      <p:pic>
        <p:nvPicPr>
          <p:cNvPr id="18"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2"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3"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4"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25</a:t>
            </a:fld>
            <a:endParaRPr lang="de-DE" altLang="zh-CN">
              <a:latin typeface="SimHei"/>
            </a:endParaRPr>
          </a:p>
        </p:txBody>
      </p:sp>
      <p:sp>
        <p:nvSpPr>
          <p:cNvPr id="2765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指挥家很紧张因为他排演迟到了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指挥家刚刚冲着前排的男子叫嚷，因为那个男子唱走调了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前排的女孩刚刚对她旁边的男子说她爱上了指挥家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指挥家很紧张因为他找不到他的指挥棒了</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1"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26</a:t>
            </a:fld>
            <a:endParaRPr lang="de-DE" altLang="zh-CN">
              <a:latin typeface="SimHei"/>
            </a:endParaRPr>
          </a:p>
        </p:txBody>
      </p:sp>
      <p:sp>
        <p:nvSpPr>
          <p:cNvPr id="2868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指挥家很紧张因为他排演迟到了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指挥家刚刚冲着前排的男子叫嚷，因为那个男子唱走调了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前排的女孩刚刚对她旁边的男子说她爱上了指挥家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指挥家很紧张因为他找不到他的指挥棒了</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2"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5"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16"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27</a:t>
            </a:fld>
            <a:endParaRPr lang="de-DE" altLang="zh-CN">
              <a:latin typeface="SimHei"/>
            </a:endParaRPr>
          </a:p>
        </p:txBody>
      </p:sp>
      <p:sp>
        <p:nvSpPr>
          <p:cNvPr id="2970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指挥家很紧张因为他排演迟到了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指挥家刚刚冲着前排的男子叫嚷，因为那个男子唱走调了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前排的女孩刚刚对她旁边的男子说她爱上了指挥家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指挥家很紧张因为他找不到他的指挥棒了</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5"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19"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1</a:t>
            </a:r>
          </a:p>
        </p:txBody>
      </p:sp>
      <p:sp>
        <p:nvSpPr>
          <p:cNvPr id="20"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1"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指挥家很紧张因为他排演迟到了</a:t>
            </a:r>
            <a:r>
              <a:rPr lang="en-US" altLang="de-DE" sz="2000" b="0">
                <a:solidFill>
                  <a:srgbClr val="333333"/>
                </a:solidFill>
                <a:latin typeface="SimHei"/>
                <a:ea typeface="SimHei"/>
              </a:rPr>
              <a:t>。</a:t>
            </a:r>
          </a:p>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ea typeface="SimHei"/>
              </a:rPr>
              <a:t>指挥家刚刚冲着前排的男子叫嚷，因为那个男子唱走调了</a:t>
            </a:r>
            <a:r>
              <a:rPr lang="en-US" altLang="de-DE" sz="2000" b="0">
                <a:solidFill>
                  <a:srgbClr val="004992"/>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前排的女孩刚刚对她旁边的男子说她爱上了指挥家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指挥家很紧张因为他找不到他的指挥棒了</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28</a:t>
            </a:fld>
            <a:endParaRPr lang="de-DE" altLang="zh-CN">
              <a:latin typeface="SimHei"/>
            </a:endParaRPr>
          </a:p>
        </p:txBody>
      </p:sp>
      <p:pic>
        <p:nvPicPr>
          <p:cNvPr id="14"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8"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19"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1</a:t>
            </a:r>
          </a:p>
        </p:txBody>
      </p:sp>
      <p:sp>
        <p:nvSpPr>
          <p:cNvPr id="20"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这位男子刚为他的狗修了篱笆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这位男子在买看门狗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这位男子刚刚逃脱了吠叫不停的狗的追赶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这位男子在逗他邻居家的狗</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29</a:t>
            </a:fld>
            <a:endParaRPr lang="de-DE" altLang="zh-CN">
              <a:latin typeface="SimHei"/>
            </a:endParaRPr>
          </a:p>
        </p:txBody>
      </p:sp>
      <p:pic>
        <p:nvPicPr>
          <p:cNvPr id="10"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30</a:t>
            </a:fld>
            <a:endParaRPr lang="de-DE" altLang="zh-CN">
              <a:latin typeface="SimHei"/>
            </a:endParaRPr>
          </a:p>
        </p:txBody>
      </p:sp>
      <p:sp>
        <p:nvSpPr>
          <p:cNvPr id="3278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这位男子刚为他的狗修了篱笆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这位男子在买看门狗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这位男子刚刚逃脱了吠叫不停的狗的追赶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这位男子在逗他邻居家的狗</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5"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6"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7"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8"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31</a:t>
            </a:fld>
            <a:endParaRPr lang="de-DE" altLang="zh-CN">
              <a:latin typeface="SimHei"/>
            </a:endParaRPr>
          </a:p>
        </p:txBody>
      </p:sp>
      <p:sp>
        <p:nvSpPr>
          <p:cNvPr id="3380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这位男子刚为他的狗修了篱笆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这位男子在买看门狗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这位男子刚刚逃脱了吠叫不停的狗的追赶</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这位男子在逗他邻居家的狗</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8"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9"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0"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21"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2"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3"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这位男子刚为他的狗修了篱笆</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这位男子在买看门狗</a:t>
            </a:r>
            <a:r>
              <a:rPr lang="en-US" altLang="de-DE" sz="2000" b="0">
                <a:solidFill>
                  <a:srgbClr val="333333"/>
                </a:solidFill>
                <a:latin typeface="SimHei"/>
                <a:ea typeface="SimHei"/>
              </a:rPr>
              <a:t>。</a:t>
            </a:r>
          </a:p>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ea typeface="SimHei"/>
              </a:rPr>
              <a:t>这位男子刚刚逃脱了吠叫不停的狗的追赶</a:t>
            </a:r>
            <a:r>
              <a:rPr lang="en-US" altLang="de-DE" sz="2000" b="0">
                <a:solidFill>
                  <a:srgbClr val="004992"/>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这位男子在逗他邻居家的狗</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32</a:t>
            </a:fld>
            <a:endParaRPr lang="de-DE" altLang="zh-CN">
              <a:latin typeface="SimHei"/>
            </a:endParaRPr>
          </a:p>
        </p:txBody>
      </p:sp>
      <p:pic>
        <p:nvPicPr>
          <p:cNvPr id="17"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8"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9"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20"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SimHei"/>
                <a:ea typeface="SimHei"/>
              </a:rPr>
              <a:t>3</a:t>
            </a:r>
          </a:p>
        </p:txBody>
      </p:sp>
      <p:sp>
        <p:nvSpPr>
          <p:cNvPr id="21"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2"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33</a:t>
            </a:fld>
            <a:endParaRPr lang="de-DE" altLang="zh-CN">
              <a:latin typeface="SimHei"/>
            </a:endParaRPr>
          </a:p>
        </p:txBody>
      </p:sp>
      <p:sp>
        <p:nvSpPr>
          <p:cNvPr id="3584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这个女人打算把她的衣服卖给二手商店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在一个晴朗的春日，这个女人打算出去散步</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这个女人刚在自助洗衣店洗完了衣服</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这个女人在倒垃圾</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2"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34</a:t>
            </a:fld>
            <a:endParaRPr lang="de-DE" altLang="zh-CN">
              <a:latin typeface="SimHei"/>
            </a:endParaRPr>
          </a:p>
        </p:txBody>
      </p:sp>
      <p:sp>
        <p:nvSpPr>
          <p:cNvPr id="3687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这个女人打算把她的衣服卖给二手商店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在一个晴朗的春日，这个女人打算出去散步</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这个女人刚在自助洗衣店洗完了衣服</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这个女人在倒垃圾</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4"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3</a:t>
            </a:r>
          </a:p>
        </p:txBody>
      </p:sp>
      <p:sp>
        <p:nvSpPr>
          <p:cNvPr id="17"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18"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5" name="Slide Number Placeholder 4"/>
          <p:cNvSpPr>
            <a:spLocks noGrp="1"/>
          </p:cNvSpPr>
          <p:nvPr>
            <p:ph type="sldNum" sz="quarter" idx="12"/>
          </p:nvPr>
        </p:nvSpPr>
        <p:spPr/>
        <p:txBody>
          <a:bodyPr/>
          <a:lstStyle/>
          <a:p>
            <a:fld id="{59885D47-1B99-4C92-A481-F59BFC21A5E5}" type="slidenum">
              <a:rPr lang="zh-CN" altLang="de-DE" smtClean="0">
                <a:latin typeface="SimHei"/>
              </a:rPr>
              <a:pPr/>
              <a:t>35</a:t>
            </a:fld>
            <a:endParaRPr lang="de-DE" altLang="zh-CN">
              <a:latin typeface="SimHei"/>
            </a:endParaRPr>
          </a:p>
        </p:txBody>
      </p:sp>
      <p:sp>
        <p:nvSpPr>
          <p:cNvPr id="379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这个女人打算把她的衣服卖给二手商店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在一个晴朗的春日，这个女人打算出去散步</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这个女人刚在自助洗衣店洗完了衣服</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这个女人在倒垃圾</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pic>
        <p:nvPicPr>
          <p:cNvPr id="18"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2"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23"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这个女人打算把她的衣服卖给二手商店</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在一个晴朗的春日，这个女人打算出去散步</a:t>
            </a:r>
            <a:r>
              <a:rPr lang="en-US" altLang="de-DE" sz="2000" b="0">
                <a:solidFill>
                  <a:srgbClr val="333333"/>
                </a:solidFill>
                <a:latin typeface="SimHei"/>
                <a:ea typeface="SimHei"/>
              </a:rPr>
              <a:t>。</a:t>
            </a:r>
          </a:p>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ea typeface="SimHei"/>
              </a:rPr>
              <a:t>这个女人刚在自助洗衣店洗完了衣服</a:t>
            </a:r>
            <a:r>
              <a:rPr lang="en-US" altLang="de-DE" sz="2000" b="0">
                <a:solidFill>
                  <a:srgbClr val="004992"/>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这个女人在倒垃圾</a:t>
            </a:r>
            <a:r>
              <a:rPr lang="en-US" altLang="de-DE" sz="2000" b="0">
                <a:solidFill>
                  <a:srgbClr val="333333"/>
                </a:solidFill>
                <a:latin typeface="SimHei"/>
                <a:ea typeface="SimHei"/>
              </a:rPr>
              <a:t>。</a:t>
            </a:r>
            <a:endParaRPr lang="de-DE" altLang="zh-CN" sz="2000" b="0">
              <a:solidFill>
                <a:srgbClr val="333333"/>
              </a:solidFill>
              <a:latin typeface="SimHei"/>
              <a:ea typeface="SimHei"/>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5" name="Slide Number Placeholder 4"/>
          <p:cNvSpPr>
            <a:spLocks noGrp="1"/>
          </p:cNvSpPr>
          <p:nvPr>
            <p:ph type="sldNum" sz="quarter" idx="12"/>
          </p:nvPr>
        </p:nvSpPr>
        <p:spPr/>
        <p:txBody>
          <a:bodyPr/>
          <a:lstStyle/>
          <a:p>
            <a:fld id="{59885D47-1B99-4C92-A481-F59BFC21A5E5}" type="slidenum">
              <a:rPr lang="zh-CN" altLang="de-DE" smtClean="0">
                <a:latin typeface="SimHei"/>
              </a:rPr>
              <a:pPr/>
              <a:t>36</a:t>
            </a:fld>
            <a:endParaRPr lang="de-DE" altLang="zh-CN">
              <a:latin typeface="SimHei"/>
            </a:endParaRPr>
          </a:p>
        </p:txBody>
      </p:sp>
      <p:pic>
        <p:nvPicPr>
          <p:cNvPr id="17"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1"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2"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3"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左边的男子正在抢劫右边的男子</a:t>
            </a:r>
            <a:r>
              <a:rPr lang="en-US"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这个男子给了他朋友一个巧克力做的手枪</a:t>
            </a:r>
            <a:r>
              <a:rPr lang="en-US"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左边的男子在问右边的男子是否丢了一支手枪</a:t>
            </a:r>
            <a:r>
              <a:rPr lang="en-US"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左边的男子在和他的朋友玩“警察和强盗”的游戏</a:t>
            </a:r>
            <a:r>
              <a:rPr lang="en-US" altLang="de-DE" sz="2000" b="0" dirty="0">
                <a:solidFill>
                  <a:srgbClr val="333333"/>
                </a:solidFill>
                <a:latin typeface="SimHei"/>
                <a:ea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37</a:t>
            </a:fld>
            <a:endParaRPr lang="de-DE" altLang="zh-CN">
              <a:latin typeface="SimHei"/>
            </a:endParaRPr>
          </a:p>
        </p:txBody>
      </p:sp>
      <p:pic>
        <p:nvPicPr>
          <p:cNvPr id="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38</a:t>
            </a:fld>
            <a:endParaRPr lang="de-DE" altLang="zh-CN">
              <a:latin typeface="SimHei"/>
            </a:endParaRPr>
          </a:p>
        </p:txBody>
      </p:sp>
      <p:pic>
        <p:nvPicPr>
          <p:cNvPr id="1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23"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SimHei"/>
                <a:ea typeface="SimHei"/>
              </a:rPr>
              <a:t>2</a:t>
            </a:r>
          </a:p>
        </p:txBody>
      </p:sp>
      <p:sp>
        <p:nvSpPr>
          <p:cNvPr id="2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左边的男子正在抢劫右边的男子</a:t>
            </a:r>
            <a:r>
              <a:rPr lang="en-US"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这个男子给了他朋友一个巧克力做的手枪</a:t>
            </a:r>
            <a:r>
              <a:rPr lang="en-US"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左边的男子在问右边的男子是否丢了一支手枪</a:t>
            </a:r>
            <a:r>
              <a:rPr lang="en-US"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ea typeface="SimHei"/>
              </a:rPr>
              <a:t>左边的男子在和他的朋友玩“警察和强盗”的游戏</a:t>
            </a:r>
            <a:r>
              <a:rPr lang="en-US" altLang="de-DE" sz="2000" b="0" dirty="0">
                <a:solidFill>
                  <a:srgbClr val="333333"/>
                </a:solidFill>
                <a:latin typeface="SimHei"/>
                <a:ea typeface="SimHei"/>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左边的男子正在抢劫右边的男子</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这个男子给了他朋友一个巧克力做的手枪</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左边的男子在问右边的男子是否丢了一支手枪</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左边的男子在和他的朋友玩“警察和强盗”的游戏</a:t>
            </a:r>
            <a:r>
              <a:rPr lang="en-US" altLang="de-DE" sz="2000" b="0">
                <a:solidFill>
                  <a:srgbClr val="333333"/>
                </a:solidFill>
                <a:latin typeface="SimHei"/>
                <a:ea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39</a:t>
            </a:fld>
            <a:endParaRPr lang="de-DE" altLang="zh-CN">
              <a:latin typeface="SimHei"/>
            </a:endParaRPr>
          </a:p>
        </p:txBody>
      </p:sp>
      <p:pic>
        <p:nvPicPr>
          <p:cNvPr id="1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31"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2</a:t>
            </a:r>
          </a:p>
        </p:txBody>
      </p:sp>
      <p:sp>
        <p:nvSpPr>
          <p:cNvPr id="32"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ea typeface="SimHei"/>
              </a:rPr>
              <a:t>左边的男子正在抢劫右边的男子</a:t>
            </a:r>
            <a:r>
              <a:rPr lang="en-US" altLang="de-DE" sz="2000" b="0">
                <a:solidFill>
                  <a:srgbClr val="004992"/>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这个男子给了他朋友一个巧克力做的手枪</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左边的男子在问右边的男子是否丢了一支手枪</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左边的男子在和他的朋友玩“警察和强盗”的游戏</a:t>
            </a:r>
            <a:r>
              <a:rPr lang="en-US" altLang="de-DE" sz="2000" b="0">
                <a:solidFill>
                  <a:srgbClr val="333333"/>
                </a:solidFill>
                <a:latin typeface="SimHei"/>
                <a:ea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40</a:t>
            </a:fld>
            <a:endParaRPr lang="de-DE" altLang="zh-CN">
              <a:latin typeface="SimHei"/>
            </a:endParaRPr>
          </a:p>
        </p:txBody>
      </p:sp>
      <p:pic>
        <p:nvPicPr>
          <p:cNvPr id="1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30"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2</a:t>
            </a:r>
          </a:p>
        </p:txBody>
      </p:sp>
      <p:sp>
        <p:nvSpPr>
          <p:cNvPr id="31"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SimHei"/>
                <a:ea typeface="SimHei"/>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Calibri" panose="020F0502020204030204" pitchFamily="34" charset="0"/>
                <a:cs typeface="Calibri" panose="020F0502020204030204" pitchFamily="34" charset="0"/>
                <a:hlinkClick r:id="rId3"/>
              </a:rPr>
              <a:t>http://www.uke.de/mct_videos</a:t>
            </a:r>
            <a:endParaRPr lang="de-DE" dirty="0">
              <a:solidFill>
                <a:srgbClr val="004992"/>
              </a:solidFill>
              <a:latin typeface="Calibri" panose="020F0502020204030204" pitchFamily="34" charset="0"/>
              <a:cs typeface="Calibri" panose="020F0502020204030204" pitchFamily="34" charset="0"/>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7" name="Fußzeilenplatzhalter 6"/>
          <p:cNvSpPr>
            <a:spLocks noGrp="1"/>
          </p:cNvSpPr>
          <p:nvPr>
            <p:ph type="ftr" sz="quarter" idx="11"/>
          </p:nvPr>
        </p:nvSpPr>
        <p:spPr bwMode="gray"/>
        <p:txBody>
          <a:bodyPr>
            <a:noAutofit/>
          </a:bodyPr>
          <a:lstStyle/>
          <a:p>
            <a:r>
              <a:rPr lang="de-DE">
                <a:solidFill>
                  <a:srgbClr val="333333"/>
                </a:solidFill>
                <a:latin typeface="SimHei"/>
              </a:rPr>
              <a:t>Entrenamiento Metacognitivo 8 – Stimmung</a:t>
            </a:r>
            <a:endParaRPr lang="de-DE" dirty="0">
              <a:solidFill>
                <a:srgbClr val="333333"/>
              </a:solidFill>
              <a:latin typeface="SimHei"/>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solidFill>
                  <a:srgbClr val="333333"/>
                </a:solidFill>
                <a:latin typeface="SimHei"/>
              </a:rPr>
              <a:pPr/>
              <a:t>41</a:t>
            </a:fld>
            <a:endParaRPr lang="de-DE" dirty="0">
              <a:solidFill>
                <a:srgbClr val="333333"/>
              </a:solidFill>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Verdana"/>
              </a:rPr>
              <a:t>[</a:t>
            </a:r>
            <a:r>
              <a:rPr lang="zh-TW" altLang="en-US" b="0" i="1" spc="-5" dirty="0">
                <a:solidFill>
                  <a:srgbClr val="333333"/>
                </a:solidFill>
                <a:cs typeface="Verdana"/>
              </a:rPr>
              <a:t>給訓練員：</a:t>
            </a:r>
          </a:p>
          <a:p>
            <a:pPr marL="635" defTabSz="914400" eaLnBrk="0" fontAlgn="base" hangingPunct="0">
              <a:spcBef>
                <a:spcPts val="894"/>
              </a:spcBef>
              <a:spcAft>
                <a:spcPct val="0"/>
              </a:spcAft>
            </a:pPr>
            <a:r>
              <a:rPr lang="zh-TW" altLang="en-US" b="0" spc="-5" dirty="0">
                <a:solidFill>
                  <a:srgbClr val="333333"/>
                </a:solidFill>
                <a:cs typeface="Verdana"/>
              </a:rPr>
              <a:t>有些影片內容所包含的語言，並不能適用於所有文化背景，因此對某些觀眾可能有不恰當的成份。放映前請小心檢查。</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961797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父亲嘲笑他的女儿穿着衣服游泳</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父亲惩罚女儿，让她去屋外却不给她伞</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女孩在出汗，因为她迟到了，害怕被惩罚</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女孩没有听从父亲的建议，没拿伞就出了门</a:t>
            </a:r>
            <a:r>
              <a:rPr lang="en-CA" altLang="de-DE" sz="2000" b="0">
                <a:solidFill>
                  <a:srgbClr val="333333"/>
                </a:solidFill>
                <a:latin typeface="SimHei"/>
                <a:ea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42</a:t>
            </a:fld>
            <a:endParaRPr lang="de-DE" altLang="zh-CN">
              <a:latin typeface="SimHei"/>
            </a:endParaRPr>
          </a:p>
        </p:txBody>
      </p:sp>
      <p:pic>
        <p:nvPicPr>
          <p:cNvPr id="10"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2"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8"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父亲嘲笑他的女儿穿着衣服游泳</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父亲惩罚女儿，让她去屋外却不给她伞</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女孩在出汗，因为她迟到了，害怕被惩罚</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女孩没有听从父亲的建议，没拿伞就出了门</a:t>
            </a:r>
            <a:r>
              <a:rPr lang="en-CA" altLang="de-DE" sz="2000" b="0">
                <a:solidFill>
                  <a:srgbClr val="333333"/>
                </a:solidFill>
                <a:latin typeface="SimHei"/>
                <a:ea typeface="SimHei"/>
              </a:rPr>
              <a:t>。</a:t>
            </a: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5" name="Slide Number Placeholder 4"/>
          <p:cNvSpPr>
            <a:spLocks noGrp="1"/>
          </p:cNvSpPr>
          <p:nvPr>
            <p:ph type="sldNum" sz="quarter" idx="12"/>
          </p:nvPr>
        </p:nvSpPr>
        <p:spPr/>
        <p:txBody>
          <a:bodyPr/>
          <a:lstStyle/>
          <a:p>
            <a:fld id="{59885D47-1B99-4C92-A481-F59BFC21A5E5}" type="slidenum">
              <a:rPr lang="zh-CN" altLang="de-DE" smtClean="0">
                <a:latin typeface="SimHei"/>
              </a:rPr>
              <a:pPr/>
              <a:t>43</a:t>
            </a:fld>
            <a:endParaRPr lang="de-DE" altLang="zh-CN">
              <a:latin typeface="SimHei"/>
            </a:endParaRPr>
          </a:p>
        </p:txBody>
      </p:sp>
      <p:pic>
        <p:nvPicPr>
          <p:cNvPr id="15"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18"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6"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父亲嘲笑他的女儿穿着衣服游泳</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父亲惩罚女儿，让她去屋外却不给她伞</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女孩在出汗，因为她迟到了，害怕被惩罚</a:t>
            </a:r>
            <a:r>
              <a:rPr lang="en-CA"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ea typeface="SimHei"/>
              </a:rPr>
              <a:t>女孩没有听从父亲的建议，没拿伞就出了门</a:t>
            </a:r>
            <a:r>
              <a:rPr lang="en-CA" altLang="de-DE" sz="2000" b="0">
                <a:solidFill>
                  <a:srgbClr val="333333"/>
                </a:solidFill>
                <a:latin typeface="SimHei"/>
                <a:ea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44</a:t>
            </a:fld>
            <a:endParaRPr lang="de-DE" altLang="zh-CN">
              <a:latin typeface="SimHei"/>
            </a:endParaRPr>
          </a:p>
        </p:txBody>
      </p:sp>
      <p:pic>
        <p:nvPicPr>
          <p:cNvPr id="1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3"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4"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5"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ea typeface="SimHei"/>
              </a:rPr>
              <a:t>父亲嘲笑他的女儿穿着衣服游泳</a:t>
            </a:r>
            <a:r>
              <a:rPr lang="en-CA"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ea typeface="SimHei"/>
              </a:rPr>
              <a:t>父亲惩罚女儿，让她去屋外却不给她伞</a:t>
            </a:r>
            <a:r>
              <a:rPr lang="en-CA" altLang="de-DE" sz="2000" b="0" dirty="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ea typeface="SimHei"/>
              </a:rPr>
              <a:t>女孩在出汗，因为她迟到了，害怕被惩罚</a:t>
            </a:r>
            <a:r>
              <a:rPr lang="en-CA" altLang="de-DE" sz="2000" b="0" dirty="0">
                <a:solidFill>
                  <a:srgbClr val="333333"/>
                </a:solidFill>
                <a:latin typeface="SimHei"/>
                <a:ea typeface="SimHei"/>
              </a:rPr>
              <a:t>。</a:t>
            </a:r>
          </a:p>
          <a:p>
            <a:pPr eaLnBrk="1" hangingPunct="1">
              <a:spcBef>
                <a:spcPts val="1200"/>
              </a:spcBef>
              <a:spcAft>
                <a:spcPts val="0"/>
              </a:spcAft>
              <a:buClr>
                <a:srgbClr val="004992"/>
              </a:buClr>
              <a:buFont typeface="WingDings"/>
              <a:buAutoNum type="arabicPeriod"/>
            </a:pPr>
            <a:r>
              <a:rPr lang="zh-CN" altLang="en-CA" sz="2000" b="0" dirty="0">
                <a:solidFill>
                  <a:srgbClr val="004992"/>
                </a:solidFill>
                <a:latin typeface="SimHei"/>
                <a:ea typeface="SimHei"/>
              </a:rPr>
              <a:t>女孩没有听从父亲的建议，没拿伞就出了门</a:t>
            </a:r>
            <a:r>
              <a:rPr lang="en-CA" altLang="de-DE" sz="2000" b="0" dirty="0">
                <a:solidFill>
                  <a:srgbClr val="004992"/>
                </a:solidFill>
                <a:latin typeface="SimHei"/>
                <a:ea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45</a:t>
            </a:fld>
            <a:endParaRPr lang="de-DE" altLang="zh-CN">
              <a:latin typeface="SimHei"/>
            </a:endParaRPr>
          </a:p>
        </p:txBody>
      </p:sp>
      <p:pic>
        <p:nvPicPr>
          <p:cNvPr id="18"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2"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3"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1</a:t>
            </a:r>
          </a:p>
        </p:txBody>
      </p:sp>
      <p:sp>
        <p:nvSpPr>
          <p:cNvPr id="24"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潜水员正在寻找国王落入水中的珠宝。</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为了让国王享受钓鱼的乐趣，潜水员把鱼钩到国王的鱼竿上。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国王要他的随从提着这篓鱼。</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国王监督着潜水员在海中的探险。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46</a:t>
            </a:fld>
            <a:endParaRPr lang="de-DE" altLang="zh-CN">
              <a:latin typeface="SimHei"/>
            </a:endParaRPr>
          </a:p>
        </p:txBody>
      </p:sp>
      <p:pic>
        <p:nvPicPr>
          <p:cNvPr id="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11"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潜水员正在寻找国王落入水中的珠宝。</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为了让国王享受钓鱼的乐趣，潜水员把鱼钩到国王的鱼竿上。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国王要他的随从提着这篓鱼。</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国王监督着潜水员在海中的探险。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47</a:t>
            </a:fld>
            <a:endParaRPr lang="de-DE" altLang="zh-CN">
              <a:latin typeface="SimHei"/>
            </a:endParaRPr>
          </a:p>
        </p:txBody>
      </p:sp>
      <p:pic>
        <p:nvPicPr>
          <p:cNvPr id="12"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SimHei"/>
                <a:ea typeface="SimHei"/>
              </a:rPr>
              <a:t>2</a:t>
            </a:r>
          </a:p>
        </p:txBody>
      </p:sp>
      <p:sp>
        <p:nvSpPr>
          <p:cNvPr id="15"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16"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潜水员正在寻找国王落入水中的珠宝。</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为了让国王享受钓鱼的乐趣，潜水员把鱼钩到国王的鱼竿上。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国王要他的随从提着这篓鱼。</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国王监督着潜水员在海中的探险。</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48</a:t>
            </a:fld>
            <a:endParaRPr lang="de-DE" altLang="zh-CN">
              <a:latin typeface="SimHei"/>
            </a:endParaRPr>
          </a:p>
        </p:txBody>
      </p:sp>
      <p:pic>
        <p:nvPicPr>
          <p:cNvPr id="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2</a:t>
            </a:r>
          </a:p>
        </p:txBody>
      </p:sp>
      <p:sp>
        <p:nvSpPr>
          <p:cNvPr id="19"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SimHei"/>
                <a:ea typeface="SimHei"/>
              </a:rPr>
              <a:t>1</a:t>
            </a:r>
          </a:p>
        </p:txBody>
      </p:sp>
      <p:sp>
        <p:nvSpPr>
          <p:cNvPr id="20"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21"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dirty="0">
                <a:solidFill>
                  <a:srgbClr val="333333"/>
                </a:solidFill>
                <a:latin typeface="SimHei"/>
                <a:ea typeface="SimHei"/>
              </a:rPr>
              <a:t>潜水员正在寻找国王落入水中的珠宝。</a:t>
            </a:r>
            <a:endParaRPr lang="zh-CN" altLang="en-US" sz="2000" b="0" dirty="0">
              <a:solidFill>
                <a:srgbClr val="333333"/>
              </a:solidFill>
              <a:latin typeface="SimHei"/>
              <a:ea typeface="SimHei"/>
            </a:endParaRPr>
          </a:p>
          <a:p>
            <a:pPr eaLnBrk="1" hangingPunct="1">
              <a:spcBef>
                <a:spcPts val="1200"/>
              </a:spcBef>
              <a:spcAft>
                <a:spcPts val="0"/>
              </a:spcAft>
              <a:buClr>
                <a:srgbClr val="004992"/>
              </a:buClr>
              <a:buFont typeface="WingDings"/>
              <a:buAutoNum type="arabicPeriod"/>
            </a:pPr>
            <a:r>
              <a:rPr lang="zh-CN" altLang="de-DE" sz="2000" b="0" dirty="0">
                <a:solidFill>
                  <a:srgbClr val="004992"/>
                </a:solidFill>
                <a:latin typeface="SimHei"/>
                <a:ea typeface="SimHei"/>
              </a:rPr>
              <a:t>为了让国王享受钓鱼的乐趣，潜水员把鱼钩到国王的鱼竿上。</a:t>
            </a:r>
            <a:endParaRPr lang="zh-CN" altLang="en-US" sz="2000" b="0" dirty="0">
              <a:solidFill>
                <a:srgbClr val="004992"/>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dirty="0">
                <a:solidFill>
                  <a:srgbClr val="333333"/>
                </a:solidFill>
                <a:latin typeface="SimHei"/>
                <a:ea typeface="SimHei"/>
              </a:rPr>
              <a:t>国王要他的随从提着这篓鱼。</a:t>
            </a:r>
            <a:endParaRPr lang="zh-CN" altLang="en-US" sz="2000" b="0" dirty="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dirty="0">
                <a:solidFill>
                  <a:srgbClr val="333333"/>
                </a:solidFill>
                <a:latin typeface="SimHei"/>
                <a:ea typeface="SimHei"/>
              </a:rPr>
              <a:t>国王监督着潜水员在海中的探险。</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49</a:t>
            </a:fld>
            <a:endParaRPr lang="de-DE" altLang="zh-CN">
              <a:latin typeface="SimHei"/>
            </a:endParaRPr>
          </a:p>
        </p:txBody>
      </p:sp>
      <p:pic>
        <p:nvPicPr>
          <p:cNvPr id="14"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2</a:t>
            </a:r>
          </a:p>
        </p:txBody>
      </p:sp>
      <p:sp>
        <p:nvSpPr>
          <p:cNvPr id="18"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SimHei"/>
                <a:ea typeface="SimHei"/>
              </a:rPr>
              <a:t>1</a:t>
            </a:r>
          </a:p>
        </p:txBody>
      </p:sp>
      <p:sp>
        <p:nvSpPr>
          <p:cNvPr id="19"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SimHei"/>
                <a:ea typeface="SimHei"/>
              </a:rPr>
              <a:t>3</a:t>
            </a:r>
          </a:p>
        </p:txBody>
      </p:sp>
      <p:sp>
        <p:nvSpPr>
          <p:cNvPr id="20"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50</a:t>
            </a:fld>
            <a:endParaRPr lang="de-DE" altLang="zh-CN">
              <a:latin typeface="SimHei"/>
            </a:endParaRPr>
          </a:p>
        </p:txBody>
      </p:sp>
      <p:sp>
        <p:nvSpPr>
          <p:cNvPr id="5222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这个男子正把他的儿子介绍给一位邻居认识。</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假日野营结束后朋友们相互道别。</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这个男子要这两个男孩在争吵后和解。	</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这个男子想走人行道但这两个男孩挡住了路。</a:t>
            </a:r>
          </a:p>
        </p:txBody>
      </p:sp>
      <p:pic>
        <p:nvPicPr>
          <p:cNvPr id="9"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1"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51</a:t>
            </a:fld>
            <a:endParaRPr lang="de-DE" altLang="zh-CN">
              <a:latin typeface="SimHei"/>
            </a:endParaRPr>
          </a:p>
        </p:txBody>
      </p:sp>
      <p:sp>
        <p:nvSpPr>
          <p:cNvPr id="5325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这个男子正把他的儿子介绍给一位邻居认识。</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假日野营结束后朋友们相互道别。</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这个男子要这两个男孩在争吵后和解。	</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这个男子想走人行道但这两个男孩挡住了路。</a:t>
            </a:r>
          </a:p>
        </p:txBody>
      </p:sp>
      <p:pic>
        <p:nvPicPr>
          <p:cNvPr id="12"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5"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16"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52</a:t>
            </a:fld>
            <a:endParaRPr lang="de-DE" altLang="zh-CN">
              <a:latin typeface="SimHei"/>
            </a:endParaRPr>
          </a:p>
        </p:txBody>
      </p:sp>
      <p:sp>
        <p:nvSpPr>
          <p:cNvPr id="54282"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这个男子正把他的儿子介绍给一位邻居认识。</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假日野营结束后朋友们相互道别。</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这个男子要这两个男孩在争吵后和解。	</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这个男子想走人行道但这两个男孩挡住了路。</a:t>
            </a:r>
          </a:p>
        </p:txBody>
      </p:sp>
      <p:pic>
        <p:nvPicPr>
          <p:cNvPr id="16"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0"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1"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2"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这个男子正把他的儿子介绍给一位邻居认识。</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假日野营结束后朋友们相互道别。</a:t>
            </a:r>
          </a:p>
          <a:p>
            <a:pPr eaLnBrk="1" hangingPunct="1">
              <a:spcBef>
                <a:spcPts val="1200"/>
              </a:spcBef>
              <a:spcAft>
                <a:spcPts val="0"/>
              </a:spcAft>
              <a:buClr>
                <a:srgbClr val="004992"/>
              </a:buClr>
              <a:buFont typeface="WingDings"/>
              <a:buAutoNum type="arabicPeriod"/>
            </a:pPr>
            <a:r>
              <a:rPr lang="zh-CN" altLang="de-DE" sz="2000" b="0">
                <a:solidFill>
                  <a:srgbClr val="004992"/>
                </a:solidFill>
                <a:latin typeface="SimHei"/>
                <a:ea typeface="SimHei"/>
              </a:rPr>
              <a:t>这个男子要这两个男孩在争吵后和解。	</a:t>
            </a:r>
            <a:endParaRPr lang="zh-CN" altLang="en-US" sz="2000" b="0">
              <a:solidFill>
                <a:srgbClr val="004992"/>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这个男子想走人行道但这两个男孩挡住了路。</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53</a:t>
            </a:fld>
            <a:endParaRPr lang="de-DE" altLang="zh-CN">
              <a:latin typeface="SimHei"/>
            </a:endParaRPr>
          </a:p>
        </p:txBody>
      </p:sp>
      <p:pic>
        <p:nvPicPr>
          <p:cNvPr id="15"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19"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3</a:t>
            </a:r>
          </a:p>
        </p:txBody>
      </p:sp>
      <p:sp>
        <p:nvSpPr>
          <p:cNvPr id="20"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1</a:t>
            </a:r>
          </a:p>
        </p:txBody>
      </p:sp>
      <p:sp>
        <p:nvSpPr>
          <p:cNvPr id="21"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年轻男子的小夜曲惊动了他女朋友的父亲。</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年轻男子正在去乐队排演的路上。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年轻男子刚在他父亲的生日宴会上演奏了几首曲子。</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这位街头艺人很生气因为他演奏的最后一首曲子没得到一分钱。</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54</a:t>
            </a:fld>
            <a:endParaRPr lang="de-DE" altLang="zh-CN">
              <a:latin typeface="SimHei"/>
            </a:endParaRPr>
          </a:p>
        </p:txBody>
      </p:sp>
      <p:pic>
        <p:nvPicPr>
          <p:cNvPr id="1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2"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55</a:t>
            </a:fld>
            <a:endParaRPr lang="de-DE" altLang="zh-CN">
              <a:latin typeface="SimHei"/>
            </a:endParaRPr>
          </a:p>
        </p:txBody>
      </p:sp>
      <p:sp>
        <p:nvSpPr>
          <p:cNvPr id="5735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年轻男子的小夜曲惊动了他女朋友的父亲。</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年轻男子正在去乐队排演的路上。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年轻男子刚在他父亲的生日宴会上演奏了几首曲子。</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这位街头艺人很生气因为他演奏的最后一首曲子没得到一分钱。</a:t>
            </a:r>
          </a:p>
        </p:txBody>
      </p:sp>
      <p:pic>
        <p:nvPicPr>
          <p:cNvPr id="12"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5"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16"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年轻男子的小夜曲惊动了他女朋友的父亲。</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年轻男子正在去乐队排演的路上。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年轻男子刚在他父亲的生日宴会上演奏了几首曲子。</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这位街头艺人很生气因为他演奏的最后一首曲子没得到一分钱。</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56</a:t>
            </a:fld>
            <a:endParaRPr lang="de-DE" altLang="zh-CN">
              <a:latin typeface="SimHei"/>
            </a:endParaRPr>
          </a:p>
        </p:txBody>
      </p:sp>
      <p:pic>
        <p:nvPicPr>
          <p:cNvPr id="17"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21"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2"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zh-CN" altLang="de-DE" sz="2000" b="0">
                <a:solidFill>
                  <a:srgbClr val="004992"/>
                </a:solidFill>
                <a:latin typeface="SimHei"/>
                <a:ea typeface="SimHei"/>
              </a:rPr>
              <a:t>年轻男子的小夜曲惊动了他女朋友的父亲。</a:t>
            </a: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年轻男子正在去乐队排演的路上。</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年轻男子刚在他父亲的生日宴会上演奏了几首曲子。</a:t>
            </a:r>
            <a:endParaRPr lang="zh-CN" altLang="en-US" sz="2000" b="0">
              <a:solidFill>
                <a:srgbClr val="333333"/>
              </a:solidFill>
              <a:latin typeface="SimHei"/>
              <a:ea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ea typeface="SimHei"/>
              </a:rPr>
              <a:t>这位街头艺人很生气因为他演奏的最后一首曲子没得到一分钱。</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57</a:t>
            </a:fld>
            <a:endParaRPr lang="de-DE" altLang="zh-CN">
              <a:latin typeface="SimHei"/>
            </a:endParaRPr>
          </a:p>
        </p:txBody>
      </p:sp>
      <p:pic>
        <p:nvPicPr>
          <p:cNvPr id="16"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3</a:t>
            </a:r>
          </a:p>
        </p:txBody>
      </p:sp>
      <p:sp>
        <p:nvSpPr>
          <p:cNvPr id="20"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21"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2"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58</a:t>
            </a:fld>
            <a:endParaRPr lang="de-DE" altLang="zh-CN">
              <a:latin typeface="SimHei"/>
            </a:endParaRPr>
          </a:p>
        </p:txBody>
      </p:sp>
      <p:sp>
        <p:nvSpPr>
          <p:cNvPr id="6042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这个男子是密探，他正通过窗子监视某人</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这个男子在修复房屋的裂缝</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这个男子在洗刷他肮脏的老房子</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这个男子刚建了栋房子，现在正在上油漆</a:t>
            </a:r>
            <a:r>
              <a:rPr lang="en-US" altLang="de-DE" sz="2000" b="0">
                <a:solidFill>
                  <a:srgbClr val="333333"/>
                </a:solidFill>
                <a:latin typeface="SimHei"/>
                <a:ea typeface="SimHei"/>
              </a:rPr>
              <a:t>。</a:t>
            </a:r>
            <a:endParaRPr lang="en-US" altLang="de-DE" sz="2000" b="0">
              <a:solidFill>
                <a:srgbClr val="004992"/>
              </a:solidFill>
              <a:latin typeface="SimHei"/>
              <a:ea typeface="SimHei"/>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1"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59</a:t>
            </a:fld>
            <a:endParaRPr lang="de-DE" altLang="zh-CN">
              <a:latin typeface="SimHei"/>
            </a:endParaRPr>
          </a:p>
        </p:txBody>
      </p:sp>
      <p:sp>
        <p:nvSpPr>
          <p:cNvPr id="6144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这个男子是密探，他正通过窗子监视某人</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这个男子在修复房屋的裂缝</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这个男子在洗刷他肮脏的老房子</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这个男子刚建了栋房子，现在正在上油漆</a:t>
            </a:r>
            <a:r>
              <a:rPr lang="en-US" altLang="de-DE" sz="2000" b="0">
                <a:solidFill>
                  <a:srgbClr val="333333"/>
                </a:solidFill>
                <a:latin typeface="SimHei"/>
                <a:ea typeface="SimHei"/>
              </a:rPr>
              <a:t>。</a:t>
            </a:r>
            <a:endParaRPr lang="en-US" altLang="de-DE" sz="2000" b="0">
              <a:solidFill>
                <a:srgbClr val="004992"/>
              </a:solidFill>
              <a:latin typeface="SimHei"/>
              <a:ea typeface="SimHei"/>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5"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16"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60</a:t>
            </a:fld>
            <a:endParaRPr lang="de-DE" altLang="zh-CN">
              <a:latin typeface="SimHei"/>
            </a:endParaRPr>
          </a:p>
        </p:txBody>
      </p:sp>
      <p:sp>
        <p:nvSpPr>
          <p:cNvPr id="6247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这个男子是密探，他正通过窗子监视某人</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这个男子在修复房屋的裂缝</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这个男子在洗刷他肮脏的老房子</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这个男子刚建了栋房子，现在正在上油漆</a:t>
            </a:r>
            <a:r>
              <a:rPr lang="en-US" altLang="de-DE" sz="2000" b="0">
                <a:solidFill>
                  <a:srgbClr val="333333"/>
                </a:solidFill>
                <a:latin typeface="SimHei"/>
                <a:ea typeface="SimHei"/>
              </a:rPr>
              <a:t>。</a:t>
            </a:r>
            <a:endParaRPr lang="en-US" altLang="de-DE" sz="2000" b="0">
              <a:solidFill>
                <a:srgbClr val="004992"/>
              </a:solidFill>
              <a:latin typeface="SimHei"/>
              <a:ea typeface="SimHei"/>
            </a:endParaRPr>
          </a:p>
        </p:txBody>
      </p:sp>
      <p:pic>
        <p:nvPicPr>
          <p:cNvPr id="15" name="Picture 14"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9"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2</a:t>
            </a:r>
          </a:p>
        </p:txBody>
      </p:sp>
      <p:sp>
        <p:nvSpPr>
          <p:cNvPr id="20"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1"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6"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这个男子是密探，他正通过窗子监视某人</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这个男子在修复房屋的裂缝</a:t>
            </a:r>
            <a:r>
              <a:rPr lang="en-US" altLang="de-DE" sz="2000" b="0">
                <a:solidFill>
                  <a:srgbClr val="333333"/>
                </a:solidFill>
                <a:latin typeface="SimHei"/>
                <a:ea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ea typeface="SimHei"/>
              </a:rPr>
              <a:t>这个男子在洗刷他肮脏的老房子</a:t>
            </a:r>
            <a:r>
              <a:rPr lang="en-US" altLang="de-DE" sz="2000" b="0">
                <a:solidFill>
                  <a:srgbClr val="333333"/>
                </a:solidFill>
                <a:latin typeface="SimHei"/>
                <a:ea typeface="SimHei"/>
              </a:rPr>
              <a:t>。</a:t>
            </a:r>
          </a:p>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ea typeface="SimHei"/>
              </a:rPr>
              <a:t>这个男子刚建了栋房子，现在正在上油漆</a:t>
            </a:r>
            <a:r>
              <a:rPr lang="en-US" altLang="de-DE" sz="2000" b="0">
                <a:solidFill>
                  <a:srgbClr val="004992"/>
                </a:solidFill>
                <a:latin typeface="SimHei"/>
                <a:ea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61</a:t>
            </a:fld>
            <a:endParaRPr lang="de-DE" altLang="zh-CN">
              <a:latin typeface="SimHei"/>
            </a:endParaRPr>
          </a:p>
        </p:txBody>
      </p:sp>
      <p:pic>
        <p:nvPicPr>
          <p:cNvPr id="14" name="Picture 13"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3</a:t>
            </a:r>
          </a:p>
        </p:txBody>
      </p:sp>
      <p:sp>
        <p:nvSpPr>
          <p:cNvPr id="18"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SimHei"/>
                <a:ea typeface="SimHei"/>
              </a:rPr>
              <a:t>2</a:t>
            </a:r>
          </a:p>
        </p:txBody>
      </p:sp>
      <p:sp>
        <p:nvSpPr>
          <p:cNvPr id="19"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SimHei"/>
                <a:ea typeface="SimHei"/>
              </a:rPr>
              <a:t>1</a:t>
            </a:r>
          </a:p>
        </p:txBody>
      </p:sp>
      <p:sp>
        <p:nvSpPr>
          <p:cNvPr id="20"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indent="-342900" defTabSz="914400" fontAlgn="base">
              <a:buClr>
                <a:srgbClr val="333333"/>
              </a:buClr>
              <a:buFont typeface="WingDings"/>
              <a:buChar char=""/>
            </a:pPr>
            <a:r>
              <a:rPr lang="zh-CN" altLang="en-GB" sz="2400" dirty="0">
                <a:solidFill>
                  <a:srgbClr val="333333"/>
                </a:solidFill>
              </a:rPr>
              <a:t>通常事情的发展会与预期不同：过早做决定通常会导致错误的结论</a:t>
            </a:r>
            <a:r>
              <a:rPr lang="en-AU" altLang="de-DE" sz="2400" dirty="0">
                <a:solidFill>
                  <a:srgbClr val="333333"/>
                </a:solidFill>
              </a:rPr>
              <a:t>。</a:t>
            </a:r>
            <a:endParaRPr lang="en-AU" altLang="zh-CN" sz="2400" dirty="0">
              <a:solidFill>
                <a:srgbClr val="333333"/>
              </a:solidFill>
            </a:endParaRPr>
          </a:p>
          <a:p>
            <a:pPr defTabSz="914400" fontAlgn="base">
              <a:buClr>
                <a:srgbClr val="333333"/>
              </a:buClr>
            </a:pP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62</a:t>
            </a:fld>
            <a:endParaRPr lang="de-DE" altLang="zh-CN">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indent="-342900" defTabSz="914400" fontAlgn="base">
              <a:buClr>
                <a:srgbClr val="333333"/>
              </a:buClr>
              <a:buFont typeface="WingDings"/>
              <a:buChar char=""/>
            </a:pPr>
            <a:r>
              <a:rPr lang="zh-CN" altLang="en-GB" sz="2400" dirty="0">
                <a:solidFill>
                  <a:srgbClr val="333333"/>
                </a:solidFill>
              </a:rPr>
              <a:t>通常事情的发展会与预期不同：过早做决定通常会导致错误的结论</a:t>
            </a:r>
            <a:r>
              <a:rPr lang="en-AU" altLang="de-DE" sz="2400" dirty="0">
                <a:solidFill>
                  <a:srgbClr val="333333"/>
                </a:solidFill>
              </a:rPr>
              <a:t>。</a:t>
            </a:r>
            <a:endParaRPr lang="en-AU" altLang="zh-CN" sz="2400" dirty="0">
              <a:solidFill>
                <a:srgbClr val="333333"/>
              </a:solidFill>
            </a:endParaRPr>
          </a:p>
          <a:p>
            <a:pPr marL="342900" indent="-342900" defTabSz="914400" fontAlgn="base">
              <a:buClr>
                <a:srgbClr val="333333"/>
              </a:buClr>
              <a:buFont typeface="WingDings"/>
              <a:buChar char=""/>
            </a:pPr>
            <a:r>
              <a:rPr lang="zh-CN" altLang="en-AU" sz="2400" dirty="0">
                <a:solidFill>
                  <a:srgbClr val="333333"/>
                </a:solidFill>
              </a:rPr>
              <a:t>应该不断考虑不同解释</a:t>
            </a:r>
            <a:r>
              <a:rPr lang="en-AU" altLang="zh-CN" sz="2400" dirty="0">
                <a:solidFill>
                  <a:srgbClr val="333333"/>
                </a:solidFill>
              </a:rPr>
              <a:t>/</a:t>
            </a:r>
            <a:r>
              <a:rPr lang="zh-CN" altLang="en-AU" sz="2400" dirty="0">
                <a:solidFill>
                  <a:srgbClr val="333333"/>
                </a:solidFill>
              </a:rPr>
              <a:t>假设，并不断调整不能成立的信仰。</a:t>
            </a:r>
          </a:p>
          <a:p>
            <a:pPr defTabSz="914400" fontAlgn="base">
              <a:buClr>
                <a:srgbClr val="333333"/>
              </a:buClr>
            </a:pP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63</a:t>
            </a:fld>
            <a:endParaRPr lang="de-DE" altLang="zh-CN">
              <a:latin typeface="SimHei"/>
            </a:endParaRPr>
          </a:p>
        </p:txBody>
      </p:sp>
    </p:spTree>
    <p:extLst>
      <p:ext uri="{BB962C8B-B14F-4D97-AF65-F5344CB8AC3E}">
        <p14:creationId xmlns:p14="http://schemas.microsoft.com/office/powerpoint/2010/main" val="15715879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indent="-342900" defTabSz="914400" fontAlgn="base">
              <a:buClr>
                <a:srgbClr val="333333"/>
              </a:buClr>
              <a:buFont typeface="WingDings"/>
              <a:buChar char=""/>
            </a:pPr>
            <a:r>
              <a:rPr lang="zh-CN" altLang="en-GB" sz="2400" dirty="0">
                <a:solidFill>
                  <a:srgbClr val="333333"/>
                </a:solidFill>
              </a:rPr>
              <a:t>通常事情的发展会与预期不同：过早做决定通常会导致错误的结论</a:t>
            </a:r>
            <a:r>
              <a:rPr lang="en-AU" altLang="de-DE" sz="2400" dirty="0">
                <a:solidFill>
                  <a:srgbClr val="333333"/>
                </a:solidFill>
              </a:rPr>
              <a:t>。</a:t>
            </a:r>
            <a:endParaRPr lang="en-AU" altLang="zh-CN" sz="2400" dirty="0">
              <a:solidFill>
                <a:srgbClr val="333333"/>
              </a:solidFill>
            </a:endParaRPr>
          </a:p>
          <a:p>
            <a:pPr marL="342900" indent="-342900" defTabSz="914400" fontAlgn="base">
              <a:buClr>
                <a:srgbClr val="333333"/>
              </a:buClr>
              <a:buFont typeface="WingDings"/>
              <a:buChar char=""/>
            </a:pPr>
            <a:r>
              <a:rPr lang="zh-CN" altLang="en-AU" sz="2400" dirty="0">
                <a:solidFill>
                  <a:srgbClr val="333333"/>
                </a:solidFill>
              </a:rPr>
              <a:t>应该不断考虑不同解释</a:t>
            </a:r>
            <a:r>
              <a:rPr lang="en-AU" altLang="zh-CN" sz="2400" dirty="0">
                <a:solidFill>
                  <a:srgbClr val="333333"/>
                </a:solidFill>
              </a:rPr>
              <a:t>/</a:t>
            </a:r>
            <a:r>
              <a:rPr lang="zh-CN" altLang="en-AU" sz="2400" dirty="0">
                <a:solidFill>
                  <a:srgbClr val="333333"/>
                </a:solidFill>
              </a:rPr>
              <a:t>假设，并不断调整不能成立的信仰。</a:t>
            </a:r>
          </a:p>
          <a:p>
            <a:pPr marL="342900" indent="-342900" defTabSz="914400" fontAlgn="base">
              <a:buClr>
                <a:srgbClr val="333333"/>
              </a:buClr>
              <a:buFont typeface="WingDings"/>
              <a:buChar char=""/>
            </a:pPr>
            <a:r>
              <a:rPr lang="zh-CN" altLang="en-AU" sz="2400" dirty="0">
                <a:solidFill>
                  <a:srgbClr val="333333"/>
                </a:solidFill>
              </a:rPr>
              <a:t>寻找尽可能多的信息验证自己的判断。</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64</a:t>
            </a:fld>
            <a:endParaRPr lang="de-DE" altLang="zh-CN">
              <a:latin typeface="SimHei"/>
            </a:endParaRPr>
          </a:p>
        </p:txBody>
      </p:sp>
    </p:spTree>
    <p:extLst>
      <p:ext uri="{BB962C8B-B14F-4D97-AF65-F5344CB8AC3E}">
        <p14:creationId xmlns:p14="http://schemas.microsoft.com/office/powerpoint/2010/main" val="28861226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在精神疾病发作时，患者可能坚持错误的信仰并忽视不同的看法。有时，这可能导致严重后果</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在精神疾病发作时，患者可能坚持错误的信仰并忽视不同的看法。有时，这可能导致严重后果</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 </a:t>
            </a:r>
            <a:r>
              <a:rPr lang="zh-CN" altLang="en-AU" sz="2400" dirty="0">
                <a:solidFill>
                  <a:srgbClr val="333333"/>
                </a:solidFill>
              </a:rPr>
              <a:t>莎莎割破了同事的轮胎</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莎莎感到了厌烦</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 </a:t>
            </a:r>
            <a:r>
              <a:rPr lang="zh-CN" altLang="en-AU" sz="2400" dirty="0">
                <a:solidFill>
                  <a:srgbClr val="333333"/>
                </a:solidFill>
              </a:rPr>
              <a:t>尽管有些同事确实对莎莎做了不公正的评论，但是她把所有的同事都一概而论，完全陷入了自己的阴谋理论。她忽略了有些同事对待她是公正的</a:t>
            </a:r>
            <a:r>
              <a:rPr lang="en-AU" altLang="de-DE" sz="2400" dirty="0">
                <a:solidFill>
                  <a:srgbClr val="333333"/>
                </a:solidFill>
              </a:rPr>
              <a:t>。</a:t>
            </a:r>
            <a:endParaRPr lang="en-AU" altLang="zh-CN"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66</a:t>
            </a:fld>
            <a:endParaRPr lang="de-DE" altLang="zh-CN">
              <a:latin typeface="SimHei"/>
            </a:endParaRPr>
          </a:p>
        </p:txBody>
      </p:sp>
    </p:spTree>
    <p:extLst>
      <p:ext uri="{BB962C8B-B14F-4D97-AF65-F5344CB8AC3E}">
        <p14:creationId xmlns:p14="http://schemas.microsoft.com/office/powerpoint/2010/main" val="543419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在精神疾病发作时，患者可能坚持错误的信仰并忽视不同的看法。有时，这可能导致严重后果</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 </a:t>
            </a:r>
            <a:r>
              <a:rPr lang="zh-CN" altLang="en-AU" sz="2400" dirty="0">
                <a:solidFill>
                  <a:srgbClr val="333333"/>
                </a:solidFill>
              </a:rPr>
              <a:t>莎莎割破了同事的轮胎</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莎莎感到了厌烦</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 </a:t>
            </a:r>
            <a:r>
              <a:rPr lang="zh-CN" altLang="en-AU" sz="2400" dirty="0">
                <a:solidFill>
                  <a:srgbClr val="333333"/>
                </a:solidFill>
              </a:rPr>
              <a:t>尽管有些同事确实对莎莎做了不公正的评论，但是她把所有的同事都一概而论，完全陷入了自己的阴谋理论。她忽略了有些同事对待她是公正的</a:t>
            </a:r>
            <a:r>
              <a:rPr lang="en-AU" altLang="de-DE" sz="2400" dirty="0">
                <a:solidFill>
                  <a:srgbClr val="333333"/>
                </a:solidFill>
              </a:rPr>
              <a:t>。</a:t>
            </a:r>
            <a:endParaRPr lang="en-AU" altLang="zh-CN" sz="2400" dirty="0">
              <a:solidFill>
                <a:srgbClr val="333333"/>
              </a:solidFill>
            </a:endParaRPr>
          </a:p>
          <a:p>
            <a:pPr lvl="0" defTabSz="914400" fontAlgn="base"/>
            <a:r>
              <a:rPr lang="zh-CN" altLang="en-AU" sz="2400" dirty="0">
                <a:solidFill>
                  <a:srgbClr val="333333"/>
                </a:solidFill>
              </a:rPr>
              <a:t>当人们感到受到威胁时很难让他保持清醒的头脑。因此，对自己的判断要谨慎，要向你信任的人征求意见</a:t>
            </a:r>
            <a:r>
              <a:rPr lang="en-AU" altLang="zh-CN"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67</a:t>
            </a:fld>
            <a:endParaRPr lang="de-DE" altLang="zh-CN">
              <a:latin typeface="SimHei"/>
            </a:endParaRPr>
          </a:p>
        </p:txBody>
      </p:sp>
    </p:spTree>
    <p:extLst>
      <p:ext uri="{BB962C8B-B14F-4D97-AF65-F5344CB8AC3E}">
        <p14:creationId xmlns:p14="http://schemas.microsoft.com/office/powerpoint/2010/main" val="531583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0BC3093E-7B1F-4BCB-90CC-98421862223E}" type="slidenum">
              <a:rPr lang="zh-CN" altLang="de-DE" smtClean="0">
                <a:latin typeface="SimHei"/>
              </a:rPr>
              <a:pPr/>
              <a:t>68</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panose="020F0502020204030204" pitchFamily="34" charset="0"/>
                <a:cs typeface="Calibri" panose="020F0502020204030204" pitchFamily="34" charset="0"/>
              </a:rPr>
              <a:t>www.uke.de/mct_app</a:t>
            </a:r>
            <a:endParaRPr lang="de-DE" sz="1800" b="0" dirty="0">
              <a:solidFill>
                <a:srgbClr val="333333"/>
              </a:solidFill>
              <a:latin typeface="Calibri" panose="020F0502020204030204" pitchFamily="34" charset="0"/>
              <a:cs typeface="Calibri" panose="020F0502020204030204" pitchFamily="34" charset="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1751729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59885D47-1B99-4C92-A481-F59BFC21A5E5}" type="slidenum">
              <a:rPr lang="zh-CN" altLang="de-DE" smtClean="0">
                <a:latin typeface="SimHei"/>
              </a:rPr>
              <a:pPr/>
              <a:t>69</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1057982182"/>
              </p:ext>
            </p:extLst>
          </p:nvPr>
        </p:nvGraphicFramePr>
        <p:xfrm>
          <a:off x="408955" y="1967702"/>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*madalena-pestana* ( Tired of rules)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after the flowers, the fruits - I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ian_ransley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mattisas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Strawberrys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adactio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jot.punkt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Noodles/Nudeln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Ayelie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Orange juice/Orangensaft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neighbour´s dog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Nachbar´s</a:t>
                      </a:r>
                      <a:r>
                        <a:rPr kumimoji="0" lang="en-GB" sz="1000" b="0" i="0" u="none" strike="noStrike" cap="none" normalizeH="0" baseline="0" dirty="0">
                          <a:ln>
                            <a:noFill/>
                          </a:ln>
                          <a:solidFill>
                            <a:srgbClr val="333333"/>
                          </a:solidFill>
                          <a:effectLst/>
                          <a:latin typeface="+mn-lt"/>
                          <a:ea typeface="+mn-ea"/>
                          <a:cs typeface="+mn-cs"/>
                        </a:rPr>
                        <a:t> Hund,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ea typeface="+mn-ea"/>
                <a:cs typeface="+mn-cs"/>
              </a:rPr>
              <a:t>A full list can be obtained via </a:t>
            </a:r>
            <a:r>
              <a:rPr lang="de-DE" altLang="de-DE" sz="1200" b="0" u="sng" dirty="0">
                <a:solidFill>
                  <a:srgbClr val="333333"/>
                </a:solidFill>
                <a:latin typeface="+mn-lt"/>
                <a:ea typeface="+mn-ea"/>
                <a:cs typeface="+mn-cs"/>
              </a:rPr>
              <a:t>www.uke.de/mct</a:t>
            </a:r>
            <a:r>
              <a:rPr lang="de-DE" altLang="de-DE" sz="1200" b="0" dirty="0">
                <a:solidFill>
                  <a:srgbClr val="333333"/>
                </a:solidFill>
                <a:latin typeface="+mn-lt"/>
                <a:ea typeface="+mn-ea"/>
                <a:cs typeface="+mn-cs"/>
              </a:rPr>
              <a:t>. </a:t>
            </a:r>
            <a:r>
              <a:rPr lang="en-GB" altLang="de-DE" sz="1200" b="0" dirty="0">
                <a:solidFill>
                  <a:srgbClr val="333333"/>
                </a:solidFill>
                <a:latin typeface="+mn-lt"/>
                <a:ea typeface="+mn-ea"/>
                <a:cs typeface="+mn-cs"/>
              </a:rPr>
              <a:t>If we have involuntarily breached copyright, please</a:t>
            </a:r>
            <a:r>
              <a:rPr lang="de-DE" altLang="de-DE" sz="1200" b="0" dirty="0">
                <a:solidFill>
                  <a:srgbClr val="333333"/>
                </a:solidFill>
                <a:latin typeface="+mn-lt"/>
                <a:ea typeface="+mn-ea"/>
                <a:cs typeface="+mn-cs"/>
              </a:rPr>
              <a:t> accept our apologies. In this case, we kindly ask creators for their</a:t>
            </a:r>
            <a:r>
              <a:rPr lang="en-GB" altLang="de-DE" sz="1200" b="0" dirty="0">
                <a:solidFill>
                  <a:srgbClr val="333333"/>
                </a:solidFill>
                <a:latin typeface="+mn-lt"/>
                <a:ea typeface="+mn-ea"/>
                <a:cs typeface="+mn-cs"/>
              </a:rPr>
              <a:t> permission to use their work under the "fair use" policy.</a:t>
            </a:r>
            <a:br>
              <a:rPr lang="de-DE" altLang="de-DE" sz="1200" b="0" dirty="0">
                <a:solidFill>
                  <a:srgbClr val="333333"/>
                </a:solidFill>
                <a:latin typeface="+mn-lt"/>
                <a:ea typeface="+mn-ea"/>
                <a:cs typeface="+mn-cs"/>
              </a:rPr>
            </a:br>
            <a:r>
              <a:rPr lang="de-DE" altLang="de-DE" sz="1200" b="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ea typeface="+mn-ea"/>
                <a:cs typeface="+mn-cs"/>
              </a:rPr>
              <a:t>www.uke.de/mkt</a:t>
            </a:r>
            <a:r>
              <a:rPr lang="de-DE" altLang="de-DE" sz="1200" b="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7629</Words>
  <Application>Microsoft Office PowerPoint</Application>
  <PresentationFormat>Benutzerdefiniert</PresentationFormat>
  <Paragraphs>694</Paragraphs>
  <Slides>69</Slides>
  <Notes>69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69</vt:i4>
      </vt:variant>
    </vt:vector>
  </HeadingPairs>
  <TitlesOfParts>
    <vt:vector size="77" baseType="lpstr">
      <vt:lpstr>SimHei</vt:lpstr>
      <vt:lpstr>Arial</vt:lpstr>
      <vt:lpstr>Calibri</vt:lpstr>
      <vt:lpstr>Calibri Light</vt:lpstr>
      <vt:lpstr>Symbol</vt:lpstr>
      <vt:lpstr>WingDings</vt:lpstr>
      <vt:lpstr>UKE_PPT-Vorlage_16zu9</vt:lpstr>
      <vt:lpstr>1_UKE_PPT-Vorlage_16zu9</vt:lpstr>
      <vt:lpstr>MCT 3 B – 改变信念</vt:lpstr>
      <vt:lpstr>改变信仰</vt:lpstr>
      <vt:lpstr>改变信仰</vt:lpstr>
      <vt:lpstr>改变信仰</vt:lpstr>
      <vt:lpstr>改变信仰</vt:lpstr>
      <vt:lpstr>改变信仰</vt:lpstr>
      <vt:lpstr>做出不正确预测的人的预言</vt:lpstr>
      <vt:lpstr>做出不正确预测的人的预言</vt:lpstr>
      <vt:lpstr>不能正视现实的例子(“鸵鸟政策”)</vt:lpstr>
      <vt:lpstr>不能正视现实的例子(“鸵鸟政策”)</vt:lpstr>
      <vt:lpstr>不能正视现实的例子(“鸵鸟政策”)</vt:lpstr>
      <vt:lpstr>不能正视现实的例子(“鸵鸟政策”)</vt:lpstr>
      <vt:lpstr>为何我们做这个练习?</vt:lpstr>
      <vt:lpstr>不能证实现实如何促进精神疾病中误解的产生- 举例</vt:lpstr>
      <vt:lpstr>下列图片属于某一特定类别。是哪一类？</vt:lpstr>
      <vt:lpstr>类别: 食物!</vt:lpstr>
      <vt:lpstr>练习</vt:lpstr>
      <vt:lpstr>练习</vt:lpstr>
      <vt:lpstr>练习</vt:lpstr>
      <vt:lpstr>练习</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可選修的：影片</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250</cp:revision>
  <dcterms:created xsi:type="dcterms:W3CDTF">2004-06-30T16:15:23Z</dcterms:created>
  <dcterms:modified xsi:type="dcterms:W3CDTF">2021-12-28T11:14:50Z</dcterms:modified>
</cp:coreProperties>
</file>