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67"/>
  </p:notesMasterIdLst>
  <p:handoutMasterIdLst>
    <p:handoutMasterId r:id="rId68"/>
  </p:handoutMasterIdLst>
  <p:sldIdLst>
    <p:sldId id="610" r:id="rId3"/>
    <p:sldId id="461" r:id="rId4"/>
    <p:sldId id="462" r:id="rId5"/>
    <p:sldId id="579" r:id="rId6"/>
    <p:sldId id="589" r:id="rId7"/>
    <p:sldId id="588" r:id="rId8"/>
    <p:sldId id="587" r:id="rId9"/>
    <p:sldId id="586" r:id="rId10"/>
    <p:sldId id="467" r:id="rId11"/>
    <p:sldId id="376" r:id="rId12"/>
    <p:sldId id="504" r:id="rId13"/>
    <p:sldId id="374" r:id="rId14"/>
    <p:sldId id="338" r:id="rId15"/>
    <p:sldId id="357" r:id="rId16"/>
    <p:sldId id="339" r:id="rId17"/>
    <p:sldId id="361" r:id="rId18"/>
    <p:sldId id="358" r:id="rId19"/>
    <p:sldId id="590" r:id="rId20"/>
    <p:sldId id="593" r:id="rId21"/>
    <p:sldId id="592" r:id="rId22"/>
    <p:sldId id="437" r:id="rId23"/>
    <p:sldId id="438" r:id="rId24"/>
    <p:sldId id="505" r:id="rId25"/>
    <p:sldId id="309" r:id="rId26"/>
    <p:sldId id="573" r:id="rId27"/>
    <p:sldId id="599" r:id="rId28"/>
    <p:sldId id="598" r:id="rId29"/>
    <p:sldId id="597" r:id="rId30"/>
    <p:sldId id="596" r:id="rId31"/>
    <p:sldId id="595" r:id="rId32"/>
    <p:sldId id="594" r:id="rId33"/>
    <p:sldId id="515" r:id="rId34"/>
    <p:sldId id="521" r:id="rId35"/>
    <p:sldId id="611" r:id="rId36"/>
    <p:sldId id="601" r:id="rId37"/>
    <p:sldId id="600" r:id="rId38"/>
    <p:sldId id="583" r:id="rId39"/>
    <p:sldId id="523" r:id="rId40"/>
    <p:sldId id="569" r:id="rId41"/>
    <p:sldId id="602" r:id="rId42"/>
    <p:sldId id="553" r:id="rId43"/>
    <p:sldId id="604" r:id="rId44"/>
    <p:sldId id="603" r:id="rId45"/>
    <p:sldId id="554" r:id="rId46"/>
    <p:sldId id="605" r:id="rId47"/>
    <p:sldId id="531" r:id="rId48"/>
    <p:sldId id="532" r:id="rId49"/>
    <p:sldId id="533" r:id="rId50"/>
    <p:sldId id="556" r:id="rId51"/>
    <p:sldId id="607" r:id="rId52"/>
    <p:sldId id="606" r:id="rId53"/>
    <p:sldId id="537" r:id="rId54"/>
    <p:sldId id="557" r:id="rId55"/>
    <p:sldId id="558" r:id="rId56"/>
    <p:sldId id="559" r:id="rId57"/>
    <p:sldId id="561" r:id="rId58"/>
    <p:sldId id="608" r:id="rId59"/>
    <p:sldId id="563" r:id="rId60"/>
    <p:sldId id="609" r:id="rId61"/>
    <p:sldId id="564" r:id="rId62"/>
    <p:sldId id="546" r:id="rId63"/>
    <p:sldId id="547" r:id="rId64"/>
    <p:sldId id="585" r:id="rId65"/>
    <p:sldId id="549" r:id="rId66"/>
  </p:sldIdLst>
  <p:sldSz cx="12195175" cy="6858000"/>
  <p:notesSz cx="7099300" cy="10234613"/>
  <p:defaultTextStyle>
    <a:defPPr>
      <a:defRPr lang="de-DE"/>
    </a:defPPr>
    <a:lvl1pPr algn="l" rtl="0" eaLnBrk="0" fontAlgn="base" hangingPunct="0">
      <a:spcBef>
        <a:spcPct val="0"/>
      </a:spcBef>
      <a:spcAft>
        <a:spcPct val="0"/>
      </a:spcAft>
      <a:defRPr lang="en-US" sz="4400" kern="1200">
        <a:solidFill>
          <a:schemeClr val="tx2"/>
        </a:solidFill>
        <a:latin typeface="SimHei"/>
        <a:ea typeface="SimHei"/>
        <a:cs typeface="+mn-cs"/>
      </a:defRPr>
    </a:lvl1pPr>
    <a:lvl2pPr marL="457200" algn="l" rtl="0" eaLnBrk="0" fontAlgn="base" hangingPunct="0">
      <a:spcBef>
        <a:spcPct val="0"/>
      </a:spcBef>
      <a:spcAft>
        <a:spcPct val="0"/>
      </a:spcAft>
      <a:defRPr lang="en-US" sz="4400" kern="1200">
        <a:solidFill>
          <a:schemeClr val="tx2"/>
        </a:solidFill>
        <a:latin typeface="SimHei"/>
        <a:ea typeface="SimHei"/>
        <a:cs typeface="+mn-cs"/>
      </a:defRPr>
    </a:lvl2pPr>
    <a:lvl3pPr marL="914400" algn="l" rtl="0" eaLnBrk="0" fontAlgn="base" hangingPunct="0">
      <a:spcBef>
        <a:spcPct val="0"/>
      </a:spcBef>
      <a:spcAft>
        <a:spcPct val="0"/>
      </a:spcAft>
      <a:defRPr lang="en-US" sz="4400" kern="1200">
        <a:solidFill>
          <a:schemeClr val="tx2"/>
        </a:solidFill>
        <a:latin typeface="SimHei"/>
        <a:ea typeface="SimHei"/>
        <a:cs typeface="+mn-cs"/>
      </a:defRPr>
    </a:lvl3pPr>
    <a:lvl4pPr marL="1371600" algn="l" rtl="0" eaLnBrk="0" fontAlgn="base" hangingPunct="0">
      <a:spcBef>
        <a:spcPct val="0"/>
      </a:spcBef>
      <a:spcAft>
        <a:spcPct val="0"/>
      </a:spcAft>
      <a:defRPr lang="en-US" sz="4400" kern="1200">
        <a:solidFill>
          <a:schemeClr val="tx2"/>
        </a:solidFill>
        <a:latin typeface="SimHei"/>
        <a:ea typeface="SimHei"/>
        <a:cs typeface="+mn-cs"/>
      </a:defRPr>
    </a:lvl4pPr>
    <a:lvl5pPr marL="1828800" algn="l" rtl="0" eaLnBrk="0" fontAlgn="base" hangingPunct="0">
      <a:spcBef>
        <a:spcPct val="0"/>
      </a:spcBef>
      <a:spcAft>
        <a:spcPct val="0"/>
      </a:spcAft>
      <a:defRPr lang="en-US" sz="4400" kern="1200">
        <a:solidFill>
          <a:schemeClr val="tx2"/>
        </a:solidFill>
        <a:latin typeface="SimHei"/>
        <a:ea typeface="SimHei"/>
        <a:cs typeface="+mn-cs"/>
      </a:defRPr>
    </a:lvl5pPr>
    <a:lvl6pPr marL="2286000" algn="l" defTabSz="914400" rtl="0" eaLnBrk="1" latinLnBrk="0" hangingPunct="1">
      <a:defRPr sz="4400" kern="1200">
        <a:solidFill>
          <a:schemeClr val="tx2"/>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sz="4400" kern="1200">
        <a:solidFill>
          <a:schemeClr val="tx2"/>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sz="4400" kern="1200">
        <a:solidFill>
          <a:schemeClr val="tx2"/>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sz="4400" kern="1200">
        <a:solidFill>
          <a:schemeClr val="tx2"/>
        </a:solidFill>
        <a:latin typeface="Verdana" panose="020B060403050404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340">
          <p15:clr>
            <a:srgbClr val="A4A3A4"/>
          </p15:clr>
        </p15:guide>
        <p15:guide id="4" pos="22">
          <p15:clr>
            <a:srgbClr val="A4A3A4"/>
          </p15:clr>
        </p15:guide>
        <p15:guide id="5" pos="453">
          <p15:clr>
            <a:srgbClr val="A4A3A4"/>
          </p15:clr>
        </p15:guide>
        <p15:guide id="6" pos="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99"/>
    <a:srgbClr val="FFFFFF"/>
    <a:srgbClr val="FF0000"/>
    <a:srgbClr val="000000"/>
    <a:srgbClr val="0099CC"/>
    <a:srgbClr val="3333CC"/>
    <a:srgbClr val="FFCC99"/>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167" autoAdjust="0"/>
    <p:restoredTop sz="91801" autoAdjust="0"/>
  </p:normalViewPr>
  <p:slideViewPr>
    <p:cSldViewPr>
      <p:cViewPr varScale="1">
        <p:scale>
          <a:sx n="99" d="100"/>
          <a:sy n="99" d="100"/>
        </p:scale>
        <p:origin x="120" y="180"/>
      </p:cViewPr>
      <p:guideLst>
        <p:guide orient="horz" pos="1026"/>
        <p:guide orient="horz" pos="2750"/>
        <p:guide pos="340"/>
        <p:guide pos="22"/>
        <p:guide pos="45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ja-JP" altLang="en-US" sz="2400" dirty="0">
              <a:latin typeface="+mj-lt"/>
              <a:cs typeface="Verdana" pitchFamily="34" charset="0"/>
            </a:rPr>
            <a:t>病患</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ja-JP" altLang="en-US" sz="2400" b="0" dirty="0">
              <a:latin typeface="+mj-lt"/>
              <a:cs typeface="Verdana" pitchFamily="34" charset="0"/>
            </a:rPr>
            <a:t>偏</a:t>
          </a:r>
          <a:r>
            <a:rPr lang="ja-JP" altLang="en-US" sz="2400" dirty="0">
              <a:latin typeface="+mn-lt"/>
              <a:cs typeface="Verdana" pitchFamily="34" charset="0"/>
            </a:rPr>
            <a:t>见</a:t>
          </a:r>
          <a:endParaRPr lang="en-US" sz="2400" dirty="0">
            <a:latin typeface="+mn-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ja-JP" altLang="en-US" sz="2400" dirty="0">
              <a:latin typeface="+mj-lt"/>
              <a:cs typeface="Verdana" pitchFamily="34" charset="0"/>
            </a:rPr>
            <a:t>自尊心降低</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C0A2624C-50FA-4DC2-8E11-BEE1024CD4B0}" type="presOf" srcId="{6459B721-636D-4D51-9601-6B4E5788A266}" destId="{818239DA-8F7F-4917-8EB0-77B4EE5EAA94}" srcOrd="0" destOrd="0" presId="urn:microsoft.com/office/officeart/2005/8/layout/cycle1"/>
    <dgm:cxn modelId="{37442072-3C0A-4079-81AC-042A6506143E}" type="presOf" srcId="{B390256F-280B-40CB-BD31-09509749AC6C}" destId="{95978D0C-A8C9-4FB8-8DFC-2906FAA59983}" srcOrd="0" destOrd="0" presId="urn:microsoft.com/office/officeart/2005/8/layout/cycle1"/>
    <dgm:cxn modelId="{5229E956-D40E-4A7B-BEB0-AC0FBF80B6CF}" type="presOf" srcId="{90182C8E-0A3D-411B-A654-821F546FC078}" destId="{AC268F96-0D5D-4B9A-A307-62DE90494B18}" srcOrd="0" destOrd="0" presId="urn:microsoft.com/office/officeart/2005/8/layout/cycle1"/>
    <dgm:cxn modelId="{FE8A7BC6-DDF8-4DC9-951E-DECC08C61B41}" type="presOf" srcId="{CB5245DE-ECC5-49E9-94DC-262E3BD83AA5}" destId="{D559A818-7D53-4BBD-8633-917FB032314D}" srcOrd="0" destOrd="0" presId="urn:microsoft.com/office/officeart/2005/8/layout/cycle1"/>
    <dgm:cxn modelId="{285F5FC9-69DB-466C-B1CC-F2BB26B35DE0}" type="presOf" srcId="{EFA2980D-718B-4FC8-9FF6-15C1C35CF177}" destId="{8816A1BD-E3E1-4456-9298-4B3407C622F7}" srcOrd="0" destOrd="0" presId="urn:microsoft.com/office/officeart/2005/8/layout/cycle1"/>
    <dgm:cxn modelId="{C84E9EF2-C022-4A77-8BB6-2AEDF8AD7C15}" type="presOf" srcId="{3F4E915D-4700-4542-A7C1-CEF728AB432D}" destId="{0332A1E0-1C13-4723-960F-9019466D281A}" srcOrd="0" destOrd="0" presId="urn:microsoft.com/office/officeart/2005/8/layout/cycle1"/>
    <dgm:cxn modelId="{CDF4E8F5-9C15-4F30-97C6-B058FBA3FB36}" type="presOf" srcId="{11E49AD0-DCE6-49A3-A921-184F5EB9A5C6}" destId="{79E1ED89-3D58-4688-A48D-428AB1CD95FE}"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C25EEDC2-B4E0-47DA-929A-131D8D2758EC}" type="presParOf" srcId="{8816A1BD-E3E1-4456-9298-4B3407C622F7}" destId="{682C883B-3E72-41CB-97EB-93B061717596}" srcOrd="0" destOrd="0" presId="urn:microsoft.com/office/officeart/2005/8/layout/cycle1"/>
    <dgm:cxn modelId="{A0AD2ABF-725A-45B0-A211-0711C70DDDA3}" type="presParOf" srcId="{8816A1BD-E3E1-4456-9298-4B3407C622F7}" destId="{79E1ED89-3D58-4688-A48D-428AB1CD95FE}" srcOrd="1" destOrd="0" presId="urn:microsoft.com/office/officeart/2005/8/layout/cycle1"/>
    <dgm:cxn modelId="{7FAA4BDD-57FA-49F9-81E4-800507284635}" type="presParOf" srcId="{8816A1BD-E3E1-4456-9298-4B3407C622F7}" destId="{0332A1E0-1C13-4723-960F-9019466D281A}" srcOrd="2" destOrd="0" presId="urn:microsoft.com/office/officeart/2005/8/layout/cycle1"/>
    <dgm:cxn modelId="{903C917F-9404-40A0-83D7-588EECA56909}" type="presParOf" srcId="{8816A1BD-E3E1-4456-9298-4B3407C622F7}" destId="{788C7A12-E6C7-4DB4-9A7F-209CA41AE316}" srcOrd="3" destOrd="0" presId="urn:microsoft.com/office/officeart/2005/8/layout/cycle1"/>
    <dgm:cxn modelId="{56B34710-6F6D-4115-8114-C22649E13EA4}" type="presParOf" srcId="{8816A1BD-E3E1-4456-9298-4B3407C622F7}" destId="{95978D0C-A8C9-4FB8-8DFC-2906FAA59983}" srcOrd="4" destOrd="0" presId="urn:microsoft.com/office/officeart/2005/8/layout/cycle1"/>
    <dgm:cxn modelId="{CD1FA17B-F541-4FB8-BDCD-4CD3D85E1432}" type="presParOf" srcId="{8816A1BD-E3E1-4456-9298-4B3407C622F7}" destId="{818239DA-8F7F-4917-8EB0-77B4EE5EAA94}" srcOrd="5" destOrd="0" presId="urn:microsoft.com/office/officeart/2005/8/layout/cycle1"/>
    <dgm:cxn modelId="{0F0DD20C-CAC9-46E0-9FF5-08F0999FD0B6}" type="presParOf" srcId="{8816A1BD-E3E1-4456-9298-4B3407C622F7}" destId="{F48D0065-C1C5-41DE-80DC-9649E256CF0F}" srcOrd="6" destOrd="0" presId="urn:microsoft.com/office/officeart/2005/8/layout/cycle1"/>
    <dgm:cxn modelId="{A3FB94A9-999D-4C3C-BD71-5E3DBC7D7149}" type="presParOf" srcId="{8816A1BD-E3E1-4456-9298-4B3407C622F7}" destId="{D559A818-7D53-4BBD-8633-917FB032314D}" srcOrd="7" destOrd="0" presId="urn:microsoft.com/office/officeart/2005/8/layout/cycle1"/>
    <dgm:cxn modelId="{B4C11641-C4B6-4D5E-8A1C-D1EC7D5F6791}"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ja-JP" altLang="en-US" sz="2400" kern="1200" dirty="0">
              <a:latin typeface="+mj-lt"/>
              <a:cs typeface="Verdana" pitchFamily="34" charset="0"/>
            </a:rPr>
            <a:t>病患</a:t>
          </a:r>
          <a:endParaRPr lang="en-US" sz="2400" kern="1200" dirty="0">
            <a:latin typeface="+mj-l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ja-JP" altLang="en-US" sz="2400" b="0" kern="1200" dirty="0">
              <a:latin typeface="+mj-lt"/>
              <a:cs typeface="Verdana" pitchFamily="34" charset="0"/>
            </a:rPr>
            <a:t>偏</a:t>
          </a:r>
          <a:r>
            <a:rPr lang="ja-JP" altLang="en-US" sz="2400" kern="1200" dirty="0">
              <a:latin typeface="+mn-lt"/>
              <a:cs typeface="Verdana" pitchFamily="34" charset="0"/>
            </a:rPr>
            <a:t>见</a:t>
          </a:r>
          <a:endParaRPr lang="en-US" sz="2400" kern="1200" dirty="0">
            <a:latin typeface="+mn-lt"/>
            <a:ea typeface="Verdana" pitchFamily="34" charset="0"/>
            <a:cs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ja-JP" altLang="en-US" sz="2400" kern="1200" dirty="0">
              <a:latin typeface="+mj-lt"/>
              <a:cs typeface="Verdana" pitchFamily="34" charset="0"/>
            </a:rPr>
            <a:t>自尊心降低</a:t>
          </a:r>
          <a:endParaRPr lang="en-US" sz="2400" kern="1200" dirty="0">
            <a:latin typeface="+mj-l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anose="020B0604020202020204" pitchFamily="34" charset="0"/>
              </a:defRPr>
            </a:lvl1pPr>
          </a:lstStyle>
          <a:p>
            <a:pPr>
              <a:defRPr/>
            </a:pPr>
            <a:fld id="{8A2A0ED0-BDDC-4779-BD29-F00B9F4EA123}" type="slidenum">
              <a:rPr lang="en-GB" altLang="zh-HK"/>
              <a:pPr>
                <a:defRPr/>
              </a:pPr>
              <a:t>‹Nr.›</a:t>
            </a:fld>
            <a:endParaRPr lang="en-GB" altLang="zh-HK"/>
          </a:p>
        </p:txBody>
      </p:sp>
    </p:spTree>
    <p:extLst>
      <p:ext uri="{BB962C8B-B14F-4D97-AF65-F5344CB8AC3E}">
        <p14:creationId xmlns:p14="http://schemas.microsoft.com/office/powerpoint/2010/main" val="3425638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pitchFamily="34" charset="0"/>
                <a:ea typeface="+mn-ea"/>
                <a:cs typeface="+mn-cs"/>
              </a:defRPr>
            </a:lvl1pPr>
          </a:lstStyle>
          <a:p>
            <a:pPr>
              <a:defRPr/>
            </a:pPr>
            <a:endParaRPr lang="de-DE"/>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anose="020B0604020202020204" pitchFamily="34" charset="0"/>
              </a:defRPr>
            </a:lvl1pPr>
          </a:lstStyle>
          <a:p>
            <a:pPr>
              <a:defRPr/>
            </a:pPr>
            <a:fld id="{60701795-4CFC-49FB-BA01-814D232B1FD1}" type="slidenum">
              <a:rPr lang="de-DE" altLang="zh-HK"/>
              <a:pPr>
                <a:defRPr/>
              </a:pPr>
              <a:t>‹Nr.›</a:t>
            </a:fld>
            <a:endParaRPr lang="de-DE" altLang="zh-HK"/>
          </a:p>
        </p:txBody>
      </p:sp>
    </p:spTree>
    <p:extLst>
      <p:ext uri="{BB962C8B-B14F-4D97-AF65-F5344CB8AC3E}">
        <p14:creationId xmlns:p14="http://schemas.microsoft.com/office/powerpoint/2010/main" val="7564674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1BD4ACD-DD2F-4509-B6A0-386710212526}" type="slidenum">
              <a:rPr lang="de-DE" altLang="zh-CN" sz="1300" smtClean="0"/>
              <a:pPr>
                <a:spcBef>
                  <a:spcPct val="0"/>
                </a:spcBef>
              </a:pPr>
              <a:t>2</a:t>
            </a:fld>
            <a:endParaRPr lang="de-DE" altLang="zh-CN"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ea typeface="ＭＳ Ｐゴシック" panose="020B0600070205080204" pitchFamily="34" charset="-128"/>
            </a:endParaRPr>
          </a:p>
        </p:txBody>
      </p:sp>
    </p:spTree>
    <p:extLst>
      <p:ext uri="{BB962C8B-B14F-4D97-AF65-F5344CB8AC3E}">
        <p14:creationId xmlns:p14="http://schemas.microsoft.com/office/powerpoint/2010/main" val="579343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30CC512-1CB1-416C-866F-BBE173AABABF}" type="slidenum">
              <a:rPr lang="de-DE" altLang="zh-CN" sz="1300" smtClean="0"/>
              <a:pPr>
                <a:spcBef>
                  <a:spcPct val="0"/>
                </a:spcBef>
              </a:pPr>
              <a:t>3</a:t>
            </a:fld>
            <a:endParaRPr lang="de-DE" altLang="zh-CN"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ea typeface="ＭＳ Ｐゴシック" panose="020B0600070205080204" pitchFamily="34" charset="-128"/>
            </a:endParaRPr>
          </a:p>
        </p:txBody>
      </p:sp>
    </p:spTree>
    <p:extLst>
      <p:ext uri="{BB962C8B-B14F-4D97-AF65-F5344CB8AC3E}">
        <p14:creationId xmlns:p14="http://schemas.microsoft.com/office/powerpoint/2010/main" val="2891087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0FAD7B-8FD6-48A6-AFDC-10A73FB899C7}" type="slidenum">
              <a:rPr lang="de-DE" altLang="zh-CN" sz="1300" smtClean="0"/>
              <a:pPr>
                <a:spcBef>
                  <a:spcPct val="0"/>
                </a:spcBef>
              </a:pPr>
              <a:t>4</a:t>
            </a:fld>
            <a:endParaRPr lang="de-DE" altLang="zh-CN"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ea typeface="ＭＳ Ｐゴシック" panose="020B0600070205080204" pitchFamily="34" charset="-128"/>
            </a:endParaRPr>
          </a:p>
        </p:txBody>
      </p:sp>
    </p:spTree>
    <p:extLst>
      <p:ext uri="{BB962C8B-B14F-4D97-AF65-F5344CB8AC3E}">
        <p14:creationId xmlns:p14="http://schemas.microsoft.com/office/powerpoint/2010/main" val="3325299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0FAD7B-8FD6-48A6-AFDC-10A73FB899C7}" type="slidenum">
              <a:rPr lang="de-DE" altLang="zh-CN" sz="1300" smtClean="0"/>
              <a:pPr>
                <a:spcBef>
                  <a:spcPct val="0"/>
                </a:spcBef>
              </a:pPr>
              <a:t>5</a:t>
            </a:fld>
            <a:endParaRPr lang="de-DE" altLang="zh-CN"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ea typeface="ＭＳ Ｐゴシック" panose="020B0600070205080204" pitchFamily="34" charset="-128"/>
            </a:endParaRPr>
          </a:p>
        </p:txBody>
      </p:sp>
    </p:spTree>
    <p:extLst>
      <p:ext uri="{BB962C8B-B14F-4D97-AF65-F5344CB8AC3E}">
        <p14:creationId xmlns:p14="http://schemas.microsoft.com/office/powerpoint/2010/main" val="3325299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0FAD7B-8FD6-48A6-AFDC-10A73FB899C7}" type="slidenum">
              <a:rPr lang="de-DE" altLang="zh-CN" sz="1300" smtClean="0"/>
              <a:pPr>
                <a:spcBef>
                  <a:spcPct val="0"/>
                </a:spcBef>
              </a:pPr>
              <a:t>6</a:t>
            </a:fld>
            <a:endParaRPr lang="de-DE" altLang="zh-CN"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ea typeface="ＭＳ Ｐゴシック" panose="020B0600070205080204" pitchFamily="34" charset="-128"/>
            </a:endParaRPr>
          </a:p>
        </p:txBody>
      </p:sp>
    </p:spTree>
    <p:extLst>
      <p:ext uri="{BB962C8B-B14F-4D97-AF65-F5344CB8AC3E}">
        <p14:creationId xmlns:p14="http://schemas.microsoft.com/office/powerpoint/2010/main" val="332529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0FAD7B-8FD6-48A6-AFDC-10A73FB899C7}" type="slidenum">
              <a:rPr lang="de-DE" altLang="zh-CN" sz="1300" smtClean="0"/>
              <a:pPr>
                <a:spcBef>
                  <a:spcPct val="0"/>
                </a:spcBef>
              </a:pPr>
              <a:t>7</a:t>
            </a:fld>
            <a:endParaRPr lang="de-DE" altLang="zh-CN"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ea typeface="ＭＳ Ｐゴシック" panose="020B0600070205080204" pitchFamily="34" charset="-128"/>
            </a:endParaRPr>
          </a:p>
        </p:txBody>
      </p:sp>
    </p:spTree>
    <p:extLst>
      <p:ext uri="{BB962C8B-B14F-4D97-AF65-F5344CB8AC3E}">
        <p14:creationId xmlns:p14="http://schemas.microsoft.com/office/powerpoint/2010/main" val="3325299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0FAD7B-8FD6-48A6-AFDC-10A73FB899C7}" type="slidenum">
              <a:rPr lang="de-DE" altLang="zh-CN" sz="1300" smtClean="0"/>
              <a:pPr>
                <a:spcBef>
                  <a:spcPct val="0"/>
                </a:spcBef>
              </a:pPr>
              <a:t>8</a:t>
            </a:fld>
            <a:endParaRPr lang="de-DE" altLang="zh-CN"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a:ea typeface="ＭＳ Ｐゴシック" panose="020B0600070205080204" pitchFamily="34" charset="-128"/>
            </a:endParaRPr>
          </a:p>
        </p:txBody>
      </p:sp>
    </p:spTree>
    <p:extLst>
      <p:ext uri="{BB962C8B-B14F-4D97-AF65-F5344CB8AC3E}">
        <p14:creationId xmlns:p14="http://schemas.microsoft.com/office/powerpoint/2010/main" val="3325299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bildplatzhalter 1"/>
          <p:cNvSpPr>
            <a:spLocks noGrp="1" noRot="1" noChangeAspect="1" noTextEdit="1"/>
          </p:cNvSpPr>
          <p:nvPr>
            <p:ph type="sldImg"/>
          </p:nvPr>
        </p:nvSpPr>
        <p:spPr>
          <a:xfrm>
            <a:off x="138113" y="768350"/>
            <a:ext cx="6823075" cy="3836988"/>
          </a:xfrm>
          <a:ln/>
        </p:spPr>
      </p:sp>
      <p:sp>
        <p:nvSpPr>
          <p:cNvPr id="225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225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5DE27D-1BB1-44F0-9EA5-F35667929FDA}" type="slidenum">
              <a:rPr lang="de-DE" altLang="zh-CN" sz="1300" smtClean="0"/>
              <a:pPr>
                <a:spcBef>
                  <a:spcPct val="0"/>
                </a:spcBef>
              </a:pPr>
              <a:t>9</a:t>
            </a:fld>
            <a:endParaRPr lang="de-DE" altLang="zh-CN" sz="1300"/>
          </a:p>
        </p:txBody>
      </p:sp>
    </p:spTree>
    <p:extLst>
      <p:ext uri="{BB962C8B-B14F-4D97-AF65-F5344CB8AC3E}">
        <p14:creationId xmlns:p14="http://schemas.microsoft.com/office/powerpoint/2010/main" val="586765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lienbildplatzhalter 1"/>
          <p:cNvSpPr>
            <a:spLocks noGrp="1" noRot="1" noChangeAspect="1" noTextEdit="1"/>
          </p:cNvSpPr>
          <p:nvPr>
            <p:ph type="sldImg"/>
          </p:nvPr>
        </p:nvSpPr>
        <p:spPr>
          <a:xfrm>
            <a:off x="138113" y="768350"/>
            <a:ext cx="6823075" cy="3836988"/>
          </a:xfrm>
          <a:ln/>
        </p:spPr>
      </p:sp>
      <p:sp>
        <p:nvSpPr>
          <p:cNvPr id="2457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ea typeface="ＭＳ Ｐゴシック" panose="020B0600070205080204" pitchFamily="34" charset="-128"/>
            </a:endParaRPr>
          </a:p>
        </p:txBody>
      </p:sp>
      <p:sp>
        <p:nvSpPr>
          <p:cNvPr id="2458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AD40C6C-A8B0-496B-BA81-CF6ADA896629}" type="slidenum">
              <a:rPr lang="de-DE" altLang="zh-CN" sz="1300" smtClean="0"/>
              <a:pPr>
                <a:spcBef>
                  <a:spcPct val="0"/>
                </a:spcBef>
              </a:pPr>
              <a:t>10</a:t>
            </a:fld>
            <a:endParaRPr lang="de-DE" altLang="zh-CN" sz="1300"/>
          </a:p>
        </p:txBody>
      </p:sp>
    </p:spTree>
    <p:extLst>
      <p:ext uri="{BB962C8B-B14F-4D97-AF65-F5344CB8AC3E}">
        <p14:creationId xmlns:p14="http://schemas.microsoft.com/office/powerpoint/2010/main" val="1004033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11</a:t>
            </a:fld>
            <a:endParaRPr lang="de-DE" altLang="zh-HK"/>
          </a:p>
        </p:txBody>
      </p:sp>
    </p:spTree>
    <p:extLst>
      <p:ext uri="{BB962C8B-B14F-4D97-AF65-F5344CB8AC3E}">
        <p14:creationId xmlns:p14="http://schemas.microsoft.com/office/powerpoint/2010/main" val="2971031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12</a:t>
            </a:fld>
            <a:endParaRPr lang="de-DE" altLang="zh-HK"/>
          </a:p>
        </p:txBody>
      </p:sp>
    </p:spTree>
    <p:extLst>
      <p:ext uri="{BB962C8B-B14F-4D97-AF65-F5344CB8AC3E}">
        <p14:creationId xmlns:p14="http://schemas.microsoft.com/office/powerpoint/2010/main" val="3186874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13</a:t>
            </a:fld>
            <a:endParaRPr lang="de-DE" altLang="zh-HK"/>
          </a:p>
        </p:txBody>
      </p:sp>
    </p:spTree>
    <p:extLst>
      <p:ext uri="{BB962C8B-B14F-4D97-AF65-F5344CB8AC3E}">
        <p14:creationId xmlns:p14="http://schemas.microsoft.com/office/powerpoint/2010/main" val="100536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14</a:t>
            </a:fld>
            <a:endParaRPr lang="de-DE" altLang="zh-HK"/>
          </a:p>
        </p:txBody>
      </p:sp>
    </p:spTree>
    <p:extLst>
      <p:ext uri="{BB962C8B-B14F-4D97-AF65-F5344CB8AC3E}">
        <p14:creationId xmlns:p14="http://schemas.microsoft.com/office/powerpoint/2010/main" val="2994274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15</a:t>
            </a:fld>
            <a:endParaRPr lang="de-DE" altLang="zh-HK"/>
          </a:p>
        </p:txBody>
      </p:sp>
    </p:spTree>
    <p:extLst>
      <p:ext uri="{BB962C8B-B14F-4D97-AF65-F5344CB8AC3E}">
        <p14:creationId xmlns:p14="http://schemas.microsoft.com/office/powerpoint/2010/main" val="3310948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16</a:t>
            </a:fld>
            <a:endParaRPr lang="de-DE" altLang="zh-HK"/>
          </a:p>
        </p:txBody>
      </p:sp>
    </p:spTree>
    <p:extLst>
      <p:ext uri="{BB962C8B-B14F-4D97-AF65-F5344CB8AC3E}">
        <p14:creationId xmlns:p14="http://schemas.microsoft.com/office/powerpoint/2010/main" val="2836660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17</a:t>
            </a:fld>
            <a:endParaRPr lang="de-DE" altLang="zh-HK"/>
          </a:p>
        </p:txBody>
      </p:sp>
    </p:spTree>
    <p:extLst>
      <p:ext uri="{BB962C8B-B14F-4D97-AF65-F5344CB8AC3E}">
        <p14:creationId xmlns:p14="http://schemas.microsoft.com/office/powerpoint/2010/main" val="1890681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18</a:t>
            </a:fld>
            <a:endParaRPr lang="de-DE" altLang="zh-HK"/>
          </a:p>
        </p:txBody>
      </p:sp>
    </p:spTree>
    <p:extLst>
      <p:ext uri="{BB962C8B-B14F-4D97-AF65-F5344CB8AC3E}">
        <p14:creationId xmlns:p14="http://schemas.microsoft.com/office/powerpoint/2010/main" val="3608352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19</a:t>
            </a:fld>
            <a:endParaRPr lang="de-DE" altLang="zh-HK"/>
          </a:p>
        </p:txBody>
      </p:sp>
    </p:spTree>
    <p:extLst>
      <p:ext uri="{BB962C8B-B14F-4D97-AF65-F5344CB8AC3E}">
        <p14:creationId xmlns:p14="http://schemas.microsoft.com/office/powerpoint/2010/main" val="2421139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20</a:t>
            </a:fld>
            <a:endParaRPr lang="de-DE" altLang="zh-HK"/>
          </a:p>
        </p:txBody>
      </p:sp>
    </p:spTree>
    <p:extLst>
      <p:ext uri="{BB962C8B-B14F-4D97-AF65-F5344CB8AC3E}">
        <p14:creationId xmlns:p14="http://schemas.microsoft.com/office/powerpoint/2010/main" val="845593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xfrm>
            <a:off x="138113" y="768350"/>
            <a:ext cx="6823075" cy="3836988"/>
          </a:xfrm>
          <a:ln/>
        </p:spPr>
      </p:sp>
      <p:sp>
        <p:nvSpPr>
          <p:cNvPr id="368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ea typeface="ＭＳ Ｐゴシック" panose="020B0600070205080204" pitchFamily="34" charset="-128"/>
            </a:endParaRPr>
          </a:p>
        </p:txBody>
      </p:sp>
      <p:sp>
        <p:nvSpPr>
          <p:cNvPr id="368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742C604-B574-44EB-969D-02588CA4A1DD}" type="slidenum">
              <a:rPr lang="de-DE" altLang="zh-CN" sz="1300" smtClean="0"/>
              <a:pPr>
                <a:spcBef>
                  <a:spcPct val="0"/>
                </a:spcBef>
              </a:pPr>
              <a:t>21</a:t>
            </a:fld>
            <a:endParaRPr lang="de-DE" altLang="zh-CN" sz="1300"/>
          </a:p>
        </p:txBody>
      </p:sp>
    </p:spTree>
    <p:extLst>
      <p:ext uri="{BB962C8B-B14F-4D97-AF65-F5344CB8AC3E}">
        <p14:creationId xmlns:p14="http://schemas.microsoft.com/office/powerpoint/2010/main" val="3720854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138113" y="768350"/>
            <a:ext cx="6823075" cy="3836988"/>
          </a:xfrm>
          <a:ln/>
        </p:spPr>
      </p:sp>
      <p:sp>
        <p:nvSpPr>
          <p:cNvPr id="3891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ea typeface="ＭＳ Ｐゴシック" panose="020B0600070205080204" pitchFamily="34" charset="-128"/>
            </a:endParaRPr>
          </a:p>
        </p:txBody>
      </p:sp>
      <p:sp>
        <p:nvSpPr>
          <p:cNvPr id="3891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D0D03F-0C08-40A1-923D-E0B091D4768B}" type="slidenum">
              <a:rPr lang="de-DE" altLang="zh-CN" sz="1300" smtClean="0"/>
              <a:pPr>
                <a:spcBef>
                  <a:spcPct val="0"/>
                </a:spcBef>
              </a:pPr>
              <a:t>22</a:t>
            </a:fld>
            <a:endParaRPr lang="de-DE" altLang="zh-CN" sz="1300"/>
          </a:p>
        </p:txBody>
      </p:sp>
    </p:spTree>
    <p:extLst>
      <p:ext uri="{BB962C8B-B14F-4D97-AF65-F5344CB8AC3E}">
        <p14:creationId xmlns:p14="http://schemas.microsoft.com/office/powerpoint/2010/main" val="3441732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lienbildplatzhalter 1"/>
          <p:cNvSpPr>
            <a:spLocks noGrp="1" noRot="1" noChangeAspect="1" noTextEdit="1"/>
          </p:cNvSpPr>
          <p:nvPr>
            <p:ph type="sldImg"/>
          </p:nvPr>
        </p:nvSpPr>
        <p:spPr>
          <a:xfrm>
            <a:off x="138113" y="768350"/>
            <a:ext cx="6823075" cy="3836988"/>
          </a:xfrm>
          <a:ln/>
        </p:spPr>
      </p:sp>
      <p:sp>
        <p:nvSpPr>
          <p:cNvPr id="4096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ea typeface="ＭＳ Ｐゴシック" panose="020B0600070205080204" pitchFamily="34" charset="-128"/>
            </a:endParaRPr>
          </a:p>
        </p:txBody>
      </p:sp>
      <p:sp>
        <p:nvSpPr>
          <p:cNvPr id="4096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963A59-AC71-4D17-8448-2FB1A9B2A392}" type="slidenum">
              <a:rPr lang="de-DE" altLang="zh-CN" sz="1300" smtClean="0"/>
              <a:pPr>
                <a:spcBef>
                  <a:spcPct val="0"/>
                </a:spcBef>
              </a:pPr>
              <a:t>23</a:t>
            </a:fld>
            <a:endParaRPr lang="de-DE" altLang="zh-CN" sz="1300"/>
          </a:p>
        </p:txBody>
      </p:sp>
    </p:spTree>
    <p:extLst>
      <p:ext uri="{BB962C8B-B14F-4D97-AF65-F5344CB8AC3E}">
        <p14:creationId xmlns:p14="http://schemas.microsoft.com/office/powerpoint/2010/main" val="2549058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24</a:t>
            </a:fld>
            <a:endParaRPr lang="de-DE" altLang="zh-HK"/>
          </a:p>
        </p:txBody>
      </p:sp>
    </p:spTree>
    <p:extLst>
      <p:ext uri="{BB962C8B-B14F-4D97-AF65-F5344CB8AC3E}">
        <p14:creationId xmlns:p14="http://schemas.microsoft.com/office/powerpoint/2010/main" val="3332864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xfrm>
            <a:off x="138113" y="768350"/>
            <a:ext cx="6823075" cy="3836988"/>
          </a:xfrm>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33F5C5-43B6-4B9F-9148-FB33B7BE7AB2}" type="slidenum">
              <a:rPr lang="de-DE" altLang="zh-CN" sz="1300" smtClean="0"/>
              <a:pPr>
                <a:spcBef>
                  <a:spcPct val="0"/>
                </a:spcBef>
              </a:pPr>
              <a:t>25</a:t>
            </a:fld>
            <a:endParaRPr lang="de-DE" altLang="zh-CN" sz="1300"/>
          </a:p>
        </p:txBody>
      </p:sp>
    </p:spTree>
    <p:extLst>
      <p:ext uri="{BB962C8B-B14F-4D97-AF65-F5344CB8AC3E}">
        <p14:creationId xmlns:p14="http://schemas.microsoft.com/office/powerpoint/2010/main" val="19278952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xfrm>
            <a:off x="138113" y="768350"/>
            <a:ext cx="6823075" cy="3836988"/>
          </a:xfrm>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33F5C5-43B6-4B9F-9148-FB33B7BE7AB2}" type="slidenum">
              <a:rPr lang="de-DE" altLang="zh-CN" sz="1300" smtClean="0"/>
              <a:pPr>
                <a:spcBef>
                  <a:spcPct val="0"/>
                </a:spcBef>
              </a:pPr>
              <a:t>26</a:t>
            </a:fld>
            <a:endParaRPr lang="de-DE" altLang="zh-CN" sz="1300"/>
          </a:p>
        </p:txBody>
      </p:sp>
    </p:spTree>
    <p:extLst>
      <p:ext uri="{BB962C8B-B14F-4D97-AF65-F5344CB8AC3E}">
        <p14:creationId xmlns:p14="http://schemas.microsoft.com/office/powerpoint/2010/main" val="19278952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xfrm>
            <a:off x="138113" y="768350"/>
            <a:ext cx="6823075" cy="3836988"/>
          </a:xfrm>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33F5C5-43B6-4B9F-9148-FB33B7BE7AB2}" type="slidenum">
              <a:rPr lang="de-DE" altLang="zh-CN" sz="1300" smtClean="0"/>
              <a:pPr>
                <a:spcBef>
                  <a:spcPct val="0"/>
                </a:spcBef>
              </a:pPr>
              <a:t>27</a:t>
            </a:fld>
            <a:endParaRPr lang="de-DE" altLang="zh-CN" sz="1300"/>
          </a:p>
        </p:txBody>
      </p:sp>
    </p:spTree>
    <p:extLst>
      <p:ext uri="{BB962C8B-B14F-4D97-AF65-F5344CB8AC3E}">
        <p14:creationId xmlns:p14="http://schemas.microsoft.com/office/powerpoint/2010/main" val="19278952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xfrm>
            <a:off x="138113" y="768350"/>
            <a:ext cx="6823075" cy="3836988"/>
          </a:xfrm>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33F5C5-43B6-4B9F-9148-FB33B7BE7AB2}" type="slidenum">
              <a:rPr lang="de-DE" altLang="zh-CN" sz="1300" smtClean="0"/>
              <a:pPr>
                <a:spcBef>
                  <a:spcPct val="0"/>
                </a:spcBef>
              </a:pPr>
              <a:t>28</a:t>
            </a:fld>
            <a:endParaRPr lang="de-DE" altLang="zh-CN" sz="1300"/>
          </a:p>
        </p:txBody>
      </p:sp>
    </p:spTree>
    <p:extLst>
      <p:ext uri="{BB962C8B-B14F-4D97-AF65-F5344CB8AC3E}">
        <p14:creationId xmlns:p14="http://schemas.microsoft.com/office/powerpoint/2010/main" val="19278952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xfrm>
            <a:off x="138113" y="768350"/>
            <a:ext cx="6823075" cy="3836988"/>
          </a:xfrm>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33F5C5-43B6-4B9F-9148-FB33B7BE7AB2}" type="slidenum">
              <a:rPr lang="de-DE" altLang="zh-CN" sz="1300" smtClean="0"/>
              <a:pPr>
                <a:spcBef>
                  <a:spcPct val="0"/>
                </a:spcBef>
              </a:pPr>
              <a:t>29</a:t>
            </a:fld>
            <a:endParaRPr lang="de-DE" altLang="zh-CN" sz="1300"/>
          </a:p>
        </p:txBody>
      </p:sp>
    </p:spTree>
    <p:extLst>
      <p:ext uri="{BB962C8B-B14F-4D97-AF65-F5344CB8AC3E}">
        <p14:creationId xmlns:p14="http://schemas.microsoft.com/office/powerpoint/2010/main" val="19278952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xfrm>
            <a:off x="138113" y="768350"/>
            <a:ext cx="6823075" cy="3836988"/>
          </a:xfrm>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33F5C5-43B6-4B9F-9148-FB33B7BE7AB2}" type="slidenum">
              <a:rPr lang="de-DE" altLang="zh-CN" sz="1300" smtClean="0"/>
              <a:pPr>
                <a:spcBef>
                  <a:spcPct val="0"/>
                </a:spcBef>
              </a:pPr>
              <a:t>30</a:t>
            </a:fld>
            <a:endParaRPr lang="de-DE" altLang="zh-CN" sz="1300"/>
          </a:p>
        </p:txBody>
      </p:sp>
    </p:spTree>
    <p:extLst>
      <p:ext uri="{BB962C8B-B14F-4D97-AF65-F5344CB8AC3E}">
        <p14:creationId xmlns:p14="http://schemas.microsoft.com/office/powerpoint/2010/main" val="1927895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xfrm>
            <a:off x="138113" y="768350"/>
            <a:ext cx="6823075" cy="3836988"/>
          </a:xfrm>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33F5C5-43B6-4B9F-9148-FB33B7BE7AB2}" type="slidenum">
              <a:rPr lang="de-DE" altLang="zh-CN" sz="1300" smtClean="0"/>
              <a:pPr>
                <a:spcBef>
                  <a:spcPct val="0"/>
                </a:spcBef>
              </a:pPr>
              <a:t>31</a:t>
            </a:fld>
            <a:endParaRPr lang="de-DE" altLang="zh-CN" sz="1300"/>
          </a:p>
        </p:txBody>
      </p:sp>
    </p:spTree>
    <p:extLst>
      <p:ext uri="{BB962C8B-B14F-4D97-AF65-F5344CB8AC3E}">
        <p14:creationId xmlns:p14="http://schemas.microsoft.com/office/powerpoint/2010/main" val="1927895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lienbildplatzhalter 1"/>
          <p:cNvSpPr>
            <a:spLocks noGrp="1" noRot="1" noChangeAspect="1" noTextEdit="1"/>
          </p:cNvSpPr>
          <p:nvPr>
            <p:ph type="sldImg"/>
          </p:nvPr>
        </p:nvSpPr>
        <p:spPr>
          <a:xfrm>
            <a:off x="138113" y="768350"/>
            <a:ext cx="6823075" cy="3836988"/>
          </a:xfrm>
          <a:ln/>
        </p:spPr>
      </p:sp>
      <p:sp>
        <p:nvSpPr>
          <p:cNvPr id="583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solidFill>
                <a:srgbClr val="FF0000"/>
              </a:solidFill>
              <a:ea typeface="ＭＳ Ｐゴシック" panose="020B0600070205080204" pitchFamily="34" charset="-128"/>
            </a:endParaRPr>
          </a:p>
        </p:txBody>
      </p:sp>
      <p:sp>
        <p:nvSpPr>
          <p:cNvPr id="583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7A80400-C8F0-48E4-B977-FE5694DE71FF}" type="slidenum">
              <a:rPr lang="de-DE" altLang="zh-HK" sz="1300" smtClean="0">
                <a:solidFill>
                  <a:srgbClr val="1F497D"/>
                </a:solidFill>
              </a:rPr>
              <a:pPr>
                <a:spcBef>
                  <a:spcPct val="0"/>
                </a:spcBef>
              </a:pPr>
              <a:t>32</a:t>
            </a:fld>
            <a:endParaRPr lang="de-DE" altLang="zh-HK" sz="1300">
              <a:solidFill>
                <a:srgbClr val="1F497D"/>
              </a:solidFill>
            </a:endParaRPr>
          </a:p>
        </p:txBody>
      </p:sp>
    </p:spTree>
    <p:extLst>
      <p:ext uri="{BB962C8B-B14F-4D97-AF65-F5344CB8AC3E}">
        <p14:creationId xmlns:p14="http://schemas.microsoft.com/office/powerpoint/2010/main" val="33258113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33</a:t>
            </a:fld>
            <a:endParaRPr lang="de-DE" altLang="zh-HK"/>
          </a:p>
        </p:txBody>
      </p:sp>
    </p:spTree>
    <p:extLst>
      <p:ext uri="{BB962C8B-B14F-4D97-AF65-F5344CB8AC3E}">
        <p14:creationId xmlns:p14="http://schemas.microsoft.com/office/powerpoint/2010/main" val="3562344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4A201-1F82-E418-60A3-7C0E31DE15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6F0E77-B1CD-B925-3D7E-AC30572E04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6E603-FA54-2A05-D415-63BD325C8A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4F6899-2AF2-C54B-DA18-A7C27CC036BA}"/>
              </a:ext>
            </a:extLst>
          </p:cNvPr>
          <p:cNvSpPr>
            <a:spLocks noGrp="1"/>
          </p:cNvSpPr>
          <p:nvPr>
            <p:ph type="sldNum" sz="quarter" idx="10"/>
          </p:nvPr>
        </p:nvSpPr>
        <p:spPr/>
        <p:txBody>
          <a:bodyPr/>
          <a:lstStyle/>
          <a:p>
            <a:pPr>
              <a:defRPr/>
            </a:pPr>
            <a:fld id="{60701795-4CFC-49FB-BA01-814D232B1FD1}" type="slidenum">
              <a:rPr lang="de-DE" altLang="zh-HK" smtClean="0"/>
              <a:pPr>
                <a:defRPr/>
              </a:pPr>
              <a:t>34</a:t>
            </a:fld>
            <a:endParaRPr lang="de-DE" altLang="zh-HK"/>
          </a:p>
        </p:txBody>
      </p:sp>
    </p:spTree>
    <p:extLst>
      <p:ext uri="{BB962C8B-B14F-4D97-AF65-F5344CB8AC3E}">
        <p14:creationId xmlns:p14="http://schemas.microsoft.com/office/powerpoint/2010/main" val="17498972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35</a:t>
            </a:fld>
            <a:endParaRPr lang="de-DE" altLang="zh-HK"/>
          </a:p>
        </p:txBody>
      </p:sp>
    </p:spTree>
    <p:extLst>
      <p:ext uri="{BB962C8B-B14F-4D97-AF65-F5344CB8AC3E}">
        <p14:creationId xmlns:p14="http://schemas.microsoft.com/office/powerpoint/2010/main" val="23816037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36</a:t>
            </a:fld>
            <a:endParaRPr lang="de-DE" altLang="zh-HK"/>
          </a:p>
        </p:txBody>
      </p:sp>
    </p:spTree>
    <p:extLst>
      <p:ext uri="{BB962C8B-B14F-4D97-AF65-F5344CB8AC3E}">
        <p14:creationId xmlns:p14="http://schemas.microsoft.com/office/powerpoint/2010/main" val="32161997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37</a:t>
            </a:fld>
            <a:endParaRPr lang="de-DE" altLang="zh-HK"/>
          </a:p>
        </p:txBody>
      </p:sp>
    </p:spTree>
    <p:extLst>
      <p:ext uri="{BB962C8B-B14F-4D97-AF65-F5344CB8AC3E}">
        <p14:creationId xmlns:p14="http://schemas.microsoft.com/office/powerpoint/2010/main" val="18468315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38</a:t>
            </a:fld>
            <a:endParaRPr lang="de-DE" altLang="zh-HK"/>
          </a:p>
        </p:txBody>
      </p:sp>
    </p:spTree>
    <p:extLst>
      <p:ext uri="{BB962C8B-B14F-4D97-AF65-F5344CB8AC3E}">
        <p14:creationId xmlns:p14="http://schemas.microsoft.com/office/powerpoint/2010/main" val="21956977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39</a:t>
            </a:fld>
            <a:endParaRPr lang="de-DE" altLang="zh-HK"/>
          </a:p>
        </p:txBody>
      </p:sp>
    </p:spTree>
    <p:extLst>
      <p:ext uri="{BB962C8B-B14F-4D97-AF65-F5344CB8AC3E}">
        <p14:creationId xmlns:p14="http://schemas.microsoft.com/office/powerpoint/2010/main" val="28889248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40</a:t>
            </a:fld>
            <a:endParaRPr lang="de-DE" altLang="zh-HK"/>
          </a:p>
        </p:txBody>
      </p:sp>
    </p:spTree>
    <p:extLst>
      <p:ext uri="{BB962C8B-B14F-4D97-AF65-F5344CB8AC3E}">
        <p14:creationId xmlns:p14="http://schemas.microsoft.com/office/powerpoint/2010/main" val="1617538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41</a:t>
            </a:fld>
            <a:endParaRPr lang="de-DE" altLang="zh-HK"/>
          </a:p>
        </p:txBody>
      </p:sp>
    </p:spTree>
    <p:extLst>
      <p:ext uri="{BB962C8B-B14F-4D97-AF65-F5344CB8AC3E}">
        <p14:creationId xmlns:p14="http://schemas.microsoft.com/office/powerpoint/2010/main" val="4037061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42</a:t>
            </a:fld>
            <a:endParaRPr lang="de-DE" altLang="zh-HK"/>
          </a:p>
        </p:txBody>
      </p:sp>
    </p:spTree>
    <p:extLst>
      <p:ext uri="{BB962C8B-B14F-4D97-AF65-F5344CB8AC3E}">
        <p14:creationId xmlns:p14="http://schemas.microsoft.com/office/powerpoint/2010/main" val="23351381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43</a:t>
            </a:fld>
            <a:endParaRPr lang="de-DE" altLang="zh-HK"/>
          </a:p>
        </p:txBody>
      </p:sp>
    </p:spTree>
    <p:extLst>
      <p:ext uri="{BB962C8B-B14F-4D97-AF65-F5344CB8AC3E}">
        <p14:creationId xmlns:p14="http://schemas.microsoft.com/office/powerpoint/2010/main" val="24012126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lienbildplatzhalter 1"/>
          <p:cNvSpPr>
            <a:spLocks noGrp="1" noRot="1" noChangeAspect="1" noTextEdit="1"/>
          </p:cNvSpPr>
          <p:nvPr>
            <p:ph type="sldImg"/>
          </p:nvPr>
        </p:nvSpPr>
        <p:spPr>
          <a:xfrm>
            <a:off x="138113" y="768350"/>
            <a:ext cx="6823075" cy="3836988"/>
          </a:xfrm>
          <a:ln/>
        </p:spPr>
      </p:sp>
      <p:sp>
        <p:nvSpPr>
          <p:cNvPr id="737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737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7C333B7-08BB-4A61-8FD1-0353DD45EDCB}" type="slidenum">
              <a:rPr lang="de-DE" altLang="zh-HK" sz="1300" smtClean="0">
                <a:solidFill>
                  <a:srgbClr val="1F497D"/>
                </a:solidFill>
              </a:rPr>
              <a:pPr>
                <a:spcBef>
                  <a:spcPct val="0"/>
                </a:spcBef>
              </a:pPr>
              <a:t>44</a:t>
            </a:fld>
            <a:endParaRPr lang="de-DE" altLang="zh-HK" sz="1300">
              <a:solidFill>
                <a:srgbClr val="1F497D"/>
              </a:solidFill>
            </a:endParaRPr>
          </a:p>
        </p:txBody>
      </p:sp>
    </p:spTree>
    <p:extLst>
      <p:ext uri="{BB962C8B-B14F-4D97-AF65-F5344CB8AC3E}">
        <p14:creationId xmlns:p14="http://schemas.microsoft.com/office/powerpoint/2010/main" val="42578203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lienbildplatzhalter 1"/>
          <p:cNvSpPr>
            <a:spLocks noGrp="1" noRot="1" noChangeAspect="1" noTextEdit="1"/>
          </p:cNvSpPr>
          <p:nvPr>
            <p:ph type="sldImg"/>
          </p:nvPr>
        </p:nvSpPr>
        <p:spPr>
          <a:xfrm>
            <a:off x="138113" y="768350"/>
            <a:ext cx="6823075" cy="3836988"/>
          </a:xfrm>
          <a:ln/>
        </p:spPr>
      </p:sp>
      <p:sp>
        <p:nvSpPr>
          <p:cNvPr id="737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737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7C333B7-08BB-4A61-8FD1-0353DD45EDCB}" type="slidenum">
              <a:rPr lang="de-DE" altLang="zh-HK" sz="1300" smtClean="0">
                <a:solidFill>
                  <a:srgbClr val="1F497D"/>
                </a:solidFill>
              </a:rPr>
              <a:pPr>
                <a:spcBef>
                  <a:spcPct val="0"/>
                </a:spcBef>
              </a:pPr>
              <a:t>45</a:t>
            </a:fld>
            <a:endParaRPr lang="de-DE" altLang="zh-HK" sz="1300">
              <a:solidFill>
                <a:srgbClr val="1F497D"/>
              </a:solidFill>
            </a:endParaRPr>
          </a:p>
        </p:txBody>
      </p:sp>
    </p:spTree>
    <p:extLst>
      <p:ext uri="{BB962C8B-B14F-4D97-AF65-F5344CB8AC3E}">
        <p14:creationId xmlns:p14="http://schemas.microsoft.com/office/powerpoint/2010/main" val="42578203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46</a:t>
            </a:fld>
            <a:endParaRPr lang="de-DE" altLang="zh-HK"/>
          </a:p>
        </p:txBody>
      </p:sp>
    </p:spTree>
    <p:extLst>
      <p:ext uri="{BB962C8B-B14F-4D97-AF65-F5344CB8AC3E}">
        <p14:creationId xmlns:p14="http://schemas.microsoft.com/office/powerpoint/2010/main" val="38723651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47</a:t>
            </a:fld>
            <a:endParaRPr lang="de-DE" altLang="zh-HK"/>
          </a:p>
        </p:txBody>
      </p:sp>
    </p:spTree>
    <p:extLst>
      <p:ext uri="{BB962C8B-B14F-4D97-AF65-F5344CB8AC3E}">
        <p14:creationId xmlns:p14="http://schemas.microsoft.com/office/powerpoint/2010/main" val="1752329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48</a:t>
            </a:fld>
            <a:endParaRPr lang="de-DE" altLang="zh-HK"/>
          </a:p>
        </p:txBody>
      </p:sp>
    </p:spTree>
    <p:extLst>
      <p:ext uri="{BB962C8B-B14F-4D97-AF65-F5344CB8AC3E}">
        <p14:creationId xmlns:p14="http://schemas.microsoft.com/office/powerpoint/2010/main" val="33586171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49</a:t>
            </a:fld>
            <a:endParaRPr lang="de-DE" altLang="zh-HK"/>
          </a:p>
        </p:txBody>
      </p:sp>
    </p:spTree>
    <p:extLst>
      <p:ext uri="{BB962C8B-B14F-4D97-AF65-F5344CB8AC3E}">
        <p14:creationId xmlns:p14="http://schemas.microsoft.com/office/powerpoint/2010/main" val="19993412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50</a:t>
            </a:fld>
            <a:endParaRPr lang="de-DE" altLang="zh-HK"/>
          </a:p>
        </p:txBody>
      </p:sp>
    </p:spTree>
    <p:extLst>
      <p:ext uri="{BB962C8B-B14F-4D97-AF65-F5344CB8AC3E}">
        <p14:creationId xmlns:p14="http://schemas.microsoft.com/office/powerpoint/2010/main" val="19605278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51</a:t>
            </a:fld>
            <a:endParaRPr lang="de-DE" altLang="zh-HK"/>
          </a:p>
        </p:txBody>
      </p:sp>
    </p:spTree>
    <p:extLst>
      <p:ext uri="{BB962C8B-B14F-4D97-AF65-F5344CB8AC3E}">
        <p14:creationId xmlns:p14="http://schemas.microsoft.com/office/powerpoint/2010/main" val="11622039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p:cNvSpPr>
            <a:spLocks noGrp="1" noRot="1" noChangeAspect="1" noTextEdit="1"/>
          </p:cNvSpPr>
          <p:nvPr>
            <p:ph type="sldImg"/>
          </p:nvPr>
        </p:nvSpPr>
        <p:spPr>
          <a:xfrm>
            <a:off x="138113" y="768350"/>
            <a:ext cx="6823075" cy="3836988"/>
          </a:xfrm>
          <a:ln/>
        </p:spPr>
      </p:sp>
      <p:sp>
        <p:nvSpPr>
          <p:cNvPr id="819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zh-CN">
              <a:ea typeface="ＭＳ Ｐゴシック" panose="020B0600070205080204" pitchFamily="34" charset="-128"/>
            </a:endParaRPr>
          </a:p>
        </p:txBody>
      </p:sp>
      <p:sp>
        <p:nvSpPr>
          <p:cNvPr id="819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C887A05-750B-4B08-BC24-C78CD9F2B351}" type="slidenum">
              <a:rPr lang="de-DE" altLang="zh-HK" sz="1300" smtClean="0">
                <a:solidFill>
                  <a:srgbClr val="1F497D"/>
                </a:solidFill>
              </a:rPr>
              <a:pPr>
                <a:spcBef>
                  <a:spcPct val="0"/>
                </a:spcBef>
              </a:pPr>
              <a:t>52</a:t>
            </a:fld>
            <a:endParaRPr lang="de-DE" altLang="zh-HK" sz="1300">
              <a:solidFill>
                <a:srgbClr val="1F497D"/>
              </a:solidFill>
            </a:endParaRPr>
          </a:p>
        </p:txBody>
      </p:sp>
    </p:spTree>
    <p:extLst>
      <p:ext uri="{BB962C8B-B14F-4D97-AF65-F5344CB8AC3E}">
        <p14:creationId xmlns:p14="http://schemas.microsoft.com/office/powerpoint/2010/main" val="1202289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lienbildplatzhalter 1"/>
          <p:cNvSpPr>
            <a:spLocks noGrp="1" noRot="1" noChangeAspect="1" noTextEdit="1"/>
          </p:cNvSpPr>
          <p:nvPr>
            <p:ph type="sldImg"/>
          </p:nvPr>
        </p:nvSpPr>
        <p:spPr>
          <a:xfrm>
            <a:off x="138113" y="768350"/>
            <a:ext cx="6823075" cy="3836988"/>
          </a:xfrm>
          <a:ln/>
        </p:spPr>
      </p:sp>
      <p:sp>
        <p:nvSpPr>
          <p:cNvPr id="839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zh-CN">
              <a:ea typeface="ＭＳ Ｐゴシック" panose="020B0600070205080204" pitchFamily="34" charset="-128"/>
            </a:endParaRPr>
          </a:p>
        </p:txBody>
      </p:sp>
      <p:sp>
        <p:nvSpPr>
          <p:cNvPr id="839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4F6294-87C2-42FD-9311-B81C081491EA}" type="slidenum">
              <a:rPr lang="de-DE" altLang="zh-HK" sz="1300" smtClean="0">
                <a:solidFill>
                  <a:srgbClr val="1F497D"/>
                </a:solidFill>
              </a:rPr>
              <a:pPr>
                <a:spcBef>
                  <a:spcPct val="0"/>
                </a:spcBef>
              </a:pPr>
              <a:t>53</a:t>
            </a:fld>
            <a:endParaRPr lang="de-DE" altLang="zh-HK" sz="1300">
              <a:solidFill>
                <a:srgbClr val="1F497D"/>
              </a:solidFill>
            </a:endParaRPr>
          </a:p>
        </p:txBody>
      </p:sp>
    </p:spTree>
    <p:extLst>
      <p:ext uri="{BB962C8B-B14F-4D97-AF65-F5344CB8AC3E}">
        <p14:creationId xmlns:p14="http://schemas.microsoft.com/office/powerpoint/2010/main" val="3806292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Folienbildplatzhalter 1"/>
          <p:cNvSpPr>
            <a:spLocks noGrp="1" noRot="1" noChangeAspect="1" noTextEdit="1"/>
          </p:cNvSpPr>
          <p:nvPr>
            <p:ph type="sldImg"/>
          </p:nvPr>
        </p:nvSpPr>
        <p:spPr>
          <a:xfrm>
            <a:off x="138113" y="768350"/>
            <a:ext cx="6823075" cy="3836988"/>
          </a:xfrm>
          <a:ln/>
        </p:spPr>
      </p:sp>
      <p:sp>
        <p:nvSpPr>
          <p:cNvPr id="860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zh-CN">
              <a:ea typeface="ＭＳ Ｐゴシック" panose="020B0600070205080204" pitchFamily="34" charset="-128"/>
            </a:endParaRPr>
          </a:p>
        </p:txBody>
      </p:sp>
      <p:sp>
        <p:nvSpPr>
          <p:cNvPr id="860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D0275DD-FD2C-4796-8198-3EAA2590C37B}" type="slidenum">
              <a:rPr lang="de-DE" altLang="zh-HK" sz="1300" smtClean="0">
                <a:solidFill>
                  <a:srgbClr val="1F497D"/>
                </a:solidFill>
              </a:rPr>
              <a:pPr>
                <a:spcBef>
                  <a:spcPct val="0"/>
                </a:spcBef>
              </a:pPr>
              <a:t>54</a:t>
            </a:fld>
            <a:endParaRPr lang="de-DE" altLang="zh-HK" sz="1300">
              <a:solidFill>
                <a:srgbClr val="1F497D"/>
              </a:solidFill>
            </a:endParaRPr>
          </a:p>
        </p:txBody>
      </p:sp>
    </p:spTree>
    <p:extLst>
      <p:ext uri="{BB962C8B-B14F-4D97-AF65-F5344CB8AC3E}">
        <p14:creationId xmlns:p14="http://schemas.microsoft.com/office/powerpoint/2010/main" val="27048047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Folienbildplatzhalter 1"/>
          <p:cNvSpPr>
            <a:spLocks noGrp="1" noRot="1" noChangeAspect="1" noTextEdit="1"/>
          </p:cNvSpPr>
          <p:nvPr>
            <p:ph type="sldImg"/>
          </p:nvPr>
        </p:nvSpPr>
        <p:spPr>
          <a:xfrm>
            <a:off x="138113" y="768350"/>
            <a:ext cx="6823075" cy="3836988"/>
          </a:xfrm>
          <a:ln/>
        </p:spPr>
      </p:sp>
      <p:sp>
        <p:nvSpPr>
          <p:cNvPr id="880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zh-CN">
              <a:ea typeface="ＭＳ Ｐゴシック" panose="020B0600070205080204" pitchFamily="34" charset="-128"/>
            </a:endParaRPr>
          </a:p>
        </p:txBody>
      </p:sp>
      <p:sp>
        <p:nvSpPr>
          <p:cNvPr id="880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48AFD7-397B-401C-907D-B89336512FE6}" type="slidenum">
              <a:rPr lang="de-DE" altLang="zh-HK" sz="1300" smtClean="0">
                <a:solidFill>
                  <a:srgbClr val="1F497D"/>
                </a:solidFill>
              </a:rPr>
              <a:pPr>
                <a:spcBef>
                  <a:spcPct val="0"/>
                </a:spcBef>
              </a:pPr>
              <a:t>55</a:t>
            </a:fld>
            <a:endParaRPr lang="de-DE" altLang="zh-HK" sz="1300">
              <a:solidFill>
                <a:srgbClr val="1F497D"/>
              </a:solidFill>
            </a:endParaRPr>
          </a:p>
        </p:txBody>
      </p:sp>
    </p:spTree>
    <p:extLst>
      <p:ext uri="{BB962C8B-B14F-4D97-AF65-F5344CB8AC3E}">
        <p14:creationId xmlns:p14="http://schemas.microsoft.com/office/powerpoint/2010/main" val="8439728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Folienbildplatzhalter 1"/>
          <p:cNvSpPr>
            <a:spLocks noGrp="1" noRot="1" noChangeAspect="1" noTextEdit="1"/>
          </p:cNvSpPr>
          <p:nvPr>
            <p:ph type="sldImg"/>
          </p:nvPr>
        </p:nvSpPr>
        <p:spPr>
          <a:xfrm>
            <a:off x="138113" y="768350"/>
            <a:ext cx="6823075" cy="3836988"/>
          </a:xfrm>
          <a:ln/>
        </p:spPr>
      </p:sp>
      <p:sp>
        <p:nvSpPr>
          <p:cNvPr id="9216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zh-CN">
              <a:ea typeface="ＭＳ Ｐゴシック" panose="020B0600070205080204" pitchFamily="34" charset="-128"/>
            </a:endParaRPr>
          </a:p>
        </p:txBody>
      </p:sp>
      <p:sp>
        <p:nvSpPr>
          <p:cNvPr id="9216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492406-6B14-4B46-B84C-60E443A204DA}" type="slidenum">
              <a:rPr lang="de-DE" altLang="zh-HK" sz="1300" smtClean="0">
                <a:solidFill>
                  <a:srgbClr val="1F497D"/>
                </a:solidFill>
              </a:rPr>
              <a:pPr>
                <a:spcBef>
                  <a:spcPct val="0"/>
                </a:spcBef>
              </a:pPr>
              <a:t>56</a:t>
            </a:fld>
            <a:endParaRPr lang="de-DE" altLang="zh-HK" sz="1300">
              <a:solidFill>
                <a:srgbClr val="1F497D"/>
              </a:solidFill>
            </a:endParaRPr>
          </a:p>
        </p:txBody>
      </p:sp>
    </p:spTree>
    <p:extLst>
      <p:ext uri="{BB962C8B-B14F-4D97-AF65-F5344CB8AC3E}">
        <p14:creationId xmlns:p14="http://schemas.microsoft.com/office/powerpoint/2010/main" val="31538184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Folienbildplatzhalter 1"/>
          <p:cNvSpPr>
            <a:spLocks noGrp="1" noRot="1" noChangeAspect="1" noTextEdit="1"/>
          </p:cNvSpPr>
          <p:nvPr>
            <p:ph type="sldImg"/>
          </p:nvPr>
        </p:nvSpPr>
        <p:spPr>
          <a:xfrm>
            <a:off x="138113" y="768350"/>
            <a:ext cx="6823075" cy="3836988"/>
          </a:xfrm>
          <a:ln/>
        </p:spPr>
      </p:sp>
      <p:sp>
        <p:nvSpPr>
          <p:cNvPr id="9216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zh-CN">
              <a:ea typeface="ＭＳ Ｐゴシック" panose="020B0600070205080204" pitchFamily="34" charset="-128"/>
            </a:endParaRPr>
          </a:p>
        </p:txBody>
      </p:sp>
      <p:sp>
        <p:nvSpPr>
          <p:cNvPr id="9216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492406-6B14-4B46-B84C-60E443A204DA}" type="slidenum">
              <a:rPr lang="de-DE" altLang="zh-HK" sz="1300" smtClean="0">
                <a:solidFill>
                  <a:srgbClr val="1F497D"/>
                </a:solidFill>
              </a:rPr>
              <a:pPr>
                <a:spcBef>
                  <a:spcPct val="0"/>
                </a:spcBef>
              </a:pPr>
              <a:t>57</a:t>
            </a:fld>
            <a:endParaRPr lang="de-DE" altLang="zh-HK" sz="1300">
              <a:solidFill>
                <a:srgbClr val="1F497D"/>
              </a:solidFill>
            </a:endParaRPr>
          </a:p>
        </p:txBody>
      </p:sp>
    </p:spTree>
    <p:extLst>
      <p:ext uri="{BB962C8B-B14F-4D97-AF65-F5344CB8AC3E}">
        <p14:creationId xmlns:p14="http://schemas.microsoft.com/office/powerpoint/2010/main" val="31538184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p:nvPr>
        </p:nvSpPr>
        <p:spPr>
          <a:xfrm>
            <a:off x="138113" y="768350"/>
            <a:ext cx="6823075" cy="3836988"/>
          </a:xfrm>
          <a:ln/>
        </p:spPr>
      </p:sp>
      <p:sp>
        <p:nvSpPr>
          <p:cNvPr id="962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zh-CN">
              <a:ea typeface="ＭＳ Ｐゴシック" panose="020B0600070205080204" pitchFamily="34" charset="-128"/>
            </a:endParaRPr>
          </a:p>
        </p:txBody>
      </p:sp>
      <p:sp>
        <p:nvSpPr>
          <p:cNvPr id="962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63A9DCD-6566-4772-A4A5-67A73EB661C0}" type="slidenum">
              <a:rPr lang="de-DE" altLang="zh-HK" sz="1300" smtClean="0">
                <a:solidFill>
                  <a:srgbClr val="1F497D"/>
                </a:solidFill>
              </a:rPr>
              <a:pPr>
                <a:spcBef>
                  <a:spcPct val="0"/>
                </a:spcBef>
              </a:pPr>
              <a:t>58</a:t>
            </a:fld>
            <a:endParaRPr lang="de-DE" altLang="zh-HK" sz="1300">
              <a:solidFill>
                <a:srgbClr val="1F497D"/>
              </a:solidFill>
            </a:endParaRPr>
          </a:p>
        </p:txBody>
      </p:sp>
    </p:spTree>
    <p:extLst>
      <p:ext uri="{BB962C8B-B14F-4D97-AF65-F5344CB8AC3E}">
        <p14:creationId xmlns:p14="http://schemas.microsoft.com/office/powerpoint/2010/main" val="10602126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p:nvPr>
        </p:nvSpPr>
        <p:spPr>
          <a:xfrm>
            <a:off x="138113" y="768350"/>
            <a:ext cx="6823075" cy="3836988"/>
          </a:xfrm>
          <a:ln/>
        </p:spPr>
      </p:sp>
      <p:sp>
        <p:nvSpPr>
          <p:cNvPr id="962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zh-CN">
              <a:ea typeface="ＭＳ Ｐゴシック" panose="020B0600070205080204" pitchFamily="34" charset="-128"/>
            </a:endParaRPr>
          </a:p>
        </p:txBody>
      </p:sp>
      <p:sp>
        <p:nvSpPr>
          <p:cNvPr id="962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63A9DCD-6566-4772-A4A5-67A73EB661C0}" type="slidenum">
              <a:rPr lang="de-DE" altLang="zh-HK" sz="1300" smtClean="0">
                <a:solidFill>
                  <a:srgbClr val="1F497D"/>
                </a:solidFill>
              </a:rPr>
              <a:pPr>
                <a:spcBef>
                  <a:spcPct val="0"/>
                </a:spcBef>
              </a:pPr>
              <a:t>59</a:t>
            </a:fld>
            <a:endParaRPr lang="de-DE" altLang="zh-HK" sz="1300">
              <a:solidFill>
                <a:srgbClr val="1F497D"/>
              </a:solidFill>
            </a:endParaRPr>
          </a:p>
        </p:txBody>
      </p:sp>
    </p:spTree>
    <p:extLst>
      <p:ext uri="{BB962C8B-B14F-4D97-AF65-F5344CB8AC3E}">
        <p14:creationId xmlns:p14="http://schemas.microsoft.com/office/powerpoint/2010/main" val="10602126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Folienbildplatzhalter 1"/>
          <p:cNvSpPr>
            <a:spLocks noGrp="1" noRot="1" noChangeAspect="1" noTextEdit="1"/>
          </p:cNvSpPr>
          <p:nvPr>
            <p:ph type="sldImg"/>
          </p:nvPr>
        </p:nvSpPr>
        <p:spPr>
          <a:xfrm>
            <a:off x="138113" y="768350"/>
            <a:ext cx="6823075" cy="3836988"/>
          </a:xfrm>
          <a:ln/>
        </p:spPr>
      </p:sp>
      <p:sp>
        <p:nvSpPr>
          <p:cNvPr id="983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zh-CN">
              <a:ea typeface="ＭＳ Ｐゴシック" panose="020B0600070205080204" pitchFamily="34" charset="-128"/>
            </a:endParaRPr>
          </a:p>
        </p:txBody>
      </p:sp>
      <p:sp>
        <p:nvSpPr>
          <p:cNvPr id="983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33F1141-239D-4809-88D0-61295D7D3D79}" type="slidenum">
              <a:rPr lang="de-DE" altLang="zh-HK" sz="1300" smtClean="0">
                <a:solidFill>
                  <a:srgbClr val="1F497D"/>
                </a:solidFill>
              </a:rPr>
              <a:pPr>
                <a:spcBef>
                  <a:spcPct val="0"/>
                </a:spcBef>
              </a:pPr>
              <a:t>60</a:t>
            </a:fld>
            <a:endParaRPr lang="de-DE" altLang="zh-HK" sz="1300">
              <a:solidFill>
                <a:srgbClr val="1F497D"/>
              </a:solidFill>
            </a:endParaRPr>
          </a:p>
        </p:txBody>
      </p:sp>
    </p:spTree>
    <p:extLst>
      <p:ext uri="{BB962C8B-B14F-4D97-AF65-F5344CB8AC3E}">
        <p14:creationId xmlns:p14="http://schemas.microsoft.com/office/powerpoint/2010/main" val="23825726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0701795-4CFC-49FB-BA01-814D232B1FD1}" type="slidenum">
              <a:rPr lang="de-DE" altLang="zh-HK" smtClean="0"/>
              <a:pPr>
                <a:defRPr/>
              </a:pPr>
              <a:t>61</a:t>
            </a:fld>
            <a:endParaRPr lang="de-DE" altLang="zh-HK"/>
          </a:p>
        </p:txBody>
      </p:sp>
    </p:spTree>
    <p:extLst>
      <p:ext uri="{BB962C8B-B14F-4D97-AF65-F5344CB8AC3E}">
        <p14:creationId xmlns:p14="http://schemas.microsoft.com/office/powerpoint/2010/main" val="27128665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Folienbildplatzhalter 1"/>
          <p:cNvSpPr>
            <a:spLocks noGrp="1" noRot="1" noChangeAspect="1" noTextEdit="1"/>
          </p:cNvSpPr>
          <p:nvPr>
            <p:ph type="sldImg"/>
          </p:nvPr>
        </p:nvSpPr>
        <p:spPr>
          <a:xfrm>
            <a:off x="138113" y="768350"/>
            <a:ext cx="6823075" cy="3836988"/>
          </a:xfrm>
          <a:ln/>
        </p:spPr>
      </p:sp>
      <p:sp>
        <p:nvSpPr>
          <p:cNvPr id="10137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zh-CN">
              <a:ea typeface="ＭＳ Ｐゴシック" panose="020B0600070205080204" pitchFamily="34" charset="-128"/>
            </a:endParaRPr>
          </a:p>
        </p:txBody>
      </p:sp>
      <p:sp>
        <p:nvSpPr>
          <p:cNvPr id="10138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1C0D26F-7986-4F84-81E2-8920F9A4B12D}" type="slidenum">
              <a:rPr lang="de-DE" altLang="zh-HK" sz="1300" smtClean="0">
                <a:solidFill>
                  <a:srgbClr val="1F497D"/>
                </a:solidFill>
              </a:rPr>
              <a:pPr>
                <a:spcBef>
                  <a:spcPct val="0"/>
                </a:spcBef>
              </a:pPr>
              <a:t>62</a:t>
            </a:fld>
            <a:endParaRPr lang="de-DE" altLang="zh-HK" sz="1300">
              <a:solidFill>
                <a:srgbClr val="1F497D"/>
              </a:solidFill>
            </a:endParaRPr>
          </a:p>
        </p:txBody>
      </p:sp>
    </p:spTree>
    <p:extLst>
      <p:ext uri="{BB962C8B-B14F-4D97-AF65-F5344CB8AC3E}">
        <p14:creationId xmlns:p14="http://schemas.microsoft.com/office/powerpoint/2010/main" val="20030802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01514C-EA76-47BF-8FE4-09A1456AF58F}" type="slidenum">
              <a:rPr lang="de-DE" altLang="de-DE" sz="1300" smtClean="0">
                <a:solidFill>
                  <a:srgbClr val="000000"/>
                </a:solidFill>
                <a:latin typeface="Times New Roman" panose="02020603050405020304" pitchFamily="18" charset="0"/>
              </a:rPr>
              <a:pPr>
                <a:spcBef>
                  <a:spcPct val="0"/>
                </a:spcBef>
              </a:pPr>
              <a:t>64</a:t>
            </a:fld>
            <a:endParaRPr lang="de-DE" altLang="de-DE" sz="1300">
              <a:solidFill>
                <a:srgbClr val="000000"/>
              </a:solidFill>
              <a:latin typeface="Times New Roman" panose="02020603050405020304" pitchFamily="18"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485277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10 – </a:t>
            </a:r>
            <a:r>
              <a:rPr lang="zh-CN" altLang="en-US"/>
              <a:t>应对歧视</a:t>
            </a:r>
            <a:r>
              <a:rPr lang="en-US" altLang="zh-CN"/>
              <a:t>(</a:t>
            </a:r>
            <a:r>
              <a:rPr lang="zh-CN" altLang="en-US"/>
              <a:t>偏见</a:t>
            </a:r>
            <a:r>
              <a:rPr lang="en-US" altLang="zh-CN"/>
              <a:t>)</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EFDD158-F7F9-4F3B-9111-64751F76D569}" type="slidenum">
              <a:rPr lang="de-DE" altLang="zh-HK" smtClean="0"/>
              <a:pPr>
                <a:defRPr/>
              </a:pPr>
              <a:t>‹Nr.›</a:t>
            </a:fld>
            <a:endParaRPr lang="de-DE" altLang="zh-HK"/>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10 – </a:t>
            </a:r>
            <a:r>
              <a:rPr lang="zh-CN" altLang="en-US"/>
              <a:t>应对歧视</a:t>
            </a:r>
            <a:r>
              <a:rPr lang="en-US" altLang="zh-CN"/>
              <a:t>(</a:t>
            </a:r>
            <a:r>
              <a:rPr lang="zh-CN" altLang="en-US"/>
              <a:t>偏见</a:t>
            </a:r>
            <a:r>
              <a:rPr lang="en-US" altLang="zh-CN"/>
              <a:t>)</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3997234-179A-41FE-9845-BD63022E66B5}" type="slidenum">
              <a:rPr lang="de-DE" altLang="zh-HK" smtClean="0"/>
              <a:pPr>
                <a:defRPr/>
              </a:pPr>
              <a:t>‹Nr.›</a:t>
            </a:fld>
            <a:endParaRPr lang="de-DE" altLang="zh-HK"/>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10 – </a:t>
            </a:r>
            <a:r>
              <a:rPr lang="zh-CN" altLang="en-US"/>
              <a:t>应对歧视</a:t>
            </a:r>
            <a:r>
              <a:rPr lang="en-US" altLang="zh-CN"/>
              <a:t>(</a:t>
            </a:r>
            <a:r>
              <a:rPr lang="zh-CN" altLang="en-US"/>
              <a:t>偏见</a:t>
            </a:r>
            <a:r>
              <a:rPr lang="en-US" altLang="zh-CN"/>
              <a:t>)</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568D153-658D-4343-B481-2D6B6210D711}" type="slidenum">
              <a:rPr lang="de-DE" altLang="zh-HK" smtClean="0"/>
              <a:pPr>
                <a:defRPr/>
              </a:pPr>
              <a:t>‹Nr.›</a:t>
            </a:fld>
            <a:endParaRPr lang="de-DE" altLang="zh-HK"/>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10 – </a:t>
            </a:r>
            <a:r>
              <a:rPr lang="zh-CN" altLang="en-US"/>
              <a:t>应对歧视</a:t>
            </a:r>
            <a:r>
              <a:rPr lang="en-US" altLang="zh-CN"/>
              <a:t>(</a:t>
            </a:r>
            <a:r>
              <a:rPr lang="zh-CN" altLang="en-US"/>
              <a:t>偏见</a:t>
            </a:r>
            <a:r>
              <a:rPr lang="en-US" altLang="zh-CN"/>
              <a:t>)</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EFDD158-F7F9-4F3B-9111-64751F76D569}" type="slidenum">
              <a:rPr lang="de-DE" altLang="zh-HK" smtClean="0"/>
              <a:pPr>
                <a:defRPr/>
              </a:pPr>
              <a:t>‹Nr.›</a:t>
            </a:fld>
            <a:endParaRPr lang="de-DE" altLang="zh-HK"/>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10 – </a:t>
            </a:r>
            <a:r>
              <a:rPr lang="zh-CN" altLang="en-US"/>
              <a:t>应对歧视</a:t>
            </a:r>
            <a:r>
              <a:rPr lang="en-US" altLang="zh-CN"/>
              <a:t>(</a:t>
            </a:r>
            <a:r>
              <a:rPr lang="zh-CN" altLang="en-US"/>
              <a:t>偏见</a:t>
            </a:r>
            <a:r>
              <a:rPr lang="en-US" altLang="zh-CN"/>
              <a:t>)</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EFDD158-F7F9-4F3B-9111-64751F76D569}" type="slidenum">
              <a:rPr lang="de-DE" altLang="zh-HK" smtClean="0"/>
              <a:pPr>
                <a:defRPr/>
              </a:pPr>
              <a:t>‹Nr.›</a:t>
            </a:fld>
            <a:endParaRPr lang="de-DE" altLang="zh-HK"/>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10 – </a:t>
            </a:r>
            <a:r>
              <a:rPr lang="zh-CN" altLang="en-US"/>
              <a:t>应对歧视</a:t>
            </a:r>
            <a:r>
              <a:rPr lang="en-US" altLang="zh-CN"/>
              <a:t>(</a:t>
            </a:r>
            <a:r>
              <a:rPr lang="zh-CN" altLang="en-US"/>
              <a:t>偏见</a:t>
            </a:r>
            <a:r>
              <a:rPr lang="en-US" altLang="zh-CN"/>
              <a:t>)</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71969999-C25A-4CC6-852B-F37956FCFF3B}" type="slidenum">
              <a:rPr lang="de-DE" altLang="zh-HK" smtClean="0"/>
              <a:pPr>
                <a:defRPr/>
              </a:pPr>
              <a:t>‹Nr.›</a:t>
            </a:fld>
            <a:endParaRPr lang="de-DE" altLang="zh-HK"/>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10 – </a:t>
            </a:r>
            <a:r>
              <a:rPr lang="zh-CN" altLang="en-US"/>
              <a:t>应对歧视</a:t>
            </a:r>
            <a:r>
              <a:rPr lang="en-US" altLang="zh-CN"/>
              <a:t>(</a:t>
            </a:r>
            <a:r>
              <a:rPr lang="zh-CN" altLang="en-US"/>
              <a:t>偏见</a:t>
            </a:r>
            <a:r>
              <a:rPr lang="en-US" altLang="zh-CN"/>
              <a:t>)</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9BF1154-1EA1-4C19-9A2E-5E2588E7CCA6}" type="slidenum">
              <a:rPr lang="de-DE" altLang="zh-HK" smtClean="0"/>
              <a:pPr>
                <a:defRPr/>
              </a:pPr>
              <a:t>‹Nr.›</a:t>
            </a:fld>
            <a:endParaRPr lang="de-DE" altLang="zh-HK"/>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2466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266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671200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739864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33501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4317287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027590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3777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594853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99274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37363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5865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10 – </a:t>
            </a:r>
            <a:r>
              <a:rPr lang="zh-CN" altLang="en-US"/>
              <a:t>应对歧视</a:t>
            </a:r>
            <a:r>
              <a:rPr lang="en-US" altLang="zh-CN"/>
              <a:t>(</a:t>
            </a:r>
            <a:r>
              <a:rPr lang="zh-CN" altLang="en-US"/>
              <a:t>偏见</a:t>
            </a:r>
            <a:r>
              <a:rPr lang="en-US" altLang="zh-CN"/>
              <a:t>)</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1EFDD158-F7F9-4F3B-9111-64751F76D569}" type="slidenum">
              <a:rPr lang="de-DE" altLang="zh-HK" smtClean="0"/>
              <a:pPr>
                <a:defRPr/>
              </a:pPr>
              <a:t>‹Nr.›</a:t>
            </a:fld>
            <a:endParaRPr lang="de-DE" altLang="zh-HK"/>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8778196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10 II –</a:t>
            </a:r>
            <a:r>
              <a:rPr lang="en-US" altLang="ja-JP" dirty="0">
                <a:latin typeface="SimHei" panose="02010609060101010101" pitchFamily="49" charset="-122"/>
                <a:ea typeface="SimHei" panose="02010609060101010101" pitchFamily="49" charset="-122"/>
              </a:rPr>
              <a:t> </a:t>
            </a:r>
            <a:r>
              <a:rPr lang="zh-CN" altLang="en-US" dirty="0">
                <a:latin typeface="SimHei" panose="02010609060101010101" pitchFamily="49" charset="-122"/>
                <a:ea typeface="SimHei" panose="02010609060101010101" pitchFamily="49" charset="-122"/>
              </a:rPr>
              <a:t>应付偏见 </a:t>
            </a:r>
            <a:r>
              <a:rPr lang="en-US" altLang="zh-CN" dirty="0">
                <a:latin typeface="SimHei" panose="02010609060101010101" pitchFamily="49" charset="-122"/>
                <a:ea typeface="SimHei" panose="02010609060101010101" pitchFamily="49" charset="-122"/>
              </a:rPr>
              <a:t>(</a:t>
            </a:r>
            <a:r>
              <a:rPr lang="zh-CN" altLang="en-US" dirty="0">
                <a:latin typeface="SimHei" panose="02010609060101010101" pitchFamily="49" charset="-122"/>
                <a:ea typeface="SimHei" panose="02010609060101010101" pitchFamily="49" charset="-122"/>
              </a:rPr>
              <a:t>污名</a:t>
            </a:r>
            <a:r>
              <a:rPr lang="en-US" altLang="zh-CN" dirty="0">
                <a:latin typeface="SimHei" panose="02010609060101010101" pitchFamily="49" charset="-122"/>
                <a:ea typeface="SimHei" panose="02010609060101010101" pitchFamily="49" charset="-122"/>
              </a:rPr>
              <a:t>)</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37775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下列的人有甚么共通点</a:t>
            </a:r>
            <a:r>
              <a:rPr lang="en-US" altLang="zh-CN" sz="3600"/>
              <a:t>?</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韦恩·格雷茨基</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Wayne Gretzky </a:t>
            </a:r>
            <a:r>
              <a:rPr lang="de-DE" altLang="zh-CN" sz="2000" dirty="0">
                <a:solidFill>
                  <a:srgbClr val="333333"/>
                </a:solidFill>
              </a:rPr>
              <a:t>(</a:t>
            </a:r>
            <a:r>
              <a:rPr lang="zh-TW" altLang="en-US" sz="2000" dirty="0">
                <a:solidFill>
                  <a:srgbClr val="333333"/>
                </a:solidFill>
              </a:rPr>
              <a:t>生于</a:t>
            </a:r>
            <a:r>
              <a:rPr lang="en-US" altLang="zh-TW" sz="2000" dirty="0">
                <a:solidFill>
                  <a:srgbClr val="333333"/>
                </a:solidFill>
              </a:rPr>
              <a:t>1961</a:t>
            </a:r>
            <a:r>
              <a:rPr lang="zh-TW" altLang="en-US" sz="2000" dirty="0">
                <a:solidFill>
                  <a:srgbClr val="333333"/>
                </a:solidFill>
              </a:rPr>
              <a:t>年</a:t>
            </a:r>
            <a:r>
              <a:rPr lang="en-US" altLang="zh-TW" sz="2000" dirty="0">
                <a:solidFill>
                  <a:srgbClr val="333333"/>
                </a:solidFill>
              </a:rPr>
              <a:t>1</a:t>
            </a:r>
            <a:r>
              <a:rPr lang="zh-TW" altLang="en-US" sz="2000" dirty="0">
                <a:solidFill>
                  <a:srgbClr val="333333"/>
                </a:solidFill>
              </a:rPr>
              <a:t>月</a:t>
            </a:r>
            <a:r>
              <a:rPr lang="en-US" altLang="zh-TW" sz="2000" dirty="0">
                <a:solidFill>
                  <a:srgbClr val="333333"/>
                </a:solidFill>
              </a:rPr>
              <a:t>26</a:t>
            </a:r>
            <a:r>
              <a:rPr lang="zh-TW" altLang="en-US" sz="2000" dirty="0">
                <a:solidFill>
                  <a:srgbClr val="333333"/>
                </a:solidFill>
              </a:rPr>
              <a:t>日</a:t>
            </a:r>
            <a:r>
              <a:rPr lang="de-DE" altLang="zh-CN"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米高·佐敦</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Michael Jordan </a:t>
            </a:r>
            <a:r>
              <a:rPr lang="de-DE" altLang="zh-CN" sz="2000" dirty="0">
                <a:solidFill>
                  <a:srgbClr val="333333"/>
                </a:solidFill>
              </a:rPr>
              <a:t>(</a:t>
            </a:r>
            <a:r>
              <a:rPr lang="zh-TW" altLang="en-US" sz="2000" dirty="0">
                <a:solidFill>
                  <a:srgbClr val="333333"/>
                </a:solidFill>
              </a:rPr>
              <a:t>生于</a:t>
            </a:r>
            <a:r>
              <a:rPr lang="en-US" altLang="zh-TW" sz="2000" dirty="0">
                <a:solidFill>
                  <a:srgbClr val="333333"/>
                </a:solidFill>
              </a:rPr>
              <a:t>1963</a:t>
            </a:r>
            <a:r>
              <a:rPr lang="zh-TW" altLang="en-US" sz="2000" dirty="0">
                <a:solidFill>
                  <a:srgbClr val="333333"/>
                </a:solidFill>
              </a:rPr>
              <a:t>年</a:t>
            </a:r>
            <a:r>
              <a:rPr lang="en-US" altLang="zh-TW" sz="2000" dirty="0">
                <a:solidFill>
                  <a:srgbClr val="333333"/>
                </a:solidFill>
              </a:rPr>
              <a:t>2</a:t>
            </a:r>
            <a:r>
              <a:rPr lang="zh-TW" altLang="en-US" sz="2000" dirty="0">
                <a:solidFill>
                  <a:srgbClr val="333333"/>
                </a:solidFill>
              </a:rPr>
              <a:t>月</a:t>
            </a:r>
            <a:r>
              <a:rPr lang="en-US" altLang="zh-TW" sz="2000" dirty="0">
                <a:solidFill>
                  <a:srgbClr val="333333"/>
                </a:solidFill>
              </a:rPr>
              <a:t>17</a:t>
            </a:r>
            <a:r>
              <a:rPr lang="zh-TW" altLang="en-US" sz="2000" dirty="0">
                <a:solidFill>
                  <a:srgbClr val="333333"/>
                </a:solidFill>
              </a:rPr>
              <a:t>日</a:t>
            </a:r>
            <a:r>
              <a:rPr lang="de-DE" altLang="zh-CN"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老虎活士</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Tiger Woods </a:t>
            </a:r>
            <a:r>
              <a:rPr lang="de-DE" altLang="zh-CN" sz="2000" dirty="0">
                <a:solidFill>
                  <a:srgbClr val="333333"/>
                </a:solidFill>
              </a:rPr>
              <a:t>(</a:t>
            </a:r>
            <a:r>
              <a:rPr lang="zh-TW" altLang="en-US" sz="2000" dirty="0">
                <a:solidFill>
                  <a:srgbClr val="333333"/>
                </a:solidFill>
              </a:rPr>
              <a:t>生于</a:t>
            </a:r>
            <a:r>
              <a:rPr lang="en-US" altLang="zh-TW" sz="2000" dirty="0">
                <a:solidFill>
                  <a:srgbClr val="333333"/>
                </a:solidFill>
              </a:rPr>
              <a:t>1975</a:t>
            </a:r>
            <a:r>
              <a:rPr lang="zh-TW" altLang="en-US" sz="2000" dirty="0">
                <a:solidFill>
                  <a:srgbClr val="333333"/>
                </a:solidFill>
              </a:rPr>
              <a:t>年</a:t>
            </a:r>
            <a:r>
              <a:rPr lang="en-US" altLang="zh-TW" sz="2000" dirty="0">
                <a:solidFill>
                  <a:srgbClr val="333333"/>
                </a:solidFill>
              </a:rPr>
              <a:t>12</a:t>
            </a:r>
            <a:r>
              <a:rPr lang="zh-TW" altLang="en-US" sz="2000" dirty="0">
                <a:solidFill>
                  <a:srgbClr val="333333"/>
                </a:solidFill>
              </a:rPr>
              <a:t>月</a:t>
            </a:r>
            <a:r>
              <a:rPr lang="en-US" altLang="zh-TW" sz="2000" dirty="0">
                <a:solidFill>
                  <a:srgbClr val="333333"/>
                </a:solidFill>
              </a:rPr>
              <a:t>30</a:t>
            </a:r>
            <a:r>
              <a:rPr lang="zh-TW" altLang="en-US" sz="2000" dirty="0">
                <a:solidFill>
                  <a:srgbClr val="333333"/>
                </a:solidFill>
              </a:rPr>
              <a:t>日</a:t>
            </a:r>
            <a:r>
              <a:rPr lang="de-DE" altLang="zh-CN"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米克·泰臣</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Mike Tyson </a:t>
            </a:r>
            <a:r>
              <a:rPr lang="de-DE" altLang="zh-CN" sz="2000" dirty="0">
                <a:solidFill>
                  <a:srgbClr val="333333"/>
                </a:solidFill>
              </a:rPr>
              <a:t>(</a:t>
            </a:r>
            <a:r>
              <a:rPr lang="zh-TW" altLang="en-US" sz="2000" dirty="0">
                <a:solidFill>
                  <a:srgbClr val="333333"/>
                </a:solidFill>
              </a:rPr>
              <a:t>生于</a:t>
            </a:r>
            <a:r>
              <a:rPr lang="en-US" altLang="zh-TW" sz="2000" dirty="0">
                <a:solidFill>
                  <a:srgbClr val="333333"/>
                </a:solidFill>
              </a:rPr>
              <a:t>1966</a:t>
            </a:r>
            <a:r>
              <a:rPr lang="zh-TW" altLang="en-US" sz="2000" dirty="0">
                <a:solidFill>
                  <a:srgbClr val="333333"/>
                </a:solidFill>
              </a:rPr>
              <a:t>年</a:t>
            </a:r>
            <a:r>
              <a:rPr lang="en-US" altLang="zh-TW" sz="2000" dirty="0">
                <a:solidFill>
                  <a:srgbClr val="333333"/>
                </a:solidFill>
              </a:rPr>
              <a:t>6</a:t>
            </a:r>
            <a:r>
              <a:rPr lang="zh-TW" altLang="en-US" sz="2000" dirty="0">
                <a:solidFill>
                  <a:srgbClr val="333333"/>
                </a:solidFill>
              </a:rPr>
              <a:t>月</a:t>
            </a:r>
            <a:r>
              <a:rPr lang="en-US" altLang="zh-TW" sz="2000" dirty="0">
                <a:solidFill>
                  <a:srgbClr val="333333"/>
                </a:solidFill>
              </a:rPr>
              <a:t>30</a:t>
            </a:r>
            <a:r>
              <a:rPr lang="zh-TW" altLang="en-US" sz="2000" dirty="0">
                <a:solidFill>
                  <a:srgbClr val="333333"/>
                </a:solidFill>
              </a:rPr>
              <a:t>日</a:t>
            </a:r>
            <a:r>
              <a:rPr lang="de-DE" altLang="zh-CN" sz="2000" dirty="0">
                <a:solidFill>
                  <a:srgbClr val="333333"/>
                </a:solidFill>
              </a:rPr>
              <a:t>)</a:t>
            </a:r>
          </a:p>
          <a:p>
            <a:pPr lvl="0" defTabSz="914400" fontAlgn="base">
              <a:lnSpc>
                <a:spcPct val="100000"/>
              </a:lnSpc>
              <a:spcBef>
                <a:spcPts val="1200"/>
              </a:spcBef>
            </a:pPr>
            <a:r>
              <a:rPr lang="de-DE" altLang="zh-CN" sz="2000" dirty="0">
                <a:solidFill>
                  <a:srgbClr val="004992"/>
                </a:solidFill>
              </a:rPr>
              <a:t>???</a:t>
            </a:r>
            <a:endParaRPr lang="en-US" sz="20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71969999-C25A-4CC6-852B-F37956FCFF3B}" type="slidenum">
              <a:rPr lang="de-DE" altLang="zh-HK" smtClean="0">
                <a:latin typeface="SimHei"/>
              </a:rPr>
              <a:pPr>
                <a:defRPr/>
              </a:pPr>
              <a:t>2</a:t>
            </a:fld>
            <a:endParaRPr lang="de-DE" altLang="zh-HK">
              <a:latin typeface="SimHei"/>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下列的人有甚么共通点</a:t>
            </a:r>
            <a:r>
              <a:rPr lang="en-US" altLang="zh-CN" sz="3600"/>
              <a:t>?</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韦恩·格雷茨基</a:t>
            </a:r>
            <a:r>
              <a:rPr lang="zh-TW" altLang="en-US" sz="2000" dirty="0">
                <a:solidFill>
                  <a:srgbClr val="333333"/>
                </a:solidFill>
              </a:rPr>
              <a:t> </a:t>
            </a:r>
            <a:r>
              <a:rPr lang="de-DE" altLang="zh-HK" sz="2000" dirty="0">
                <a:solidFill>
                  <a:srgbClr val="333333"/>
                </a:solidFill>
                <a:latin typeface="Calibri" panose="020F0502020204030204" pitchFamily="34" charset="0"/>
                <a:cs typeface="Calibri" panose="020F0502020204030204" pitchFamily="34" charset="0"/>
              </a:rPr>
              <a:t>Wayne Gretzky </a:t>
            </a:r>
            <a:r>
              <a:rPr lang="de-DE" altLang="zh-HK" sz="2000" dirty="0">
                <a:solidFill>
                  <a:srgbClr val="333333"/>
                </a:solidFill>
              </a:rPr>
              <a:t>(</a:t>
            </a:r>
            <a:r>
              <a:rPr lang="zh-TW" altLang="en-US" sz="2000" dirty="0">
                <a:solidFill>
                  <a:srgbClr val="333333"/>
                </a:solidFill>
              </a:rPr>
              <a:t>生于</a:t>
            </a:r>
            <a:r>
              <a:rPr lang="en-US" altLang="zh-TW" sz="2000" dirty="0">
                <a:solidFill>
                  <a:srgbClr val="333333"/>
                </a:solidFill>
              </a:rPr>
              <a:t>1961</a:t>
            </a:r>
            <a:r>
              <a:rPr lang="zh-TW" altLang="en-US" sz="2000" dirty="0">
                <a:solidFill>
                  <a:srgbClr val="333333"/>
                </a:solidFill>
              </a:rPr>
              <a:t>年</a:t>
            </a:r>
            <a:r>
              <a:rPr lang="en-US" altLang="zh-TW" sz="2000" dirty="0">
                <a:solidFill>
                  <a:srgbClr val="333333"/>
                </a:solidFill>
              </a:rPr>
              <a:t>1</a:t>
            </a:r>
            <a:r>
              <a:rPr lang="zh-TW" altLang="en-US" sz="2000" dirty="0">
                <a:solidFill>
                  <a:srgbClr val="333333"/>
                </a:solidFill>
              </a:rPr>
              <a:t>月</a:t>
            </a:r>
            <a:r>
              <a:rPr lang="en-US" altLang="zh-TW" sz="2000" dirty="0">
                <a:solidFill>
                  <a:srgbClr val="333333"/>
                </a:solidFill>
              </a:rPr>
              <a:t>26</a:t>
            </a:r>
            <a:r>
              <a:rPr lang="zh-TW" altLang="en-US" sz="2000" dirty="0">
                <a:solidFill>
                  <a:srgbClr val="333333"/>
                </a:solidFill>
              </a:rPr>
              <a:t>日</a:t>
            </a:r>
            <a:r>
              <a:rPr lang="de-DE" altLang="zh-HK"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米高·佐敦</a:t>
            </a:r>
            <a:r>
              <a:rPr lang="zh-TW" altLang="en-US" sz="2000" dirty="0">
                <a:solidFill>
                  <a:srgbClr val="333333"/>
                </a:solidFill>
              </a:rPr>
              <a:t> </a:t>
            </a:r>
            <a:r>
              <a:rPr lang="de-DE" altLang="zh-HK" sz="2000" dirty="0">
                <a:solidFill>
                  <a:srgbClr val="333333"/>
                </a:solidFill>
                <a:latin typeface="Calibri" panose="020F0502020204030204" pitchFamily="34" charset="0"/>
                <a:cs typeface="Calibri" panose="020F0502020204030204" pitchFamily="34" charset="0"/>
              </a:rPr>
              <a:t>Michael Jordan </a:t>
            </a:r>
            <a:r>
              <a:rPr lang="de-DE" altLang="zh-HK" sz="2000" dirty="0">
                <a:solidFill>
                  <a:srgbClr val="333333"/>
                </a:solidFill>
              </a:rPr>
              <a:t>(</a:t>
            </a:r>
            <a:r>
              <a:rPr lang="zh-TW" altLang="en-US" sz="2000" dirty="0">
                <a:solidFill>
                  <a:srgbClr val="333333"/>
                </a:solidFill>
              </a:rPr>
              <a:t>生于</a:t>
            </a:r>
            <a:r>
              <a:rPr lang="en-US" altLang="zh-TW" sz="2000" dirty="0">
                <a:solidFill>
                  <a:srgbClr val="333333"/>
                </a:solidFill>
              </a:rPr>
              <a:t>1963</a:t>
            </a:r>
            <a:r>
              <a:rPr lang="zh-TW" altLang="en-US" sz="2000" dirty="0">
                <a:solidFill>
                  <a:srgbClr val="333333"/>
                </a:solidFill>
              </a:rPr>
              <a:t>年</a:t>
            </a:r>
            <a:r>
              <a:rPr lang="en-US" altLang="zh-TW" sz="2000" dirty="0">
                <a:solidFill>
                  <a:srgbClr val="333333"/>
                </a:solidFill>
              </a:rPr>
              <a:t>2</a:t>
            </a:r>
            <a:r>
              <a:rPr lang="zh-TW" altLang="en-US" sz="2000" dirty="0">
                <a:solidFill>
                  <a:srgbClr val="333333"/>
                </a:solidFill>
              </a:rPr>
              <a:t>月</a:t>
            </a:r>
            <a:r>
              <a:rPr lang="en-US" altLang="zh-TW" sz="2000" dirty="0">
                <a:solidFill>
                  <a:srgbClr val="333333"/>
                </a:solidFill>
              </a:rPr>
              <a:t>17</a:t>
            </a:r>
            <a:r>
              <a:rPr lang="zh-TW" altLang="en-US" sz="2000" dirty="0">
                <a:solidFill>
                  <a:srgbClr val="333333"/>
                </a:solidFill>
              </a:rPr>
              <a:t>日</a:t>
            </a:r>
            <a:r>
              <a:rPr lang="de-DE" altLang="zh-HK"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老虎活士</a:t>
            </a:r>
            <a:r>
              <a:rPr lang="zh-TW" altLang="en-US" sz="2000" dirty="0">
                <a:solidFill>
                  <a:srgbClr val="333333"/>
                </a:solidFill>
              </a:rPr>
              <a:t> </a:t>
            </a:r>
            <a:r>
              <a:rPr lang="de-DE" altLang="zh-HK" sz="2000" dirty="0">
                <a:solidFill>
                  <a:srgbClr val="333333"/>
                </a:solidFill>
                <a:latin typeface="Calibri" panose="020F0502020204030204" pitchFamily="34" charset="0"/>
                <a:cs typeface="Calibri" panose="020F0502020204030204" pitchFamily="34" charset="0"/>
              </a:rPr>
              <a:t>Tiger Woods </a:t>
            </a:r>
            <a:r>
              <a:rPr lang="de-DE" altLang="zh-HK" sz="2000" dirty="0">
                <a:solidFill>
                  <a:srgbClr val="333333"/>
                </a:solidFill>
              </a:rPr>
              <a:t>(</a:t>
            </a:r>
            <a:r>
              <a:rPr lang="zh-TW" altLang="en-US" sz="2000" dirty="0">
                <a:solidFill>
                  <a:srgbClr val="333333"/>
                </a:solidFill>
              </a:rPr>
              <a:t>生于</a:t>
            </a:r>
            <a:r>
              <a:rPr lang="en-US" altLang="zh-TW" sz="2000" dirty="0">
                <a:solidFill>
                  <a:srgbClr val="333333"/>
                </a:solidFill>
              </a:rPr>
              <a:t>1975</a:t>
            </a:r>
            <a:r>
              <a:rPr lang="zh-TW" altLang="en-US" sz="2000" dirty="0">
                <a:solidFill>
                  <a:srgbClr val="333333"/>
                </a:solidFill>
              </a:rPr>
              <a:t>年</a:t>
            </a:r>
            <a:r>
              <a:rPr lang="en-US" altLang="zh-TW" sz="2000" dirty="0">
                <a:solidFill>
                  <a:srgbClr val="333333"/>
                </a:solidFill>
              </a:rPr>
              <a:t>12</a:t>
            </a:r>
            <a:r>
              <a:rPr lang="zh-TW" altLang="en-US" sz="2000" dirty="0">
                <a:solidFill>
                  <a:srgbClr val="333333"/>
                </a:solidFill>
              </a:rPr>
              <a:t>月</a:t>
            </a:r>
            <a:r>
              <a:rPr lang="en-US" altLang="zh-TW" sz="2000" dirty="0">
                <a:solidFill>
                  <a:srgbClr val="333333"/>
                </a:solidFill>
              </a:rPr>
              <a:t>30</a:t>
            </a:r>
            <a:r>
              <a:rPr lang="zh-TW" altLang="en-US" sz="2000" dirty="0">
                <a:solidFill>
                  <a:srgbClr val="333333"/>
                </a:solidFill>
              </a:rPr>
              <a:t>日</a:t>
            </a:r>
            <a:r>
              <a:rPr lang="de-DE" altLang="zh-HK"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米克·泰臣</a:t>
            </a:r>
            <a:r>
              <a:rPr lang="zh-TW" altLang="en-US" sz="2000" dirty="0">
                <a:solidFill>
                  <a:srgbClr val="333333"/>
                </a:solidFill>
              </a:rPr>
              <a:t> </a:t>
            </a:r>
            <a:r>
              <a:rPr lang="de-DE" altLang="zh-HK" sz="2000" dirty="0">
                <a:solidFill>
                  <a:srgbClr val="333333"/>
                </a:solidFill>
                <a:latin typeface="Calibri" panose="020F0502020204030204" pitchFamily="34" charset="0"/>
                <a:cs typeface="Calibri" panose="020F0502020204030204" pitchFamily="34" charset="0"/>
              </a:rPr>
              <a:t>Mike Tyson </a:t>
            </a:r>
            <a:r>
              <a:rPr lang="de-DE" altLang="zh-HK" sz="2000" dirty="0">
                <a:solidFill>
                  <a:srgbClr val="333333"/>
                </a:solidFill>
              </a:rPr>
              <a:t>(</a:t>
            </a:r>
            <a:r>
              <a:rPr lang="zh-TW" altLang="en-US" sz="2000" dirty="0">
                <a:solidFill>
                  <a:srgbClr val="333333"/>
                </a:solidFill>
              </a:rPr>
              <a:t>生于</a:t>
            </a:r>
            <a:r>
              <a:rPr lang="en-US" altLang="zh-TW" sz="2000" dirty="0">
                <a:solidFill>
                  <a:srgbClr val="333333"/>
                </a:solidFill>
              </a:rPr>
              <a:t>1966</a:t>
            </a:r>
            <a:r>
              <a:rPr lang="zh-TW" altLang="en-US" sz="2000" dirty="0">
                <a:solidFill>
                  <a:srgbClr val="333333"/>
                </a:solidFill>
              </a:rPr>
              <a:t>年</a:t>
            </a:r>
            <a:r>
              <a:rPr lang="en-US" altLang="zh-TW" sz="2000" dirty="0">
                <a:solidFill>
                  <a:srgbClr val="333333"/>
                </a:solidFill>
              </a:rPr>
              <a:t>6</a:t>
            </a:r>
            <a:r>
              <a:rPr lang="zh-TW" altLang="en-US" sz="2000" dirty="0">
                <a:solidFill>
                  <a:srgbClr val="333333"/>
                </a:solidFill>
              </a:rPr>
              <a:t>月</a:t>
            </a:r>
            <a:r>
              <a:rPr lang="en-US" altLang="zh-TW" sz="2000" dirty="0">
                <a:solidFill>
                  <a:srgbClr val="333333"/>
                </a:solidFill>
              </a:rPr>
              <a:t>30</a:t>
            </a:r>
            <a:r>
              <a:rPr lang="zh-TW" altLang="en-US" sz="2000" dirty="0">
                <a:solidFill>
                  <a:srgbClr val="333333"/>
                </a:solidFill>
              </a:rPr>
              <a:t>日</a:t>
            </a:r>
            <a:r>
              <a:rPr lang="de-DE" altLang="zh-HK" sz="2000" dirty="0">
                <a:solidFill>
                  <a:srgbClr val="333333"/>
                </a:solidFill>
              </a:rPr>
              <a:t>)</a:t>
            </a:r>
          </a:p>
          <a:p>
            <a:pPr lvl="0" defTabSz="914400" fontAlgn="base">
              <a:lnSpc>
                <a:spcPct val="100000"/>
              </a:lnSpc>
              <a:spcBef>
                <a:spcPts val="1200"/>
              </a:spcBef>
            </a:pPr>
            <a:r>
              <a:rPr lang="zh-TW" altLang="en-US" sz="2000">
                <a:solidFill>
                  <a:srgbClr val="004992"/>
                </a:solidFill>
              </a:rPr>
              <a:t>男人，北</a:t>
            </a:r>
            <a:r>
              <a:rPr lang="zh-TW" altLang="en-US" sz="2000" dirty="0">
                <a:solidFill>
                  <a:srgbClr val="004992"/>
                </a:solidFill>
              </a:rPr>
              <a:t>美</a:t>
            </a:r>
            <a:r>
              <a:rPr lang="zh-TW" altLang="en-US" sz="2000">
                <a:solidFill>
                  <a:srgbClr val="004992"/>
                </a:solidFill>
              </a:rPr>
              <a:t>洲人，著</a:t>
            </a:r>
            <a:r>
              <a:rPr lang="zh-TW" altLang="en-US" sz="2000" dirty="0">
                <a:solidFill>
                  <a:srgbClr val="004992"/>
                </a:solidFill>
              </a:rPr>
              <a:t>名运</a:t>
            </a:r>
            <a:r>
              <a:rPr lang="zh-TW" altLang="en-US" sz="2000">
                <a:solidFill>
                  <a:srgbClr val="004992"/>
                </a:solidFill>
              </a:rPr>
              <a:t>动员，</a:t>
            </a:r>
            <a:endParaRPr lang="zh-HK" altLang="en-US" sz="2000" dirty="0">
              <a:solidFill>
                <a:srgbClr val="004992"/>
              </a:solidFill>
            </a:endParaRPr>
          </a:p>
          <a:p>
            <a:pPr lvl="0" defTabSz="914400" fontAlgn="base">
              <a:lnSpc>
                <a:spcPct val="100000"/>
              </a:lnSpc>
              <a:spcBef>
                <a:spcPts val="1200"/>
              </a:spcBef>
            </a:pPr>
            <a:r>
              <a:rPr lang="zh-TW" altLang="en-US" sz="2000" dirty="0">
                <a:solidFill>
                  <a:srgbClr val="004992"/>
                </a:solidFill>
              </a:rPr>
              <a:t>仍然健在</a:t>
            </a:r>
            <a:r>
              <a:rPr lang="en-US" altLang="zh-TW"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71969999-C25A-4CC6-852B-F37956FCFF3B}" type="slidenum">
              <a:rPr lang="de-DE" altLang="zh-HK" smtClean="0">
                <a:latin typeface="SimHei"/>
              </a:rPr>
              <a:pPr>
                <a:defRPr/>
              </a:pPr>
              <a:t>3</a:t>
            </a:fld>
            <a:endParaRPr lang="de-DE" altLang="zh-HK">
              <a:latin typeface="SimHei"/>
            </a:endParaRPr>
          </a:p>
        </p:txBody>
      </p:sp>
      <p:pic>
        <p:nvPicPr>
          <p:cNvPr id="10"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1"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下列的人有甚么共通点</a:t>
            </a:r>
            <a:r>
              <a:rPr lang="en-US" altLang="zh-CN" sz="3600"/>
              <a:t>?</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杜斯托也夫斯基</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Fyodor Dostoyevsky </a:t>
            </a:r>
            <a:r>
              <a:rPr lang="de-DE" altLang="zh-CN"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海明威</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Ernest Hemingway </a:t>
            </a:r>
            <a:r>
              <a:rPr lang="de-DE" altLang="zh-CN"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荷尔德林</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Friedrich Hölderlin </a:t>
            </a:r>
            <a:r>
              <a:rPr lang="de-DE" altLang="zh-CN" sz="2000" dirty="0">
                <a:solidFill>
                  <a:srgbClr val="333333"/>
                </a:solidFill>
              </a:rPr>
              <a:t>(1770-1843)</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狄更斯</a:t>
            </a:r>
            <a:r>
              <a:rPr lang="zh-TW" altLang="en-US" sz="2000" b="1"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Charles Dickens </a:t>
            </a:r>
            <a:r>
              <a:rPr lang="de-DE" altLang="zh-CN" sz="2000" dirty="0">
                <a:solidFill>
                  <a:srgbClr val="333333"/>
                </a:solidFill>
              </a:rPr>
              <a:t>(1812-1870)</a:t>
            </a:r>
          </a:p>
          <a:p>
            <a:pPr lvl="0" defTabSz="914400" fontAlgn="base">
              <a:lnSpc>
                <a:spcPct val="100000"/>
              </a:lnSpc>
              <a:spcBef>
                <a:spcPts val="1200"/>
              </a:spcBef>
            </a:pPr>
            <a:r>
              <a:rPr lang="en-US" altLang="zh-TW" sz="2000" dirty="0">
                <a:solidFill>
                  <a:srgbClr val="004992"/>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71969999-C25A-4CC6-852B-F37956FCFF3B}" type="slidenum">
              <a:rPr lang="de-DE" altLang="zh-HK" smtClean="0">
                <a:latin typeface="SimHei"/>
              </a:rPr>
              <a:pPr>
                <a:defRPr/>
              </a:pPr>
              <a:t>4</a:t>
            </a:fld>
            <a:endParaRPr lang="de-DE" altLang="zh-HK">
              <a:latin typeface="SimHei"/>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下列的人有甚么共通点</a:t>
            </a:r>
            <a:r>
              <a:rPr lang="en-US" altLang="zh-CN" sz="3600"/>
              <a:t>?</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杜斯托也夫斯基</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Fyodor Dostoyevsky </a:t>
            </a:r>
            <a:r>
              <a:rPr lang="de-DE" altLang="zh-CN"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海明威</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Ernest Hemingway </a:t>
            </a:r>
            <a:r>
              <a:rPr lang="de-DE" altLang="zh-CN"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荷尔德林</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Friedrich Hölderlin </a:t>
            </a:r>
            <a:r>
              <a:rPr lang="de-DE" altLang="zh-CN" sz="2000" dirty="0">
                <a:solidFill>
                  <a:srgbClr val="333333"/>
                </a:solidFill>
              </a:rPr>
              <a:t>(1770-1843)</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狄更斯</a:t>
            </a:r>
            <a:r>
              <a:rPr lang="zh-TW" altLang="en-US" sz="2000" b="1"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Charles Dickens </a:t>
            </a:r>
            <a:r>
              <a:rPr lang="de-DE" altLang="zh-CN" sz="2000" dirty="0">
                <a:solidFill>
                  <a:srgbClr val="333333"/>
                </a:solidFill>
              </a:rPr>
              <a:t>(1812-1870)</a:t>
            </a:r>
          </a:p>
          <a:p>
            <a:pPr lvl="0" defTabSz="914400" fontAlgn="base">
              <a:lnSpc>
                <a:spcPct val="100000"/>
              </a:lnSpc>
              <a:spcBef>
                <a:spcPts val="1200"/>
              </a:spcBef>
            </a:pPr>
            <a:r>
              <a:rPr lang="zh-TW" altLang="en-US" sz="2000">
                <a:solidFill>
                  <a:srgbClr val="004992"/>
                </a:solidFill>
              </a:rPr>
              <a:t>男人，已</a:t>
            </a:r>
            <a:r>
              <a:rPr lang="zh-TW" altLang="en-US" sz="2000" dirty="0">
                <a:solidFill>
                  <a:srgbClr val="004992"/>
                </a:solidFill>
              </a:rPr>
              <a:t>故及最重要</a:t>
            </a:r>
            <a:r>
              <a:rPr lang="en-US" altLang="zh-TW" sz="2000" dirty="0">
                <a:solidFill>
                  <a:srgbClr val="004992"/>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71969999-C25A-4CC6-852B-F37956FCFF3B}" type="slidenum">
              <a:rPr lang="de-DE" altLang="zh-HK" smtClean="0">
                <a:latin typeface="SimHei"/>
              </a:rPr>
              <a:pPr>
                <a:defRPr/>
              </a:pPr>
              <a:t>5</a:t>
            </a:fld>
            <a:endParaRPr lang="de-DE" altLang="zh-HK">
              <a:latin typeface="SimHei"/>
            </a:endParaRPr>
          </a:p>
        </p:txBody>
      </p:sp>
    </p:spTree>
    <p:extLst>
      <p:ext uri="{BB962C8B-B14F-4D97-AF65-F5344CB8AC3E}">
        <p14:creationId xmlns:p14="http://schemas.microsoft.com/office/powerpoint/2010/main" val="390037892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下列的人有甚么共通点</a:t>
            </a:r>
            <a:r>
              <a:rPr lang="en-US" altLang="zh-CN" sz="3600"/>
              <a:t>?</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杜斯托也夫斯基</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Fyodor Dostoyevsky </a:t>
            </a:r>
            <a:r>
              <a:rPr lang="de-DE" altLang="zh-CN"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海明威</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Ernest Hemingway </a:t>
            </a:r>
            <a:r>
              <a:rPr lang="de-DE" altLang="zh-CN"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荷尔德林</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Friedrich Hölderlin </a:t>
            </a:r>
            <a:r>
              <a:rPr lang="de-DE" altLang="zh-CN" sz="2000" dirty="0">
                <a:solidFill>
                  <a:srgbClr val="333333"/>
                </a:solidFill>
              </a:rPr>
              <a:t>(1770-1843)</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狄更斯</a:t>
            </a:r>
            <a:r>
              <a:rPr lang="zh-TW" altLang="en-US" sz="2000" b="1"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Charles Dickens </a:t>
            </a:r>
            <a:r>
              <a:rPr lang="de-DE" altLang="zh-CN" sz="2000" dirty="0">
                <a:solidFill>
                  <a:srgbClr val="333333"/>
                </a:solidFill>
              </a:rPr>
              <a:t>(1812-1870)</a:t>
            </a:r>
          </a:p>
          <a:p>
            <a:pPr lvl="0" defTabSz="914400" fontAlgn="base">
              <a:lnSpc>
                <a:spcPct val="100000"/>
              </a:lnSpc>
              <a:spcBef>
                <a:spcPts val="1200"/>
              </a:spcBef>
            </a:pPr>
            <a:r>
              <a:rPr lang="zh-TW" altLang="en-US" sz="2000">
                <a:solidFill>
                  <a:srgbClr val="004992"/>
                </a:solidFill>
              </a:rPr>
              <a:t>男人，已</a:t>
            </a:r>
            <a:r>
              <a:rPr lang="zh-TW" altLang="en-US" sz="2000" dirty="0">
                <a:solidFill>
                  <a:srgbClr val="004992"/>
                </a:solidFill>
              </a:rPr>
              <a:t>故及最重要</a:t>
            </a:r>
            <a:r>
              <a:rPr lang="en-US" altLang="zh-TW" sz="2000" dirty="0">
                <a:solidFill>
                  <a:srgbClr val="004992"/>
                </a:solidFill>
              </a:rPr>
              <a:t>…</a:t>
            </a:r>
          </a:p>
          <a:p>
            <a:pPr lvl="0" defTabSz="914400" fontAlgn="base">
              <a:lnSpc>
                <a:spcPct val="100000"/>
              </a:lnSpc>
              <a:spcBef>
                <a:spcPts val="1200"/>
              </a:spcBef>
            </a:pPr>
            <a:r>
              <a:rPr lang="zh-TW" altLang="en-US" sz="2000" dirty="0">
                <a:solidFill>
                  <a:srgbClr val="004992"/>
                </a:solidFill>
              </a:rPr>
              <a:t>他们都是著名作家！</a:t>
            </a:r>
            <a:endParaRPr lang="de-DE" altLang="zh-HK" sz="20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71969999-C25A-4CC6-852B-F37956FCFF3B}" type="slidenum">
              <a:rPr lang="de-DE" altLang="zh-HK" smtClean="0">
                <a:latin typeface="SimHei"/>
              </a:rPr>
              <a:pPr>
                <a:defRPr/>
              </a:pPr>
              <a:t>6</a:t>
            </a:fld>
            <a:endParaRPr lang="de-DE" altLang="zh-HK">
              <a:latin typeface="SimHei"/>
            </a:endParaRPr>
          </a:p>
        </p:txBody>
      </p:sp>
      <p:pic>
        <p:nvPicPr>
          <p:cNvPr id="7"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4707" y="2203704"/>
            <a:ext cx="5303520" cy="3977640"/>
          </a:xfrm>
          <a:prstGeom prst="rect">
            <a:avLst/>
          </a:prstGeom>
          <a:noFill/>
          <a:ln>
            <a:noFill/>
          </a:ln>
        </p:spPr>
      </p:pic>
    </p:spTree>
    <p:extLst>
      <p:ext uri="{BB962C8B-B14F-4D97-AF65-F5344CB8AC3E}">
        <p14:creationId xmlns:p14="http://schemas.microsoft.com/office/powerpoint/2010/main" val="371928639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下列的人有甚么共通点</a:t>
            </a:r>
            <a:r>
              <a:rPr lang="en-US" altLang="zh-CN" sz="3600"/>
              <a:t>?</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杜斯托也夫斯基</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Fyodor Dostoyevsky </a:t>
            </a:r>
            <a:r>
              <a:rPr lang="de-DE" altLang="zh-CN"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海明威</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Ernest Hemingway </a:t>
            </a:r>
            <a:r>
              <a:rPr lang="de-DE" altLang="zh-CN"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荷尔德林</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Friedrich Hölderlin </a:t>
            </a:r>
            <a:r>
              <a:rPr lang="de-DE" altLang="zh-CN" sz="2000" dirty="0">
                <a:solidFill>
                  <a:srgbClr val="333333"/>
                </a:solidFill>
              </a:rPr>
              <a:t>(1770-1843)</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狄更斯</a:t>
            </a:r>
            <a:r>
              <a:rPr lang="zh-TW" altLang="en-US" sz="2000" b="1"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Charles Dickens </a:t>
            </a:r>
            <a:r>
              <a:rPr lang="de-DE" altLang="zh-CN" sz="2000" dirty="0">
                <a:solidFill>
                  <a:srgbClr val="333333"/>
                </a:solidFill>
              </a:rPr>
              <a:t>(1812-1870)</a:t>
            </a:r>
          </a:p>
          <a:p>
            <a:pPr lvl="0" defTabSz="914400" fontAlgn="base">
              <a:lnSpc>
                <a:spcPct val="100000"/>
              </a:lnSpc>
              <a:spcBef>
                <a:spcPts val="1200"/>
              </a:spcBef>
            </a:pPr>
            <a:r>
              <a:rPr lang="zh-TW" altLang="en-US" sz="2000">
                <a:solidFill>
                  <a:srgbClr val="004992"/>
                </a:solidFill>
              </a:rPr>
              <a:t>男人，已</a:t>
            </a:r>
            <a:r>
              <a:rPr lang="zh-TW" altLang="en-US" sz="2000" dirty="0">
                <a:solidFill>
                  <a:srgbClr val="004992"/>
                </a:solidFill>
              </a:rPr>
              <a:t>故及最重要</a:t>
            </a:r>
            <a:r>
              <a:rPr lang="en-US" altLang="zh-TW" sz="2000" dirty="0">
                <a:solidFill>
                  <a:srgbClr val="004992"/>
                </a:solidFill>
              </a:rPr>
              <a:t>…</a:t>
            </a:r>
          </a:p>
          <a:p>
            <a:pPr lvl="0" defTabSz="914400" fontAlgn="base">
              <a:lnSpc>
                <a:spcPct val="100000"/>
              </a:lnSpc>
              <a:spcBef>
                <a:spcPts val="1200"/>
              </a:spcBef>
            </a:pPr>
            <a:r>
              <a:rPr lang="zh-TW" altLang="en-US" sz="2000" dirty="0">
                <a:solidFill>
                  <a:srgbClr val="004992"/>
                </a:solidFill>
              </a:rPr>
              <a:t>他们都是著名作家！</a:t>
            </a:r>
            <a:endParaRPr lang="de-DE" altLang="zh-HK" sz="2000" dirty="0">
              <a:solidFill>
                <a:srgbClr val="004992"/>
              </a:solidFill>
            </a:endParaRPr>
          </a:p>
          <a:p>
            <a:pPr lvl="0" defTabSz="914400" fontAlgn="base">
              <a:lnSpc>
                <a:spcPct val="100000"/>
              </a:lnSpc>
              <a:spcBef>
                <a:spcPts val="1200"/>
              </a:spcBef>
            </a:pPr>
            <a:r>
              <a:rPr lang="zh-TW" altLang="en-US" sz="2000" dirty="0">
                <a:solidFill>
                  <a:srgbClr val="004992"/>
                </a:solidFill>
              </a:rPr>
              <a:t>还有？</a:t>
            </a:r>
            <a:endParaRPr lang="zh-HK" alt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71969999-C25A-4CC6-852B-F37956FCFF3B}" type="slidenum">
              <a:rPr lang="de-DE" altLang="zh-HK" smtClean="0">
                <a:latin typeface="SimHei"/>
              </a:rPr>
              <a:pPr>
                <a:defRPr/>
              </a:pPr>
              <a:t>7</a:t>
            </a:fld>
            <a:endParaRPr lang="de-DE" altLang="zh-HK">
              <a:latin typeface="SimHei"/>
            </a:endParaRPr>
          </a:p>
        </p:txBody>
      </p:sp>
      <p:pic>
        <p:nvPicPr>
          <p:cNvPr id="7"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4707" y="2203704"/>
            <a:ext cx="5303520" cy="3977640"/>
          </a:xfrm>
          <a:prstGeom prst="rect">
            <a:avLst/>
          </a:prstGeom>
          <a:noFill/>
          <a:ln>
            <a:noFill/>
          </a:ln>
        </p:spPr>
      </p:pic>
    </p:spTree>
    <p:extLst>
      <p:ext uri="{BB962C8B-B14F-4D97-AF65-F5344CB8AC3E}">
        <p14:creationId xmlns:p14="http://schemas.microsoft.com/office/powerpoint/2010/main" val="232280323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下列的人有甚么共通点</a:t>
            </a:r>
            <a:r>
              <a:rPr lang="en-US" altLang="zh-CN" sz="3600"/>
              <a:t>?</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杜斯托也夫斯基</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Fyodor Dostoyevsky </a:t>
            </a:r>
            <a:r>
              <a:rPr lang="de-DE" altLang="zh-CN"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海明威</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Ernest Hemingway </a:t>
            </a:r>
            <a:r>
              <a:rPr lang="de-DE" altLang="zh-CN"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荷尔德林</a:t>
            </a:r>
            <a:r>
              <a:rPr lang="zh-TW" altLang="en-US" sz="2000"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Friedrich Hölderlin </a:t>
            </a:r>
            <a:r>
              <a:rPr lang="de-DE" altLang="zh-CN" sz="2000" dirty="0">
                <a:solidFill>
                  <a:srgbClr val="333333"/>
                </a:solidFill>
              </a:rPr>
              <a:t>(1770-1843)</a:t>
            </a:r>
          </a:p>
          <a:p>
            <a:pPr marL="342900" lvl="0" indent="-342900" defTabSz="914400" fontAlgn="base">
              <a:lnSpc>
                <a:spcPct val="100000"/>
              </a:lnSpc>
              <a:spcBef>
                <a:spcPts val="1200"/>
              </a:spcBef>
              <a:buClr>
                <a:srgbClr val="333333"/>
              </a:buClr>
              <a:buFont typeface="WingDings"/>
              <a:buChar char=""/>
            </a:pPr>
            <a:r>
              <a:rPr lang="zh-HK" altLang="zh-HK" sz="2000" dirty="0">
                <a:solidFill>
                  <a:srgbClr val="333333"/>
                </a:solidFill>
              </a:rPr>
              <a:t>狄更斯</a:t>
            </a:r>
            <a:r>
              <a:rPr lang="zh-TW" altLang="en-US" sz="2000" b="1" dirty="0">
                <a:solidFill>
                  <a:srgbClr val="333333"/>
                </a:solidFill>
              </a:rPr>
              <a:t> </a:t>
            </a:r>
            <a:r>
              <a:rPr lang="de-DE" altLang="zh-CN" sz="2000" dirty="0">
                <a:solidFill>
                  <a:srgbClr val="333333"/>
                </a:solidFill>
                <a:latin typeface="Calibri" panose="020F0502020204030204" pitchFamily="34" charset="0"/>
                <a:cs typeface="Calibri" panose="020F0502020204030204" pitchFamily="34" charset="0"/>
              </a:rPr>
              <a:t>Charles Dickens </a:t>
            </a:r>
            <a:r>
              <a:rPr lang="de-DE" altLang="zh-CN" sz="2000" dirty="0">
                <a:solidFill>
                  <a:srgbClr val="333333"/>
                </a:solidFill>
              </a:rPr>
              <a:t>(1812-1870)</a:t>
            </a:r>
          </a:p>
          <a:p>
            <a:pPr lvl="0" defTabSz="914400" fontAlgn="base">
              <a:lnSpc>
                <a:spcPct val="100000"/>
              </a:lnSpc>
              <a:spcBef>
                <a:spcPts val="1200"/>
              </a:spcBef>
            </a:pPr>
            <a:r>
              <a:rPr lang="zh-TW" altLang="en-US" sz="2000">
                <a:solidFill>
                  <a:srgbClr val="004992"/>
                </a:solidFill>
              </a:rPr>
              <a:t>男人，已</a:t>
            </a:r>
            <a:r>
              <a:rPr lang="zh-TW" altLang="en-US" sz="2000" dirty="0">
                <a:solidFill>
                  <a:srgbClr val="004992"/>
                </a:solidFill>
              </a:rPr>
              <a:t>故及最重要</a:t>
            </a:r>
            <a:r>
              <a:rPr lang="en-US" altLang="zh-TW" sz="2000" dirty="0">
                <a:solidFill>
                  <a:srgbClr val="004992"/>
                </a:solidFill>
              </a:rPr>
              <a:t>…</a:t>
            </a:r>
          </a:p>
          <a:p>
            <a:pPr lvl="0" defTabSz="914400" fontAlgn="base">
              <a:lnSpc>
                <a:spcPct val="100000"/>
              </a:lnSpc>
              <a:spcBef>
                <a:spcPts val="1200"/>
              </a:spcBef>
            </a:pPr>
            <a:r>
              <a:rPr lang="zh-TW" altLang="en-US" sz="2000" dirty="0">
                <a:solidFill>
                  <a:srgbClr val="004992"/>
                </a:solidFill>
              </a:rPr>
              <a:t>他们都是著名作家！</a:t>
            </a:r>
            <a:endParaRPr lang="de-DE" altLang="zh-HK" sz="2000" dirty="0">
              <a:solidFill>
                <a:srgbClr val="004992"/>
              </a:solidFill>
            </a:endParaRPr>
          </a:p>
          <a:p>
            <a:pPr lvl="0" defTabSz="914400" fontAlgn="base">
              <a:lnSpc>
                <a:spcPct val="100000"/>
              </a:lnSpc>
              <a:spcBef>
                <a:spcPts val="1200"/>
              </a:spcBef>
            </a:pPr>
            <a:r>
              <a:rPr lang="zh-TW" altLang="en-US" sz="2000" dirty="0">
                <a:solidFill>
                  <a:srgbClr val="004992"/>
                </a:solidFill>
              </a:rPr>
              <a:t>还有？</a:t>
            </a:r>
            <a:endParaRPr lang="zh-HK" altLang="de-DE" sz="2000" dirty="0">
              <a:solidFill>
                <a:srgbClr val="004992"/>
              </a:solidFill>
            </a:endParaRPr>
          </a:p>
          <a:p>
            <a:pPr lvl="0" defTabSz="914400" fontAlgn="base">
              <a:lnSpc>
                <a:spcPct val="100000"/>
              </a:lnSpc>
              <a:spcBef>
                <a:spcPts val="1200"/>
              </a:spcBef>
            </a:pPr>
            <a:r>
              <a:rPr lang="zh-TW" altLang="en-US" sz="2000" dirty="0">
                <a:solidFill>
                  <a:srgbClr val="004992"/>
                </a:solidFill>
              </a:rPr>
              <a:t>以上的作家都曾被诊断为精神病患者，其中二人</a:t>
            </a:r>
            <a:br>
              <a:rPr lang="en-US" altLang="zh-TW" sz="2000" dirty="0">
                <a:solidFill>
                  <a:srgbClr val="004992"/>
                </a:solidFill>
              </a:rPr>
            </a:br>
            <a:r>
              <a:rPr lang="zh-TW" altLang="en-US" sz="2000" dirty="0">
                <a:solidFill>
                  <a:srgbClr val="004992"/>
                </a:solidFill>
              </a:rPr>
              <a:t>有思觉失调的征状。</a:t>
            </a:r>
            <a:endParaRPr lang="en-US" sz="20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71969999-C25A-4CC6-852B-F37956FCFF3B}" type="slidenum">
              <a:rPr lang="de-DE" altLang="zh-HK" smtClean="0">
                <a:latin typeface="SimHei"/>
              </a:rPr>
              <a:pPr>
                <a:defRPr/>
              </a:pPr>
              <a:t>8</a:t>
            </a:fld>
            <a:endParaRPr lang="de-DE" altLang="zh-HK">
              <a:latin typeface="SimHei"/>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4707" y="2203704"/>
            <a:ext cx="5303520" cy="3977640"/>
          </a:xfrm>
          <a:prstGeom prst="rect">
            <a:avLst/>
          </a:prstGeom>
          <a:noFill/>
          <a:ln>
            <a:noFill/>
          </a:ln>
        </p:spPr>
      </p:pic>
    </p:spTree>
    <p:extLst>
      <p:ext uri="{BB962C8B-B14F-4D97-AF65-F5344CB8AC3E}">
        <p14:creationId xmlns:p14="http://schemas.microsoft.com/office/powerpoint/2010/main" val="244791365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著名 </a:t>
            </a:r>
            <a:r>
              <a:rPr lang="en-US" altLang="zh-TW" sz="3600"/>
              <a:t>= </a:t>
            </a:r>
            <a:r>
              <a:rPr lang="zh-TW" altLang="en-US" sz="3600"/>
              <a:t>完美</a:t>
            </a:r>
            <a:r>
              <a:rPr lang="en-US" altLang="zh-TW" sz="3600"/>
              <a:t>?</a:t>
            </a:r>
            <a:endParaRPr lang="de-DE" altLang="zh-CN" sz="360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9</a:t>
            </a:fld>
            <a:endParaRPr lang="de-DE" altLang="zh-HK">
              <a:latin typeface="SimHei"/>
            </a:endParaRPr>
          </a:p>
        </p:txBody>
      </p:sp>
      <p:graphicFrame>
        <p:nvGraphicFramePr>
          <p:cNvPr id="6" name="Group 41"/>
          <p:cNvGraphicFramePr>
            <a:graphicFrameLocks/>
          </p:cNvGraphicFramePr>
          <p:nvPr>
            <p:extLst>
              <p:ext uri="{D42A27DB-BD31-4B8C-83A1-F6EECF244321}">
                <p14:modId xmlns:p14="http://schemas.microsoft.com/office/powerpoint/2010/main" val="1795762316"/>
              </p:ext>
            </p:extLst>
          </p:nvPr>
        </p:nvGraphicFramePr>
        <p:xfrm>
          <a:off x="408955" y="2132857"/>
          <a:ext cx="11376000" cy="402336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005840">
                <a:tc>
                  <a:txBody>
                    <a:bodyPr/>
                    <a:lstStyle/>
                    <a:p>
                      <a:pPr marL="342900" indent="-342900">
                        <a:buFont typeface="Arial" pitchFamily="34" charset="0"/>
                        <a:buNone/>
                      </a:pPr>
                      <a:r>
                        <a:rPr lang="ja-JP" altLang="en-US" sz="2000" b="0" dirty="0">
                          <a:solidFill>
                            <a:srgbClr val="333333"/>
                          </a:solidFill>
                          <a:latin typeface="SimHei"/>
                          <a:ea typeface="SimHei"/>
                          <a:cs typeface="Verdana" pitchFamily="34" charset="0"/>
                        </a:rPr>
                        <a:t>杜斯托也夫斯基 </a:t>
                      </a:r>
                    </a:p>
                    <a:p>
                      <a:pPr marL="342900" indent="-342900">
                        <a:buFont typeface="Arial" pitchFamily="34" charset="0"/>
                        <a:buNone/>
                      </a:pPr>
                      <a:r>
                        <a:rPr lang="en-US" altLang="ja-JP" sz="2000" b="0" dirty="0">
                          <a:solidFill>
                            <a:srgbClr val="333333"/>
                          </a:solidFill>
                          <a:latin typeface="SimHei"/>
                          <a:ea typeface="SimHei"/>
                          <a:cs typeface="Verdana" pitchFamily="34" charset="0"/>
                        </a:rPr>
                        <a:t>(1821-1881)</a:t>
                      </a:r>
                      <a:endParaRPr lang="de-DE" sz="2000" b="0" dirty="0">
                        <a:solidFill>
                          <a:srgbClr val="333333"/>
                        </a:solidFill>
                        <a:latin typeface="SimHei"/>
                        <a:ea typeface="SimHei"/>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zh-CN" altLang="en-US" sz="2000" b="0" baseline="0" dirty="0">
                          <a:solidFill>
                            <a:srgbClr val="333333"/>
                          </a:solidFill>
                          <a:latin typeface="SimHei"/>
                          <a:ea typeface="SimHei"/>
                          <a:cs typeface="Verdana" pitchFamily="34" charset="0"/>
                        </a:rPr>
                        <a:t>杜斯托也夫斯基是最重重要的俄罗斯作家之一‘被认为是世界文学中最杰出的心理学家之一。他患有癫痫症，亦曾短暂性沉迷赌博。临终时，他有稳健的经济基础，他的成就亦被认同。</a:t>
                      </a:r>
                      <a:endParaRPr lang="es-ES" sz="2000" b="0" baseline="0" dirty="0">
                        <a:solidFill>
                          <a:srgbClr val="333333"/>
                        </a:solidFill>
                        <a:latin typeface="SimHei"/>
                        <a:ea typeface="SimHei"/>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ja-JP" altLang="en-US" sz="2000" b="0" dirty="0">
                          <a:solidFill>
                            <a:srgbClr val="333333"/>
                          </a:solidFill>
                          <a:latin typeface="SimHei"/>
                          <a:ea typeface="SimHei"/>
                          <a:cs typeface="Verdana" pitchFamily="34" charset="0"/>
                        </a:rPr>
                        <a:t>海明威 </a:t>
                      </a:r>
                    </a:p>
                    <a:p>
                      <a:pPr marL="342900" indent="-342900">
                        <a:buFont typeface="Arial" pitchFamily="34" charset="0"/>
                        <a:buNone/>
                      </a:pPr>
                      <a:r>
                        <a:rPr lang="en-US" altLang="ja-JP" sz="2000" b="0" dirty="0">
                          <a:solidFill>
                            <a:srgbClr val="333333"/>
                          </a:solidFill>
                          <a:latin typeface="SimHei"/>
                          <a:ea typeface="SimHei"/>
                          <a:cs typeface="Verdana" pitchFamily="34" charset="0"/>
                        </a:rPr>
                        <a:t>(1899-1961)</a:t>
                      </a:r>
                      <a:endParaRPr lang="de-DE" sz="2000" b="0" dirty="0">
                        <a:solidFill>
                          <a:srgbClr val="333333"/>
                        </a:solidFill>
                        <a:latin typeface="SimHei"/>
                        <a:ea typeface="SimHei"/>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zh-CN" altLang="en-US" sz="2000" dirty="0">
                          <a:solidFill>
                            <a:srgbClr val="333333"/>
                          </a:solidFill>
                          <a:latin typeface="SimHei"/>
                          <a:ea typeface="SimHei"/>
                          <a:cs typeface="Verdana" pitchFamily="34" charset="0"/>
                        </a:rPr>
                        <a:t>海明威被认为是</a:t>
                      </a:r>
                      <a:r>
                        <a:rPr lang="en-US" altLang="zh-CN" sz="2000" dirty="0">
                          <a:solidFill>
                            <a:srgbClr val="333333"/>
                          </a:solidFill>
                          <a:latin typeface="SimHei"/>
                          <a:ea typeface="SimHei"/>
                          <a:cs typeface="Verdana" pitchFamily="34" charset="0"/>
                        </a:rPr>
                        <a:t>20</a:t>
                      </a:r>
                      <a:r>
                        <a:rPr lang="zh-CN" altLang="en-US" sz="2000" dirty="0">
                          <a:solidFill>
                            <a:srgbClr val="333333"/>
                          </a:solidFill>
                          <a:latin typeface="SimHei"/>
                          <a:ea typeface="SimHei"/>
                          <a:cs typeface="Verdana" pitchFamily="34" charset="0"/>
                        </a:rPr>
                        <a:t>世纪最成功的美国作家之一。 </a:t>
                      </a:r>
                      <a:r>
                        <a:rPr lang="en-US" altLang="zh-CN" sz="2000" dirty="0">
                          <a:solidFill>
                            <a:srgbClr val="333333"/>
                          </a:solidFill>
                          <a:latin typeface="SimHei"/>
                          <a:ea typeface="SimHei"/>
                          <a:cs typeface="Verdana" pitchFamily="34" charset="0"/>
                        </a:rPr>
                        <a:t>1954</a:t>
                      </a:r>
                      <a:r>
                        <a:rPr lang="zh-CN" altLang="en-US" sz="2000" dirty="0">
                          <a:solidFill>
                            <a:srgbClr val="333333"/>
                          </a:solidFill>
                          <a:latin typeface="SimHei"/>
                          <a:ea typeface="SimHei"/>
                          <a:cs typeface="Verdana" pitchFamily="34" charset="0"/>
                        </a:rPr>
                        <a:t>年，他获得诺贝尔文学奖。他亦曾患上抑郁症及酗酒，亦被怀疑患有狂躁抑郁症。</a:t>
                      </a:r>
                      <a:endParaRPr kumimoji="0" lang="de-DE" sz="2000" b="0" i="0" u="none" strike="noStrike" cap="none" normalizeH="0" baseline="0" dirty="0">
                        <a:ln>
                          <a:noFill/>
                        </a:ln>
                        <a:solidFill>
                          <a:srgbClr val="333333"/>
                        </a:solidFill>
                        <a:effectLst/>
                        <a:latin typeface="SimHei"/>
                        <a:ea typeface="SimHei"/>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ja-JP" altLang="en-US" sz="2000" b="0" dirty="0">
                          <a:solidFill>
                            <a:srgbClr val="333333"/>
                          </a:solidFill>
                          <a:latin typeface="SimHei"/>
                          <a:ea typeface="SimHei"/>
                          <a:cs typeface="Verdana" pitchFamily="34" charset="0"/>
                        </a:rPr>
                        <a:t>荷尔德林</a:t>
                      </a:r>
                    </a:p>
                    <a:p>
                      <a:pPr marL="342900" indent="-342900">
                        <a:buFont typeface="Arial" pitchFamily="34" charset="0"/>
                        <a:buNone/>
                      </a:pPr>
                      <a:r>
                        <a:rPr lang="en-US" altLang="ja-JP" sz="2000" b="0" dirty="0">
                          <a:solidFill>
                            <a:srgbClr val="333333"/>
                          </a:solidFill>
                          <a:latin typeface="SimHei"/>
                          <a:ea typeface="SimHei"/>
                          <a:cs typeface="Verdana" pitchFamily="34" charset="0"/>
                        </a:rPr>
                        <a:t>(1770-1843) </a:t>
                      </a:r>
                      <a:endParaRPr lang="de-DE" sz="2000" b="0" dirty="0">
                        <a:solidFill>
                          <a:srgbClr val="333333"/>
                        </a:solidFill>
                        <a:latin typeface="SimHei"/>
                        <a:ea typeface="SimHei"/>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Verdana" pitchFamily="34" charset="0"/>
                        </a:rPr>
                        <a:t>荷尔德林塑造「天才与疯子」的夸张形象。跟歌德和席勒一样，他是德国重要的浪漫主义诗人之一。在现今，他很有可能被诊断为精神分裂症或精神病。</a:t>
                      </a:r>
                      <a:endParaRPr kumimoji="0" lang="de-DE" sz="2000" b="0" i="0" u="none" strike="noStrike" cap="none" normalizeH="0" baseline="0" dirty="0">
                        <a:ln>
                          <a:noFill/>
                        </a:ln>
                        <a:solidFill>
                          <a:srgbClr val="333333"/>
                        </a:solidFill>
                        <a:effectLst/>
                        <a:latin typeface="SimHei"/>
                        <a:ea typeface="SimHei"/>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ja-JP" altLang="en-US" sz="2000" b="0" dirty="0">
                          <a:solidFill>
                            <a:srgbClr val="333333"/>
                          </a:solidFill>
                          <a:latin typeface="SimHei"/>
                          <a:ea typeface="SimHei"/>
                          <a:cs typeface="Verdana" pitchFamily="34" charset="0"/>
                        </a:rPr>
                        <a:t>狄更斯</a:t>
                      </a:r>
                    </a:p>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en-US" altLang="ja-JP" sz="2000" b="0" dirty="0">
                          <a:solidFill>
                            <a:srgbClr val="333333"/>
                          </a:solidFill>
                          <a:latin typeface="SimHei"/>
                          <a:ea typeface="SimHei"/>
                          <a:cs typeface="Verdana" pitchFamily="34" charset="0"/>
                        </a:rPr>
                        <a:t>(1812-1870)</a:t>
                      </a:r>
                      <a:endParaRPr kumimoji="0" lang="en-US" sz="2000" b="0" i="0" u="none" strike="noStrike" cap="none" normalizeH="0" baseline="0" dirty="0">
                        <a:ln>
                          <a:noFill/>
                        </a:ln>
                        <a:solidFill>
                          <a:srgbClr val="333333"/>
                        </a:solidFill>
                        <a:effectLst/>
                        <a:latin typeface="SimHei"/>
                        <a:ea typeface="SimHei"/>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cs typeface="Verdana" pitchFamily="34" charset="0"/>
                        </a:rPr>
                        <a:t>狄更斯是最盛行的英国作家之一，著名的作品有</a:t>
                      </a:r>
                      <a:r>
                        <a:rPr kumimoji="0" lang="en-US" altLang="zh-CN" sz="2000" b="0" i="0" u="none" strike="noStrike" cap="none" normalizeH="0" baseline="0" dirty="0">
                          <a:ln>
                            <a:noFill/>
                          </a:ln>
                          <a:solidFill>
                            <a:srgbClr val="333333"/>
                          </a:solidFill>
                          <a:effectLst/>
                          <a:latin typeface="SimHei"/>
                          <a:ea typeface="SimHei"/>
                          <a:cs typeface="Verdana" pitchFamily="34" charset="0"/>
                        </a:rPr>
                        <a:t>《</a:t>
                      </a:r>
                      <a:r>
                        <a:rPr kumimoji="0" lang="zh-CN" altLang="en-US" sz="2000" b="0" i="0" u="none" strike="noStrike" cap="none" normalizeH="0" baseline="0" dirty="0">
                          <a:ln>
                            <a:noFill/>
                          </a:ln>
                          <a:solidFill>
                            <a:srgbClr val="333333"/>
                          </a:solidFill>
                          <a:effectLst/>
                          <a:latin typeface="SimHei"/>
                          <a:ea typeface="SimHei"/>
                          <a:cs typeface="Verdana" pitchFamily="34" charset="0"/>
                        </a:rPr>
                        <a:t>苦海孤雏</a:t>
                      </a:r>
                      <a:r>
                        <a:rPr kumimoji="0" lang="en-US" altLang="zh-CN" sz="2000" b="0" i="0" u="none" strike="noStrike" cap="none" normalizeH="0" baseline="0" dirty="0">
                          <a:ln>
                            <a:noFill/>
                          </a:ln>
                          <a:solidFill>
                            <a:srgbClr val="333333"/>
                          </a:solidFill>
                          <a:effectLst/>
                          <a:latin typeface="SimHei"/>
                          <a:ea typeface="SimHei"/>
                          <a:cs typeface="Verdana" pitchFamily="34" charset="0"/>
                        </a:rPr>
                        <a:t>》</a:t>
                      </a:r>
                      <a:r>
                        <a:rPr kumimoji="0" lang="zh-CN" altLang="en-US" sz="2000" b="0" i="0" u="none" strike="noStrike" cap="none" normalizeH="0" baseline="0" dirty="0">
                          <a:ln>
                            <a:noFill/>
                          </a:ln>
                          <a:solidFill>
                            <a:srgbClr val="333333"/>
                          </a:solidFill>
                          <a:effectLst/>
                          <a:latin typeface="SimHei"/>
                          <a:ea typeface="SimHei"/>
                          <a:cs typeface="Verdana" pitchFamily="34" charset="0"/>
                        </a:rPr>
                        <a:t>和</a:t>
                      </a:r>
                      <a:r>
                        <a:rPr kumimoji="0" lang="en-US" altLang="zh-CN" sz="2000" b="0" i="0" u="none" strike="noStrike" cap="none" normalizeH="0" baseline="0" dirty="0">
                          <a:ln>
                            <a:noFill/>
                          </a:ln>
                          <a:solidFill>
                            <a:srgbClr val="333333"/>
                          </a:solidFill>
                          <a:effectLst/>
                          <a:latin typeface="SimHei"/>
                          <a:ea typeface="SimHei"/>
                          <a:cs typeface="Verdana" pitchFamily="34" charset="0"/>
                        </a:rPr>
                        <a:t>《</a:t>
                      </a:r>
                      <a:r>
                        <a:rPr kumimoji="0" lang="zh-CN" altLang="en-US" sz="2000" b="0" i="0" u="none" strike="noStrike" cap="none" normalizeH="0" baseline="0" dirty="0">
                          <a:ln>
                            <a:noFill/>
                          </a:ln>
                          <a:solidFill>
                            <a:srgbClr val="333333"/>
                          </a:solidFill>
                          <a:effectLst/>
                          <a:latin typeface="SimHei"/>
                          <a:ea typeface="SimHei"/>
                          <a:cs typeface="Verdana" pitchFamily="34" charset="0"/>
                        </a:rPr>
                        <a:t>圣诞颂歌</a:t>
                      </a:r>
                      <a:r>
                        <a:rPr kumimoji="0" lang="en-US" altLang="zh-CN" sz="2000" b="0" i="0" u="none" strike="noStrike" cap="none" normalizeH="0" baseline="0" dirty="0">
                          <a:ln>
                            <a:noFill/>
                          </a:ln>
                          <a:solidFill>
                            <a:srgbClr val="333333"/>
                          </a:solidFill>
                          <a:effectLst/>
                          <a:latin typeface="SimHei"/>
                          <a:ea typeface="SimHei"/>
                          <a:cs typeface="Verdana" pitchFamily="34" charset="0"/>
                        </a:rPr>
                        <a:t>》</a:t>
                      </a:r>
                      <a:r>
                        <a:rPr kumimoji="0" lang="zh-CN" altLang="en-US" sz="2000" b="0" i="0" u="none" strike="noStrike" cap="none" normalizeH="0" baseline="0" dirty="0">
                          <a:ln>
                            <a:noFill/>
                          </a:ln>
                          <a:solidFill>
                            <a:srgbClr val="333333"/>
                          </a:solidFill>
                          <a:effectLst/>
                          <a:latin typeface="SimHei"/>
                          <a:ea typeface="SimHei"/>
                          <a:cs typeface="Verdana" pitchFamily="34" charset="0"/>
                        </a:rPr>
                        <a:t>。他有躁狂和抑郁的周期，在现今他可能会被诊断为狂躁抑郁症。</a:t>
                      </a:r>
                      <a:endParaRPr kumimoji="0" lang="de-DE" sz="2000" b="0" i="0" u="none" strike="noStrike" cap="none" normalizeH="0" baseline="0" dirty="0">
                        <a:ln>
                          <a:noFill/>
                        </a:ln>
                        <a:solidFill>
                          <a:srgbClr val="333333"/>
                        </a:solidFill>
                        <a:effectLst/>
                        <a:latin typeface="SimHei"/>
                        <a:ea typeface="SimHei"/>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solidFill>
                  <a:srgbClr val="004992"/>
                </a:solidFill>
                <a:cs typeface="+mn-cs"/>
              </a:rPr>
              <a:t>以下那些画作是由精神病患者所画的呢</a:t>
            </a:r>
            <a:r>
              <a:rPr lang="en-US" altLang="zh-CN" sz="3600">
                <a:solidFill>
                  <a:srgbClr val="004992"/>
                </a:solidFill>
                <a:cs typeface="+mn-cs"/>
              </a:rPr>
              <a:t>?</a:t>
            </a:r>
            <a:endParaRPr lang="de-DE" altLang="zh-CN" sz="360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5" name="Slide Number Placeholder 4"/>
          <p:cNvSpPr>
            <a:spLocks noGrp="1"/>
          </p:cNvSpPr>
          <p:nvPr>
            <p:ph type="sldNum" sz="quarter" idx="12"/>
          </p:nvPr>
        </p:nvSpPr>
        <p:spPr/>
        <p:txBody>
          <a:bodyPr/>
          <a:lstStyle/>
          <a:p>
            <a:pPr>
              <a:defRPr/>
            </a:pPr>
            <a:fld id="{83997234-179A-41FE-9845-BD63022E66B5}" type="slidenum">
              <a:rPr lang="de-DE" altLang="zh-HK" smtClean="0">
                <a:latin typeface="SimHei"/>
              </a:rPr>
              <a:pPr>
                <a:defRPr/>
              </a:pPr>
              <a:t>10</a:t>
            </a:fld>
            <a:endParaRPr lang="de-DE" altLang="zh-HK">
              <a:latin typeface="SimHei"/>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solidFill>
                  <a:srgbClr val="004992"/>
                </a:solidFill>
                <a:cs typeface="+mn-cs"/>
              </a:rPr>
              <a:t>以下那幅画作以最高价值被拍卖</a:t>
            </a:r>
            <a:r>
              <a:rPr lang="en-US" altLang="zh-CN" sz="3600">
                <a:solidFill>
                  <a:srgbClr val="004992"/>
                </a:solidFill>
                <a:cs typeface="+mn-cs"/>
              </a:rPr>
              <a:t>?</a:t>
            </a:r>
            <a:endParaRPr lang="de-DE" altLang="zh-CN" sz="360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5" name="Slide Number Placeholder 4"/>
          <p:cNvSpPr>
            <a:spLocks noGrp="1"/>
          </p:cNvSpPr>
          <p:nvPr>
            <p:ph type="sldNum" sz="quarter" idx="12"/>
          </p:nvPr>
        </p:nvSpPr>
        <p:spPr/>
        <p:txBody>
          <a:bodyPr/>
          <a:lstStyle/>
          <a:p>
            <a:pPr>
              <a:defRPr/>
            </a:pPr>
            <a:fld id="{83997234-179A-41FE-9845-BD63022E66B5}" type="slidenum">
              <a:rPr lang="de-DE" altLang="zh-HK" smtClean="0">
                <a:latin typeface="SimHei"/>
              </a:rPr>
              <a:pPr>
                <a:defRPr/>
              </a:pPr>
              <a:t>11</a:t>
            </a:fld>
            <a:endParaRPr lang="de-DE" altLang="zh-HK">
              <a:latin typeface="SimHei"/>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solidFill>
                  <a:srgbClr val="004992"/>
                </a:solidFill>
                <a:cs typeface="+mn-cs"/>
              </a:rPr>
              <a:t>以下那幅画作以最高价值被拍卖</a:t>
            </a:r>
            <a:r>
              <a:rPr lang="en-US" altLang="zh-CN" sz="3600">
                <a:solidFill>
                  <a:srgbClr val="004992"/>
                </a:solidFill>
                <a:cs typeface="+mn-cs"/>
              </a:rPr>
              <a:t>?</a:t>
            </a:r>
            <a:endParaRPr lang="en-US" altLang="zh-TW" sz="360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5" name="Slide Number Placeholder 4"/>
          <p:cNvSpPr>
            <a:spLocks noGrp="1"/>
          </p:cNvSpPr>
          <p:nvPr>
            <p:ph type="sldNum" sz="quarter" idx="12"/>
          </p:nvPr>
        </p:nvSpPr>
        <p:spPr/>
        <p:txBody>
          <a:bodyPr/>
          <a:lstStyle/>
          <a:p>
            <a:pPr>
              <a:defRPr/>
            </a:pPr>
            <a:fld id="{83997234-179A-41FE-9845-BD63022E66B5}" type="slidenum">
              <a:rPr lang="de-DE" altLang="zh-HK" smtClean="0">
                <a:latin typeface="SimHei"/>
              </a:rPr>
              <a:pPr>
                <a:defRPr/>
              </a:pPr>
              <a:t>12</a:t>
            </a:fld>
            <a:endParaRPr lang="de-DE" altLang="zh-HK">
              <a:latin typeface="SimHei"/>
            </a:endParaRPr>
          </a:p>
        </p:txBody>
      </p:sp>
      <p:pic>
        <p:nvPicPr>
          <p:cNvPr id="17"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8"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9"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0"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1" name="Caption_16"/>
          <p:cNvSpPr txBox="1"/>
          <p:nvPr/>
        </p:nvSpPr>
        <p:spPr>
          <a:xfrm>
            <a:off x="6276850" y="5689928"/>
            <a:ext cx="2255381" cy="369332"/>
          </a:xfrm>
          <a:prstGeom prst="rect">
            <a:avLst/>
          </a:prstGeom>
          <a:noFill/>
        </p:spPr>
        <p:txBody>
          <a:bodyPr wrap="square" rtlCol="0">
            <a:spAutoFit/>
          </a:bodyPr>
          <a:lstStyle/>
          <a:p>
            <a:pPr algn="ctr"/>
            <a:r>
              <a:rPr lang="en-US" altLang="ja-JP" sz="1800">
                <a:solidFill>
                  <a:srgbClr val="004992"/>
                </a:solidFill>
              </a:rPr>
              <a:t>0 </a:t>
            </a:r>
            <a:r>
              <a:rPr lang="ja-JP" altLang="en-US" sz="1800">
                <a:solidFill>
                  <a:srgbClr val="004992"/>
                </a:solidFill>
              </a:rPr>
              <a:t>欧罗</a:t>
            </a:r>
            <a:endParaRPr lang="de-DE" sz="1800" dirty="0">
              <a:solidFill>
                <a:srgbClr val="004992"/>
              </a:solidFill>
            </a:endParaRPr>
          </a:p>
        </p:txBody>
      </p:sp>
      <p:sp>
        <p:nvSpPr>
          <p:cNvPr id="22" name="Caption_17"/>
          <p:cNvSpPr txBox="1"/>
          <p:nvPr/>
        </p:nvSpPr>
        <p:spPr>
          <a:xfrm>
            <a:off x="8858875" y="4286504"/>
            <a:ext cx="2926080" cy="369332"/>
          </a:xfrm>
          <a:prstGeom prst="rect">
            <a:avLst/>
          </a:prstGeom>
          <a:noFill/>
        </p:spPr>
        <p:txBody>
          <a:bodyPr wrap="square" rtlCol="0">
            <a:spAutoFit/>
          </a:bodyPr>
          <a:lstStyle/>
          <a:p>
            <a:pPr algn="ctr"/>
            <a:r>
              <a:rPr lang="ja-JP" altLang="en-US" sz="1800">
                <a:solidFill>
                  <a:srgbClr val="004992"/>
                </a:solidFill>
              </a:rPr>
              <a:t>约</a:t>
            </a:r>
            <a:r>
              <a:rPr lang="en-US" altLang="ja-JP" sz="1800">
                <a:solidFill>
                  <a:srgbClr val="004992"/>
                </a:solidFill>
              </a:rPr>
              <a:t>1</a:t>
            </a:r>
            <a:r>
              <a:rPr lang="ja-JP" altLang="en-US" sz="1800">
                <a:solidFill>
                  <a:srgbClr val="004992"/>
                </a:solidFill>
              </a:rPr>
              <a:t>万欧罗</a:t>
            </a:r>
            <a:endParaRPr lang="de-DE" sz="1800" dirty="0">
              <a:solidFill>
                <a:srgbClr val="004992"/>
              </a:solidFill>
            </a:endParaRPr>
          </a:p>
        </p:txBody>
      </p:sp>
      <p:sp>
        <p:nvSpPr>
          <p:cNvPr id="23" name="Caption_15"/>
          <p:cNvSpPr txBox="1"/>
          <p:nvPr/>
        </p:nvSpPr>
        <p:spPr>
          <a:xfrm>
            <a:off x="3389885" y="5685824"/>
            <a:ext cx="2560320" cy="369332"/>
          </a:xfrm>
          <a:prstGeom prst="rect">
            <a:avLst/>
          </a:prstGeom>
          <a:noFill/>
        </p:spPr>
        <p:txBody>
          <a:bodyPr wrap="square" rtlCol="0">
            <a:spAutoFit/>
          </a:bodyPr>
          <a:lstStyle/>
          <a:p>
            <a:pPr algn="ctr"/>
            <a:r>
              <a:rPr lang="en-US" altLang="ja-JP" sz="1800">
                <a:solidFill>
                  <a:srgbClr val="004992"/>
                </a:solidFill>
              </a:rPr>
              <a:t>2</a:t>
            </a:r>
            <a:r>
              <a:rPr lang="ja-JP" altLang="en-US" sz="1800">
                <a:solidFill>
                  <a:srgbClr val="004992"/>
                </a:solidFill>
              </a:rPr>
              <a:t>千</a:t>
            </a:r>
            <a:r>
              <a:rPr lang="en-US" altLang="ja-JP" sz="1800">
                <a:solidFill>
                  <a:srgbClr val="004992"/>
                </a:solidFill>
              </a:rPr>
              <a:t>5</a:t>
            </a:r>
            <a:r>
              <a:rPr lang="ja-JP" altLang="en-US" sz="1800">
                <a:solidFill>
                  <a:srgbClr val="004992"/>
                </a:solidFill>
              </a:rPr>
              <a:t>百万欧罗</a:t>
            </a:r>
            <a:endParaRPr lang="de-DE" sz="1800" dirty="0">
              <a:solidFill>
                <a:srgbClr val="004992"/>
              </a:solidFill>
            </a:endParaRPr>
          </a:p>
        </p:txBody>
      </p:sp>
      <p:sp>
        <p:nvSpPr>
          <p:cNvPr id="24" name="Caption_14"/>
          <p:cNvSpPr txBox="1"/>
          <p:nvPr/>
        </p:nvSpPr>
        <p:spPr>
          <a:xfrm>
            <a:off x="502919" y="5698536"/>
            <a:ext cx="2560320" cy="369332"/>
          </a:xfrm>
          <a:prstGeom prst="rect">
            <a:avLst/>
          </a:prstGeom>
          <a:noFill/>
        </p:spPr>
        <p:txBody>
          <a:bodyPr wrap="square" rtlCol="0">
            <a:spAutoFit/>
          </a:bodyPr>
          <a:lstStyle/>
          <a:p>
            <a:pPr algn="ctr"/>
            <a:r>
              <a:rPr lang="ja-JP" altLang="en-US" sz="1800" dirty="0">
                <a:solidFill>
                  <a:srgbClr val="004992"/>
                </a:solidFill>
              </a:rPr>
              <a:t>近</a:t>
            </a:r>
            <a:r>
              <a:rPr lang="en-US" altLang="ja-JP" sz="1800" dirty="0">
                <a:solidFill>
                  <a:srgbClr val="004992"/>
                </a:solidFill>
              </a:rPr>
              <a:t>1</a:t>
            </a:r>
            <a:r>
              <a:rPr lang="ja-JP" altLang="en-US" sz="1800" dirty="0">
                <a:solidFill>
                  <a:srgbClr val="004992"/>
                </a:solidFill>
              </a:rPr>
              <a:t>亿欧罗</a:t>
            </a:r>
            <a:endParaRPr lang="de-DE" sz="1800" dirty="0">
              <a:solidFill>
                <a:srgbClr val="00499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HK" altLang="en-US" sz="3600" dirty="0"/>
              <a:t>爱德华</a:t>
            </a:r>
            <a:r>
              <a:rPr lang="en-US" altLang="zh-HK" sz="3600" dirty="0"/>
              <a:t>·</a:t>
            </a:r>
            <a:r>
              <a:rPr lang="zh-HK" altLang="en-US" sz="3600" dirty="0"/>
              <a:t>孟克 </a:t>
            </a:r>
            <a:r>
              <a:rPr lang="en-US" altLang="zh-HK" sz="3600" dirty="0"/>
              <a:t>(</a:t>
            </a:r>
            <a:r>
              <a:rPr lang="en-US" altLang="zh-HK" sz="3600" dirty="0">
                <a:latin typeface="Calibri" panose="020F0502020204030204" pitchFamily="34" charset="0"/>
                <a:cs typeface="Calibri" panose="020F0502020204030204" pitchFamily="34" charset="0"/>
              </a:rPr>
              <a:t>Edvard Munch</a:t>
            </a:r>
            <a:r>
              <a:rPr lang="en-US" altLang="zh-HK" sz="3600" dirty="0"/>
              <a:t>)</a:t>
            </a:r>
          </a:p>
        </p:txBody>
      </p:sp>
      <p:sp>
        <p:nvSpPr>
          <p:cNvPr id="27651"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zh-TW" altLang="en-US" sz="2400" dirty="0">
                <a:solidFill>
                  <a:srgbClr val="333333"/>
                </a:solidFill>
              </a:rPr>
              <a:t>一位不知名的买家以一亿欧罗购买了</a:t>
            </a:r>
            <a:r>
              <a:rPr lang="en-US" altLang="zh-TW" sz="2400" dirty="0">
                <a:solidFill>
                  <a:srgbClr val="333333"/>
                </a:solidFill>
              </a:rPr>
              <a:t>《</a:t>
            </a:r>
            <a:r>
              <a:rPr lang="zh-TW" altLang="en-US" sz="2400" dirty="0">
                <a:solidFill>
                  <a:srgbClr val="333333"/>
                </a:solidFill>
              </a:rPr>
              <a:t>吶喊</a:t>
            </a:r>
            <a:r>
              <a:rPr lang="en-US" altLang="zh-TW" sz="2400" dirty="0">
                <a:solidFill>
                  <a:srgbClr val="333333"/>
                </a:solidFill>
              </a:rPr>
              <a:t>》</a:t>
            </a:r>
            <a:r>
              <a:rPr lang="zh-TW" altLang="en-US" sz="2400" dirty="0">
                <a:solidFill>
                  <a:srgbClr val="333333"/>
                </a:solidFill>
              </a:rPr>
              <a:t>一画。这令它成为世上 其中一幅最名贵的画。</a:t>
            </a:r>
            <a:endParaRPr lang="en-US" altLang="zh-TW" sz="2400" dirty="0">
              <a:solidFill>
                <a:srgbClr val="333333"/>
              </a:solidFill>
            </a:endParaRPr>
          </a:p>
          <a:p>
            <a:pPr marL="342900" indent="-342900">
              <a:buClr>
                <a:srgbClr val="333333"/>
              </a:buClr>
              <a:buFont typeface="WingDings"/>
              <a:buChar char=""/>
            </a:pPr>
            <a:r>
              <a:rPr lang="zh-TW" altLang="en-US" sz="2400" dirty="0">
                <a:solidFill>
                  <a:srgbClr val="333333"/>
                </a:solidFill>
              </a:rPr>
              <a:t>画家爱德华</a:t>
            </a:r>
            <a:r>
              <a:rPr lang="en-US" altLang="zh-TW" sz="2400" dirty="0">
                <a:solidFill>
                  <a:srgbClr val="333333"/>
                </a:solidFill>
              </a:rPr>
              <a:t>·</a:t>
            </a:r>
            <a:r>
              <a:rPr lang="zh-TW" altLang="en-US" sz="2400" dirty="0">
                <a:solidFill>
                  <a:srgbClr val="333333"/>
                </a:solidFill>
              </a:rPr>
              <a:t>孟克 </a:t>
            </a:r>
            <a:r>
              <a:rPr lang="en-US" altLang="zh-TW" sz="2400" dirty="0">
                <a:solidFill>
                  <a:srgbClr val="333333"/>
                </a:solidFill>
              </a:rPr>
              <a:t>(</a:t>
            </a:r>
            <a:r>
              <a:rPr lang="en-US" altLang="zh-TW" sz="2400" dirty="0" err="1">
                <a:solidFill>
                  <a:srgbClr val="333333"/>
                </a:solidFill>
                <a:latin typeface="Calibri" panose="020F0502020204030204" pitchFamily="34" charset="0"/>
                <a:cs typeface="Calibri" panose="020F0502020204030204" pitchFamily="34" charset="0"/>
              </a:rPr>
              <a:t>Edvard</a:t>
            </a:r>
            <a:r>
              <a:rPr lang="en-US" altLang="zh-TW" sz="2400" dirty="0">
                <a:solidFill>
                  <a:srgbClr val="333333"/>
                </a:solidFill>
                <a:latin typeface="Calibri" panose="020F0502020204030204" pitchFamily="34" charset="0"/>
                <a:cs typeface="Calibri" panose="020F0502020204030204" pitchFamily="34" charset="0"/>
              </a:rPr>
              <a:t> Munch</a:t>
            </a:r>
            <a:r>
              <a:rPr lang="en-US" altLang="zh-TW" sz="2400" dirty="0">
                <a:solidFill>
                  <a:srgbClr val="333333"/>
                </a:solidFill>
              </a:rPr>
              <a:t>) </a:t>
            </a:r>
            <a:r>
              <a:rPr lang="zh-TW" altLang="en-US" sz="2400" dirty="0">
                <a:solidFill>
                  <a:srgbClr val="333333"/>
                </a:solidFill>
              </a:rPr>
              <a:t>很可能患有狂躁抑郁症</a:t>
            </a:r>
            <a:r>
              <a:rPr lang="en-US" altLang="zh-TW" sz="2400" dirty="0">
                <a:solidFill>
                  <a:srgbClr val="333333"/>
                </a:solidFill>
              </a:rPr>
              <a:t>:</a:t>
            </a:r>
          </a:p>
          <a:p>
            <a:pPr marL="774827" lvl="3" indent="-342900">
              <a:spcBef>
                <a:spcPts val="1999"/>
              </a:spcBef>
              <a:buClr>
                <a:srgbClr val="333333"/>
              </a:buClr>
              <a:buFont typeface="WingDings"/>
              <a:buChar char=""/>
            </a:pPr>
            <a:r>
              <a:rPr lang="zh-TW" altLang="en-US" sz="2400" dirty="0">
                <a:solidFill>
                  <a:srgbClr val="333333"/>
                </a:solidFill>
              </a:rPr>
              <a:t>他有</a:t>
            </a:r>
            <a:r>
              <a:rPr lang="zh-TW" altLang="en-US" sz="2400">
                <a:solidFill>
                  <a:srgbClr val="333333"/>
                </a:solidFill>
              </a:rPr>
              <a:t>狂躁，</a:t>
            </a:r>
            <a:r>
              <a:rPr lang="en-US" altLang="zh-TW" sz="2400">
                <a:solidFill>
                  <a:srgbClr val="333333"/>
                </a:solidFill>
              </a:rPr>
              <a:t> </a:t>
            </a:r>
            <a:r>
              <a:rPr lang="zh-TW" altLang="en-US" sz="2400" dirty="0">
                <a:solidFill>
                  <a:srgbClr val="333333"/>
                </a:solidFill>
              </a:rPr>
              <a:t>妄想和抑郁症状</a:t>
            </a:r>
          </a:p>
          <a:p>
            <a:pPr marL="774827" lvl="3" indent="-342900">
              <a:spcBef>
                <a:spcPts val="1999"/>
              </a:spcBef>
              <a:buClr>
                <a:srgbClr val="333333"/>
              </a:buClr>
              <a:buFont typeface="WingDings"/>
              <a:buChar char=""/>
            </a:pPr>
            <a:r>
              <a:rPr lang="zh-TW" altLang="en-US" sz="2400" dirty="0">
                <a:solidFill>
                  <a:srgbClr val="333333"/>
                </a:solidFill>
              </a:rPr>
              <a:t>因为他的</a:t>
            </a:r>
            <a:r>
              <a:rPr lang="zh-TW" altLang="en-US" sz="2400">
                <a:solidFill>
                  <a:srgbClr val="333333"/>
                </a:solidFill>
              </a:rPr>
              <a:t>症状，</a:t>
            </a:r>
            <a:r>
              <a:rPr lang="en-US" altLang="zh-TW" sz="2400">
                <a:solidFill>
                  <a:srgbClr val="333333"/>
                </a:solidFill>
              </a:rPr>
              <a:t> </a:t>
            </a:r>
            <a:r>
              <a:rPr lang="zh-TW" altLang="en-US" sz="2400" dirty="0">
                <a:solidFill>
                  <a:srgbClr val="333333"/>
                </a:solidFill>
              </a:rPr>
              <a:t>孟克曾住在一所精神</a:t>
            </a:r>
            <a:r>
              <a:rPr lang="zh-TW" altLang="en-US" sz="2400">
                <a:solidFill>
                  <a:srgbClr val="333333"/>
                </a:solidFill>
              </a:rPr>
              <a:t>病</a:t>
            </a:r>
            <a:r>
              <a:rPr lang="zh-CN" altLang="en-US" sz="2400">
                <a:solidFill>
                  <a:srgbClr val="333333"/>
                </a:solidFill>
              </a:rPr>
              <a:t>院</a:t>
            </a:r>
            <a:r>
              <a:rPr lang="zh-TW" altLang="en-US" sz="2400">
                <a:solidFill>
                  <a:srgbClr val="333333"/>
                </a:solidFill>
              </a:rPr>
              <a:t>，</a:t>
            </a:r>
            <a:r>
              <a:rPr lang="en-US" altLang="zh-TW" sz="2400">
                <a:solidFill>
                  <a:srgbClr val="333333"/>
                </a:solidFill>
              </a:rPr>
              <a:t> </a:t>
            </a:r>
            <a:r>
              <a:rPr lang="zh-TW" altLang="en-US" sz="2400" dirty="0">
                <a:solidFill>
                  <a:srgbClr val="333333"/>
                </a:solidFill>
              </a:rPr>
              <a:t>长达</a:t>
            </a:r>
            <a:r>
              <a:rPr lang="en-US" altLang="zh-TW" sz="2400" dirty="0">
                <a:solidFill>
                  <a:srgbClr val="333333"/>
                </a:solidFill>
              </a:rPr>
              <a:t>8</a:t>
            </a:r>
            <a:r>
              <a:rPr lang="zh-TW" altLang="en-US" sz="2400" dirty="0">
                <a:solidFill>
                  <a:srgbClr val="333333"/>
                </a:solidFill>
              </a:rPr>
              <a:t>个月</a:t>
            </a: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13</a:t>
            </a:fld>
            <a:endParaRPr lang="de-DE" altLang="zh-HK">
              <a:latin typeface="SimHei"/>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zh-CN" sz="3600" dirty="0">
                <a:latin typeface="Calibri" panose="020F0502020204030204" pitchFamily="34" charset="0"/>
                <a:cs typeface="Calibri" panose="020F0502020204030204" pitchFamily="34" charset="0"/>
              </a:rPr>
              <a:t>Steffen Moritz</a:t>
            </a:r>
          </a:p>
        </p:txBody>
      </p:sp>
      <p:sp>
        <p:nvSpPr>
          <p:cNvPr id="28675" name="Inhaltsplatzhalter 2"/>
          <p:cNvSpPr>
            <a:spLocks noGrp="1"/>
          </p:cNvSpPr>
          <p:nvPr>
            <p:ph idx="1"/>
          </p:nvPr>
        </p:nvSpPr>
        <p:spPr>
          <a:xfrm>
            <a:off x="408955" y="2204864"/>
            <a:ext cx="7315200" cy="4248000"/>
          </a:xfrm>
        </p:spPr>
        <p:txBody>
          <a:bodyPr>
            <a:noAutofit/>
          </a:bodyPr>
          <a:lstStyle/>
          <a:p>
            <a:pPr marL="357188" indent="-357188">
              <a:buClr>
                <a:srgbClr val="333333"/>
              </a:buClr>
              <a:buFont typeface="WingDings"/>
              <a:buChar char=""/>
            </a:pPr>
            <a:r>
              <a:rPr lang="zh-TW" altLang="en-US" sz="2400" dirty="0">
                <a:solidFill>
                  <a:srgbClr val="333333"/>
                </a:solidFill>
              </a:rPr>
              <a:t>只有作</a:t>
            </a:r>
            <a:r>
              <a:rPr lang="zh-CN" altLang="en-US" sz="2400" dirty="0">
                <a:solidFill>
                  <a:srgbClr val="333333"/>
                </a:solidFill>
              </a:rPr>
              <a:t>者本人</a:t>
            </a:r>
            <a:r>
              <a:rPr lang="zh-TW" altLang="en-US" sz="2400" dirty="0">
                <a:solidFill>
                  <a:srgbClr val="333333"/>
                </a:solidFill>
              </a:rPr>
              <a:t>会感受到该画情感上的价值</a:t>
            </a:r>
            <a:endParaRPr lang="en-US" altLang="zh-TW" sz="2400" dirty="0">
              <a:solidFill>
                <a:srgbClr val="333333"/>
              </a:solidFill>
            </a:endParaRPr>
          </a:p>
          <a:p>
            <a:pPr marL="357188" indent="-357188">
              <a:buClr>
                <a:srgbClr val="333333"/>
              </a:buClr>
              <a:buFont typeface="WingDings"/>
              <a:buChar char=""/>
            </a:pPr>
            <a:r>
              <a:rPr lang="zh-TW" altLang="en-US" sz="2400" dirty="0">
                <a:solidFill>
                  <a:srgbClr val="333333"/>
                </a:solidFill>
              </a:rPr>
              <a:t>由</a:t>
            </a:r>
            <a:r>
              <a:rPr lang="en-US" altLang="zh-CN" sz="2400" dirty="0">
                <a:solidFill>
                  <a:srgbClr val="333333"/>
                </a:solidFill>
                <a:latin typeface="Calibri" panose="020F0502020204030204" pitchFamily="34" charset="0"/>
                <a:cs typeface="Calibri" panose="020F0502020204030204" pitchFamily="34" charset="0"/>
              </a:rPr>
              <a:t>Steffen Moritz</a:t>
            </a:r>
            <a:r>
              <a:rPr lang="zh-TW" altLang="en-US" sz="2400" dirty="0">
                <a:solidFill>
                  <a:srgbClr val="333333"/>
                </a:solidFill>
              </a:rPr>
              <a:t>教授</a:t>
            </a:r>
            <a:r>
              <a:rPr lang="en-US" altLang="zh-TW" sz="2400" dirty="0">
                <a:solidFill>
                  <a:srgbClr val="333333"/>
                </a:solidFill>
              </a:rPr>
              <a:t>16</a:t>
            </a:r>
            <a:r>
              <a:rPr lang="zh-TW" altLang="en-US" sz="2400" dirty="0">
                <a:solidFill>
                  <a:srgbClr val="333333"/>
                </a:solidFill>
              </a:rPr>
              <a:t>岁时所画</a:t>
            </a:r>
            <a:r>
              <a:rPr lang="en-US" altLang="zh-CN" sz="2400" dirty="0">
                <a:solidFill>
                  <a:srgbClr val="333333"/>
                </a:solidFill>
              </a:rPr>
              <a:t>:</a:t>
            </a:r>
          </a:p>
          <a:p>
            <a:pPr marL="774827" lvl="3" indent="-342900">
              <a:spcBef>
                <a:spcPts val="1999"/>
              </a:spcBef>
              <a:buClr>
                <a:srgbClr val="333333"/>
              </a:buClr>
              <a:buFont typeface="WingDings"/>
              <a:buChar char=""/>
            </a:pPr>
            <a:r>
              <a:rPr lang="zh-TW" altLang="en-US" sz="2400" dirty="0">
                <a:solidFill>
                  <a:srgbClr val="333333"/>
                </a:solidFill>
              </a:rPr>
              <a:t>他是一位心理学家，</a:t>
            </a:r>
            <a:r>
              <a:rPr lang="en-US" altLang="zh-TW" sz="2400" dirty="0">
                <a:solidFill>
                  <a:srgbClr val="333333"/>
                </a:solidFill>
              </a:rPr>
              <a:t> </a:t>
            </a:r>
            <a:r>
              <a:rPr lang="zh-TW" altLang="en-US" sz="2400" dirty="0">
                <a:solidFill>
                  <a:srgbClr val="333333"/>
                </a:solidFill>
              </a:rPr>
              <a:t>于德国</a:t>
            </a:r>
            <a:r>
              <a:rPr lang="en-US" altLang="zh-TW" sz="2400" dirty="0">
                <a:solidFill>
                  <a:srgbClr val="333333"/>
                </a:solidFill>
                <a:latin typeface="Calibri" panose="020F0502020204030204" pitchFamily="34" charset="0"/>
                <a:cs typeface="Calibri" panose="020F0502020204030204" pitchFamily="34" charset="0"/>
              </a:rPr>
              <a:t>University Hospital Hamburg Eppendorf</a:t>
            </a:r>
            <a:r>
              <a:rPr lang="zh-TW" altLang="en-US" sz="2400" dirty="0">
                <a:solidFill>
                  <a:srgbClr val="333333"/>
                </a:solidFill>
              </a:rPr>
              <a:t>的精神科学系担任 “临床神经心理学研究组” 的主任</a:t>
            </a:r>
            <a:endParaRPr lang="en-US" altLang="zh-TW" sz="2400" dirty="0">
              <a:solidFill>
                <a:srgbClr val="333333"/>
              </a:solidFill>
            </a:endParaRPr>
          </a:p>
          <a:p>
            <a:pPr marL="774827" lvl="3" indent="-342900">
              <a:spcBef>
                <a:spcPts val="1999"/>
              </a:spcBef>
              <a:buClr>
                <a:srgbClr val="333333"/>
              </a:buClr>
              <a:buFont typeface="WingDings"/>
              <a:buChar char=""/>
            </a:pPr>
            <a:r>
              <a:rPr lang="zh-TW" altLang="en-US" sz="2400" dirty="0">
                <a:solidFill>
                  <a:srgbClr val="333333"/>
                </a:solidFill>
              </a:rPr>
              <a:t>他从没有接受精神科治疗</a:t>
            </a: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14</a:t>
            </a:fld>
            <a:endParaRPr lang="de-DE" altLang="zh-HK">
              <a:latin typeface="SimHei"/>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HK" altLang="en-US" sz="3600" dirty="0"/>
              <a:t>梵高 </a:t>
            </a:r>
            <a:r>
              <a:rPr lang="en-US" altLang="zh-HK" sz="3600" dirty="0">
                <a:latin typeface="Calibri" panose="020F0502020204030204" pitchFamily="34" charset="0"/>
                <a:cs typeface="Calibri" panose="020F0502020204030204" pitchFamily="34" charset="0"/>
              </a:rPr>
              <a:t>Vincent van Gogh</a:t>
            </a:r>
          </a:p>
        </p:txBody>
      </p:sp>
      <p:sp>
        <p:nvSpPr>
          <p:cNvPr id="29699" name="Inhaltsplatzhalter 2"/>
          <p:cNvSpPr>
            <a:spLocks noGrp="1"/>
          </p:cNvSpPr>
          <p:nvPr>
            <p:ph idx="1"/>
          </p:nvPr>
        </p:nvSpPr>
        <p:spPr>
          <a:xfrm>
            <a:off x="408955" y="2204864"/>
            <a:ext cx="7132320" cy="4248000"/>
          </a:xfrm>
        </p:spPr>
        <p:txBody>
          <a:bodyPr>
            <a:noAutofit/>
          </a:bodyPr>
          <a:lstStyle/>
          <a:p>
            <a:pPr marL="342900" indent="-342900">
              <a:buClr>
                <a:srgbClr val="333333"/>
              </a:buClr>
              <a:buFont typeface="WingDings"/>
              <a:buChar char=""/>
              <a:defRPr/>
            </a:pPr>
            <a:r>
              <a:rPr lang="en-US" altLang="zh-TW" sz="2400" dirty="0">
                <a:solidFill>
                  <a:srgbClr val="333333"/>
                </a:solidFill>
              </a:rPr>
              <a:t>《</a:t>
            </a:r>
            <a:r>
              <a:rPr lang="zh-TW" altLang="en-US" sz="2400" dirty="0">
                <a:solidFill>
                  <a:srgbClr val="333333"/>
                </a:solidFill>
              </a:rPr>
              <a:t>精神病院与花园</a:t>
            </a:r>
            <a:r>
              <a:rPr lang="en-US" altLang="zh-TW" sz="2400" dirty="0">
                <a:solidFill>
                  <a:srgbClr val="333333"/>
                </a:solidFill>
              </a:rPr>
              <a:t>》 </a:t>
            </a:r>
            <a:r>
              <a:rPr lang="zh-TW" altLang="en-US" sz="2400" dirty="0">
                <a:solidFill>
                  <a:srgbClr val="333333"/>
                </a:solidFill>
              </a:rPr>
              <a:t>一画价值欧罗</a:t>
            </a:r>
            <a:r>
              <a:rPr lang="en-US" altLang="zh-TW" sz="2400" dirty="0">
                <a:solidFill>
                  <a:srgbClr val="333333"/>
                </a:solidFill>
              </a:rPr>
              <a:t>25</a:t>
            </a:r>
            <a:r>
              <a:rPr lang="zh-TW" altLang="en-US" sz="2400" dirty="0">
                <a:solidFill>
                  <a:srgbClr val="333333"/>
                </a:solidFill>
              </a:rPr>
              <a:t>百万</a:t>
            </a:r>
          </a:p>
          <a:p>
            <a:pPr marL="342900" indent="-342900">
              <a:buClr>
                <a:srgbClr val="333333"/>
              </a:buClr>
              <a:buFont typeface="WingDings"/>
              <a:buChar char=""/>
              <a:defRPr/>
            </a:pPr>
            <a:r>
              <a:rPr lang="en-US" altLang="zh-HK" sz="2400" dirty="0">
                <a:solidFill>
                  <a:srgbClr val="333333"/>
                </a:solidFill>
              </a:rPr>
              <a:t>1889</a:t>
            </a:r>
            <a:r>
              <a:rPr lang="zh-TW" altLang="en-US" sz="2400" dirty="0">
                <a:solidFill>
                  <a:srgbClr val="333333"/>
                </a:solidFill>
              </a:rPr>
              <a:t>年，</a:t>
            </a:r>
            <a:r>
              <a:rPr lang="zh-HK" altLang="zh-HK" sz="2400" dirty="0">
                <a:solidFill>
                  <a:srgbClr val="333333"/>
                </a:solidFill>
              </a:rPr>
              <a:t>梵高</a:t>
            </a:r>
            <a:r>
              <a:rPr lang="zh-TW" altLang="en-US" sz="2400" dirty="0">
                <a:solidFill>
                  <a:srgbClr val="333333"/>
                </a:solidFill>
              </a:rPr>
              <a:t>在法国</a:t>
            </a:r>
            <a:r>
              <a:rPr lang="zh-HK" altLang="en-US" sz="2400" dirty="0">
                <a:solidFill>
                  <a:srgbClr val="333333"/>
                </a:solidFill>
              </a:rPr>
              <a:t>圣保罗</a:t>
            </a:r>
            <a:r>
              <a:rPr lang="zh-TW" altLang="en-US" sz="2400" dirty="0">
                <a:solidFill>
                  <a:srgbClr val="333333"/>
                </a:solidFill>
              </a:rPr>
              <a:t>精神病</a:t>
            </a:r>
            <a:r>
              <a:rPr lang="zh-HK" altLang="en-US" sz="2400" dirty="0">
                <a:solidFill>
                  <a:srgbClr val="333333"/>
                </a:solidFill>
              </a:rPr>
              <a:t>院</a:t>
            </a:r>
            <a:r>
              <a:rPr lang="zh-CN" altLang="en-US" sz="2400" dirty="0">
                <a:solidFill>
                  <a:srgbClr val="333333"/>
                </a:solidFill>
              </a:rPr>
              <a:t>住院</a:t>
            </a:r>
            <a:r>
              <a:rPr lang="zh-TW" altLang="en-US" sz="2400" dirty="0">
                <a:solidFill>
                  <a:srgbClr val="333333"/>
                </a:solidFill>
              </a:rPr>
              <a:t>时创作</a:t>
            </a:r>
            <a:r>
              <a:rPr lang="en-US" altLang="zh-CN" sz="2400" dirty="0">
                <a:solidFill>
                  <a:srgbClr val="333333"/>
                </a:solidFill>
              </a:rPr>
              <a:t>:</a:t>
            </a:r>
          </a:p>
          <a:p>
            <a:pPr marL="774827" lvl="3" indent="-342900">
              <a:spcBef>
                <a:spcPts val="1999"/>
              </a:spcBef>
              <a:buClr>
                <a:srgbClr val="333333"/>
              </a:buClr>
              <a:buFont typeface="WingDings"/>
              <a:buChar char=""/>
              <a:defRPr/>
            </a:pPr>
            <a:r>
              <a:rPr lang="zh-TW" altLang="en-US" sz="2400" dirty="0">
                <a:solidFill>
                  <a:srgbClr val="333333"/>
                </a:solidFill>
              </a:rPr>
              <a:t>梵高有严重情绪波动，</a:t>
            </a:r>
            <a:r>
              <a:rPr lang="en-US" altLang="zh-TW" sz="2400" dirty="0">
                <a:solidFill>
                  <a:srgbClr val="333333"/>
                </a:solidFill>
              </a:rPr>
              <a:t> </a:t>
            </a:r>
            <a:r>
              <a:rPr lang="zh-TW" altLang="en-US" sz="2400" dirty="0">
                <a:solidFill>
                  <a:srgbClr val="333333"/>
                </a:solidFill>
              </a:rPr>
              <a:t>自残倾向，</a:t>
            </a:r>
            <a:r>
              <a:rPr lang="en-US" altLang="zh-TW" sz="2400" dirty="0">
                <a:solidFill>
                  <a:srgbClr val="333333"/>
                </a:solidFill>
              </a:rPr>
              <a:t> </a:t>
            </a:r>
            <a:r>
              <a:rPr lang="zh-TW" altLang="en-US" sz="2400" dirty="0">
                <a:solidFill>
                  <a:srgbClr val="333333"/>
                </a:solidFill>
              </a:rPr>
              <a:t>焦虑，</a:t>
            </a:r>
            <a:r>
              <a:rPr lang="en-US" altLang="zh-TW" sz="2400" dirty="0">
                <a:solidFill>
                  <a:srgbClr val="333333"/>
                </a:solidFill>
              </a:rPr>
              <a:t> </a:t>
            </a:r>
            <a:r>
              <a:rPr lang="zh-TW" altLang="en-US" sz="2400" dirty="0">
                <a:solidFill>
                  <a:srgbClr val="333333"/>
                </a:solidFill>
              </a:rPr>
              <a:t>妄想和幻觉</a:t>
            </a:r>
            <a:endParaRPr lang="en-US" altLang="zh-TW" sz="2400" dirty="0">
              <a:solidFill>
                <a:srgbClr val="333333"/>
              </a:solidFill>
            </a:endParaRPr>
          </a:p>
          <a:p>
            <a:pPr marL="774827" lvl="3" indent="-342900">
              <a:spcBef>
                <a:spcPts val="1999"/>
              </a:spcBef>
              <a:buClr>
                <a:srgbClr val="333333"/>
              </a:buClr>
              <a:buFont typeface="WingDings"/>
              <a:buChar char=""/>
              <a:defRPr/>
            </a:pPr>
            <a:r>
              <a:rPr lang="zh-TW" altLang="en-US" sz="2400" dirty="0">
                <a:solidFill>
                  <a:srgbClr val="333333"/>
                </a:solidFill>
              </a:rPr>
              <a:t>以现今的角度来说，</a:t>
            </a:r>
            <a:r>
              <a:rPr lang="en-US" altLang="zh-TW" sz="2400" dirty="0">
                <a:solidFill>
                  <a:srgbClr val="333333"/>
                </a:solidFill>
              </a:rPr>
              <a:t> </a:t>
            </a:r>
            <a:r>
              <a:rPr lang="zh-TW" altLang="en-US" sz="2400" dirty="0">
                <a:solidFill>
                  <a:srgbClr val="333333"/>
                </a:solidFill>
              </a:rPr>
              <a:t>他很可能会被诊断为</a:t>
            </a:r>
            <a:r>
              <a:rPr lang="zh-CN" altLang="en-US" sz="2400" dirty="0">
                <a:solidFill>
                  <a:srgbClr val="333333"/>
                </a:solidFill>
              </a:rPr>
              <a:t>精神病或</a:t>
            </a:r>
            <a:r>
              <a:rPr lang="zh-TW" altLang="en-US" sz="2400" dirty="0">
                <a:solidFill>
                  <a:srgbClr val="333333"/>
                </a:solidFill>
              </a:rPr>
              <a:t>狂躁抑郁症</a:t>
            </a: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15</a:t>
            </a:fld>
            <a:endParaRPr lang="de-DE" altLang="zh-HK">
              <a:latin typeface="SimHei"/>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HK" altLang="en-US" sz="3600" dirty="0"/>
              <a:t>林格</a:t>
            </a:r>
            <a:r>
              <a:rPr lang="en-US" altLang="zh-HK" sz="3600" dirty="0"/>
              <a:t>·</a:t>
            </a:r>
            <a:r>
              <a:rPr lang="zh-HK" altLang="en-US" sz="3600" dirty="0"/>
              <a:t>斯塔 </a:t>
            </a:r>
            <a:r>
              <a:rPr lang="en-US" altLang="zh-HK" sz="3600" dirty="0">
                <a:latin typeface="Calibri" panose="020F0502020204030204" pitchFamily="34" charset="0"/>
                <a:cs typeface="Calibri" panose="020F0502020204030204" pitchFamily="34" charset="0"/>
              </a:rPr>
              <a:t>Ringo Starr </a:t>
            </a:r>
            <a:r>
              <a:rPr lang="en-US" altLang="zh-HK" sz="3600" dirty="0"/>
              <a:t>(</a:t>
            </a:r>
            <a:r>
              <a:rPr lang="zh-HK" altLang="en-US" sz="3600" dirty="0"/>
              <a:t>披头四乐队鼓手</a:t>
            </a:r>
            <a:r>
              <a:rPr lang="en-US" altLang="zh-HK" sz="3600" dirty="0"/>
              <a:t>)</a:t>
            </a:r>
          </a:p>
        </p:txBody>
      </p:sp>
      <p:sp>
        <p:nvSpPr>
          <p:cNvPr id="30723" name="Inhaltsplatzhalter 2"/>
          <p:cNvSpPr>
            <a:spLocks noGrp="1"/>
          </p:cNvSpPr>
          <p:nvPr>
            <p:ph idx="1"/>
          </p:nvPr>
        </p:nvSpPr>
        <p:spPr>
          <a:xfrm>
            <a:off x="408955" y="2204864"/>
            <a:ext cx="5486400" cy="4248000"/>
          </a:xfrm>
        </p:spPr>
        <p:txBody>
          <a:bodyPr>
            <a:noAutofit/>
          </a:bodyPr>
          <a:lstStyle/>
          <a:p>
            <a:pPr marL="342900" indent="-342900">
              <a:buClr>
                <a:srgbClr val="333333"/>
              </a:buClr>
              <a:buFont typeface="WingDings"/>
              <a:buChar char=""/>
            </a:pPr>
            <a:r>
              <a:rPr lang="zh-TW" altLang="en-US" sz="2400" dirty="0">
                <a:solidFill>
                  <a:srgbClr val="333333"/>
                </a:solidFill>
              </a:rPr>
              <a:t>因为担当披头四</a:t>
            </a:r>
            <a:r>
              <a:rPr lang="zh-CN" altLang="en-US" sz="2400" dirty="0">
                <a:solidFill>
                  <a:srgbClr val="333333"/>
                </a:solidFill>
              </a:rPr>
              <a:t>乐队</a:t>
            </a:r>
            <a:r>
              <a:rPr lang="zh-TW" altLang="en-US" sz="2400" dirty="0">
                <a:solidFill>
                  <a:srgbClr val="333333"/>
                </a:solidFill>
              </a:rPr>
              <a:t>鼓手而成名的林格</a:t>
            </a:r>
            <a:r>
              <a:rPr lang="en-US" altLang="zh-TW" sz="2400" dirty="0">
                <a:solidFill>
                  <a:srgbClr val="333333"/>
                </a:solidFill>
              </a:rPr>
              <a:t>·</a:t>
            </a:r>
            <a:r>
              <a:rPr lang="zh-TW" altLang="en-US" sz="2400">
                <a:solidFill>
                  <a:srgbClr val="333333"/>
                </a:solidFill>
              </a:rPr>
              <a:t>斯塔，</a:t>
            </a:r>
            <a:r>
              <a:rPr lang="en-US" altLang="zh-TW" sz="2400">
                <a:solidFill>
                  <a:srgbClr val="333333"/>
                </a:solidFill>
              </a:rPr>
              <a:t> </a:t>
            </a:r>
            <a:r>
              <a:rPr lang="zh-TW" altLang="en-US" sz="2400" dirty="0">
                <a:solidFill>
                  <a:srgbClr val="333333"/>
                </a:solidFill>
              </a:rPr>
              <a:t>由</a:t>
            </a:r>
            <a:r>
              <a:rPr lang="en-US" altLang="zh-TW" sz="2400" dirty="0">
                <a:solidFill>
                  <a:srgbClr val="333333"/>
                </a:solidFill>
              </a:rPr>
              <a:t>2005</a:t>
            </a:r>
            <a:r>
              <a:rPr lang="zh-TW" altLang="en-US" sz="2400" dirty="0">
                <a:solidFill>
                  <a:srgbClr val="333333"/>
                </a:solidFill>
              </a:rPr>
              <a:t>年开始</a:t>
            </a:r>
            <a:r>
              <a:rPr lang="zh-CN" altLang="en-US" sz="2400" dirty="0">
                <a:solidFill>
                  <a:srgbClr val="333333"/>
                </a:solidFill>
              </a:rPr>
              <a:t>作画</a:t>
            </a:r>
            <a:endParaRPr lang="en-US" altLang="zh-TW" sz="2400" dirty="0">
              <a:solidFill>
                <a:srgbClr val="333333"/>
              </a:solidFill>
            </a:endParaRPr>
          </a:p>
          <a:p>
            <a:pPr marL="558863" lvl="2" indent="-342900">
              <a:spcBef>
                <a:spcPts val="1999"/>
              </a:spcBef>
              <a:buClr>
                <a:srgbClr val="333333"/>
              </a:buClr>
              <a:buFont typeface="WingDings"/>
              <a:buChar char=""/>
            </a:pPr>
            <a:r>
              <a:rPr lang="zh-TW" altLang="en-US" sz="2400" dirty="0">
                <a:solidFill>
                  <a:srgbClr val="333333"/>
                </a:solidFill>
              </a:rPr>
              <a:t>他的一幅名为 “</a:t>
            </a:r>
            <a:r>
              <a:rPr lang="en-US" altLang="zh-TW" sz="2400" dirty="0">
                <a:solidFill>
                  <a:srgbClr val="333333"/>
                </a:solidFill>
                <a:latin typeface="Calibri" panose="020F0502020204030204" pitchFamily="34" charset="0"/>
                <a:cs typeface="Calibri" panose="020F0502020204030204" pitchFamily="34" charset="0"/>
              </a:rPr>
              <a:t>Timberland</a:t>
            </a:r>
            <a:r>
              <a:rPr lang="en-US" altLang="zh-TW" sz="2400" dirty="0">
                <a:solidFill>
                  <a:srgbClr val="333333"/>
                </a:solidFill>
              </a:rPr>
              <a:t>” </a:t>
            </a:r>
            <a:r>
              <a:rPr lang="zh-TW" altLang="en-US" sz="2400" dirty="0">
                <a:solidFill>
                  <a:srgbClr val="333333"/>
                </a:solidFill>
              </a:rPr>
              <a:t>的画</a:t>
            </a:r>
            <a:r>
              <a:rPr lang="zh-CN" altLang="en-US" sz="2400" dirty="0">
                <a:solidFill>
                  <a:srgbClr val="333333"/>
                </a:solidFill>
              </a:rPr>
              <a:t>作</a:t>
            </a:r>
            <a:r>
              <a:rPr lang="zh-TW" altLang="en-US" sz="2400" dirty="0">
                <a:solidFill>
                  <a:srgbClr val="333333"/>
                </a:solidFill>
              </a:rPr>
              <a:t>于</a:t>
            </a:r>
            <a:r>
              <a:rPr lang="en-US" altLang="zh-TW" sz="2400" dirty="0">
                <a:solidFill>
                  <a:srgbClr val="333333"/>
                </a:solidFill>
              </a:rPr>
              <a:t>2013</a:t>
            </a:r>
            <a:r>
              <a:rPr lang="zh-TW" altLang="en-US" sz="2400" dirty="0">
                <a:solidFill>
                  <a:srgbClr val="333333"/>
                </a:solidFill>
              </a:rPr>
              <a:t>年完成</a:t>
            </a:r>
            <a:endParaRPr lang="en-US" altLang="zh-TW" sz="2400" dirty="0">
              <a:solidFill>
                <a:srgbClr val="333333"/>
              </a:solidFill>
            </a:endParaRPr>
          </a:p>
          <a:p>
            <a:pPr marL="558863" lvl="2" indent="-342900">
              <a:spcBef>
                <a:spcPts val="1999"/>
              </a:spcBef>
              <a:buClr>
                <a:srgbClr val="333333"/>
              </a:buClr>
              <a:buFont typeface="WingDings"/>
              <a:buChar char=""/>
            </a:pPr>
            <a:r>
              <a:rPr lang="zh-TW" altLang="en-US" sz="2400" dirty="0">
                <a:solidFill>
                  <a:srgbClr val="333333"/>
                </a:solidFill>
              </a:rPr>
              <a:t>这幅画以过千美金卖出</a:t>
            </a:r>
            <a:endParaRPr lang="en-US" altLang="zh-TW" sz="2400" dirty="0">
              <a:solidFill>
                <a:srgbClr val="333333"/>
              </a:solidFill>
            </a:endParaRPr>
          </a:p>
          <a:p>
            <a:pPr marL="558863" lvl="2" indent="-342900">
              <a:spcBef>
                <a:spcPts val="1999"/>
              </a:spcBef>
              <a:buClr>
                <a:srgbClr val="333333"/>
              </a:buClr>
              <a:buFont typeface="WingDings"/>
              <a:buChar char=""/>
            </a:pPr>
            <a:r>
              <a:rPr lang="zh-TW" altLang="en-US" sz="2400" dirty="0">
                <a:solidFill>
                  <a:srgbClr val="333333"/>
                </a:solidFill>
              </a:rPr>
              <a:t>以我们</a:t>
            </a:r>
            <a:r>
              <a:rPr lang="zh-TW" altLang="en-US" sz="2400">
                <a:solidFill>
                  <a:srgbClr val="333333"/>
                </a:solidFill>
              </a:rPr>
              <a:t>所知，</a:t>
            </a:r>
            <a:r>
              <a:rPr lang="en-US" altLang="zh-TW" sz="2400">
                <a:solidFill>
                  <a:srgbClr val="333333"/>
                </a:solidFill>
              </a:rPr>
              <a:t> </a:t>
            </a:r>
            <a:r>
              <a:rPr lang="zh-TW" altLang="en-US" sz="2400" dirty="0">
                <a:solidFill>
                  <a:srgbClr val="333333"/>
                </a:solidFill>
              </a:rPr>
              <a:t>斯塔并没有患上过精神病</a:t>
            </a:r>
            <a:endParaRPr lang="en-US" altLang="zh-HK"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16</a:t>
            </a:fld>
            <a:endParaRPr lang="de-DE" altLang="zh-HK">
              <a:latin typeface="SimHei"/>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结论一</a:t>
            </a:r>
            <a:endParaRPr lang="zh-HK" altLang="de-DE" sz="3600"/>
          </a:p>
        </p:txBody>
      </p:sp>
      <p:sp>
        <p:nvSpPr>
          <p:cNvPr id="31747"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dirty="0">
                <a:solidFill>
                  <a:srgbClr val="333333"/>
                </a:solidFill>
              </a:rPr>
              <a:t>有精神病不代表你没能力做一些有意义和有价值的事</a:t>
            </a:r>
          </a:p>
          <a:p>
            <a:pPr marL="342900" indent="-342900">
              <a:buClr>
                <a:srgbClr val="333333"/>
              </a:buClr>
              <a:buFont typeface="WingDings"/>
              <a:buChar char=""/>
            </a:pPr>
            <a:r>
              <a:rPr lang="zh-TW" altLang="en-US" sz="2400">
                <a:solidFill>
                  <a:srgbClr val="333333"/>
                </a:solidFill>
              </a:rPr>
              <a:t>精</a:t>
            </a:r>
            <a:r>
              <a:rPr lang="zh-TW" altLang="en-US" sz="2400" dirty="0">
                <a:solidFill>
                  <a:srgbClr val="333333"/>
                </a:solidFill>
              </a:rPr>
              <a:t>神病能激发也可抑制创意灵感</a:t>
            </a:r>
          </a:p>
          <a:p>
            <a:pPr marL="342900" indent="-342900">
              <a:buClr>
                <a:srgbClr val="333333"/>
              </a:buClr>
              <a:buFont typeface="WingDings"/>
              <a:buChar char=""/>
            </a:pPr>
            <a:r>
              <a:rPr lang="zh-TW" altLang="en-US" sz="2400" dirty="0">
                <a:solidFill>
                  <a:srgbClr val="333333"/>
                </a:solidFill>
              </a:rPr>
              <a:t>天才如梵高</a:t>
            </a:r>
            <a:r>
              <a:rPr lang="en-US" altLang="zh-TW" sz="2400" dirty="0">
                <a:solidFill>
                  <a:srgbClr val="333333"/>
                </a:solidFill>
              </a:rPr>
              <a:t>;</a:t>
            </a:r>
            <a:r>
              <a:rPr lang="zh-TW" altLang="en-US" sz="2400" dirty="0">
                <a:solidFill>
                  <a:srgbClr val="333333"/>
                </a:solidFill>
              </a:rPr>
              <a:t> 其创意天赋于在世时亦未有被认同，</a:t>
            </a:r>
            <a:r>
              <a:rPr lang="en-US" altLang="zh-TW" sz="2400" dirty="0">
                <a:solidFill>
                  <a:srgbClr val="333333"/>
                </a:solidFill>
              </a:rPr>
              <a:t> </a:t>
            </a:r>
            <a:r>
              <a:rPr lang="zh-TW" altLang="en-US" sz="2400" dirty="0">
                <a:solidFill>
                  <a:srgbClr val="333333"/>
                </a:solidFill>
              </a:rPr>
              <a:t>也可能患有精神病</a:t>
            </a:r>
          </a:p>
          <a:p>
            <a:pPr marL="342900" indent="-342900">
              <a:buClr>
                <a:srgbClr val="333333"/>
              </a:buClr>
              <a:buFont typeface="WingDings"/>
              <a:buChar char=""/>
            </a:pPr>
            <a:r>
              <a:rPr lang="zh-TW" altLang="en-US" sz="2400" dirty="0">
                <a:solidFill>
                  <a:srgbClr val="333333"/>
                </a:solidFill>
              </a:rPr>
              <a:t>有些患精神病的艺术家更可以透过艺术感受生命，继续从事艺术创作</a:t>
            </a:r>
            <a:r>
              <a:rPr lang="en-US" altLang="zh-TW" sz="2400" dirty="0">
                <a:solidFill>
                  <a:srgbClr val="333333"/>
                </a:solidFill>
              </a:rPr>
              <a:t>(</a:t>
            </a:r>
            <a:r>
              <a:rPr lang="zh-TW" altLang="en-US" sz="2400" dirty="0">
                <a:solidFill>
                  <a:srgbClr val="333333"/>
                </a:solidFill>
              </a:rPr>
              <a:t>如爱德华</a:t>
            </a:r>
            <a:r>
              <a:rPr lang="en-US" altLang="zh-TW" sz="2400" dirty="0">
                <a:solidFill>
                  <a:srgbClr val="333333"/>
                </a:solidFill>
              </a:rPr>
              <a:t>·</a:t>
            </a:r>
            <a:r>
              <a:rPr lang="zh-TW" altLang="en-US" sz="2400" dirty="0">
                <a:solidFill>
                  <a:srgbClr val="333333"/>
                </a:solidFill>
              </a:rPr>
              <a:t>孟克 </a:t>
            </a:r>
            <a:r>
              <a:rPr lang="en-US" altLang="zh-TW" sz="2400" dirty="0">
                <a:solidFill>
                  <a:srgbClr val="333333"/>
                </a:solidFill>
                <a:latin typeface="Calibri" panose="020F0502020204030204" pitchFamily="34" charset="0"/>
                <a:cs typeface="Calibri" panose="020F0502020204030204" pitchFamily="34" charset="0"/>
              </a:rPr>
              <a:t>Edvard Munch</a:t>
            </a:r>
            <a:r>
              <a:rPr lang="en-US" altLang="zh-TW" sz="2400" dirty="0">
                <a:solidFill>
                  <a:srgbClr val="333333"/>
                </a:solidFill>
              </a:rPr>
              <a:t>)</a:t>
            </a:r>
            <a:endParaRPr lang="de-DE" altLang="zh-CN"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17</a:t>
            </a:fld>
            <a:endParaRPr lang="de-DE" altLang="zh-HK">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结论一</a:t>
            </a:r>
            <a:endParaRPr lang="zh-HK" altLang="de-DE" sz="3600"/>
          </a:p>
        </p:txBody>
      </p:sp>
      <p:sp>
        <p:nvSpPr>
          <p:cNvPr id="3" name="Inhaltsplatzhalter 2"/>
          <p:cNvSpPr>
            <a:spLocks noGrp="1"/>
          </p:cNvSpPr>
          <p:nvPr>
            <p:ph idx="1"/>
          </p:nvPr>
        </p:nvSpPr>
        <p:spPr>
          <a:ln>
            <a:miter lim="800000"/>
            <a:headEnd/>
            <a:tailEnd/>
          </a:ln>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zh-TW" altLang="zh-HK" sz="2400" dirty="0">
                <a:solidFill>
                  <a:srgbClr val="333333"/>
                </a:solidFill>
              </a:rPr>
              <a:t>不可能从一幅画</a:t>
            </a:r>
            <a:r>
              <a:rPr lang="zh-TW" altLang="en-US" sz="2400" dirty="0">
                <a:solidFill>
                  <a:srgbClr val="333333"/>
                </a:solidFill>
              </a:rPr>
              <a:t>知道</a:t>
            </a:r>
            <a:r>
              <a:rPr lang="zh-TW" altLang="zh-HK" sz="2400" dirty="0">
                <a:solidFill>
                  <a:srgbClr val="333333"/>
                </a:solidFill>
              </a:rPr>
              <a:t>画家是否精神病患者。</a:t>
            </a:r>
            <a:endParaRPr lang="en-US" altLang="zh-CN" sz="2400" dirty="0">
              <a:solidFill>
                <a:srgbClr val="333333"/>
              </a:solidFill>
            </a:endParaRPr>
          </a:p>
          <a:p>
            <a:pPr marL="342900" lvl="1" indent="-342900">
              <a:spcBef>
                <a:spcPts val="1999"/>
              </a:spcBef>
              <a:spcAft>
                <a:spcPts val="0"/>
              </a:spcAft>
              <a:buClr>
                <a:srgbClr val="333333"/>
              </a:buClr>
              <a:buFont typeface="WingDings"/>
              <a:buChar char=""/>
              <a:tabLst>
                <a:tab pos="84138" algn="l"/>
              </a:tabLst>
              <a:defRPr/>
            </a:pPr>
            <a:r>
              <a:rPr lang="zh-TW" altLang="zh-HK" sz="2400" dirty="0">
                <a:solidFill>
                  <a:srgbClr val="333333"/>
                </a:solidFill>
              </a:rPr>
              <a:t>同样</a:t>
            </a:r>
            <a:r>
              <a:rPr lang="zh-TW" altLang="en-US" sz="2400" dirty="0">
                <a:solidFill>
                  <a:srgbClr val="333333"/>
                </a:solidFill>
              </a:rPr>
              <a:t>地，</a:t>
            </a:r>
            <a:r>
              <a:rPr lang="zh-TW" altLang="zh-HK" sz="2400" dirty="0">
                <a:solidFill>
                  <a:srgbClr val="333333"/>
                </a:solidFill>
              </a:rPr>
              <a:t>不能</a:t>
            </a:r>
            <a:r>
              <a:rPr lang="zh-TW" altLang="en-US" sz="2400" dirty="0">
                <a:solidFill>
                  <a:srgbClr val="333333"/>
                </a:solidFill>
              </a:rPr>
              <a:t>就某人的外貌来判定</a:t>
            </a:r>
            <a:r>
              <a:rPr lang="zh-TW" altLang="zh-HK" sz="2400" dirty="0">
                <a:solidFill>
                  <a:srgbClr val="333333"/>
                </a:solidFill>
              </a:rPr>
              <a:t>是否精神有问题。</a:t>
            </a:r>
            <a:endParaRPr lang="de-DE" altLang="zh-CN" sz="2400" strike="sngStrike" dirty="0">
              <a:solidFill>
                <a:srgbClr val="333333"/>
              </a:solidFill>
            </a:endParaRPr>
          </a:p>
          <a:p>
            <a:pPr algn="ctr">
              <a:tabLst>
                <a:tab pos="84138" algn="l"/>
              </a:tabLst>
              <a:defRPr/>
            </a:pP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83997234-179A-41FE-9845-BD63022E66B5}" type="slidenum">
              <a:rPr lang="de-DE" altLang="zh-HK" smtClean="0">
                <a:latin typeface="SimHei"/>
              </a:rPr>
              <a:pPr>
                <a:defRPr/>
              </a:pPr>
              <a:t>18</a:t>
            </a:fld>
            <a:endParaRPr lang="de-DE" altLang="zh-HK">
              <a:latin typeface="SimHei"/>
            </a:endParaRPr>
          </a:p>
        </p:txBody>
      </p:sp>
    </p:spTree>
    <p:extLst>
      <p:ext uri="{BB962C8B-B14F-4D97-AF65-F5344CB8AC3E}">
        <p14:creationId xmlns:p14="http://schemas.microsoft.com/office/powerpoint/2010/main" val="694921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结论一</a:t>
            </a:r>
            <a:endParaRPr lang="zh-HK" altLang="de-DE" sz="3600"/>
          </a:p>
        </p:txBody>
      </p:sp>
      <p:sp>
        <p:nvSpPr>
          <p:cNvPr id="3" name="Inhaltsplatzhalter 2"/>
          <p:cNvSpPr>
            <a:spLocks noGrp="1"/>
          </p:cNvSpPr>
          <p:nvPr>
            <p:ph idx="1"/>
          </p:nvPr>
        </p:nvSpPr>
        <p:spPr>
          <a:ln>
            <a:miter lim="800000"/>
            <a:headEnd/>
            <a:tailEnd/>
          </a:ln>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zh-TW" altLang="zh-HK" sz="2400" dirty="0">
                <a:solidFill>
                  <a:srgbClr val="333333"/>
                </a:solidFill>
              </a:rPr>
              <a:t>不可能从一幅画</a:t>
            </a:r>
            <a:r>
              <a:rPr lang="zh-TW" altLang="en-US" sz="2400" dirty="0">
                <a:solidFill>
                  <a:srgbClr val="333333"/>
                </a:solidFill>
              </a:rPr>
              <a:t>知道</a:t>
            </a:r>
            <a:r>
              <a:rPr lang="zh-TW" altLang="zh-HK" sz="2400" dirty="0">
                <a:solidFill>
                  <a:srgbClr val="333333"/>
                </a:solidFill>
              </a:rPr>
              <a:t>画家是否精神病患者。</a:t>
            </a:r>
            <a:endParaRPr lang="en-US" altLang="zh-CN" sz="2400" dirty="0">
              <a:solidFill>
                <a:srgbClr val="333333"/>
              </a:solidFill>
            </a:endParaRPr>
          </a:p>
          <a:p>
            <a:pPr marL="342900" lvl="1" indent="-342900">
              <a:spcBef>
                <a:spcPts val="1999"/>
              </a:spcBef>
              <a:spcAft>
                <a:spcPts val="0"/>
              </a:spcAft>
              <a:buClr>
                <a:srgbClr val="333333"/>
              </a:buClr>
              <a:buFont typeface="WingDings"/>
              <a:buChar char=""/>
              <a:tabLst>
                <a:tab pos="84138" algn="l"/>
              </a:tabLst>
              <a:defRPr/>
            </a:pPr>
            <a:r>
              <a:rPr lang="zh-TW" altLang="zh-HK" sz="2400" dirty="0">
                <a:solidFill>
                  <a:srgbClr val="333333"/>
                </a:solidFill>
              </a:rPr>
              <a:t>同样</a:t>
            </a:r>
            <a:r>
              <a:rPr lang="zh-TW" altLang="en-US" sz="2400" dirty="0">
                <a:solidFill>
                  <a:srgbClr val="333333"/>
                </a:solidFill>
              </a:rPr>
              <a:t>地，</a:t>
            </a:r>
            <a:r>
              <a:rPr lang="zh-TW" altLang="zh-HK" sz="2400" dirty="0">
                <a:solidFill>
                  <a:srgbClr val="333333"/>
                </a:solidFill>
              </a:rPr>
              <a:t>不能</a:t>
            </a:r>
            <a:r>
              <a:rPr lang="zh-TW" altLang="en-US" sz="2400" dirty="0">
                <a:solidFill>
                  <a:srgbClr val="333333"/>
                </a:solidFill>
              </a:rPr>
              <a:t>就某人的外貌来判定</a:t>
            </a:r>
            <a:r>
              <a:rPr lang="zh-TW" altLang="zh-HK" sz="2400" dirty="0">
                <a:solidFill>
                  <a:srgbClr val="333333"/>
                </a:solidFill>
              </a:rPr>
              <a:t>是否精神有问题。</a:t>
            </a:r>
            <a:endParaRPr lang="de-DE" altLang="zh-CN" sz="2400" strike="sngStrike" dirty="0">
              <a:solidFill>
                <a:srgbClr val="333333"/>
              </a:solidFill>
            </a:endParaRPr>
          </a:p>
          <a:p>
            <a:pPr marL="342900" lvl="1" indent="-342900">
              <a:spcBef>
                <a:spcPts val="1999"/>
              </a:spcBef>
              <a:spcAft>
                <a:spcPts val="0"/>
              </a:spcAft>
              <a:buClr>
                <a:srgbClr val="000000"/>
              </a:buClr>
              <a:buFont typeface="WingDings"/>
              <a:buChar char=""/>
              <a:tabLst>
                <a:tab pos="84138" algn="l"/>
              </a:tabLst>
              <a:defRPr/>
            </a:pPr>
            <a:r>
              <a:rPr lang="zh-TW" altLang="en-US" sz="2400" dirty="0">
                <a:solidFill>
                  <a:srgbClr val="004992"/>
                </a:solidFill>
              </a:rPr>
              <a:t>思考问题</a:t>
            </a:r>
            <a:r>
              <a:rPr lang="de-DE" altLang="zh-CN" sz="2400" dirty="0">
                <a:solidFill>
                  <a:srgbClr val="004992"/>
                </a:solidFill>
              </a:rPr>
              <a:t>: </a:t>
            </a:r>
            <a:br>
              <a:rPr lang="de-DE" altLang="zh-CN" sz="2400" dirty="0">
                <a:solidFill>
                  <a:srgbClr val="333333"/>
                </a:solidFill>
              </a:rPr>
            </a:br>
            <a:r>
              <a:rPr lang="zh-TW" altLang="zh-HK" sz="2400" dirty="0">
                <a:solidFill>
                  <a:srgbClr val="333333"/>
                </a:solidFill>
              </a:rPr>
              <a:t>许多伟大</a:t>
            </a:r>
            <a:r>
              <a:rPr lang="zh-TW" altLang="en-US" sz="2400" dirty="0">
                <a:solidFill>
                  <a:srgbClr val="333333"/>
                </a:solidFill>
              </a:rPr>
              <a:t>的</a:t>
            </a:r>
            <a:r>
              <a:rPr lang="zh-TW" altLang="zh-HK" sz="2400" dirty="0">
                <a:solidFill>
                  <a:srgbClr val="333333"/>
                </a:solidFill>
              </a:rPr>
              <a:t>艺术作品</a:t>
            </a:r>
            <a:r>
              <a:rPr lang="zh-TW" altLang="en-US" sz="2400" dirty="0">
                <a:solidFill>
                  <a:srgbClr val="333333"/>
                </a:solidFill>
              </a:rPr>
              <a:t>都是由</a:t>
            </a:r>
            <a:r>
              <a:rPr lang="zh-TW" altLang="zh-HK" sz="2400" dirty="0">
                <a:solidFill>
                  <a:srgbClr val="333333"/>
                </a:solidFill>
              </a:rPr>
              <a:t>患</a:t>
            </a:r>
            <a:r>
              <a:rPr lang="zh-TW" altLang="en-US" sz="2400" dirty="0">
                <a:solidFill>
                  <a:srgbClr val="333333"/>
                </a:solidFill>
              </a:rPr>
              <a:t>有</a:t>
            </a:r>
            <a:r>
              <a:rPr lang="zh-TW" altLang="zh-HK" sz="2400" dirty="0">
                <a:solidFill>
                  <a:srgbClr val="333333"/>
                </a:solidFill>
              </a:rPr>
              <a:t>精神病的人创</a:t>
            </a:r>
            <a:r>
              <a:rPr lang="zh-TW" altLang="en-US" sz="2400" dirty="0">
                <a:solidFill>
                  <a:srgbClr val="333333"/>
                </a:solidFill>
              </a:rPr>
              <a:t>作</a:t>
            </a:r>
            <a:r>
              <a:rPr lang="zh-TW" altLang="zh-HK" sz="2400" dirty="0">
                <a:solidFill>
                  <a:srgbClr val="333333"/>
                </a:solidFill>
              </a:rPr>
              <a:t>。</a:t>
            </a:r>
            <a:r>
              <a:rPr lang="zh-TW" altLang="zh-HK" sz="2400" dirty="0">
                <a:solidFill>
                  <a:srgbClr val="004992"/>
                </a:solidFill>
              </a:rPr>
              <a:t>这</a:t>
            </a:r>
            <a:r>
              <a:rPr lang="zh-TW" altLang="en-US" sz="2400" dirty="0">
                <a:solidFill>
                  <a:srgbClr val="004992"/>
                </a:solidFill>
              </a:rPr>
              <a:t>有</a:t>
            </a:r>
            <a:r>
              <a:rPr lang="zh-TW" altLang="zh-HK" sz="2400" dirty="0">
                <a:solidFill>
                  <a:srgbClr val="004992"/>
                </a:solidFill>
              </a:rPr>
              <a:t>否</a:t>
            </a:r>
            <a:r>
              <a:rPr lang="zh-CN" altLang="en-US" sz="2400" dirty="0">
                <a:solidFill>
                  <a:srgbClr val="004992"/>
                </a:solidFill>
              </a:rPr>
              <a:t>降</a:t>
            </a:r>
            <a:r>
              <a:rPr lang="zh-TW" altLang="en-US" sz="2400" dirty="0">
                <a:solidFill>
                  <a:srgbClr val="004992"/>
                </a:solidFill>
              </a:rPr>
              <a:t>低它</a:t>
            </a:r>
            <a:r>
              <a:rPr lang="zh-TW" altLang="zh-HK" sz="2400" dirty="0">
                <a:solidFill>
                  <a:srgbClr val="004992"/>
                </a:solidFill>
              </a:rPr>
              <a:t>们的艺术价值？</a:t>
            </a:r>
            <a:endParaRPr lang="de-DE" altLang="zh-HK" sz="2400" dirty="0">
              <a:solidFill>
                <a:srgbClr val="004992"/>
              </a:solidFill>
            </a:endParaRPr>
          </a:p>
          <a:p>
            <a:pPr algn="ctr">
              <a:tabLst>
                <a:tab pos="84138" algn="l"/>
              </a:tabLst>
              <a:defRPr/>
            </a:pP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83997234-179A-41FE-9845-BD63022E66B5}" type="slidenum">
              <a:rPr lang="de-DE" altLang="zh-HK" smtClean="0">
                <a:latin typeface="SimHei"/>
              </a:rPr>
              <a:pPr>
                <a:defRPr/>
              </a:pPr>
              <a:t>19</a:t>
            </a:fld>
            <a:endParaRPr lang="de-DE" altLang="zh-HK">
              <a:latin typeface="SimHei"/>
            </a:endParaRPr>
          </a:p>
        </p:txBody>
      </p:sp>
    </p:spTree>
    <p:extLst>
      <p:ext uri="{BB962C8B-B14F-4D97-AF65-F5344CB8AC3E}">
        <p14:creationId xmlns:p14="http://schemas.microsoft.com/office/powerpoint/2010/main" val="4050725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结论一</a:t>
            </a:r>
            <a:endParaRPr lang="zh-HK" altLang="de-DE" sz="3600"/>
          </a:p>
        </p:txBody>
      </p:sp>
      <p:sp>
        <p:nvSpPr>
          <p:cNvPr id="3" name="Inhaltsplatzhalter 2"/>
          <p:cNvSpPr>
            <a:spLocks noGrp="1"/>
          </p:cNvSpPr>
          <p:nvPr>
            <p:ph idx="1"/>
          </p:nvPr>
        </p:nvSpPr>
        <p:spPr>
          <a:ln>
            <a:miter lim="800000"/>
            <a:headEnd/>
            <a:tailEnd/>
          </a:ln>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zh-TW" altLang="zh-HK" sz="2400" dirty="0">
                <a:solidFill>
                  <a:srgbClr val="333333"/>
                </a:solidFill>
              </a:rPr>
              <a:t>不可能从一幅画</a:t>
            </a:r>
            <a:r>
              <a:rPr lang="zh-TW" altLang="en-US" sz="2400" dirty="0">
                <a:solidFill>
                  <a:srgbClr val="333333"/>
                </a:solidFill>
              </a:rPr>
              <a:t>知道</a:t>
            </a:r>
            <a:r>
              <a:rPr lang="zh-TW" altLang="zh-HK" sz="2400" dirty="0">
                <a:solidFill>
                  <a:srgbClr val="333333"/>
                </a:solidFill>
              </a:rPr>
              <a:t>画家是否精神病患者。</a:t>
            </a:r>
            <a:endParaRPr lang="en-US" altLang="zh-CN" sz="2400" dirty="0">
              <a:solidFill>
                <a:srgbClr val="333333"/>
              </a:solidFill>
            </a:endParaRPr>
          </a:p>
          <a:p>
            <a:pPr marL="342900" lvl="1" indent="-342900">
              <a:spcBef>
                <a:spcPts val="1999"/>
              </a:spcBef>
              <a:spcAft>
                <a:spcPts val="0"/>
              </a:spcAft>
              <a:buClr>
                <a:srgbClr val="333333"/>
              </a:buClr>
              <a:buFont typeface="WingDings"/>
              <a:buChar char=""/>
              <a:tabLst>
                <a:tab pos="84138" algn="l"/>
              </a:tabLst>
              <a:defRPr/>
            </a:pPr>
            <a:r>
              <a:rPr lang="zh-TW" altLang="zh-HK" sz="2400" dirty="0">
                <a:solidFill>
                  <a:srgbClr val="333333"/>
                </a:solidFill>
              </a:rPr>
              <a:t>同样</a:t>
            </a:r>
            <a:r>
              <a:rPr lang="zh-TW" altLang="en-US" sz="2400" dirty="0">
                <a:solidFill>
                  <a:srgbClr val="333333"/>
                </a:solidFill>
              </a:rPr>
              <a:t>地，</a:t>
            </a:r>
            <a:r>
              <a:rPr lang="zh-TW" altLang="zh-HK" sz="2400" dirty="0">
                <a:solidFill>
                  <a:srgbClr val="333333"/>
                </a:solidFill>
              </a:rPr>
              <a:t>不能</a:t>
            </a:r>
            <a:r>
              <a:rPr lang="zh-TW" altLang="en-US" sz="2400" dirty="0">
                <a:solidFill>
                  <a:srgbClr val="333333"/>
                </a:solidFill>
              </a:rPr>
              <a:t>就某人的外貌来判定</a:t>
            </a:r>
            <a:r>
              <a:rPr lang="zh-TW" altLang="zh-HK" sz="2400" dirty="0">
                <a:solidFill>
                  <a:srgbClr val="333333"/>
                </a:solidFill>
              </a:rPr>
              <a:t>是否精神有问题。</a:t>
            </a:r>
            <a:endParaRPr lang="de-DE" altLang="zh-CN" sz="2400" strike="sngStrike" dirty="0">
              <a:solidFill>
                <a:srgbClr val="333333"/>
              </a:solidFill>
            </a:endParaRPr>
          </a:p>
          <a:p>
            <a:pPr marL="342900" lvl="1" indent="-342900">
              <a:spcBef>
                <a:spcPts val="1999"/>
              </a:spcBef>
              <a:spcAft>
                <a:spcPts val="0"/>
              </a:spcAft>
              <a:buClr>
                <a:srgbClr val="000000"/>
              </a:buClr>
              <a:buFont typeface="WingDings"/>
              <a:buChar char=""/>
              <a:tabLst>
                <a:tab pos="84138" algn="l"/>
              </a:tabLst>
              <a:defRPr/>
            </a:pPr>
            <a:r>
              <a:rPr lang="zh-TW" altLang="en-US" sz="2400" dirty="0">
                <a:solidFill>
                  <a:srgbClr val="004992"/>
                </a:solidFill>
              </a:rPr>
              <a:t>思考问题</a:t>
            </a:r>
            <a:r>
              <a:rPr lang="de-DE" altLang="zh-CN" sz="2400" dirty="0">
                <a:solidFill>
                  <a:srgbClr val="004992"/>
                </a:solidFill>
              </a:rPr>
              <a:t>: </a:t>
            </a:r>
            <a:br>
              <a:rPr lang="de-DE" altLang="zh-CN" sz="2400" dirty="0">
                <a:solidFill>
                  <a:srgbClr val="333333"/>
                </a:solidFill>
              </a:rPr>
            </a:br>
            <a:r>
              <a:rPr lang="zh-TW" altLang="zh-HK" sz="2400" dirty="0">
                <a:solidFill>
                  <a:srgbClr val="333333"/>
                </a:solidFill>
              </a:rPr>
              <a:t>许多伟大</a:t>
            </a:r>
            <a:r>
              <a:rPr lang="zh-TW" altLang="en-US" sz="2400" dirty="0">
                <a:solidFill>
                  <a:srgbClr val="333333"/>
                </a:solidFill>
              </a:rPr>
              <a:t>的</a:t>
            </a:r>
            <a:r>
              <a:rPr lang="zh-TW" altLang="zh-HK" sz="2400" dirty="0">
                <a:solidFill>
                  <a:srgbClr val="333333"/>
                </a:solidFill>
              </a:rPr>
              <a:t>艺术作品</a:t>
            </a:r>
            <a:r>
              <a:rPr lang="zh-TW" altLang="en-US" sz="2400" dirty="0">
                <a:solidFill>
                  <a:srgbClr val="333333"/>
                </a:solidFill>
              </a:rPr>
              <a:t>都是由</a:t>
            </a:r>
            <a:r>
              <a:rPr lang="zh-TW" altLang="zh-HK" sz="2400" dirty="0">
                <a:solidFill>
                  <a:srgbClr val="333333"/>
                </a:solidFill>
              </a:rPr>
              <a:t>患</a:t>
            </a:r>
            <a:r>
              <a:rPr lang="zh-TW" altLang="en-US" sz="2400" dirty="0">
                <a:solidFill>
                  <a:srgbClr val="333333"/>
                </a:solidFill>
              </a:rPr>
              <a:t>有</a:t>
            </a:r>
            <a:r>
              <a:rPr lang="zh-TW" altLang="zh-HK" sz="2400" dirty="0">
                <a:solidFill>
                  <a:srgbClr val="333333"/>
                </a:solidFill>
              </a:rPr>
              <a:t>精神病的人创</a:t>
            </a:r>
            <a:r>
              <a:rPr lang="zh-TW" altLang="en-US" sz="2400" dirty="0">
                <a:solidFill>
                  <a:srgbClr val="333333"/>
                </a:solidFill>
              </a:rPr>
              <a:t>作</a:t>
            </a:r>
            <a:r>
              <a:rPr lang="zh-TW" altLang="zh-HK" sz="2400" dirty="0">
                <a:solidFill>
                  <a:srgbClr val="333333"/>
                </a:solidFill>
              </a:rPr>
              <a:t>。</a:t>
            </a:r>
            <a:r>
              <a:rPr lang="zh-TW" altLang="zh-HK" sz="2400" dirty="0">
                <a:solidFill>
                  <a:srgbClr val="004992"/>
                </a:solidFill>
              </a:rPr>
              <a:t>这</a:t>
            </a:r>
            <a:r>
              <a:rPr lang="zh-TW" altLang="en-US" sz="2400" dirty="0">
                <a:solidFill>
                  <a:srgbClr val="004992"/>
                </a:solidFill>
              </a:rPr>
              <a:t>有</a:t>
            </a:r>
            <a:r>
              <a:rPr lang="zh-TW" altLang="zh-HK" sz="2400" dirty="0">
                <a:solidFill>
                  <a:srgbClr val="004992"/>
                </a:solidFill>
              </a:rPr>
              <a:t>否</a:t>
            </a:r>
            <a:r>
              <a:rPr lang="zh-CN" altLang="en-US" sz="2400" dirty="0">
                <a:solidFill>
                  <a:srgbClr val="004992"/>
                </a:solidFill>
              </a:rPr>
              <a:t>降</a:t>
            </a:r>
            <a:r>
              <a:rPr lang="zh-TW" altLang="en-US" sz="2400" dirty="0">
                <a:solidFill>
                  <a:srgbClr val="004992"/>
                </a:solidFill>
              </a:rPr>
              <a:t>低它</a:t>
            </a:r>
            <a:r>
              <a:rPr lang="zh-TW" altLang="zh-HK" sz="2400" dirty="0">
                <a:solidFill>
                  <a:srgbClr val="004992"/>
                </a:solidFill>
              </a:rPr>
              <a:t>们的艺术价值？</a:t>
            </a:r>
            <a:endParaRPr lang="de-DE" altLang="zh-HK" sz="2400" dirty="0">
              <a:solidFill>
                <a:srgbClr val="004992"/>
              </a:solidFill>
            </a:endParaRPr>
          </a:p>
          <a:p>
            <a:pPr lvl="1" algn="ctr">
              <a:spcBef>
                <a:spcPts val="1999"/>
              </a:spcBef>
              <a:spcAft>
                <a:spcPts val="0"/>
              </a:spcAft>
              <a:tabLst>
                <a:tab pos="84138" algn="l"/>
              </a:tabLst>
              <a:defRPr/>
            </a:pPr>
            <a:r>
              <a:rPr lang="zh-TW" altLang="en-US" sz="2400" b="1" u="sng" dirty="0">
                <a:solidFill>
                  <a:srgbClr val="004992"/>
                </a:solidFill>
              </a:rPr>
              <a:t>完全没有</a:t>
            </a:r>
            <a:r>
              <a:rPr lang="de-DE" sz="2400" b="1" u="sng" dirty="0">
                <a:solidFill>
                  <a:srgbClr val="004992"/>
                </a:solidFill>
              </a:rPr>
              <a:t>!</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83997234-179A-41FE-9845-BD63022E66B5}" type="slidenum">
              <a:rPr lang="de-DE" altLang="zh-HK" smtClean="0">
                <a:latin typeface="SimHei"/>
              </a:rPr>
              <a:pPr>
                <a:defRPr/>
              </a:pPr>
              <a:t>20</a:t>
            </a:fld>
            <a:endParaRPr lang="de-DE" altLang="zh-HK">
              <a:latin typeface="SimHei"/>
            </a:endParaRPr>
          </a:p>
        </p:txBody>
      </p:sp>
    </p:spTree>
    <p:extLst>
      <p:ext uri="{BB962C8B-B14F-4D97-AF65-F5344CB8AC3E}">
        <p14:creationId xmlns:p14="http://schemas.microsoft.com/office/powerpoint/2010/main" val="2205971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有精神问题是否「正常」</a:t>
            </a:r>
            <a:r>
              <a:rPr lang="en-US" altLang="zh-CN" sz="3600"/>
              <a:t>?</a:t>
            </a:r>
            <a:endParaRPr lang="de-DE" altLang="zh-CN" sz="3600"/>
          </a:p>
        </p:txBody>
      </p:sp>
      <p:sp>
        <p:nvSpPr>
          <p:cNvPr id="4" name="Content Placeholder 3"/>
          <p:cNvSpPr>
            <a:spLocks noGrp="1"/>
          </p:cNvSpPr>
          <p:nvPr>
            <p:ph idx="1"/>
          </p:nvPr>
        </p:nvSpPr>
        <p:spPr/>
        <p:txBody>
          <a:bodyPr/>
          <a:lstStyle/>
          <a:p>
            <a:pPr lvl="0" defTabSz="914400" eaLnBrk="0" fontAlgn="base" hangingPunct="0"/>
            <a:r>
              <a:rPr lang="zh-TW" altLang="en-US" sz="2400">
                <a:solidFill>
                  <a:srgbClr val="004992"/>
                </a:solidFill>
              </a:rPr>
              <a:t>有多少人是精神病患者</a:t>
            </a:r>
            <a:r>
              <a:rPr lang="en-US" altLang="zh-HK" sz="2400" dirty="0">
                <a:solidFill>
                  <a:srgbClr val="004992"/>
                </a:solidFill>
              </a:rPr>
              <a:t>?</a:t>
            </a:r>
            <a:endParaRPr lang="de-DE" altLang="zh-HK" sz="2400" dirty="0">
              <a:solidFill>
                <a:srgbClr val="004992"/>
              </a:solidFill>
            </a:endParaRPr>
          </a:p>
          <a:p>
            <a:pPr lvl="0" defTabSz="914400" eaLnBrk="0" fontAlgn="base" hangingPunct="0"/>
            <a:r>
              <a:rPr lang="zh-TW" altLang="en-US" sz="2400" dirty="0">
                <a:solidFill>
                  <a:srgbClr val="333333"/>
                </a:solidFill>
              </a:rPr>
              <a:t>你的想法是</a:t>
            </a:r>
            <a:r>
              <a:rPr lang="en-US" altLang="zh-TW" sz="2400" dirty="0">
                <a:solidFill>
                  <a:srgbClr val="333333"/>
                </a:solidFill>
              </a:rPr>
              <a:t>…</a:t>
            </a:r>
            <a:r>
              <a:rPr lang="de-DE" altLang="zh-HK"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21</a:t>
            </a:fld>
            <a:endParaRPr lang="de-DE" altLang="zh-HK">
              <a:latin typeface="SimHe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1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有精神问题是否「正常」</a:t>
            </a:r>
            <a:r>
              <a:rPr lang="en-US" altLang="zh-CN" sz="3600"/>
              <a:t>?</a:t>
            </a:r>
            <a:endParaRPr lang="de-DE" altLang="zh-CN" sz="3600"/>
          </a:p>
        </p:txBody>
      </p:sp>
      <p:sp>
        <p:nvSpPr>
          <p:cNvPr id="4" name="Content Placeholder 3"/>
          <p:cNvSpPr>
            <a:spLocks noGrp="1"/>
          </p:cNvSpPr>
          <p:nvPr>
            <p:ph idx="1"/>
          </p:nvPr>
        </p:nvSpPr>
        <p:spPr/>
        <p:txBody>
          <a:bodyPr/>
          <a:lstStyle/>
          <a:p>
            <a:pPr lvl="0" defTabSz="914400" eaLnBrk="0" fontAlgn="base" hangingPunct="0"/>
            <a:r>
              <a:rPr lang="zh-TW" altLang="en-US" sz="2400" dirty="0">
                <a:solidFill>
                  <a:srgbClr val="333333"/>
                </a:solidFill>
              </a:rPr>
              <a:t>有多少人是精神病患者</a:t>
            </a:r>
            <a:r>
              <a:rPr lang="en-US" altLang="zh-HK" sz="2400" dirty="0">
                <a:solidFill>
                  <a:srgbClr val="333333"/>
                </a:solidFill>
              </a:rPr>
              <a:t>?</a:t>
            </a:r>
            <a:r>
              <a:rPr lang="en-US" altLang="zh-CN" sz="2400" dirty="0">
                <a:solidFill>
                  <a:srgbClr val="333333"/>
                </a:solidFill>
              </a:rPr>
              <a:t>(</a:t>
            </a:r>
            <a:r>
              <a:rPr lang="zh-TW" altLang="en-US" sz="2400" dirty="0">
                <a:solidFill>
                  <a:srgbClr val="333333"/>
                </a:solidFill>
              </a:rPr>
              <a:t>德国的数据</a:t>
            </a:r>
            <a:r>
              <a:rPr lang="en-US" altLang="zh-CN" sz="2400" dirty="0">
                <a:solidFill>
                  <a:srgbClr val="333333"/>
                </a:solidFill>
              </a:rPr>
              <a:t>)</a:t>
            </a:r>
          </a:p>
          <a:p>
            <a:pPr lvl="0" defTabSz="914400" eaLnBrk="0" fontAlgn="base" hangingPunct="0"/>
            <a:endParaRPr lang="en-US" altLang="zh-CN" sz="2400" dirty="0">
              <a:solidFill>
                <a:srgbClr val="333333"/>
              </a:solidFill>
            </a:endParaRPr>
          </a:p>
          <a:p>
            <a:pPr lvl="0" defTabSz="914400" eaLnBrk="0" fontAlgn="base" hangingPunct="0"/>
            <a:endParaRPr lang="en-US" altLang="zh-CN" sz="2400" dirty="0">
              <a:solidFill>
                <a:srgbClr val="333333"/>
              </a:solidFill>
            </a:endParaRPr>
          </a:p>
          <a:p>
            <a:pPr lvl="0" defTabSz="914400" eaLnBrk="0" fontAlgn="base" hangingPunct="0"/>
            <a:endParaRPr lang="en-US" altLang="zh-CN" sz="2400" dirty="0">
              <a:solidFill>
                <a:srgbClr val="333333"/>
              </a:solidFill>
            </a:endParaRPr>
          </a:p>
          <a:p>
            <a:pPr lvl="0" defTabSz="914400" eaLnBrk="0" fontAlgn="base" hangingPunct="0"/>
            <a:endParaRPr lang="de-DE" altLang="zh-CN" sz="2400" dirty="0">
              <a:solidFill>
                <a:srgbClr val="333333"/>
              </a:solidFill>
            </a:endParaRPr>
          </a:p>
          <a:p>
            <a:pPr lvl="0" defTabSz="914400" eaLnBrk="0" fontAlgn="base" hangingPunct="0"/>
            <a:r>
              <a:rPr lang="zh-TW" altLang="zh-HK" sz="2400" dirty="0">
                <a:solidFill>
                  <a:srgbClr val="333333"/>
                </a:solidFill>
              </a:rPr>
              <a:t>如果</a:t>
            </a:r>
            <a:r>
              <a:rPr lang="zh-TW" altLang="en-US" sz="2400" dirty="0">
                <a:solidFill>
                  <a:srgbClr val="333333"/>
                </a:solidFill>
              </a:rPr>
              <a:t>将有个别</a:t>
            </a:r>
            <a:r>
              <a:rPr lang="zh-TW" altLang="zh-HK" sz="2400" dirty="0">
                <a:solidFill>
                  <a:srgbClr val="333333"/>
                </a:solidFill>
              </a:rPr>
              <a:t>精神</a:t>
            </a:r>
            <a:r>
              <a:rPr lang="zh-TW" altLang="en-US" sz="2400" dirty="0">
                <a:solidFill>
                  <a:srgbClr val="333333"/>
                </a:solidFill>
              </a:rPr>
              <a:t>病</a:t>
            </a:r>
            <a:r>
              <a:rPr lang="zh-TW" altLang="zh-HK" sz="2400" dirty="0">
                <a:solidFill>
                  <a:srgbClr val="333333"/>
                </a:solidFill>
              </a:rPr>
              <a:t>症状</a:t>
            </a:r>
            <a:r>
              <a:rPr lang="zh-TW" altLang="en-US" sz="2400" dirty="0">
                <a:solidFill>
                  <a:srgbClr val="333333"/>
                </a:solidFill>
              </a:rPr>
              <a:t>的</a:t>
            </a:r>
            <a:r>
              <a:rPr lang="zh-TW" altLang="zh-HK" sz="2400" dirty="0">
                <a:solidFill>
                  <a:srgbClr val="333333"/>
                </a:solidFill>
              </a:rPr>
              <a:t>人</a:t>
            </a:r>
            <a:r>
              <a:rPr lang="zh-TW" altLang="en-US" sz="2400" dirty="0">
                <a:solidFill>
                  <a:srgbClr val="333333"/>
                </a:solidFill>
              </a:rPr>
              <a:t>都计算在内</a:t>
            </a:r>
            <a:r>
              <a:rPr lang="zh-TW" altLang="zh-HK" sz="2400" dirty="0">
                <a:solidFill>
                  <a:srgbClr val="333333"/>
                </a:solidFill>
              </a:rPr>
              <a:t>，</a:t>
            </a:r>
            <a:r>
              <a:rPr lang="zh-TW" altLang="en-US" sz="2400" dirty="0">
                <a:solidFill>
                  <a:srgbClr val="333333"/>
                </a:solidFill>
              </a:rPr>
              <a:t>比率将会更</a:t>
            </a:r>
            <a:r>
              <a:rPr lang="zh-TW" altLang="zh-HK" sz="2400" dirty="0">
                <a:solidFill>
                  <a:srgbClr val="333333"/>
                </a:solidFill>
              </a:rPr>
              <a:t>高。</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22</a:t>
            </a:fld>
            <a:endParaRPr lang="de-DE" altLang="zh-HK">
              <a:latin typeface="SimHei"/>
            </a:endParaRPr>
          </a:p>
        </p:txBody>
      </p:sp>
      <p:graphicFrame>
        <p:nvGraphicFramePr>
          <p:cNvPr id="7" name="Inhaltsplatzhalter 3"/>
          <p:cNvGraphicFramePr>
            <a:graphicFrameLocks/>
          </p:cNvGraphicFramePr>
          <p:nvPr>
            <p:extLst>
              <p:ext uri="{D42A27DB-BD31-4B8C-83A1-F6EECF244321}">
                <p14:modId xmlns:p14="http://schemas.microsoft.com/office/powerpoint/2010/main" val="2773623234"/>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ja-JP" altLang="en-US" sz="1800" b="0">
                          <a:solidFill>
                            <a:srgbClr val="333333"/>
                          </a:solidFill>
                          <a:latin typeface="SimHei"/>
                          <a:ea typeface="SimHei"/>
                          <a:cs typeface="Verdana" pitchFamily="34" charset="0"/>
                        </a:rPr>
                        <a:t>去年精神病患者的人口比率</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SimHei"/>
                          <a:ea typeface="SimHei"/>
                          <a:cs typeface="Verdana" pitchFamily="34" charset="0"/>
                        </a:rPr>
                        <a:t>27.7%</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zh-CN" altLang="en-US" sz="1800" b="0">
                          <a:solidFill>
                            <a:srgbClr val="333333"/>
                          </a:solidFill>
                          <a:latin typeface="SimHei"/>
                          <a:ea typeface="SimHei"/>
                          <a:cs typeface="Verdana" pitchFamily="34" charset="0"/>
                        </a:rPr>
                        <a:t>焦虑症</a:t>
                      </a:r>
                      <a:r>
                        <a:rPr lang="en-US" altLang="zh-CN" sz="1800" b="0">
                          <a:solidFill>
                            <a:srgbClr val="333333"/>
                          </a:solidFill>
                          <a:latin typeface="SimHei"/>
                          <a:ea typeface="SimHei"/>
                          <a:cs typeface="Verdana" pitchFamily="34" charset="0"/>
                        </a:rPr>
                        <a:t>(</a:t>
                      </a:r>
                      <a:r>
                        <a:rPr lang="zh-CN" altLang="en-US" sz="1800" b="0">
                          <a:solidFill>
                            <a:srgbClr val="333333"/>
                          </a:solidFill>
                          <a:latin typeface="SimHei"/>
                          <a:ea typeface="SimHei"/>
                          <a:cs typeface="Verdana" pitchFamily="34" charset="0"/>
                        </a:rPr>
                        <a:t>最常见的精神病，如社交恐惧症</a:t>
                      </a:r>
                      <a:r>
                        <a:rPr lang="en-US" altLang="zh-CN" sz="1800" b="0">
                          <a:solidFill>
                            <a:srgbClr val="333333"/>
                          </a:solidFill>
                          <a:latin typeface="SimHei"/>
                          <a:ea typeface="SimHei"/>
                          <a:cs typeface="Verdana" pitchFamily="34" charset="0"/>
                        </a:rPr>
                        <a:t>)</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SimHei"/>
                          <a:ea typeface="SimHei"/>
                          <a:cs typeface="Verdana" pitchFamily="34" charset="0"/>
                        </a:rPr>
                        <a:t>15.3%</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zh-CN" altLang="en-US" sz="1800" b="0">
                          <a:solidFill>
                            <a:srgbClr val="333333"/>
                          </a:solidFill>
                          <a:latin typeface="SimHei"/>
                          <a:ea typeface="SimHei"/>
                          <a:cs typeface="Verdana" pitchFamily="34" charset="0"/>
                        </a:rPr>
                        <a:t>情绪病</a:t>
                      </a:r>
                      <a:r>
                        <a:rPr lang="en-US" altLang="zh-CN" sz="1800" b="0">
                          <a:solidFill>
                            <a:srgbClr val="333333"/>
                          </a:solidFill>
                          <a:latin typeface="SimHei"/>
                          <a:ea typeface="SimHei"/>
                          <a:cs typeface="Verdana" pitchFamily="34" charset="0"/>
                        </a:rPr>
                        <a:t>(</a:t>
                      </a:r>
                      <a:r>
                        <a:rPr lang="zh-CN" altLang="en-US" sz="1800" b="0">
                          <a:solidFill>
                            <a:srgbClr val="333333"/>
                          </a:solidFill>
                          <a:latin typeface="SimHei"/>
                          <a:ea typeface="SimHei"/>
                          <a:cs typeface="Verdana" pitchFamily="34" charset="0"/>
                        </a:rPr>
                        <a:t>如抑郁症</a:t>
                      </a:r>
                      <a:r>
                        <a:rPr lang="en-US" altLang="zh-CN" sz="1800" b="0">
                          <a:solidFill>
                            <a:srgbClr val="333333"/>
                          </a:solidFill>
                          <a:latin typeface="SimHei"/>
                          <a:ea typeface="SimHei"/>
                          <a:cs typeface="Verdana" pitchFamily="34" charset="0"/>
                        </a:rPr>
                        <a:t>)</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SimHei"/>
                          <a:ea typeface="SimHei"/>
                          <a:cs typeface="Verdana" pitchFamily="34" charset="0"/>
                        </a:rPr>
                        <a:t>9.3%</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zh-CN" altLang="en-US" sz="1800" b="0">
                          <a:solidFill>
                            <a:srgbClr val="333333"/>
                          </a:solidFill>
                          <a:latin typeface="SimHei"/>
                          <a:ea typeface="SimHei"/>
                          <a:cs typeface="Verdana" pitchFamily="34" charset="0"/>
                        </a:rPr>
                        <a:t>精神病 </a:t>
                      </a:r>
                      <a:r>
                        <a:rPr lang="en-US" altLang="zh-CN" sz="1800" b="0">
                          <a:solidFill>
                            <a:srgbClr val="333333"/>
                          </a:solidFill>
                          <a:latin typeface="SimHei"/>
                          <a:ea typeface="SimHei"/>
                          <a:cs typeface="Verdana" pitchFamily="34" charset="0"/>
                        </a:rPr>
                        <a:t>(</a:t>
                      </a:r>
                      <a:r>
                        <a:rPr lang="zh-CN" altLang="en-US" sz="1800" b="0">
                          <a:solidFill>
                            <a:srgbClr val="333333"/>
                          </a:solidFill>
                          <a:latin typeface="SimHei"/>
                          <a:ea typeface="SimHei"/>
                          <a:cs typeface="Verdana" pitchFamily="34" charset="0"/>
                        </a:rPr>
                        <a:t>所有类型，如精神分裂症</a:t>
                      </a:r>
                      <a:r>
                        <a:rPr lang="en-US" altLang="zh-CN" sz="1800" b="0">
                          <a:solidFill>
                            <a:srgbClr val="333333"/>
                          </a:solidFill>
                          <a:latin typeface="SimHei"/>
                          <a:ea typeface="SimHei"/>
                          <a:cs typeface="Verdana" pitchFamily="34" charset="0"/>
                        </a:rPr>
                        <a:t>)</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SimHei"/>
                          <a:ea typeface="SimHei"/>
                          <a:cs typeface="Verdana" pitchFamily="34" charset="0"/>
                        </a:rPr>
                        <a:t>2.6%</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zh-CN" altLang="en-US" sz="1800" b="0">
                          <a:solidFill>
                            <a:srgbClr val="333333"/>
                          </a:solidFill>
                          <a:latin typeface="SimHei"/>
                          <a:ea typeface="SimHei"/>
                          <a:cs typeface="Verdana" pitchFamily="34" charset="0"/>
                        </a:rPr>
                        <a:t>在此期间患两类或以上精神病的比率</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SimHei"/>
                          <a:ea typeface="SimHei"/>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有精神问题是否「正常」</a:t>
            </a:r>
            <a:r>
              <a:rPr lang="en-US" altLang="zh-CN" sz="3600"/>
              <a:t>?</a:t>
            </a:r>
            <a:endParaRPr lang="de-DE" altLang="zh-CN" sz="3600"/>
          </a:p>
        </p:txBody>
      </p:sp>
      <p:sp>
        <p:nvSpPr>
          <p:cNvPr id="4" name="Content Placeholder 3"/>
          <p:cNvSpPr>
            <a:spLocks noGrp="1"/>
          </p:cNvSpPr>
          <p:nvPr>
            <p:ph idx="1"/>
          </p:nvPr>
        </p:nvSpPr>
        <p:spPr/>
        <p:txBody>
          <a:bodyPr/>
          <a:lstStyle/>
          <a:p>
            <a:pPr lvl="0" defTabSz="914400" eaLnBrk="0" fontAlgn="base" hangingPunct="0"/>
            <a:r>
              <a:rPr lang="zh-TW" altLang="en-US" sz="2400" dirty="0">
                <a:solidFill>
                  <a:srgbClr val="333333"/>
                </a:solidFill>
              </a:rPr>
              <a:t>加拿大有多少人是精神病患者</a:t>
            </a:r>
            <a:r>
              <a:rPr lang="en-US" altLang="zh-TW" sz="2400" dirty="0">
                <a:solidFill>
                  <a:srgbClr val="333333"/>
                </a:solidFill>
              </a:rPr>
              <a:t>?</a:t>
            </a:r>
          </a:p>
          <a:p>
            <a:pPr lvl="0" defTabSz="914400" eaLnBrk="0" fontAlgn="base" hangingPunct="0"/>
            <a:endParaRPr lang="en-US" altLang="zh-HK" sz="2400" dirty="0">
              <a:solidFill>
                <a:srgbClr val="333333"/>
              </a:solidFill>
            </a:endParaRPr>
          </a:p>
          <a:p>
            <a:pPr lvl="0" defTabSz="914400" eaLnBrk="0" fontAlgn="base" hangingPunct="0"/>
            <a:endParaRPr lang="en-US" altLang="zh-HK" sz="2400" dirty="0">
              <a:solidFill>
                <a:srgbClr val="333333"/>
              </a:solidFill>
            </a:endParaRPr>
          </a:p>
          <a:p>
            <a:pPr lvl="0" defTabSz="914400" eaLnBrk="0" fontAlgn="base" hangingPunct="0"/>
            <a:endParaRPr lang="de-DE" altLang="zh-HK" sz="2400" dirty="0">
              <a:solidFill>
                <a:srgbClr val="333333"/>
              </a:solidFill>
            </a:endParaRPr>
          </a:p>
          <a:p>
            <a:pPr lvl="0" defTabSz="914400" eaLnBrk="0" fontAlgn="base" hangingPunct="0"/>
            <a:r>
              <a:rPr lang="zh-TW" altLang="zh-HK" sz="2400" dirty="0">
                <a:solidFill>
                  <a:srgbClr val="333333"/>
                </a:solidFill>
              </a:rPr>
              <a:t>如果</a:t>
            </a:r>
            <a:r>
              <a:rPr lang="zh-TW" altLang="en-US" sz="2400" dirty="0">
                <a:solidFill>
                  <a:srgbClr val="333333"/>
                </a:solidFill>
              </a:rPr>
              <a:t>将有个别</a:t>
            </a:r>
            <a:r>
              <a:rPr lang="zh-TW" altLang="zh-HK" sz="2400" dirty="0">
                <a:solidFill>
                  <a:srgbClr val="333333"/>
                </a:solidFill>
              </a:rPr>
              <a:t>精神</a:t>
            </a:r>
            <a:r>
              <a:rPr lang="zh-TW" altLang="en-US" sz="2400" dirty="0">
                <a:solidFill>
                  <a:srgbClr val="333333"/>
                </a:solidFill>
              </a:rPr>
              <a:t>病</a:t>
            </a:r>
            <a:r>
              <a:rPr lang="zh-TW" altLang="zh-HK" sz="2400" dirty="0">
                <a:solidFill>
                  <a:srgbClr val="333333"/>
                </a:solidFill>
              </a:rPr>
              <a:t>症状</a:t>
            </a:r>
            <a:r>
              <a:rPr lang="zh-TW" altLang="en-US" sz="2400" dirty="0">
                <a:solidFill>
                  <a:srgbClr val="333333"/>
                </a:solidFill>
              </a:rPr>
              <a:t>但不完全符合诊断标准的</a:t>
            </a:r>
            <a:r>
              <a:rPr lang="zh-TW" altLang="zh-HK" sz="2400" dirty="0">
                <a:solidFill>
                  <a:srgbClr val="333333"/>
                </a:solidFill>
              </a:rPr>
              <a:t>人</a:t>
            </a:r>
            <a:r>
              <a:rPr lang="zh-TW" altLang="en-US" sz="2400" dirty="0">
                <a:solidFill>
                  <a:srgbClr val="333333"/>
                </a:solidFill>
              </a:rPr>
              <a:t>都计算在内</a:t>
            </a:r>
            <a:r>
              <a:rPr lang="zh-TW" altLang="zh-HK" sz="2400" dirty="0">
                <a:solidFill>
                  <a:srgbClr val="333333"/>
                </a:solidFill>
              </a:rPr>
              <a:t>，</a:t>
            </a:r>
            <a:r>
              <a:rPr lang="zh-TW" altLang="en-US" sz="2400" dirty="0">
                <a:solidFill>
                  <a:srgbClr val="333333"/>
                </a:solidFill>
              </a:rPr>
              <a:t>比率将会更</a:t>
            </a:r>
            <a:r>
              <a:rPr lang="zh-TW" altLang="zh-HK" sz="2400" dirty="0">
                <a:solidFill>
                  <a:srgbClr val="333333"/>
                </a:solidFill>
              </a:rPr>
              <a:t>高。</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23</a:t>
            </a:fld>
            <a:endParaRPr lang="de-DE" altLang="zh-HK">
              <a:latin typeface="SimHei"/>
            </a:endParaRPr>
          </a:p>
        </p:txBody>
      </p:sp>
      <p:graphicFrame>
        <p:nvGraphicFramePr>
          <p:cNvPr id="7" name="Inhaltsplatzhalter 3"/>
          <p:cNvGraphicFramePr>
            <a:graphicFrameLocks/>
          </p:cNvGraphicFramePr>
          <p:nvPr>
            <p:extLst>
              <p:ext uri="{D42A27DB-BD31-4B8C-83A1-F6EECF244321}">
                <p14:modId xmlns:p14="http://schemas.microsoft.com/office/powerpoint/2010/main" val="1733191476"/>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ja-JP" altLang="en-US" sz="1800" b="0" dirty="0">
                          <a:solidFill>
                            <a:srgbClr val="333333"/>
                          </a:solidFill>
                          <a:latin typeface="SimHei"/>
                          <a:ea typeface="SimHei"/>
                          <a:cs typeface="Verdana" pitchFamily="34" charset="0"/>
                        </a:rPr>
                        <a:t>去年精神病患者的人口比率</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SimHei"/>
                          <a:ea typeface="SimHei"/>
                          <a:cs typeface="Verdana" pitchFamily="34" charset="0"/>
                        </a:rPr>
                        <a:t>20%</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zh-CN" altLang="en-US" sz="1800" b="0">
                          <a:solidFill>
                            <a:srgbClr val="333333"/>
                          </a:solidFill>
                          <a:latin typeface="SimHei"/>
                          <a:ea typeface="SimHei"/>
                          <a:cs typeface="Verdana" pitchFamily="34" charset="0"/>
                        </a:rPr>
                        <a:t>抑郁症 </a:t>
                      </a:r>
                      <a:r>
                        <a:rPr lang="en-US" altLang="zh-CN" sz="1800" b="0">
                          <a:solidFill>
                            <a:srgbClr val="333333"/>
                          </a:solidFill>
                          <a:latin typeface="SimHei"/>
                          <a:ea typeface="SimHei"/>
                          <a:cs typeface="Verdana" pitchFamily="34" charset="0"/>
                        </a:rPr>
                        <a:t>(</a:t>
                      </a:r>
                      <a:r>
                        <a:rPr lang="zh-CN" altLang="en-US" sz="1800" b="0">
                          <a:solidFill>
                            <a:srgbClr val="333333"/>
                          </a:solidFill>
                          <a:latin typeface="SimHei"/>
                          <a:ea typeface="SimHei"/>
                          <a:cs typeface="Verdana" pitchFamily="34" charset="0"/>
                        </a:rPr>
                        <a:t>最常见的精神病</a:t>
                      </a:r>
                      <a:r>
                        <a:rPr lang="en-US" altLang="zh-CN" sz="1800" b="0">
                          <a:solidFill>
                            <a:srgbClr val="333333"/>
                          </a:solidFill>
                          <a:latin typeface="SimHei"/>
                          <a:ea typeface="SimHei"/>
                          <a:cs typeface="Verdana" pitchFamily="34" charset="0"/>
                        </a:rPr>
                        <a:t>)</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SimHei"/>
                          <a:ea typeface="SimHei"/>
                          <a:cs typeface="Verdana" pitchFamily="34" charset="0"/>
                        </a:rPr>
                        <a:t>8%</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ja-JP" altLang="en-US" sz="1800" b="0">
                          <a:solidFill>
                            <a:srgbClr val="333333"/>
                          </a:solidFill>
                          <a:latin typeface="SimHei"/>
                          <a:ea typeface="SimHei"/>
                          <a:cs typeface="Verdana" pitchFamily="34" charset="0"/>
                        </a:rPr>
                        <a:t>精神分裂症</a:t>
                      </a:r>
                      <a:r>
                        <a:rPr lang="en-US" altLang="ja-JP" sz="1800" b="0">
                          <a:solidFill>
                            <a:srgbClr val="333333"/>
                          </a:solidFill>
                          <a:latin typeface="SimHei"/>
                          <a:ea typeface="SimHei"/>
                          <a:cs typeface="Verdana" pitchFamily="34" charset="0"/>
                        </a:rPr>
                        <a:t>/</a:t>
                      </a:r>
                      <a:r>
                        <a:rPr lang="ja-JP" altLang="en-US" sz="1800" b="0">
                          <a:solidFill>
                            <a:srgbClr val="333333"/>
                          </a:solidFill>
                          <a:latin typeface="SimHei"/>
                          <a:ea typeface="SimHei"/>
                          <a:cs typeface="Verdana" pitchFamily="34" charset="0"/>
                        </a:rPr>
                        <a:t>精神病</a:t>
                      </a:r>
                      <a:endParaRPr lang="de-DE" sz="1800" b="0" dirty="0">
                        <a:solidFill>
                          <a:srgbClr val="333333"/>
                        </a:solidFill>
                        <a:latin typeface="SimHei"/>
                        <a:ea typeface="SimHei"/>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SimHei"/>
                          <a:ea typeface="SimHei"/>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特殊的想法并不罕见</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人群中经历精神症状的频率</a:t>
            </a:r>
            <a:endParaRPr lang="zh-HK" altLang="de-DE">
              <a:solidFill>
                <a:srgbClr val="004992"/>
              </a:solidFill>
              <a:cs typeface="+mn-cs"/>
            </a:endParaRPr>
          </a:p>
        </p:txBody>
      </p:sp>
      <p:sp>
        <p:nvSpPr>
          <p:cNvPr id="4" name="Content Placeholder 3"/>
          <p:cNvSpPr>
            <a:spLocks noGrp="1"/>
          </p:cNvSpPr>
          <p:nvPr>
            <p:ph idx="1"/>
          </p:nvPr>
        </p:nvSpPr>
        <p:spPr/>
        <p:txBody>
          <a:bodyPr/>
          <a:lstStyle/>
          <a:p>
            <a:pPr marL="342900" lvl="0" indent="-342900" defTabSz="914400" eaLnBrk="0" fontAlgn="base" hangingPunct="0">
              <a:buClr>
                <a:srgbClr val="333333"/>
              </a:buClr>
              <a:buFont typeface="WingDings"/>
              <a:buChar char=""/>
              <a:defRPr/>
            </a:pPr>
            <a:r>
              <a:rPr lang="zh-CN" altLang="en-US" sz="2400" dirty="0">
                <a:solidFill>
                  <a:srgbClr val="333333"/>
                </a:solidFill>
              </a:rPr>
              <a:t>精神</a:t>
            </a:r>
            <a:r>
              <a:rPr lang="zh-TW" altLang="en-US" sz="2400" dirty="0">
                <a:solidFill>
                  <a:srgbClr val="333333"/>
                </a:solidFill>
              </a:rPr>
              <a:t>症状（例如妄想）长期以来被视为是罕</a:t>
            </a:r>
            <a:r>
              <a:rPr lang="zh-TW" altLang="en-US" sz="2400">
                <a:solidFill>
                  <a:srgbClr val="333333"/>
                </a:solidFill>
              </a:rPr>
              <a:t>见的，</a:t>
            </a:r>
            <a:r>
              <a:rPr lang="en-US" altLang="zh-TW" sz="2400">
                <a:solidFill>
                  <a:srgbClr val="333333"/>
                </a:solidFill>
              </a:rPr>
              <a:t> </a:t>
            </a:r>
            <a:r>
              <a:rPr lang="zh-TW" altLang="en-US" sz="2400" dirty="0">
                <a:solidFill>
                  <a:srgbClr val="333333"/>
                </a:solidFill>
              </a:rPr>
              <a:t>并且是一种严重精神病的征兆</a:t>
            </a:r>
          </a:p>
          <a:p>
            <a:pPr marL="342900" lvl="0" indent="-342900" defTabSz="914400" eaLnBrk="0" fontAlgn="base" hangingPunct="0">
              <a:buClr>
                <a:srgbClr val="333333"/>
              </a:buClr>
              <a:buFont typeface="WingDings"/>
              <a:buChar char=""/>
              <a:defRPr/>
            </a:pPr>
            <a:r>
              <a:rPr lang="zh-TW" altLang="en-US" sz="2400" dirty="0">
                <a:solidFill>
                  <a:srgbClr val="333333"/>
                </a:solidFill>
              </a:rPr>
              <a:t>我们现在知道类似</a:t>
            </a:r>
            <a:r>
              <a:rPr lang="zh-CN" altLang="en-US" sz="2400" dirty="0">
                <a:solidFill>
                  <a:srgbClr val="333333"/>
                </a:solidFill>
              </a:rPr>
              <a:t>精神病</a:t>
            </a:r>
            <a:r>
              <a:rPr lang="en-US" altLang="zh-TW" sz="2400" dirty="0">
                <a:solidFill>
                  <a:srgbClr val="333333"/>
                </a:solidFill>
              </a:rPr>
              <a:t>(</a:t>
            </a:r>
            <a:r>
              <a:rPr lang="zh-TW" altLang="en-US" sz="2400" dirty="0">
                <a:solidFill>
                  <a:srgbClr val="333333"/>
                </a:solidFill>
              </a:rPr>
              <a:t>轻微</a:t>
            </a:r>
            <a:r>
              <a:rPr lang="en-US" altLang="zh-TW" sz="2400" dirty="0">
                <a:solidFill>
                  <a:srgbClr val="333333"/>
                </a:solidFill>
              </a:rPr>
              <a:t>)</a:t>
            </a:r>
            <a:r>
              <a:rPr lang="zh-TW" altLang="en-US" sz="2400" dirty="0">
                <a:solidFill>
                  <a:srgbClr val="333333"/>
                </a:solidFill>
              </a:rPr>
              <a:t>的经历在</a:t>
            </a:r>
            <a:r>
              <a:rPr lang="zh-CN" altLang="en-US" sz="2400" dirty="0">
                <a:solidFill>
                  <a:srgbClr val="333333"/>
                </a:solidFill>
              </a:rPr>
              <a:t>人群</a:t>
            </a:r>
            <a:r>
              <a:rPr lang="zh-TW" altLang="en-US" sz="2400" dirty="0">
                <a:solidFill>
                  <a:srgbClr val="333333"/>
                </a:solidFill>
              </a:rPr>
              <a:t>中是很普遍</a:t>
            </a:r>
            <a:r>
              <a:rPr lang="zh-CN" altLang="en-US" sz="2400" dirty="0">
                <a:solidFill>
                  <a:srgbClr val="333333"/>
                </a:solidFill>
              </a:rPr>
              <a:t>的</a:t>
            </a:r>
            <a:r>
              <a:rPr lang="zh-TW" altLang="en-US" sz="2400" dirty="0">
                <a:solidFill>
                  <a:srgbClr val="333333"/>
                </a:solidFill>
              </a:rPr>
              <a:t>。 跟</a:t>
            </a:r>
            <a:r>
              <a:rPr lang="zh-CN" altLang="en-US" sz="2400" dirty="0">
                <a:solidFill>
                  <a:srgbClr val="333333"/>
                </a:solidFill>
              </a:rPr>
              <a:t>精神病</a:t>
            </a:r>
            <a:r>
              <a:rPr lang="zh-TW" altLang="en-US" sz="2400" dirty="0">
                <a:solidFill>
                  <a:srgbClr val="333333"/>
                </a:solidFill>
              </a:rPr>
              <a:t>患者</a:t>
            </a:r>
            <a:r>
              <a:rPr lang="zh-TW" altLang="en-US" sz="2400">
                <a:solidFill>
                  <a:srgbClr val="333333"/>
                </a:solidFill>
              </a:rPr>
              <a:t>不同，</a:t>
            </a:r>
            <a:r>
              <a:rPr lang="en-US" altLang="zh-TW" sz="2400">
                <a:solidFill>
                  <a:srgbClr val="333333"/>
                </a:solidFill>
              </a:rPr>
              <a:t> </a:t>
            </a:r>
            <a:r>
              <a:rPr lang="zh-TW" altLang="en-US" sz="2400" dirty="0">
                <a:solidFill>
                  <a:srgbClr val="333333"/>
                </a:solidFill>
              </a:rPr>
              <a:t>这些经历通常不会导致日常生活出现困难</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24</a:t>
            </a:fld>
            <a:endParaRPr lang="de-DE" altLang="zh-HK">
              <a:latin typeface="SimHe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特殊的想法并不罕见</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人群中经历精神症状的频率</a:t>
            </a:r>
            <a:endParaRPr lang="zh-HK" altLang="de-DE">
              <a:solidFill>
                <a:srgbClr val="004992"/>
              </a:solidFill>
              <a:cs typeface="+mn-cs"/>
            </a:endParaRPr>
          </a:p>
        </p:txBody>
      </p:sp>
      <p:sp>
        <p:nvSpPr>
          <p:cNvPr id="5" name="Content Placeholder 4"/>
          <p:cNvSpPr>
            <a:spLocks noGrp="1"/>
          </p:cNvSpPr>
          <p:nvPr>
            <p:ph idx="1"/>
          </p:nvPr>
        </p:nvSpPr>
        <p:spPr/>
        <p:txBody>
          <a:bodyPr/>
          <a:lstStyle/>
          <a:p>
            <a:pPr lvl="0" defTabSz="914400" fontAlgn="base"/>
            <a:r>
              <a:rPr lang="zh-TW" altLang="en-US" sz="2400" dirty="0">
                <a:solidFill>
                  <a:srgbClr val="333333"/>
                </a:solidFill>
              </a:rPr>
              <a:t>你的看法是</a:t>
            </a:r>
            <a:r>
              <a:rPr lang="en-US" altLang="zh-TW" sz="2400" dirty="0">
                <a:solidFill>
                  <a:srgbClr val="333333"/>
                </a:solidFill>
              </a:rPr>
              <a:t>…? </a:t>
            </a:r>
            <a:r>
              <a:rPr lang="zh-TW" altLang="en-US" sz="2400" dirty="0">
                <a:solidFill>
                  <a:srgbClr val="333333"/>
                </a:solidFill>
              </a:rPr>
              <a:t>在一般</a:t>
            </a:r>
            <a:r>
              <a:rPr lang="zh-CN" altLang="en-US" sz="2400" dirty="0">
                <a:solidFill>
                  <a:srgbClr val="333333"/>
                </a:solidFill>
              </a:rPr>
              <a:t>人群</a:t>
            </a:r>
            <a:r>
              <a:rPr lang="zh-TW" altLang="en-US" sz="2400" dirty="0">
                <a:solidFill>
                  <a:srgbClr val="333333"/>
                </a:solidFill>
              </a:rPr>
              <a:t>中有</a:t>
            </a:r>
            <a:r>
              <a:rPr lang="zh-CN" altLang="en-US" sz="2400" dirty="0">
                <a:solidFill>
                  <a:srgbClr val="333333"/>
                </a:solidFill>
              </a:rPr>
              <a:t>多少</a:t>
            </a:r>
            <a:r>
              <a:rPr lang="zh-TW" altLang="en-US" sz="2400" dirty="0">
                <a:solidFill>
                  <a:srgbClr val="333333"/>
                </a:solidFill>
              </a:rPr>
              <a:t>人表示曾经有以下的</a:t>
            </a:r>
            <a:r>
              <a:rPr lang="zh-CN" altLang="en-US" sz="2400" dirty="0">
                <a:solidFill>
                  <a:srgbClr val="333333"/>
                </a:solidFill>
              </a:rPr>
              <a:t>症</a:t>
            </a:r>
            <a:r>
              <a:rPr lang="zh-TW" altLang="en-US" sz="2400" dirty="0">
                <a:solidFill>
                  <a:srgbClr val="333333"/>
                </a:solidFill>
              </a:rPr>
              <a:t>状</a:t>
            </a:r>
            <a:r>
              <a:rPr lang="en-US" altLang="zh-TW" sz="2400" dirty="0">
                <a:solidFill>
                  <a:srgbClr val="333333"/>
                </a:solidFill>
              </a:rPr>
              <a:t>/</a:t>
            </a:r>
            <a:r>
              <a:rPr lang="zh-TW" altLang="en-US" sz="2400" dirty="0">
                <a:solidFill>
                  <a:srgbClr val="333333"/>
                </a:solidFill>
              </a:rPr>
              <a:t>经历</a:t>
            </a:r>
            <a:r>
              <a:rPr lang="en-US" altLang="zh-TW"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25</a:t>
            </a:fld>
            <a:endParaRPr lang="de-DE" altLang="zh-HK">
              <a:latin typeface="SimHei"/>
            </a:endParaRPr>
          </a:p>
        </p:txBody>
      </p:sp>
      <p:graphicFrame>
        <p:nvGraphicFramePr>
          <p:cNvPr id="8" name="Tabelle 3"/>
          <p:cNvGraphicFramePr>
            <a:graphicFrameLocks noGrp="1"/>
          </p:cNvGraphicFramePr>
          <p:nvPr>
            <p:extLst>
              <p:ext uri="{D42A27DB-BD31-4B8C-83A1-F6EECF244321}">
                <p14:modId xmlns:p14="http://schemas.microsoft.com/office/powerpoint/2010/main" val="1434894882"/>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dirty="0">
                          <a:ln>
                            <a:noFill/>
                          </a:ln>
                          <a:solidFill>
                            <a:srgbClr val="000000"/>
                          </a:solidFill>
                          <a:effectLst/>
                          <a:latin typeface="SimHei"/>
                          <a:ea typeface="SimHei"/>
                          <a:cs typeface="Arial" charset="0"/>
                        </a:rPr>
                        <a:t>大众认同的一些看法</a:t>
                      </a:r>
                      <a:endParaRPr kumimoji="0" lang="de-DE" sz="1800" b="0" i="0" u="none" strike="noStrike" cap="none" normalizeH="0" baseline="0" dirty="0">
                        <a:ln>
                          <a:noFill/>
                        </a:ln>
                        <a:solidFill>
                          <a:srgbClr val="000000"/>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ja-JP" altLang="en-US" sz="1800" b="0" i="0" u="none" strike="noStrike" cap="none" normalizeH="0" baseline="0">
                          <a:ln>
                            <a:noFill/>
                          </a:ln>
                          <a:solidFill>
                            <a:srgbClr val="000000"/>
                          </a:solidFill>
                          <a:effectLst/>
                          <a:latin typeface="SimHei"/>
                          <a:ea typeface="SimHei"/>
                        </a:rPr>
                        <a:t>认同的比例</a:t>
                      </a:r>
                      <a:endParaRPr kumimoji="0" lang="de-DE" sz="1800" b="0" i="0" u="none" strike="noStrike" cap="none" normalizeH="0" baseline="0" dirty="0">
                        <a:ln>
                          <a:noFill/>
                        </a:ln>
                        <a:solidFill>
                          <a:srgbClr val="000000"/>
                        </a:solidFill>
                        <a:effectLst/>
                        <a:latin typeface="SimHei"/>
                        <a:ea typeface="SimHei"/>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你曾否认为人能够用心灵感应去沟通？</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SimHei"/>
                          <a:ea typeface="SimHei"/>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你曾否感到别人能够读取你的思想？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你曾否感到身边事情变得不真实，彷佛一切都是实验的一部分？</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你曾否认为报章杂志或电视的报导是特别为了你？</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ja-JP" altLang="en-US" sz="1800" b="0" i="0" u="none" strike="noStrike" cap="none" normalizeH="0" baseline="0">
                          <a:ln>
                            <a:noFill/>
                          </a:ln>
                          <a:solidFill>
                            <a:srgbClr val="333333"/>
                          </a:solidFill>
                          <a:effectLst/>
                          <a:latin typeface="SimHei"/>
                          <a:ea typeface="SimHei"/>
                          <a:cs typeface="Arial" charset="0"/>
                        </a:rPr>
                        <a:t>你曾否感到被迫害？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你会否偶尔在四周无人时听到人声？</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SimHei"/>
                          <a:ea typeface="SimHei"/>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panose="020F0502020204030204" pitchFamily="34" charset="0"/>
                <a:cs typeface="Calibri" panose="020F0502020204030204" pitchFamily="34" charset="0"/>
              </a:rPr>
              <a:t>* Source: Emmanuelle R. Peters (Instrument: PDI), Steffen Moritz (Instrument: KSF)</a:t>
            </a:r>
            <a:endParaRPr lang="de-DE" altLang="en-US" sz="1000" dirty="0">
              <a:solidFill>
                <a:schemeClr val="tx1"/>
              </a:solidFill>
              <a:latin typeface="Calibri" panose="020F0502020204030204" pitchFamily="34" charset="0"/>
              <a:cs typeface="Calibri" panose="020F0502020204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特殊的想法并不罕见</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人群中经历精神症状的频率</a:t>
            </a:r>
            <a:endParaRPr lang="zh-HK" altLang="de-DE">
              <a:solidFill>
                <a:srgbClr val="004992"/>
              </a:solidFill>
              <a:cs typeface="+mn-cs"/>
            </a:endParaRPr>
          </a:p>
        </p:txBody>
      </p:sp>
      <p:sp>
        <p:nvSpPr>
          <p:cNvPr id="5" name="Content Placeholder 4"/>
          <p:cNvSpPr>
            <a:spLocks noGrp="1"/>
          </p:cNvSpPr>
          <p:nvPr>
            <p:ph idx="1"/>
          </p:nvPr>
        </p:nvSpPr>
        <p:spPr/>
        <p:txBody>
          <a:bodyPr/>
          <a:lstStyle/>
          <a:p>
            <a:pPr lvl="0" defTabSz="914400" fontAlgn="base"/>
            <a:r>
              <a:rPr lang="zh-TW" altLang="en-US" sz="2400" dirty="0">
                <a:solidFill>
                  <a:srgbClr val="333333"/>
                </a:solidFill>
              </a:rPr>
              <a:t>你的看法是</a:t>
            </a:r>
            <a:r>
              <a:rPr lang="en-US" altLang="zh-TW" sz="2400" dirty="0">
                <a:solidFill>
                  <a:srgbClr val="333333"/>
                </a:solidFill>
              </a:rPr>
              <a:t>…? </a:t>
            </a:r>
            <a:r>
              <a:rPr lang="zh-TW" altLang="en-US" sz="2400" dirty="0">
                <a:solidFill>
                  <a:srgbClr val="333333"/>
                </a:solidFill>
              </a:rPr>
              <a:t>在一般</a:t>
            </a:r>
            <a:r>
              <a:rPr lang="zh-CN" altLang="en-US" sz="2400" dirty="0">
                <a:solidFill>
                  <a:srgbClr val="333333"/>
                </a:solidFill>
              </a:rPr>
              <a:t>人群</a:t>
            </a:r>
            <a:r>
              <a:rPr lang="zh-TW" altLang="en-US" sz="2400" dirty="0">
                <a:solidFill>
                  <a:srgbClr val="333333"/>
                </a:solidFill>
              </a:rPr>
              <a:t>中有</a:t>
            </a:r>
            <a:r>
              <a:rPr lang="zh-CN" altLang="en-US" sz="2400" dirty="0">
                <a:solidFill>
                  <a:srgbClr val="333333"/>
                </a:solidFill>
              </a:rPr>
              <a:t>多少</a:t>
            </a:r>
            <a:r>
              <a:rPr lang="zh-TW" altLang="en-US" sz="2400" dirty="0">
                <a:solidFill>
                  <a:srgbClr val="333333"/>
                </a:solidFill>
              </a:rPr>
              <a:t>人表示曾经有以下的</a:t>
            </a:r>
            <a:r>
              <a:rPr lang="zh-CN" altLang="en-US" sz="2400" dirty="0">
                <a:solidFill>
                  <a:srgbClr val="333333"/>
                </a:solidFill>
              </a:rPr>
              <a:t>症</a:t>
            </a:r>
            <a:r>
              <a:rPr lang="zh-TW" altLang="en-US" sz="2400" dirty="0">
                <a:solidFill>
                  <a:srgbClr val="333333"/>
                </a:solidFill>
              </a:rPr>
              <a:t>状</a:t>
            </a:r>
            <a:r>
              <a:rPr lang="en-US" altLang="zh-TW" sz="2400" dirty="0">
                <a:solidFill>
                  <a:srgbClr val="333333"/>
                </a:solidFill>
              </a:rPr>
              <a:t>/</a:t>
            </a:r>
            <a:r>
              <a:rPr lang="zh-TW" altLang="en-US" sz="2400" dirty="0">
                <a:solidFill>
                  <a:srgbClr val="333333"/>
                </a:solidFill>
              </a:rPr>
              <a:t>经历</a:t>
            </a:r>
            <a:r>
              <a:rPr lang="en-US" altLang="zh-TW"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26</a:t>
            </a:fld>
            <a:endParaRPr lang="de-DE" altLang="zh-HK">
              <a:latin typeface="SimHei"/>
            </a:endParaRPr>
          </a:p>
        </p:txBody>
      </p:sp>
      <p:graphicFrame>
        <p:nvGraphicFramePr>
          <p:cNvPr id="8" name="Tabelle 3"/>
          <p:cNvGraphicFramePr>
            <a:graphicFrameLocks noGrp="1"/>
          </p:cNvGraphicFramePr>
          <p:nvPr>
            <p:extLst>
              <p:ext uri="{D42A27DB-BD31-4B8C-83A1-F6EECF244321}">
                <p14:modId xmlns:p14="http://schemas.microsoft.com/office/powerpoint/2010/main" val="3393511582"/>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dirty="0">
                          <a:ln>
                            <a:noFill/>
                          </a:ln>
                          <a:solidFill>
                            <a:srgbClr val="000000"/>
                          </a:solidFill>
                          <a:effectLst/>
                          <a:latin typeface="SimHei"/>
                          <a:ea typeface="SimHei"/>
                          <a:cs typeface="Arial" charset="0"/>
                        </a:rPr>
                        <a:t>大众认同的一些看法</a:t>
                      </a:r>
                      <a:endParaRPr kumimoji="0" lang="de-DE" sz="1800" b="0" i="0" u="none" strike="noStrike" cap="none" normalizeH="0" baseline="0" dirty="0">
                        <a:ln>
                          <a:noFill/>
                        </a:ln>
                        <a:solidFill>
                          <a:srgbClr val="000000"/>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ja-JP" altLang="en-US" sz="1800" b="0" i="0" u="none" strike="noStrike" cap="none" normalizeH="0" baseline="0">
                          <a:ln>
                            <a:noFill/>
                          </a:ln>
                          <a:solidFill>
                            <a:srgbClr val="000000"/>
                          </a:solidFill>
                          <a:effectLst/>
                          <a:latin typeface="SimHei"/>
                          <a:ea typeface="SimHei"/>
                        </a:rPr>
                        <a:t>认同的比例</a:t>
                      </a:r>
                      <a:endParaRPr kumimoji="0" lang="de-DE" sz="1800" b="0" i="0" u="none" strike="noStrike" cap="none" normalizeH="0" baseline="0" dirty="0">
                        <a:ln>
                          <a:noFill/>
                        </a:ln>
                        <a:solidFill>
                          <a:srgbClr val="000000"/>
                        </a:solidFill>
                        <a:effectLst/>
                        <a:latin typeface="SimHei"/>
                        <a:ea typeface="SimHei"/>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你曾否认为人能够用心灵感应去沟通？</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61%</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你曾否感到别人能够读取你的思想？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你曾否感到身边事情变得不真实，彷佛一切都是实验的一部分？</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你曾否认为报章杂志或电视的报导是特别为了你？</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ja-JP" altLang="en-US" sz="1800" b="0" i="0" u="none" strike="noStrike" cap="none" normalizeH="0" baseline="0">
                          <a:ln>
                            <a:noFill/>
                          </a:ln>
                          <a:solidFill>
                            <a:srgbClr val="333333"/>
                          </a:solidFill>
                          <a:effectLst/>
                          <a:latin typeface="SimHei"/>
                          <a:ea typeface="SimHei"/>
                          <a:cs typeface="Arial" charset="0"/>
                        </a:rPr>
                        <a:t>你曾否感到被迫害？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你会否偶尔在四周无人时听到人声？</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SimHei"/>
                          <a:ea typeface="SimHei"/>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panose="020F0502020204030204" pitchFamily="34" charset="0"/>
                <a:cs typeface="Calibri" panose="020F0502020204030204" pitchFamily="34" charset="0"/>
              </a:rPr>
              <a:t>* Source: Emmanuelle R. Peters (Instrument: PDI), Steffen Moritz (Instrument: KSF)</a:t>
            </a:r>
            <a:endParaRPr lang="de-DE" altLang="en-US" sz="1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9835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特殊的想法并不罕见</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人群中经历精神症状的频率</a:t>
            </a:r>
            <a:endParaRPr lang="zh-HK" altLang="de-DE">
              <a:solidFill>
                <a:srgbClr val="004992"/>
              </a:solidFill>
              <a:cs typeface="+mn-cs"/>
            </a:endParaRPr>
          </a:p>
        </p:txBody>
      </p:sp>
      <p:sp>
        <p:nvSpPr>
          <p:cNvPr id="5" name="Content Placeholder 4"/>
          <p:cNvSpPr>
            <a:spLocks noGrp="1"/>
          </p:cNvSpPr>
          <p:nvPr>
            <p:ph idx="1"/>
          </p:nvPr>
        </p:nvSpPr>
        <p:spPr/>
        <p:txBody>
          <a:bodyPr/>
          <a:lstStyle/>
          <a:p>
            <a:pPr lvl="0" defTabSz="914400" fontAlgn="base"/>
            <a:r>
              <a:rPr lang="zh-TW" altLang="en-US" sz="2400" dirty="0">
                <a:solidFill>
                  <a:srgbClr val="333333"/>
                </a:solidFill>
              </a:rPr>
              <a:t>你的看法是</a:t>
            </a:r>
            <a:r>
              <a:rPr lang="en-US" altLang="zh-TW" sz="2400" dirty="0">
                <a:solidFill>
                  <a:srgbClr val="333333"/>
                </a:solidFill>
              </a:rPr>
              <a:t>…? </a:t>
            </a:r>
            <a:r>
              <a:rPr lang="zh-TW" altLang="en-US" sz="2400" dirty="0">
                <a:solidFill>
                  <a:srgbClr val="333333"/>
                </a:solidFill>
              </a:rPr>
              <a:t>在一般</a:t>
            </a:r>
            <a:r>
              <a:rPr lang="zh-CN" altLang="en-US" sz="2400" dirty="0">
                <a:solidFill>
                  <a:srgbClr val="333333"/>
                </a:solidFill>
              </a:rPr>
              <a:t>人群</a:t>
            </a:r>
            <a:r>
              <a:rPr lang="zh-TW" altLang="en-US" sz="2400" dirty="0">
                <a:solidFill>
                  <a:srgbClr val="333333"/>
                </a:solidFill>
              </a:rPr>
              <a:t>中有</a:t>
            </a:r>
            <a:r>
              <a:rPr lang="zh-CN" altLang="en-US" sz="2400" dirty="0">
                <a:solidFill>
                  <a:srgbClr val="333333"/>
                </a:solidFill>
              </a:rPr>
              <a:t>多少</a:t>
            </a:r>
            <a:r>
              <a:rPr lang="zh-TW" altLang="en-US" sz="2400" dirty="0">
                <a:solidFill>
                  <a:srgbClr val="333333"/>
                </a:solidFill>
              </a:rPr>
              <a:t>人表示曾经有以下的</a:t>
            </a:r>
            <a:r>
              <a:rPr lang="zh-CN" altLang="en-US" sz="2400" dirty="0">
                <a:solidFill>
                  <a:srgbClr val="333333"/>
                </a:solidFill>
              </a:rPr>
              <a:t>症</a:t>
            </a:r>
            <a:r>
              <a:rPr lang="zh-TW" altLang="en-US" sz="2400" dirty="0">
                <a:solidFill>
                  <a:srgbClr val="333333"/>
                </a:solidFill>
              </a:rPr>
              <a:t>状</a:t>
            </a:r>
            <a:r>
              <a:rPr lang="en-US" altLang="zh-TW" sz="2400" dirty="0">
                <a:solidFill>
                  <a:srgbClr val="333333"/>
                </a:solidFill>
              </a:rPr>
              <a:t>/</a:t>
            </a:r>
            <a:r>
              <a:rPr lang="zh-TW" altLang="en-US" sz="2400" dirty="0">
                <a:solidFill>
                  <a:srgbClr val="333333"/>
                </a:solidFill>
              </a:rPr>
              <a:t>经历</a:t>
            </a:r>
            <a:r>
              <a:rPr lang="en-US" altLang="zh-TW"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27</a:t>
            </a:fld>
            <a:endParaRPr lang="de-DE" altLang="zh-HK">
              <a:latin typeface="SimHei"/>
            </a:endParaRPr>
          </a:p>
        </p:txBody>
      </p:sp>
      <p:graphicFrame>
        <p:nvGraphicFramePr>
          <p:cNvPr id="8" name="Tabelle 3"/>
          <p:cNvGraphicFramePr>
            <a:graphicFrameLocks noGrp="1"/>
          </p:cNvGraphicFramePr>
          <p:nvPr>
            <p:extLst>
              <p:ext uri="{D42A27DB-BD31-4B8C-83A1-F6EECF244321}">
                <p14:modId xmlns:p14="http://schemas.microsoft.com/office/powerpoint/2010/main" val="2131159344"/>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dirty="0">
                          <a:ln>
                            <a:noFill/>
                          </a:ln>
                          <a:solidFill>
                            <a:srgbClr val="000000"/>
                          </a:solidFill>
                          <a:effectLst/>
                          <a:latin typeface="SimHei"/>
                          <a:ea typeface="SimHei"/>
                          <a:cs typeface="Arial" charset="0"/>
                        </a:rPr>
                        <a:t>大众认同的一些看法</a:t>
                      </a:r>
                      <a:endParaRPr kumimoji="0" lang="de-DE" sz="1800" b="0" i="0" u="none" strike="noStrike" cap="none" normalizeH="0" baseline="0" dirty="0">
                        <a:ln>
                          <a:noFill/>
                        </a:ln>
                        <a:solidFill>
                          <a:srgbClr val="000000"/>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ja-JP" altLang="en-US" sz="1800" b="0" i="0" u="none" strike="noStrike" cap="none" normalizeH="0" baseline="0">
                          <a:ln>
                            <a:noFill/>
                          </a:ln>
                          <a:solidFill>
                            <a:srgbClr val="000000"/>
                          </a:solidFill>
                          <a:effectLst/>
                          <a:latin typeface="SimHei"/>
                          <a:ea typeface="SimHei"/>
                        </a:rPr>
                        <a:t>认同的比例</a:t>
                      </a:r>
                      <a:endParaRPr kumimoji="0" lang="de-DE" sz="1800" b="0" i="0" u="none" strike="noStrike" cap="none" normalizeH="0" baseline="0" dirty="0">
                        <a:ln>
                          <a:noFill/>
                        </a:ln>
                        <a:solidFill>
                          <a:srgbClr val="000000"/>
                        </a:solidFill>
                        <a:effectLst/>
                        <a:latin typeface="SimHei"/>
                        <a:ea typeface="SimHei"/>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你曾否认为人能够用心灵感应去沟通？</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61%</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你曾否感到别人能够读取你的思想？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33%</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你曾否感到身边事情变得不真实，彷佛一切都是实验的一部分？</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你曾否认为报章杂志或电视的报导是特别为了你？</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ja-JP" altLang="en-US" sz="1800" b="0" i="0" u="none" strike="noStrike" cap="none" normalizeH="0" baseline="0">
                          <a:ln>
                            <a:noFill/>
                          </a:ln>
                          <a:solidFill>
                            <a:srgbClr val="333333"/>
                          </a:solidFill>
                          <a:effectLst/>
                          <a:latin typeface="SimHei"/>
                          <a:ea typeface="SimHei"/>
                          <a:cs typeface="Arial" charset="0"/>
                        </a:rPr>
                        <a:t>你曾否感到被迫害？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你会否偶尔在四周无人时听到人声？</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SimHei"/>
                          <a:ea typeface="SimHei"/>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panose="020F0502020204030204" pitchFamily="34" charset="0"/>
                <a:cs typeface="Calibri" panose="020F0502020204030204" pitchFamily="34" charset="0"/>
              </a:rPr>
              <a:t>* Source: Emmanuelle R. Peters (Instrument: PDI), Steffen Moritz (Instrument: KSF)</a:t>
            </a:r>
            <a:endParaRPr lang="de-DE" altLang="en-US" sz="1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2571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特殊的想法并不罕见</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人群中经历精神症状的频率</a:t>
            </a:r>
            <a:endParaRPr lang="zh-HK" altLang="de-DE">
              <a:solidFill>
                <a:srgbClr val="004992"/>
              </a:solidFill>
              <a:cs typeface="+mn-cs"/>
            </a:endParaRPr>
          </a:p>
        </p:txBody>
      </p:sp>
      <p:sp>
        <p:nvSpPr>
          <p:cNvPr id="5" name="Content Placeholder 4"/>
          <p:cNvSpPr>
            <a:spLocks noGrp="1"/>
          </p:cNvSpPr>
          <p:nvPr>
            <p:ph idx="1"/>
          </p:nvPr>
        </p:nvSpPr>
        <p:spPr/>
        <p:txBody>
          <a:bodyPr/>
          <a:lstStyle/>
          <a:p>
            <a:pPr lvl="0" defTabSz="914400" fontAlgn="base"/>
            <a:r>
              <a:rPr lang="zh-TW" altLang="en-US" sz="2400" dirty="0">
                <a:solidFill>
                  <a:srgbClr val="333333"/>
                </a:solidFill>
              </a:rPr>
              <a:t>你的看法是</a:t>
            </a:r>
            <a:r>
              <a:rPr lang="en-US" altLang="zh-TW" sz="2400" dirty="0">
                <a:solidFill>
                  <a:srgbClr val="333333"/>
                </a:solidFill>
              </a:rPr>
              <a:t>…? </a:t>
            </a:r>
            <a:r>
              <a:rPr lang="zh-TW" altLang="en-US" sz="2400" dirty="0">
                <a:solidFill>
                  <a:srgbClr val="333333"/>
                </a:solidFill>
              </a:rPr>
              <a:t>在一般</a:t>
            </a:r>
            <a:r>
              <a:rPr lang="zh-CN" altLang="en-US" sz="2400" dirty="0">
                <a:solidFill>
                  <a:srgbClr val="333333"/>
                </a:solidFill>
              </a:rPr>
              <a:t>人群</a:t>
            </a:r>
            <a:r>
              <a:rPr lang="zh-TW" altLang="en-US" sz="2400" dirty="0">
                <a:solidFill>
                  <a:srgbClr val="333333"/>
                </a:solidFill>
              </a:rPr>
              <a:t>中有</a:t>
            </a:r>
            <a:r>
              <a:rPr lang="zh-CN" altLang="en-US" sz="2400" dirty="0">
                <a:solidFill>
                  <a:srgbClr val="333333"/>
                </a:solidFill>
              </a:rPr>
              <a:t>多少</a:t>
            </a:r>
            <a:r>
              <a:rPr lang="zh-TW" altLang="en-US" sz="2400" dirty="0">
                <a:solidFill>
                  <a:srgbClr val="333333"/>
                </a:solidFill>
              </a:rPr>
              <a:t>人表示曾经有以下的</a:t>
            </a:r>
            <a:r>
              <a:rPr lang="zh-CN" altLang="en-US" sz="2400" dirty="0">
                <a:solidFill>
                  <a:srgbClr val="333333"/>
                </a:solidFill>
              </a:rPr>
              <a:t>症</a:t>
            </a:r>
            <a:r>
              <a:rPr lang="zh-TW" altLang="en-US" sz="2400" dirty="0">
                <a:solidFill>
                  <a:srgbClr val="333333"/>
                </a:solidFill>
              </a:rPr>
              <a:t>状</a:t>
            </a:r>
            <a:r>
              <a:rPr lang="en-US" altLang="zh-TW" sz="2400" dirty="0">
                <a:solidFill>
                  <a:srgbClr val="333333"/>
                </a:solidFill>
              </a:rPr>
              <a:t>/</a:t>
            </a:r>
            <a:r>
              <a:rPr lang="zh-TW" altLang="en-US" sz="2400" dirty="0">
                <a:solidFill>
                  <a:srgbClr val="333333"/>
                </a:solidFill>
              </a:rPr>
              <a:t>经历</a:t>
            </a:r>
            <a:r>
              <a:rPr lang="en-US" altLang="zh-TW"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28</a:t>
            </a:fld>
            <a:endParaRPr lang="de-DE" altLang="zh-HK">
              <a:latin typeface="SimHei"/>
            </a:endParaRPr>
          </a:p>
        </p:txBody>
      </p:sp>
      <p:graphicFrame>
        <p:nvGraphicFramePr>
          <p:cNvPr id="8" name="Tabelle 3"/>
          <p:cNvGraphicFramePr>
            <a:graphicFrameLocks noGrp="1"/>
          </p:cNvGraphicFramePr>
          <p:nvPr>
            <p:extLst>
              <p:ext uri="{D42A27DB-BD31-4B8C-83A1-F6EECF244321}">
                <p14:modId xmlns:p14="http://schemas.microsoft.com/office/powerpoint/2010/main" val="4289054055"/>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dirty="0">
                          <a:ln>
                            <a:noFill/>
                          </a:ln>
                          <a:solidFill>
                            <a:srgbClr val="000000"/>
                          </a:solidFill>
                          <a:effectLst/>
                          <a:latin typeface="SimHei"/>
                          <a:ea typeface="SimHei"/>
                          <a:cs typeface="Arial" charset="0"/>
                        </a:rPr>
                        <a:t>大众认同的一些看法</a:t>
                      </a:r>
                      <a:endParaRPr kumimoji="0" lang="de-DE" sz="1800" b="0" i="0" u="none" strike="noStrike" cap="none" normalizeH="0" baseline="0" dirty="0">
                        <a:ln>
                          <a:noFill/>
                        </a:ln>
                        <a:solidFill>
                          <a:srgbClr val="000000"/>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ja-JP" altLang="en-US" sz="1800" b="0" i="0" u="none" strike="noStrike" cap="none" normalizeH="0" baseline="0">
                          <a:ln>
                            <a:noFill/>
                          </a:ln>
                          <a:solidFill>
                            <a:srgbClr val="000000"/>
                          </a:solidFill>
                          <a:effectLst/>
                          <a:latin typeface="SimHei"/>
                          <a:ea typeface="SimHei"/>
                        </a:rPr>
                        <a:t>认同的比例</a:t>
                      </a:r>
                      <a:endParaRPr kumimoji="0" lang="de-DE" sz="1800" b="0" i="0" u="none" strike="noStrike" cap="none" normalizeH="0" baseline="0" dirty="0">
                        <a:ln>
                          <a:noFill/>
                        </a:ln>
                        <a:solidFill>
                          <a:srgbClr val="000000"/>
                        </a:solidFill>
                        <a:effectLst/>
                        <a:latin typeface="SimHei"/>
                        <a:ea typeface="SimHei"/>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你曾否认为人能够用心灵感应去沟通？</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61%</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你曾否感到别人能够读取你的思想？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33%</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你曾否感到身边事情变得不真实，彷佛一切都是实验的一部分？</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26%</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你曾否认为报章杂志或电视的报导是特别为了你？</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ja-JP" altLang="en-US" sz="1800" b="0" i="0" u="none" strike="noStrike" cap="none" normalizeH="0" baseline="0">
                          <a:ln>
                            <a:noFill/>
                          </a:ln>
                          <a:solidFill>
                            <a:srgbClr val="333333"/>
                          </a:solidFill>
                          <a:effectLst/>
                          <a:latin typeface="SimHei"/>
                          <a:ea typeface="SimHei"/>
                          <a:cs typeface="Arial" charset="0"/>
                        </a:rPr>
                        <a:t>你曾否感到被迫害？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你会否偶尔在四周无人时听到人声？</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SimHei"/>
                          <a:ea typeface="SimHei"/>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panose="020F0502020204030204" pitchFamily="34" charset="0"/>
                <a:cs typeface="Calibri" panose="020F0502020204030204" pitchFamily="34" charset="0"/>
              </a:rPr>
              <a:t>* Source: Emmanuelle R. Peters (Instrument: PDI), Steffen Moritz (Instrument: KSF)</a:t>
            </a:r>
            <a:endParaRPr lang="de-DE" altLang="en-US" sz="1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7276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特殊的想法并不罕见</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人群中经历精神症状的频率</a:t>
            </a:r>
            <a:endParaRPr lang="zh-HK" altLang="de-DE">
              <a:solidFill>
                <a:srgbClr val="004992"/>
              </a:solidFill>
              <a:cs typeface="+mn-cs"/>
            </a:endParaRPr>
          </a:p>
        </p:txBody>
      </p:sp>
      <p:sp>
        <p:nvSpPr>
          <p:cNvPr id="5" name="Content Placeholder 4"/>
          <p:cNvSpPr>
            <a:spLocks noGrp="1"/>
          </p:cNvSpPr>
          <p:nvPr>
            <p:ph idx="1"/>
          </p:nvPr>
        </p:nvSpPr>
        <p:spPr/>
        <p:txBody>
          <a:bodyPr/>
          <a:lstStyle/>
          <a:p>
            <a:pPr lvl="0" defTabSz="914400" fontAlgn="base"/>
            <a:r>
              <a:rPr lang="zh-TW" altLang="en-US" sz="2400" dirty="0">
                <a:solidFill>
                  <a:srgbClr val="333333"/>
                </a:solidFill>
              </a:rPr>
              <a:t>你的看法是</a:t>
            </a:r>
            <a:r>
              <a:rPr lang="en-US" altLang="zh-TW" sz="2400" dirty="0">
                <a:solidFill>
                  <a:srgbClr val="333333"/>
                </a:solidFill>
              </a:rPr>
              <a:t>…? </a:t>
            </a:r>
            <a:r>
              <a:rPr lang="zh-TW" altLang="en-US" sz="2400" dirty="0">
                <a:solidFill>
                  <a:srgbClr val="333333"/>
                </a:solidFill>
              </a:rPr>
              <a:t>在一般</a:t>
            </a:r>
            <a:r>
              <a:rPr lang="zh-CN" altLang="en-US" sz="2400" dirty="0">
                <a:solidFill>
                  <a:srgbClr val="333333"/>
                </a:solidFill>
              </a:rPr>
              <a:t>人群</a:t>
            </a:r>
            <a:r>
              <a:rPr lang="zh-TW" altLang="en-US" sz="2400" dirty="0">
                <a:solidFill>
                  <a:srgbClr val="333333"/>
                </a:solidFill>
              </a:rPr>
              <a:t>中有</a:t>
            </a:r>
            <a:r>
              <a:rPr lang="zh-CN" altLang="en-US" sz="2400" dirty="0">
                <a:solidFill>
                  <a:srgbClr val="333333"/>
                </a:solidFill>
              </a:rPr>
              <a:t>多少</a:t>
            </a:r>
            <a:r>
              <a:rPr lang="zh-TW" altLang="en-US" sz="2400" dirty="0">
                <a:solidFill>
                  <a:srgbClr val="333333"/>
                </a:solidFill>
              </a:rPr>
              <a:t>人表示曾经有以下的</a:t>
            </a:r>
            <a:r>
              <a:rPr lang="zh-CN" altLang="en-US" sz="2400" dirty="0">
                <a:solidFill>
                  <a:srgbClr val="333333"/>
                </a:solidFill>
              </a:rPr>
              <a:t>症</a:t>
            </a:r>
            <a:r>
              <a:rPr lang="zh-TW" altLang="en-US" sz="2400" dirty="0">
                <a:solidFill>
                  <a:srgbClr val="333333"/>
                </a:solidFill>
              </a:rPr>
              <a:t>状</a:t>
            </a:r>
            <a:r>
              <a:rPr lang="en-US" altLang="zh-TW" sz="2400" dirty="0">
                <a:solidFill>
                  <a:srgbClr val="333333"/>
                </a:solidFill>
              </a:rPr>
              <a:t>/</a:t>
            </a:r>
            <a:r>
              <a:rPr lang="zh-TW" altLang="en-US" sz="2400" dirty="0">
                <a:solidFill>
                  <a:srgbClr val="333333"/>
                </a:solidFill>
              </a:rPr>
              <a:t>经历</a:t>
            </a:r>
            <a:r>
              <a:rPr lang="en-US" altLang="zh-TW"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29</a:t>
            </a:fld>
            <a:endParaRPr lang="de-DE" altLang="zh-HK">
              <a:latin typeface="SimHei"/>
            </a:endParaRPr>
          </a:p>
        </p:txBody>
      </p:sp>
      <p:graphicFrame>
        <p:nvGraphicFramePr>
          <p:cNvPr id="8" name="Tabelle 3"/>
          <p:cNvGraphicFramePr>
            <a:graphicFrameLocks noGrp="1"/>
          </p:cNvGraphicFramePr>
          <p:nvPr>
            <p:extLst>
              <p:ext uri="{D42A27DB-BD31-4B8C-83A1-F6EECF244321}">
                <p14:modId xmlns:p14="http://schemas.microsoft.com/office/powerpoint/2010/main" val="85748160"/>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dirty="0">
                          <a:ln>
                            <a:noFill/>
                          </a:ln>
                          <a:solidFill>
                            <a:srgbClr val="000000"/>
                          </a:solidFill>
                          <a:effectLst/>
                          <a:latin typeface="SimHei"/>
                          <a:ea typeface="SimHei"/>
                          <a:cs typeface="Arial" charset="0"/>
                        </a:rPr>
                        <a:t>大众认同的一些看法</a:t>
                      </a:r>
                      <a:endParaRPr kumimoji="0" lang="de-DE" sz="1800" b="0" i="0" u="none" strike="noStrike" cap="none" normalizeH="0" baseline="0" dirty="0">
                        <a:ln>
                          <a:noFill/>
                        </a:ln>
                        <a:solidFill>
                          <a:srgbClr val="000000"/>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ja-JP" altLang="en-US" sz="1800" b="0" i="0" u="none" strike="noStrike" cap="none" normalizeH="0" baseline="0">
                          <a:ln>
                            <a:noFill/>
                          </a:ln>
                          <a:solidFill>
                            <a:srgbClr val="000000"/>
                          </a:solidFill>
                          <a:effectLst/>
                          <a:latin typeface="SimHei"/>
                          <a:ea typeface="SimHei"/>
                        </a:rPr>
                        <a:t>认同的比例</a:t>
                      </a:r>
                      <a:endParaRPr kumimoji="0" lang="de-DE" sz="1800" b="0" i="0" u="none" strike="noStrike" cap="none" normalizeH="0" baseline="0" dirty="0">
                        <a:ln>
                          <a:noFill/>
                        </a:ln>
                        <a:solidFill>
                          <a:srgbClr val="000000"/>
                        </a:solidFill>
                        <a:effectLst/>
                        <a:latin typeface="SimHei"/>
                        <a:ea typeface="SimHei"/>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你曾否认为人能够用心灵感应去沟通？</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61%</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你曾否感到别人能够读取你的思想？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33%</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你曾否感到身边事情变得不真实，彷佛一切都是实验的一部分？</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26%</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你曾否认为报章杂志或电视的报导是特别为了你？</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16%</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ja-JP" altLang="en-US" sz="1800" b="0" i="0" u="none" strike="noStrike" cap="none" normalizeH="0" baseline="0">
                          <a:ln>
                            <a:noFill/>
                          </a:ln>
                          <a:solidFill>
                            <a:srgbClr val="333333"/>
                          </a:solidFill>
                          <a:effectLst/>
                          <a:latin typeface="SimHei"/>
                          <a:ea typeface="SimHei"/>
                          <a:cs typeface="Arial" charset="0"/>
                        </a:rPr>
                        <a:t>你曾否感到被迫害？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SimHei"/>
                          <a:ea typeface="SimHei"/>
                          <a:cs typeface="Arial" charset="0"/>
                        </a:rPr>
                        <a:t>???</a:t>
                      </a:r>
                      <a:endParaRPr kumimoji="0" lang="de-DE" sz="1800" b="0" i="0" u="none" strike="noStrike" cap="none" normalizeH="0" baseline="0" dirty="0">
                        <a:ln>
                          <a:noFill/>
                        </a:ln>
                        <a:solidFill>
                          <a:srgbClr val="004992"/>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你会否偶尔在四周无人时听到人声？</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SimHei"/>
                          <a:ea typeface="SimHei"/>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panose="020F0502020204030204" pitchFamily="34" charset="0"/>
                <a:cs typeface="Calibri" panose="020F0502020204030204" pitchFamily="34" charset="0"/>
              </a:rPr>
              <a:t>* Source: Emmanuelle R. Peters (Instrument: PDI), Steffen Moritz (Instrument: KSF)</a:t>
            </a:r>
            <a:endParaRPr lang="de-DE" altLang="en-US" sz="1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67506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特殊的想法并不罕见</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人群中经历精神症状的频率</a:t>
            </a:r>
            <a:endParaRPr lang="zh-HK" altLang="de-DE">
              <a:solidFill>
                <a:srgbClr val="004992"/>
              </a:solidFill>
              <a:cs typeface="+mn-cs"/>
            </a:endParaRPr>
          </a:p>
        </p:txBody>
      </p:sp>
      <p:sp>
        <p:nvSpPr>
          <p:cNvPr id="5" name="Content Placeholder 4"/>
          <p:cNvSpPr>
            <a:spLocks noGrp="1"/>
          </p:cNvSpPr>
          <p:nvPr>
            <p:ph idx="1"/>
          </p:nvPr>
        </p:nvSpPr>
        <p:spPr/>
        <p:txBody>
          <a:bodyPr/>
          <a:lstStyle/>
          <a:p>
            <a:pPr lvl="0" defTabSz="914400" fontAlgn="base"/>
            <a:r>
              <a:rPr lang="zh-TW" altLang="en-US" sz="2400" dirty="0">
                <a:solidFill>
                  <a:srgbClr val="333333"/>
                </a:solidFill>
              </a:rPr>
              <a:t>你的看法是</a:t>
            </a:r>
            <a:r>
              <a:rPr lang="en-US" altLang="zh-TW" sz="2400" dirty="0">
                <a:solidFill>
                  <a:srgbClr val="333333"/>
                </a:solidFill>
              </a:rPr>
              <a:t>…? </a:t>
            </a:r>
            <a:r>
              <a:rPr lang="zh-TW" altLang="en-US" sz="2400" dirty="0">
                <a:solidFill>
                  <a:srgbClr val="333333"/>
                </a:solidFill>
              </a:rPr>
              <a:t>在一般</a:t>
            </a:r>
            <a:r>
              <a:rPr lang="zh-CN" altLang="en-US" sz="2400" dirty="0">
                <a:solidFill>
                  <a:srgbClr val="333333"/>
                </a:solidFill>
              </a:rPr>
              <a:t>人群</a:t>
            </a:r>
            <a:r>
              <a:rPr lang="zh-TW" altLang="en-US" sz="2400" dirty="0">
                <a:solidFill>
                  <a:srgbClr val="333333"/>
                </a:solidFill>
              </a:rPr>
              <a:t>中有</a:t>
            </a:r>
            <a:r>
              <a:rPr lang="zh-CN" altLang="en-US" sz="2400" dirty="0">
                <a:solidFill>
                  <a:srgbClr val="333333"/>
                </a:solidFill>
              </a:rPr>
              <a:t>多少</a:t>
            </a:r>
            <a:r>
              <a:rPr lang="zh-TW" altLang="en-US" sz="2400" dirty="0">
                <a:solidFill>
                  <a:srgbClr val="333333"/>
                </a:solidFill>
              </a:rPr>
              <a:t>人表示曾经有以下的</a:t>
            </a:r>
            <a:r>
              <a:rPr lang="zh-CN" altLang="en-US" sz="2400" dirty="0">
                <a:solidFill>
                  <a:srgbClr val="333333"/>
                </a:solidFill>
              </a:rPr>
              <a:t>症</a:t>
            </a:r>
            <a:r>
              <a:rPr lang="zh-TW" altLang="en-US" sz="2400" dirty="0">
                <a:solidFill>
                  <a:srgbClr val="333333"/>
                </a:solidFill>
              </a:rPr>
              <a:t>状</a:t>
            </a:r>
            <a:r>
              <a:rPr lang="en-US" altLang="zh-TW" sz="2400" dirty="0">
                <a:solidFill>
                  <a:srgbClr val="333333"/>
                </a:solidFill>
              </a:rPr>
              <a:t>/</a:t>
            </a:r>
            <a:r>
              <a:rPr lang="zh-TW" altLang="en-US" sz="2400" dirty="0">
                <a:solidFill>
                  <a:srgbClr val="333333"/>
                </a:solidFill>
              </a:rPr>
              <a:t>经历</a:t>
            </a:r>
            <a:r>
              <a:rPr lang="en-US" altLang="zh-TW"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30</a:t>
            </a:fld>
            <a:endParaRPr lang="de-DE" altLang="zh-HK">
              <a:latin typeface="SimHei"/>
            </a:endParaRPr>
          </a:p>
        </p:txBody>
      </p:sp>
      <p:graphicFrame>
        <p:nvGraphicFramePr>
          <p:cNvPr id="8" name="Tabelle 3"/>
          <p:cNvGraphicFramePr>
            <a:graphicFrameLocks noGrp="1"/>
          </p:cNvGraphicFramePr>
          <p:nvPr>
            <p:extLst>
              <p:ext uri="{D42A27DB-BD31-4B8C-83A1-F6EECF244321}">
                <p14:modId xmlns:p14="http://schemas.microsoft.com/office/powerpoint/2010/main" val="1714277037"/>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dirty="0">
                          <a:ln>
                            <a:noFill/>
                          </a:ln>
                          <a:solidFill>
                            <a:srgbClr val="000000"/>
                          </a:solidFill>
                          <a:effectLst/>
                          <a:latin typeface="SimHei"/>
                          <a:ea typeface="SimHei"/>
                          <a:cs typeface="Arial" charset="0"/>
                        </a:rPr>
                        <a:t>大众认同的一些看法</a:t>
                      </a:r>
                      <a:endParaRPr kumimoji="0" lang="de-DE" sz="1800" b="0" i="0" u="none" strike="noStrike" cap="none" normalizeH="0" baseline="0" dirty="0">
                        <a:ln>
                          <a:noFill/>
                        </a:ln>
                        <a:solidFill>
                          <a:srgbClr val="000000"/>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ja-JP" altLang="en-US" sz="1800" b="0" i="0" u="none" strike="noStrike" cap="none" normalizeH="0" baseline="0">
                          <a:ln>
                            <a:noFill/>
                          </a:ln>
                          <a:solidFill>
                            <a:srgbClr val="000000"/>
                          </a:solidFill>
                          <a:effectLst/>
                          <a:latin typeface="SimHei"/>
                          <a:ea typeface="SimHei"/>
                        </a:rPr>
                        <a:t>认同的比例</a:t>
                      </a:r>
                      <a:endParaRPr kumimoji="0" lang="de-DE" sz="1800" b="0" i="0" u="none" strike="noStrike" cap="none" normalizeH="0" baseline="0" dirty="0">
                        <a:ln>
                          <a:noFill/>
                        </a:ln>
                        <a:solidFill>
                          <a:srgbClr val="000000"/>
                        </a:solidFill>
                        <a:effectLst/>
                        <a:latin typeface="SimHei"/>
                        <a:ea typeface="SimHei"/>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你曾否认为人能够用心灵感应去沟通？</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61%</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你曾否感到别人能够读取你的思想？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33%</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你曾否感到身边事情变得不真实，彷佛一切都是实验的一部分？</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26%</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你曾否认为报章杂志或电视的报导是特别为了你？</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16%</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ja-JP" altLang="en-US" sz="1800" b="0" i="0" u="none" strike="noStrike" cap="none" normalizeH="0" baseline="0">
                          <a:ln>
                            <a:noFill/>
                          </a:ln>
                          <a:solidFill>
                            <a:srgbClr val="333333"/>
                          </a:solidFill>
                          <a:effectLst/>
                          <a:latin typeface="SimHei"/>
                          <a:ea typeface="SimHei"/>
                          <a:cs typeface="Arial" charset="0"/>
                        </a:rPr>
                        <a:t>你曾否感到被迫害？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19%</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你会否偶尔在四周无人时听到人声？</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SimHei"/>
                          <a:ea typeface="SimHei"/>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panose="020F0502020204030204" pitchFamily="34" charset="0"/>
                <a:cs typeface="Calibri" panose="020F0502020204030204" pitchFamily="34" charset="0"/>
              </a:rPr>
              <a:t>* Source: Emmanuelle R. Peters (Instrument: PDI), Steffen Moritz (Instrument: KSF)</a:t>
            </a:r>
            <a:endParaRPr lang="de-DE" altLang="en-US" sz="1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3297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特殊的想法并不罕见</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人群中经历精神症状的频率</a:t>
            </a:r>
            <a:endParaRPr lang="zh-HK" altLang="de-DE">
              <a:solidFill>
                <a:srgbClr val="004992"/>
              </a:solidFill>
              <a:cs typeface="+mn-cs"/>
            </a:endParaRPr>
          </a:p>
        </p:txBody>
      </p:sp>
      <p:sp>
        <p:nvSpPr>
          <p:cNvPr id="5" name="Content Placeholder 4"/>
          <p:cNvSpPr>
            <a:spLocks noGrp="1"/>
          </p:cNvSpPr>
          <p:nvPr>
            <p:ph idx="1"/>
          </p:nvPr>
        </p:nvSpPr>
        <p:spPr/>
        <p:txBody>
          <a:bodyPr/>
          <a:lstStyle/>
          <a:p>
            <a:pPr lvl="0" defTabSz="914400" fontAlgn="base"/>
            <a:r>
              <a:rPr lang="zh-TW" altLang="en-US" sz="2400" dirty="0">
                <a:solidFill>
                  <a:srgbClr val="333333"/>
                </a:solidFill>
              </a:rPr>
              <a:t>你的看法是</a:t>
            </a:r>
            <a:r>
              <a:rPr lang="en-US" altLang="zh-TW" sz="2400" dirty="0">
                <a:solidFill>
                  <a:srgbClr val="333333"/>
                </a:solidFill>
              </a:rPr>
              <a:t>…? </a:t>
            </a:r>
            <a:r>
              <a:rPr lang="zh-TW" altLang="en-US" sz="2400" dirty="0">
                <a:solidFill>
                  <a:srgbClr val="333333"/>
                </a:solidFill>
              </a:rPr>
              <a:t>在一般</a:t>
            </a:r>
            <a:r>
              <a:rPr lang="zh-CN" altLang="en-US" sz="2400" dirty="0">
                <a:solidFill>
                  <a:srgbClr val="333333"/>
                </a:solidFill>
              </a:rPr>
              <a:t>人群</a:t>
            </a:r>
            <a:r>
              <a:rPr lang="zh-TW" altLang="en-US" sz="2400" dirty="0">
                <a:solidFill>
                  <a:srgbClr val="333333"/>
                </a:solidFill>
              </a:rPr>
              <a:t>中有</a:t>
            </a:r>
            <a:r>
              <a:rPr lang="zh-CN" altLang="en-US" sz="2400" dirty="0">
                <a:solidFill>
                  <a:srgbClr val="333333"/>
                </a:solidFill>
              </a:rPr>
              <a:t>多少</a:t>
            </a:r>
            <a:r>
              <a:rPr lang="zh-TW" altLang="en-US" sz="2400" dirty="0">
                <a:solidFill>
                  <a:srgbClr val="333333"/>
                </a:solidFill>
              </a:rPr>
              <a:t>人表示曾经有以下的</a:t>
            </a:r>
            <a:r>
              <a:rPr lang="zh-CN" altLang="en-US" sz="2400" dirty="0">
                <a:solidFill>
                  <a:srgbClr val="333333"/>
                </a:solidFill>
              </a:rPr>
              <a:t>症</a:t>
            </a:r>
            <a:r>
              <a:rPr lang="zh-TW" altLang="en-US" sz="2400" dirty="0">
                <a:solidFill>
                  <a:srgbClr val="333333"/>
                </a:solidFill>
              </a:rPr>
              <a:t>状</a:t>
            </a:r>
            <a:r>
              <a:rPr lang="en-US" altLang="zh-TW" sz="2400" dirty="0">
                <a:solidFill>
                  <a:srgbClr val="333333"/>
                </a:solidFill>
              </a:rPr>
              <a:t>/</a:t>
            </a:r>
            <a:r>
              <a:rPr lang="zh-TW" altLang="en-US" sz="2400" dirty="0">
                <a:solidFill>
                  <a:srgbClr val="333333"/>
                </a:solidFill>
              </a:rPr>
              <a:t>经历</a:t>
            </a:r>
            <a:r>
              <a:rPr lang="en-US" altLang="zh-TW"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31</a:t>
            </a:fld>
            <a:endParaRPr lang="de-DE" altLang="zh-HK">
              <a:latin typeface="SimHei"/>
            </a:endParaRPr>
          </a:p>
        </p:txBody>
      </p:sp>
      <p:graphicFrame>
        <p:nvGraphicFramePr>
          <p:cNvPr id="8" name="Tabelle 3"/>
          <p:cNvGraphicFramePr>
            <a:graphicFrameLocks noGrp="1"/>
          </p:cNvGraphicFramePr>
          <p:nvPr>
            <p:extLst>
              <p:ext uri="{D42A27DB-BD31-4B8C-83A1-F6EECF244321}">
                <p14:modId xmlns:p14="http://schemas.microsoft.com/office/powerpoint/2010/main" val="4078412651"/>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dirty="0">
                          <a:ln>
                            <a:noFill/>
                          </a:ln>
                          <a:solidFill>
                            <a:srgbClr val="000000"/>
                          </a:solidFill>
                          <a:effectLst/>
                          <a:latin typeface="SimHei"/>
                          <a:ea typeface="SimHei"/>
                          <a:cs typeface="Arial" charset="0"/>
                        </a:rPr>
                        <a:t>大众认同的一些看法</a:t>
                      </a:r>
                      <a:endParaRPr kumimoji="0" lang="de-DE" sz="1800" b="0" i="0" u="none" strike="noStrike" cap="none" normalizeH="0" baseline="0" dirty="0">
                        <a:ln>
                          <a:noFill/>
                        </a:ln>
                        <a:solidFill>
                          <a:srgbClr val="000000"/>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ja-JP" altLang="en-US" sz="1800" b="0" i="0" u="none" strike="noStrike" cap="none" normalizeH="0" baseline="0">
                          <a:ln>
                            <a:noFill/>
                          </a:ln>
                          <a:solidFill>
                            <a:srgbClr val="000000"/>
                          </a:solidFill>
                          <a:effectLst/>
                          <a:latin typeface="SimHei"/>
                          <a:ea typeface="SimHei"/>
                        </a:rPr>
                        <a:t>认同的比例</a:t>
                      </a:r>
                      <a:endParaRPr kumimoji="0" lang="de-DE" sz="1800" b="0" i="0" u="none" strike="noStrike" cap="none" normalizeH="0" baseline="0" dirty="0">
                        <a:ln>
                          <a:noFill/>
                        </a:ln>
                        <a:solidFill>
                          <a:srgbClr val="000000"/>
                        </a:solidFill>
                        <a:effectLst/>
                        <a:latin typeface="SimHei"/>
                        <a:ea typeface="SimHei"/>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你曾否认为人能够用心灵感应去沟通？</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61%</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你曾否感到别人能够读取你的思想？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33%</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你曾否感到身边事情变得不真实，彷佛一切都是实验的一部分？</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26%</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你曾否认为报章杂志或电视的报导是特别为了你？</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16%</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ja-JP" altLang="en-US" sz="1800" b="0" i="0" u="none" strike="noStrike" cap="none" normalizeH="0" baseline="0">
                          <a:ln>
                            <a:noFill/>
                          </a:ln>
                          <a:solidFill>
                            <a:srgbClr val="333333"/>
                          </a:solidFill>
                          <a:effectLst/>
                          <a:latin typeface="SimHei"/>
                          <a:ea typeface="SimHei"/>
                          <a:cs typeface="Arial" charset="0"/>
                        </a:rPr>
                        <a:t>你曾否感到被迫害？</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SimHei"/>
                          <a:ea typeface="SimHei"/>
                          <a:cs typeface="Arial" charset="0"/>
                        </a:rPr>
                        <a:t>19%</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zh-CN" altLang="en-US" sz="1800" b="0" i="0" u="none" strike="noStrike" cap="none" normalizeH="0" baseline="0">
                          <a:ln>
                            <a:noFill/>
                          </a:ln>
                          <a:solidFill>
                            <a:srgbClr val="333333"/>
                          </a:solidFill>
                          <a:effectLst/>
                          <a:latin typeface="SimHei"/>
                          <a:ea typeface="SimHei"/>
                          <a:cs typeface="Arial" charset="0"/>
                        </a:rPr>
                        <a:t>你会否偶尔在四周无人时听到人声？</a:t>
                      </a:r>
                      <a:endParaRPr kumimoji="0" lang="de-DE" sz="1800" b="0" i="0" u="none" strike="noStrike" cap="none" normalizeH="0" baseline="0" dirty="0">
                        <a:ln>
                          <a:noFill/>
                        </a:ln>
                        <a:solidFill>
                          <a:srgbClr val="333333"/>
                        </a:solidFill>
                        <a:effectLst/>
                        <a:latin typeface="SimHei"/>
                        <a:ea typeface="SimHei"/>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SimHei"/>
                          <a:ea typeface="SimHei"/>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panose="020F0502020204030204" pitchFamily="34" charset="0"/>
                <a:cs typeface="Calibri" panose="020F0502020204030204" pitchFamily="34" charset="0"/>
              </a:rPr>
              <a:t>* Source: Emmanuelle R. Peters (Instrument: PDI), Steffen Moritz (Instrument: KSF)</a:t>
            </a:r>
            <a:endParaRPr lang="de-DE" altLang="en-US" sz="1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697063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谨记</a:t>
            </a:r>
            <a:r>
              <a:rPr lang="en-US" altLang="zh-TW" sz="3600"/>
              <a:t>…</a:t>
            </a:r>
            <a:endParaRPr lang="de-DE" altLang="zh-CN" sz="3600"/>
          </a:p>
        </p:txBody>
      </p:sp>
      <p:sp>
        <p:nvSpPr>
          <p:cNvPr id="3" name="Inhaltsplatzhalter 2"/>
          <p:cNvSpPr>
            <a:spLocks noGrp="1"/>
          </p:cNvSpPr>
          <p:nvPr>
            <p:ph idx="1"/>
          </p:nvPr>
        </p:nvSpPr>
        <p:spPr>
          <a:ln>
            <a:miter lim="800000"/>
            <a:headEnd/>
            <a:tailEnd/>
          </a:ln>
        </p:spPr>
        <p:txBody>
          <a:bodyPr>
            <a:noAutofit/>
          </a:bodyPr>
          <a:lstStyle/>
          <a:p>
            <a:pPr>
              <a:defRPr/>
            </a:pPr>
            <a:r>
              <a:rPr lang="zh-TW" altLang="en-US" sz="2400" dirty="0">
                <a:solidFill>
                  <a:srgbClr val="333333"/>
                </a:solidFill>
              </a:rPr>
              <a:t>没有人是对精神问题有</a:t>
            </a:r>
            <a:r>
              <a:rPr lang="zh-TW" altLang="en-US" sz="2400" b="1" i="1" dirty="0">
                <a:solidFill>
                  <a:srgbClr val="333333"/>
                </a:solidFill>
              </a:rPr>
              <a:t>免疫</a:t>
            </a:r>
            <a:r>
              <a:rPr lang="zh-TW" altLang="en-US" sz="2400" dirty="0">
                <a:solidFill>
                  <a:srgbClr val="333333"/>
                </a:solidFill>
              </a:rPr>
              <a:t>的</a:t>
            </a:r>
            <a:r>
              <a:rPr lang="en-US" altLang="zh-TW" sz="2400" dirty="0">
                <a:solidFill>
                  <a:srgbClr val="333333"/>
                </a:solidFill>
              </a:rPr>
              <a:t>! </a:t>
            </a:r>
            <a:r>
              <a:rPr lang="zh-TW" altLang="en-US" sz="2400">
                <a:solidFill>
                  <a:srgbClr val="333333"/>
                </a:solidFill>
              </a:rPr>
              <a:t>去年，</a:t>
            </a:r>
            <a:r>
              <a:rPr lang="en-US" altLang="zh-TW" sz="2400">
                <a:solidFill>
                  <a:srgbClr val="333333"/>
                </a:solidFill>
              </a:rPr>
              <a:t> </a:t>
            </a:r>
            <a:r>
              <a:rPr lang="zh-TW" altLang="en-US" sz="2400" dirty="0">
                <a:solidFill>
                  <a:srgbClr val="333333"/>
                </a:solidFill>
              </a:rPr>
              <a:t>每四个人便有至少一</a:t>
            </a:r>
            <a:br>
              <a:rPr lang="en-US" altLang="zh-TW" sz="2400" dirty="0">
                <a:solidFill>
                  <a:srgbClr val="333333"/>
                </a:solidFill>
              </a:rPr>
            </a:br>
            <a:r>
              <a:rPr lang="zh-TW" altLang="en-US" sz="2400" dirty="0">
                <a:solidFill>
                  <a:srgbClr val="333333"/>
                </a:solidFill>
              </a:rPr>
              <a:t>人患精神病</a:t>
            </a:r>
          </a:p>
          <a:p>
            <a:pPr>
              <a:defRPr/>
            </a:pPr>
            <a:r>
              <a:rPr lang="zh-TW" altLang="en-US" sz="2400" dirty="0">
                <a:solidFill>
                  <a:srgbClr val="333333"/>
                </a:solidFill>
              </a:rPr>
              <a:t>精神病不应被视为是一个</a:t>
            </a:r>
            <a:r>
              <a:rPr lang="zh-TW" altLang="en-US" sz="2400">
                <a:solidFill>
                  <a:srgbClr val="004992"/>
                </a:solidFill>
              </a:rPr>
              <a:t>弱点</a:t>
            </a:r>
            <a:r>
              <a:rPr lang="zh-TW" altLang="en-US" sz="2400">
                <a:solidFill>
                  <a:srgbClr val="333333"/>
                </a:solidFill>
              </a:rPr>
              <a:t>，</a:t>
            </a:r>
            <a:r>
              <a:rPr lang="en-US" altLang="zh-TW" sz="2400">
                <a:solidFill>
                  <a:srgbClr val="333333"/>
                </a:solidFill>
              </a:rPr>
              <a:t> </a:t>
            </a:r>
            <a:r>
              <a:rPr lang="zh-TW" altLang="en-US" sz="2400" dirty="0">
                <a:solidFill>
                  <a:srgbClr val="333333"/>
                </a:solidFill>
              </a:rPr>
              <a:t>而是一种对某方面特别</a:t>
            </a:r>
            <a:r>
              <a:rPr lang="zh-TW" altLang="en-US" sz="2400" dirty="0">
                <a:solidFill>
                  <a:srgbClr val="004992"/>
                </a:solidFill>
              </a:rPr>
              <a:t>敏感</a:t>
            </a:r>
            <a:r>
              <a:rPr lang="zh-TW" altLang="en-US" sz="2400" dirty="0">
                <a:solidFill>
                  <a:srgbClr val="333333"/>
                </a:solidFill>
              </a:rPr>
              <a:t>的表现</a:t>
            </a:r>
          </a:p>
          <a:p>
            <a:pPr>
              <a:defRPr/>
            </a:pPr>
            <a:r>
              <a:rPr lang="zh-TW" altLang="en-US" sz="2400" dirty="0">
                <a:solidFill>
                  <a:srgbClr val="004992"/>
                </a:solidFill>
              </a:rPr>
              <a:t>遗传</a:t>
            </a:r>
            <a:r>
              <a:rPr lang="en-US" altLang="zh-TW" sz="2400" dirty="0">
                <a:solidFill>
                  <a:srgbClr val="004992"/>
                </a:solidFill>
              </a:rPr>
              <a:t>: </a:t>
            </a:r>
            <a:r>
              <a:rPr lang="zh-TW" altLang="en-US" sz="2400" dirty="0">
                <a:solidFill>
                  <a:srgbClr val="333333"/>
                </a:solidFill>
              </a:rPr>
              <a:t>基因于很多疾病都</a:t>
            </a:r>
            <a:r>
              <a:rPr lang="zh-CN" altLang="en-US" sz="2400" dirty="0">
                <a:solidFill>
                  <a:srgbClr val="333333"/>
                </a:solidFill>
              </a:rPr>
              <a:t>担任</a:t>
            </a:r>
            <a:r>
              <a:rPr lang="zh-TW" altLang="en-US" sz="2400" dirty="0">
                <a:solidFill>
                  <a:srgbClr val="333333"/>
                </a:solidFill>
              </a:rPr>
              <a:t>重要的角色</a:t>
            </a:r>
            <a:endParaRPr lang="en-US" altLang="zh-TW" sz="2400" dirty="0">
              <a:solidFill>
                <a:srgbClr val="333333"/>
              </a:solidFill>
            </a:endParaRPr>
          </a:p>
          <a:p>
            <a:pPr>
              <a:defRPr/>
            </a:pPr>
            <a:r>
              <a:rPr lang="zh-TW" altLang="en-US" sz="2400" dirty="0">
                <a:solidFill>
                  <a:srgbClr val="004992"/>
                </a:solidFill>
              </a:rPr>
              <a:t>环境</a:t>
            </a:r>
            <a:r>
              <a:rPr lang="en-US" altLang="zh-TW" sz="2400" dirty="0">
                <a:solidFill>
                  <a:srgbClr val="004992"/>
                </a:solidFill>
              </a:rPr>
              <a:t>: </a:t>
            </a:r>
            <a:r>
              <a:rPr lang="zh-TW" altLang="en-US" sz="2400" dirty="0">
                <a:solidFill>
                  <a:srgbClr val="333333"/>
                </a:solidFill>
              </a:rPr>
              <a:t>负面的创伤性经历也能够对我们的精神健康带来不良的影响。无论本身是否有精神病的</a:t>
            </a:r>
            <a:r>
              <a:rPr lang="zh-TW" altLang="en-US" sz="2400">
                <a:solidFill>
                  <a:srgbClr val="333333"/>
                </a:solidFill>
              </a:rPr>
              <a:t>倾向，</a:t>
            </a:r>
            <a:r>
              <a:rPr lang="en-US" altLang="zh-TW" sz="2400">
                <a:solidFill>
                  <a:srgbClr val="333333"/>
                </a:solidFill>
              </a:rPr>
              <a:t> </a:t>
            </a:r>
            <a:r>
              <a:rPr lang="zh-TW" altLang="en-US" sz="2400" dirty="0">
                <a:solidFill>
                  <a:srgbClr val="333333"/>
                </a:solidFill>
              </a:rPr>
              <a:t>都会增加患精神病的机会</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83997234-179A-41FE-9845-BD63022E66B5}" type="slidenum">
              <a:rPr lang="de-DE" altLang="zh-HK" smtClean="0">
                <a:latin typeface="SimHei"/>
              </a:rPr>
              <a:pPr>
                <a:defRPr/>
              </a:pPr>
              <a:t>32</a:t>
            </a:fld>
            <a:endParaRPr lang="de-DE" altLang="zh-HK">
              <a:latin typeface="SimHei"/>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什么是污名和污名认同</a:t>
            </a:r>
            <a:r>
              <a:rPr lang="en-US" altLang="zh-CN" sz="3600" dirty="0"/>
              <a:t>?</a:t>
            </a:r>
            <a:endParaRPr lang="de-DE" altLang="zh-CN" sz="3600" dirty="0"/>
          </a:p>
        </p:txBody>
      </p:sp>
      <p:sp>
        <p:nvSpPr>
          <p:cNvPr id="59397" name="Inhaltsplatzhalter 3"/>
          <p:cNvSpPr>
            <a:spLocks noGrp="1"/>
          </p:cNvSpPr>
          <p:nvPr>
            <p:ph idx="1"/>
          </p:nvPr>
        </p:nvSpPr>
        <p:spPr/>
        <p:txBody>
          <a:bodyPr>
            <a:noAutofit/>
          </a:bodyPr>
          <a:lstStyle/>
          <a:p>
            <a:pPr eaLnBrk="1" hangingPunct="1">
              <a:buClrTx/>
              <a:buFontTx/>
              <a:buNone/>
            </a:pPr>
            <a:r>
              <a:rPr lang="de-DE" altLang="zh-CN" sz="2400">
                <a:solidFill>
                  <a:srgbClr val="004992"/>
                </a:solidFill>
              </a:rPr>
              <a:t>???</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33</a:t>
            </a:fld>
            <a:endParaRPr lang="de-DE" altLang="zh-HK">
              <a:latin typeface="SimHei"/>
            </a:endParaRPr>
          </a:p>
        </p:txBody>
      </p:sp>
      <p:sp>
        <p:nvSpPr>
          <p:cNvPr id="59396" name="Textfeld 5"/>
          <p:cNvSpPr txBox="1">
            <a:spLocks noChangeArrowheads="1"/>
          </p:cNvSpPr>
          <p:nvPr/>
        </p:nvSpPr>
        <p:spPr bwMode="auto">
          <a:xfrm rot="-748353">
            <a:off x="10825961" y="1813842"/>
            <a:ext cx="70801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Font typeface="Wingdings" panose="05000000000000000000" pitchFamily="2" charset="2"/>
              <a:buChar char="Ø"/>
              <a:tabLst>
                <a:tab pos="84138" algn="l"/>
              </a:tabLst>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zh-CN" sz="1300" b="1">
                <a:solidFill>
                  <a:srgbClr val="333333"/>
                </a:solidFill>
                <a:latin typeface="SimHei"/>
                <a:ea typeface="SimHei"/>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1D6D5-B6B0-28A7-0654-EE2B6066B483}"/>
            </a:ext>
          </a:extLst>
        </p:cNvPr>
        <p:cNvGrpSpPr/>
        <p:nvPr/>
      </p:nvGrpSpPr>
      <p:grpSpPr>
        <a:xfrm>
          <a:off x="0" y="0"/>
          <a:ext cx="0" cy="0"/>
          <a:chOff x="0" y="0"/>
          <a:chExt cx="0" cy="0"/>
        </a:xfrm>
      </p:grpSpPr>
      <p:sp>
        <p:nvSpPr>
          <p:cNvPr id="62466" name="Titel 1">
            <a:extLst>
              <a:ext uri="{FF2B5EF4-FFF2-40B4-BE49-F238E27FC236}">
                <a16:creationId xmlns:a16="http://schemas.microsoft.com/office/drawing/2014/main" id="{47665983-72FA-4CDA-F7D3-0B21E63A88C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什么是污名和污名认同</a:t>
            </a:r>
            <a:r>
              <a:rPr lang="en-US" altLang="zh-CN" sz="3600" dirty="0"/>
              <a:t>?</a:t>
            </a:r>
            <a:endParaRPr lang="de-DE" altLang="zh-CN" sz="3600" dirty="0"/>
          </a:p>
        </p:txBody>
      </p:sp>
      <p:sp>
        <p:nvSpPr>
          <p:cNvPr id="62469" name="Inhaltsplatzhalter 2">
            <a:extLst>
              <a:ext uri="{FF2B5EF4-FFF2-40B4-BE49-F238E27FC236}">
                <a16:creationId xmlns:a16="http://schemas.microsoft.com/office/drawing/2014/main" id="{8E234AE5-435B-0DAF-996E-480029A0DDCA}"/>
              </a:ext>
            </a:extLst>
          </p:cNvPr>
          <p:cNvSpPr>
            <a:spLocks noGrp="1"/>
          </p:cNvSpPr>
          <p:nvPr>
            <p:ph idx="1"/>
          </p:nvPr>
        </p:nvSpPr>
        <p:spPr/>
        <p:txBody>
          <a:bodyPr>
            <a:noAutofit/>
          </a:bodyPr>
          <a:lstStyle/>
          <a:p>
            <a:pPr marL="342900" indent="-342900">
              <a:buClr>
                <a:srgbClr val="000000"/>
              </a:buClr>
              <a:buFont typeface="WingDings"/>
              <a:buChar char=""/>
            </a:pPr>
            <a:r>
              <a:rPr lang="zh-CN" altLang="en-US" sz="2400" b="1" dirty="0">
                <a:solidFill>
                  <a:srgbClr val="004992"/>
                </a:solidFill>
              </a:rPr>
              <a:t>污名</a:t>
            </a:r>
            <a:r>
              <a:rPr lang="en-US" altLang="zh-TW" sz="2400" b="1" dirty="0">
                <a:solidFill>
                  <a:srgbClr val="004992"/>
                </a:solidFill>
              </a:rPr>
              <a:t>=</a:t>
            </a:r>
            <a:r>
              <a:rPr lang="zh-TW" altLang="en-US" sz="2400" b="1" dirty="0">
                <a:solidFill>
                  <a:srgbClr val="004992"/>
                </a:solidFill>
              </a:rPr>
              <a:t>源自希腊语。字面上的意思</a:t>
            </a:r>
            <a:r>
              <a:rPr lang="en-US" altLang="zh-TW" sz="2400" b="1" dirty="0">
                <a:solidFill>
                  <a:srgbClr val="004992"/>
                </a:solidFill>
              </a:rPr>
              <a:t>:</a:t>
            </a:r>
            <a:r>
              <a:rPr lang="zh-TW" altLang="en-US" sz="2400" b="1" dirty="0">
                <a:solidFill>
                  <a:srgbClr val="004992"/>
                </a:solidFill>
              </a:rPr>
              <a:t> </a:t>
            </a:r>
            <a:r>
              <a:rPr lang="zh-TW" altLang="en-US" sz="2400" dirty="0">
                <a:solidFill>
                  <a:srgbClr val="333333"/>
                </a:solidFill>
              </a:rPr>
              <a:t>特征，</a:t>
            </a:r>
            <a:r>
              <a:rPr lang="en-US" altLang="zh-TW" sz="2400" dirty="0">
                <a:solidFill>
                  <a:srgbClr val="333333"/>
                </a:solidFill>
              </a:rPr>
              <a:t> </a:t>
            </a:r>
            <a:r>
              <a:rPr lang="zh-TW" altLang="en-US" sz="2400" dirty="0">
                <a:solidFill>
                  <a:srgbClr val="333333"/>
                </a:solidFill>
              </a:rPr>
              <a:t>创伤，</a:t>
            </a:r>
            <a:r>
              <a:rPr lang="en-US" altLang="zh-TW" sz="2400" dirty="0">
                <a:solidFill>
                  <a:srgbClr val="333333"/>
                </a:solidFill>
              </a:rPr>
              <a:t> </a:t>
            </a:r>
            <a:r>
              <a:rPr lang="zh-TW" altLang="en-US" sz="2400" dirty="0">
                <a:solidFill>
                  <a:srgbClr val="333333"/>
                </a:solidFill>
              </a:rPr>
              <a:t>或烙印</a:t>
            </a:r>
          </a:p>
        </p:txBody>
      </p:sp>
      <p:sp>
        <p:nvSpPr>
          <p:cNvPr id="2" name="Footer Placeholder 1">
            <a:extLst>
              <a:ext uri="{FF2B5EF4-FFF2-40B4-BE49-F238E27FC236}">
                <a16:creationId xmlns:a16="http://schemas.microsoft.com/office/drawing/2014/main" id="{8C87AADB-2772-9776-5A35-2D81CDD7E577}"/>
              </a:ext>
            </a:extLst>
          </p:cNvPr>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a:extLst>
              <a:ext uri="{FF2B5EF4-FFF2-40B4-BE49-F238E27FC236}">
                <a16:creationId xmlns:a16="http://schemas.microsoft.com/office/drawing/2014/main" id="{C41414ED-D57C-37B0-5478-D55B17A2CFF1}"/>
              </a:ext>
            </a:extLst>
          </p:cNvPr>
          <p:cNvSpPr>
            <a:spLocks noGrp="1"/>
          </p:cNvSpPr>
          <p:nvPr>
            <p:ph type="sldNum" sz="quarter" idx="12"/>
          </p:nvPr>
        </p:nvSpPr>
        <p:spPr/>
        <p:txBody>
          <a:bodyPr/>
          <a:lstStyle/>
          <a:p>
            <a:pPr>
              <a:defRPr/>
            </a:pPr>
            <a:fld id="{83997234-179A-41FE-9845-BD63022E66B5}" type="slidenum">
              <a:rPr lang="de-DE" altLang="zh-HK" smtClean="0">
                <a:latin typeface="SimHei"/>
              </a:rPr>
              <a:pPr>
                <a:defRPr/>
              </a:pPr>
              <a:t>34</a:t>
            </a:fld>
            <a:endParaRPr lang="de-DE" altLang="zh-HK">
              <a:latin typeface="SimHei"/>
            </a:endParaRPr>
          </a:p>
        </p:txBody>
      </p:sp>
      <p:sp>
        <p:nvSpPr>
          <p:cNvPr id="62468" name="Textfeld 5">
            <a:extLst>
              <a:ext uri="{FF2B5EF4-FFF2-40B4-BE49-F238E27FC236}">
                <a16:creationId xmlns:a16="http://schemas.microsoft.com/office/drawing/2014/main" id="{3EF7CFB3-7686-36E0-5A43-E82DD435103F}"/>
              </a:ext>
            </a:extLst>
          </p:cNvPr>
          <p:cNvSpPr txBox="1">
            <a:spLocks noChangeArrowheads="1"/>
          </p:cNvSpPr>
          <p:nvPr/>
        </p:nvSpPr>
        <p:spPr bwMode="auto">
          <a:xfrm rot="-748353">
            <a:off x="10825961" y="1813842"/>
            <a:ext cx="70801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Font typeface="Wingdings" panose="05000000000000000000" pitchFamily="2" charset="2"/>
              <a:buChar char="Ø"/>
              <a:tabLst>
                <a:tab pos="84138" algn="l"/>
              </a:tabLst>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zh-CN" sz="1300" b="1">
                <a:solidFill>
                  <a:srgbClr val="333333"/>
                </a:solidFill>
                <a:latin typeface="SimHei"/>
                <a:ea typeface="SimHei"/>
              </a:rPr>
              <a:t>STIGMA</a:t>
            </a:r>
          </a:p>
        </p:txBody>
      </p:sp>
      <p:pic>
        <p:nvPicPr>
          <p:cNvPr id="9" name="Picture 2">
            <a:extLst>
              <a:ext uri="{FF2B5EF4-FFF2-40B4-BE49-F238E27FC236}">
                <a16:creationId xmlns:a16="http://schemas.microsoft.com/office/drawing/2014/main" id="{657F8179-7AF1-0B31-08F2-802BE66F49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6973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什么是污名和污名认同</a:t>
            </a:r>
            <a:r>
              <a:rPr lang="en-US" altLang="zh-CN" sz="3600" dirty="0"/>
              <a:t>?</a:t>
            </a:r>
            <a:endParaRPr lang="de-DE" altLang="zh-CN" sz="3600" dirty="0"/>
          </a:p>
        </p:txBody>
      </p:sp>
      <p:sp>
        <p:nvSpPr>
          <p:cNvPr id="62469" name="Inhaltsplatzhalter 2"/>
          <p:cNvSpPr>
            <a:spLocks noGrp="1"/>
          </p:cNvSpPr>
          <p:nvPr>
            <p:ph idx="1"/>
          </p:nvPr>
        </p:nvSpPr>
        <p:spPr/>
        <p:txBody>
          <a:bodyPr>
            <a:noAutofit/>
          </a:bodyPr>
          <a:lstStyle/>
          <a:p>
            <a:pPr marL="342900" indent="-342900">
              <a:buClr>
                <a:srgbClr val="000000"/>
              </a:buClr>
              <a:buFont typeface="WingDings"/>
              <a:buChar char=""/>
            </a:pPr>
            <a:r>
              <a:rPr lang="zh-CN" altLang="en-US" sz="2400" b="1" dirty="0">
                <a:solidFill>
                  <a:srgbClr val="004992"/>
                </a:solidFill>
              </a:rPr>
              <a:t>污名</a:t>
            </a:r>
            <a:r>
              <a:rPr lang="en-US" altLang="zh-TW" sz="2400" b="1" dirty="0">
                <a:solidFill>
                  <a:srgbClr val="004992"/>
                </a:solidFill>
              </a:rPr>
              <a:t>=</a:t>
            </a:r>
            <a:r>
              <a:rPr lang="zh-TW" altLang="en-US" sz="2400" b="1" dirty="0">
                <a:solidFill>
                  <a:srgbClr val="004992"/>
                </a:solidFill>
              </a:rPr>
              <a:t>源自希腊语。字面上的意思</a:t>
            </a:r>
            <a:r>
              <a:rPr lang="en-US" altLang="zh-TW" sz="2400" b="1" dirty="0">
                <a:solidFill>
                  <a:srgbClr val="004992"/>
                </a:solidFill>
              </a:rPr>
              <a:t>:</a:t>
            </a:r>
            <a:r>
              <a:rPr lang="zh-TW" altLang="en-US" sz="2400" b="1" dirty="0">
                <a:solidFill>
                  <a:srgbClr val="004992"/>
                </a:solidFill>
              </a:rPr>
              <a:t> </a:t>
            </a:r>
            <a:r>
              <a:rPr lang="zh-TW" altLang="en-US" sz="2400" dirty="0">
                <a:solidFill>
                  <a:srgbClr val="333333"/>
                </a:solidFill>
              </a:rPr>
              <a:t>特征，</a:t>
            </a:r>
            <a:r>
              <a:rPr lang="en-US" altLang="zh-TW" sz="2400" dirty="0">
                <a:solidFill>
                  <a:srgbClr val="333333"/>
                </a:solidFill>
              </a:rPr>
              <a:t> </a:t>
            </a:r>
            <a:r>
              <a:rPr lang="zh-TW" altLang="en-US" sz="2400" dirty="0">
                <a:solidFill>
                  <a:srgbClr val="333333"/>
                </a:solidFill>
              </a:rPr>
              <a:t>创伤，</a:t>
            </a:r>
            <a:r>
              <a:rPr lang="en-US" altLang="zh-TW" sz="2400" dirty="0">
                <a:solidFill>
                  <a:srgbClr val="333333"/>
                </a:solidFill>
              </a:rPr>
              <a:t> </a:t>
            </a:r>
            <a:r>
              <a:rPr lang="zh-TW" altLang="en-US" sz="2400" dirty="0">
                <a:solidFill>
                  <a:srgbClr val="333333"/>
                </a:solidFill>
              </a:rPr>
              <a:t>或烙印</a:t>
            </a:r>
          </a:p>
          <a:p>
            <a:pPr marL="342900" indent="-342900">
              <a:buClr>
                <a:srgbClr val="000000"/>
              </a:buClr>
              <a:buFont typeface="WingDings"/>
              <a:buChar char=""/>
            </a:pPr>
            <a:r>
              <a:rPr lang="zh-CN" altLang="en-US" sz="2400" b="1" dirty="0">
                <a:solidFill>
                  <a:srgbClr val="004992"/>
                </a:solidFill>
              </a:rPr>
              <a:t>污名</a:t>
            </a:r>
            <a:r>
              <a:rPr lang="zh-TW" altLang="en-US" sz="2400" b="1" dirty="0">
                <a:solidFill>
                  <a:srgbClr val="004992"/>
                </a:solidFill>
              </a:rPr>
              <a:t>是当个人或群体被认为有一些负面的特质</a:t>
            </a:r>
            <a:endParaRPr lang="de-DE" altLang="zh-CN"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35</a:t>
            </a:fld>
            <a:endParaRPr lang="de-DE" altLang="zh-HK">
              <a:latin typeface="SimHei"/>
            </a:endParaRPr>
          </a:p>
        </p:txBody>
      </p:sp>
      <p:sp>
        <p:nvSpPr>
          <p:cNvPr id="62468" name="Textfeld 5"/>
          <p:cNvSpPr txBox="1">
            <a:spLocks noChangeArrowheads="1"/>
          </p:cNvSpPr>
          <p:nvPr/>
        </p:nvSpPr>
        <p:spPr bwMode="auto">
          <a:xfrm rot="-748353">
            <a:off x="10825961" y="1813842"/>
            <a:ext cx="70801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Font typeface="Wingdings" panose="05000000000000000000" pitchFamily="2" charset="2"/>
              <a:buChar char="Ø"/>
              <a:tabLst>
                <a:tab pos="84138" algn="l"/>
              </a:tabLst>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zh-CN" sz="1300" b="1">
                <a:solidFill>
                  <a:srgbClr val="333333"/>
                </a:solidFill>
                <a:latin typeface="SimHei"/>
                <a:ea typeface="SimHei"/>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27854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什么是污名和污名认同</a:t>
            </a:r>
            <a:r>
              <a:rPr lang="en-US" altLang="zh-CN" sz="3600" dirty="0"/>
              <a:t>?</a:t>
            </a:r>
            <a:endParaRPr lang="de-DE" altLang="zh-CN" sz="3600" dirty="0"/>
          </a:p>
        </p:txBody>
      </p:sp>
      <p:sp>
        <p:nvSpPr>
          <p:cNvPr id="62469" name="Inhaltsplatzhalter 2"/>
          <p:cNvSpPr>
            <a:spLocks noGrp="1"/>
          </p:cNvSpPr>
          <p:nvPr>
            <p:ph idx="1"/>
          </p:nvPr>
        </p:nvSpPr>
        <p:spPr/>
        <p:txBody>
          <a:bodyPr>
            <a:noAutofit/>
          </a:bodyPr>
          <a:lstStyle/>
          <a:p>
            <a:pPr marL="342900" indent="-342900">
              <a:buClr>
                <a:srgbClr val="000000"/>
              </a:buClr>
              <a:buFont typeface="WingDings"/>
              <a:buChar char=""/>
            </a:pPr>
            <a:r>
              <a:rPr lang="zh-CN" altLang="en-US" sz="2400" b="1" dirty="0">
                <a:solidFill>
                  <a:srgbClr val="004992"/>
                </a:solidFill>
              </a:rPr>
              <a:t>污名</a:t>
            </a:r>
            <a:r>
              <a:rPr lang="en-US" altLang="zh-TW" sz="2400" b="1" dirty="0">
                <a:solidFill>
                  <a:srgbClr val="004992"/>
                </a:solidFill>
              </a:rPr>
              <a:t>=</a:t>
            </a:r>
            <a:r>
              <a:rPr lang="zh-TW" altLang="en-US" sz="2400" b="1" dirty="0">
                <a:solidFill>
                  <a:srgbClr val="004992"/>
                </a:solidFill>
              </a:rPr>
              <a:t>源自希腊语。字面上的意思</a:t>
            </a:r>
            <a:r>
              <a:rPr lang="en-US" altLang="zh-TW" sz="2400" b="1" dirty="0">
                <a:solidFill>
                  <a:srgbClr val="004992"/>
                </a:solidFill>
              </a:rPr>
              <a:t>:</a:t>
            </a:r>
            <a:r>
              <a:rPr lang="zh-TW" altLang="en-US" sz="2400" b="1" dirty="0">
                <a:solidFill>
                  <a:srgbClr val="004992"/>
                </a:solidFill>
              </a:rPr>
              <a:t> </a:t>
            </a:r>
            <a:r>
              <a:rPr lang="zh-TW" altLang="en-US" sz="2400" dirty="0">
                <a:solidFill>
                  <a:srgbClr val="333333"/>
                </a:solidFill>
              </a:rPr>
              <a:t>特征，</a:t>
            </a:r>
            <a:r>
              <a:rPr lang="en-US" altLang="zh-TW" sz="2400" dirty="0">
                <a:solidFill>
                  <a:srgbClr val="333333"/>
                </a:solidFill>
              </a:rPr>
              <a:t> </a:t>
            </a:r>
            <a:r>
              <a:rPr lang="zh-TW" altLang="en-US" sz="2400" dirty="0">
                <a:solidFill>
                  <a:srgbClr val="333333"/>
                </a:solidFill>
              </a:rPr>
              <a:t>创伤，</a:t>
            </a:r>
            <a:r>
              <a:rPr lang="en-US" altLang="zh-TW" sz="2400" dirty="0">
                <a:solidFill>
                  <a:srgbClr val="333333"/>
                </a:solidFill>
              </a:rPr>
              <a:t> </a:t>
            </a:r>
            <a:r>
              <a:rPr lang="zh-TW" altLang="en-US" sz="2400" dirty="0">
                <a:solidFill>
                  <a:srgbClr val="333333"/>
                </a:solidFill>
              </a:rPr>
              <a:t>或烙印</a:t>
            </a:r>
          </a:p>
          <a:p>
            <a:pPr marL="342900" indent="-342900">
              <a:buClr>
                <a:srgbClr val="000000"/>
              </a:buClr>
              <a:buFont typeface="WingDings"/>
              <a:buChar char=""/>
            </a:pPr>
            <a:r>
              <a:rPr lang="zh-CN" altLang="en-US" sz="2400" b="1" dirty="0">
                <a:solidFill>
                  <a:srgbClr val="004992"/>
                </a:solidFill>
              </a:rPr>
              <a:t>污名</a:t>
            </a:r>
            <a:r>
              <a:rPr lang="zh-TW" altLang="en-US" sz="2400" b="1" dirty="0">
                <a:solidFill>
                  <a:srgbClr val="004992"/>
                </a:solidFill>
              </a:rPr>
              <a:t>是当个人或群体被认为有一些负面的特质</a:t>
            </a:r>
            <a:endParaRPr lang="de-DE" altLang="zh-CN" sz="2400" dirty="0">
              <a:solidFill>
                <a:srgbClr val="333333"/>
              </a:solidFill>
            </a:endParaRPr>
          </a:p>
          <a:p>
            <a:pPr marL="342900" indent="-342900">
              <a:buClr>
                <a:srgbClr val="333333"/>
              </a:buClr>
              <a:buFont typeface="WingDings"/>
              <a:buChar char=""/>
            </a:pPr>
            <a:r>
              <a:rPr lang="zh-CN" altLang="en-US" sz="2400" b="1" dirty="0">
                <a:solidFill>
                  <a:srgbClr val="004992"/>
                </a:solidFill>
              </a:rPr>
              <a:t>污名</a:t>
            </a:r>
            <a:r>
              <a:rPr lang="zh-TW" altLang="en-US" sz="2400" dirty="0">
                <a:solidFill>
                  <a:srgbClr val="333333"/>
                </a:solidFill>
              </a:rPr>
              <a:t>是当人没有审慎地</a:t>
            </a:r>
            <a:r>
              <a:rPr lang="zh-CN" altLang="en-US" sz="2400" dirty="0">
                <a:solidFill>
                  <a:srgbClr val="333333"/>
                </a:solidFill>
              </a:rPr>
              <a:t>检验</a:t>
            </a:r>
            <a:r>
              <a:rPr lang="zh-TW" altLang="en-US" sz="2400" dirty="0">
                <a:solidFill>
                  <a:srgbClr val="333333"/>
                </a:solidFill>
              </a:rPr>
              <a:t>便下结论而产生的</a:t>
            </a:r>
            <a:endParaRPr lang="en-US" altLang="zh-TW" sz="2400" dirty="0">
              <a:solidFill>
                <a:srgbClr val="333333"/>
              </a:solidFill>
            </a:endParaRPr>
          </a:p>
          <a:p>
            <a:pPr marL="342900" indent="-342900">
              <a:buClr>
                <a:srgbClr val="333333"/>
              </a:buClr>
              <a:buFont typeface="WingDings"/>
              <a:buChar char=""/>
            </a:pPr>
            <a:r>
              <a:rPr lang="zh-CN" altLang="en-US" sz="2400" b="1" dirty="0">
                <a:solidFill>
                  <a:srgbClr val="004992"/>
                </a:solidFill>
              </a:rPr>
              <a:t>污名</a:t>
            </a:r>
            <a:r>
              <a:rPr lang="zh-TW" altLang="en-US" sz="2400" dirty="0">
                <a:solidFill>
                  <a:srgbClr val="333333"/>
                </a:solidFill>
              </a:rPr>
              <a:t>可以</a:t>
            </a:r>
            <a:r>
              <a:rPr lang="zh-CN" altLang="en-US" sz="2400" dirty="0">
                <a:solidFill>
                  <a:srgbClr val="333333"/>
                </a:solidFill>
              </a:rPr>
              <a:t>发生在</a:t>
            </a:r>
            <a:r>
              <a:rPr lang="zh-TW" altLang="en-US" sz="2400" dirty="0">
                <a:solidFill>
                  <a:srgbClr val="333333"/>
                </a:solidFill>
              </a:rPr>
              <a:t>患有某种疾病 </a:t>
            </a:r>
            <a:r>
              <a:rPr lang="en-US" altLang="zh-TW" sz="2400" dirty="0">
                <a:solidFill>
                  <a:srgbClr val="333333"/>
                </a:solidFill>
              </a:rPr>
              <a:t>(</a:t>
            </a:r>
            <a:r>
              <a:rPr lang="zh-TW" altLang="en-US" sz="2400" dirty="0">
                <a:solidFill>
                  <a:srgbClr val="333333"/>
                </a:solidFill>
              </a:rPr>
              <a:t>例如艾滋病</a:t>
            </a:r>
            <a:r>
              <a:rPr lang="en-US" altLang="zh-TW" sz="2400" dirty="0">
                <a:solidFill>
                  <a:srgbClr val="333333"/>
                </a:solidFill>
              </a:rPr>
              <a:t>)</a:t>
            </a:r>
            <a:r>
              <a:rPr lang="zh-TW" altLang="en-US" sz="2400" dirty="0">
                <a:solidFill>
                  <a:srgbClr val="333333"/>
                </a:solidFill>
              </a:rPr>
              <a:t>，外表</a:t>
            </a:r>
            <a:r>
              <a:rPr lang="zh-CN" altLang="en-US" sz="2400" dirty="0">
                <a:solidFill>
                  <a:srgbClr val="333333"/>
                </a:solidFill>
              </a:rPr>
              <a:t>有残疾</a:t>
            </a:r>
            <a:r>
              <a:rPr lang="zh-TW" altLang="en-US" sz="2400" dirty="0">
                <a:solidFill>
                  <a:srgbClr val="333333"/>
                </a:solidFill>
              </a:rPr>
              <a:t>， 或精神病 </a:t>
            </a:r>
            <a:r>
              <a:rPr lang="en-US" altLang="zh-TW" sz="2400" dirty="0">
                <a:solidFill>
                  <a:srgbClr val="333333"/>
                </a:solidFill>
              </a:rPr>
              <a:t>(</a:t>
            </a:r>
            <a:r>
              <a:rPr lang="zh-TW" altLang="en-US" sz="2400" dirty="0">
                <a:solidFill>
                  <a:srgbClr val="333333"/>
                </a:solidFill>
              </a:rPr>
              <a:t>如</a:t>
            </a:r>
            <a:r>
              <a:rPr lang="zh-CN" altLang="en-US" sz="2400" dirty="0">
                <a:solidFill>
                  <a:srgbClr val="333333"/>
                </a:solidFill>
              </a:rPr>
              <a:t>精神分裂症</a:t>
            </a:r>
            <a:r>
              <a:rPr lang="en-US" altLang="zh-TW" sz="2400" dirty="0">
                <a:solidFill>
                  <a:srgbClr val="333333"/>
                </a:solidFill>
              </a:rPr>
              <a:t>)</a:t>
            </a:r>
            <a:r>
              <a:rPr lang="zh-TW" altLang="en-US" sz="2400" dirty="0">
                <a:solidFill>
                  <a:srgbClr val="333333"/>
                </a:solidFill>
              </a:rPr>
              <a:t>的人身上</a:t>
            </a:r>
            <a:endParaRPr lang="en-US" altLang="zh-TW" sz="2400" dirty="0">
              <a:solidFill>
                <a:srgbClr val="333333"/>
              </a:solidFill>
            </a:endParaRPr>
          </a:p>
          <a:p>
            <a:pPr marL="342900" indent="-342900">
              <a:buClr>
                <a:srgbClr val="333333"/>
              </a:buClr>
              <a:buFont typeface="WingDings"/>
              <a:buChar char=""/>
            </a:pPr>
            <a:r>
              <a:rPr lang="zh-TW" altLang="en-US" sz="2400" dirty="0">
                <a:solidFill>
                  <a:srgbClr val="333333"/>
                </a:solidFill>
              </a:rPr>
              <a:t>“</a:t>
            </a:r>
            <a:r>
              <a:rPr lang="zh-CN" altLang="en-US" sz="2400" dirty="0">
                <a:solidFill>
                  <a:srgbClr val="333333"/>
                </a:solidFill>
              </a:rPr>
              <a:t>污名认同</a:t>
            </a:r>
            <a:r>
              <a:rPr lang="zh-TW" altLang="en-US" sz="2400" dirty="0">
                <a:solidFill>
                  <a:srgbClr val="333333"/>
                </a:solidFill>
              </a:rPr>
              <a:t>” 是指受影响的人把外界对他们的</a:t>
            </a:r>
            <a:r>
              <a:rPr lang="zh-CN" altLang="en-US" sz="2400" dirty="0">
                <a:solidFill>
                  <a:srgbClr val="333333"/>
                </a:solidFill>
              </a:rPr>
              <a:t>偏见</a:t>
            </a:r>
            <a:r>
              <a:rPr lang="zh-TW" altLang="en-US" sz="2400" dirty="0">
                <a:solidFill>
                  <a:srgbClr val="333333"/>
                </a:solidFill>
              </a:rPr>
              <a:t>内在化，而这强烈的认同使他们视自己为‘ 低</a:t>
            </a:r>
            <a:r>
              <a:rPr lang="zh-CN" altLang="en-US" sz="2400" dirty="0">
                <a:solidFill>
                  <a:srgbClr val="333333"/>
                </a:solidFill>
              </a:rPr>
              <a:t>等</a:t>
            </a:r>
            <a:r>
              <a:rPr lang="zh-TW" altLang="en-US" sz="2400" dirty="0">
                <a:solidFill>
                  <a:srgbClr val="333333"/>
                </a:solidFill>
              </a:rPr>
              <a:t>人’</a:t>
            </a: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36</a:t>
            </a:fld>
            <a:endParaRPr lang="de-DE" altLang="zh-HK">
              <a:latin typeface="SimHei"/>
            </a:endParaRPr>
          </a:p>
        </p:txBody>
      </p:sp>
      <p:sp>
        <p:nvSpPr>
          <p:cNvPr id="62468" name="Textfeld 5"/>
          <p:cNvSpPr txBox="1">
            <a:spLocks noChangeArrowheads="1"/>
          </p:cNvSpPr>
          <p:nvPr/>
        </p:nvSpPr>
        <p:spPr bwMode="auto">
          <a:xfrm rot="-748353">
            <a:off x="10825961" y="1813842"/>
            <a:ext cx="70801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Font typeface="Wingdings" panose="05000000000000000000" pitchFamily="2" charset="2"/>
              <a:buChar char="Ø"/>
              <a:tabLst>
                <a:tab pos="84138" algn="l"/>
              </a:tabLst>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zh-CN" sz="1300" b="1">
                <a:solidFill>
                  <a:srgbClr val="333333"/>
                </a:solidFill>
                <a:latin typeface="SimHei"/>
                <a:ea typeface="SimHei"/>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0698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对于精神病人的污名</a:t>
            </a:r>
            <a:endParaRPr lang="zh-HK" altLang="de-DE" sz="3600" dirty="0"/>
          </a:p>
        </p:txBody>
      </p:sp>
      <p:sp>
        <p:nvSpPr>
          <p:cNvPr id="63490"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dirty="0">
                <a:solidFill>
                  <a:srgbClr val="333333"/>
                </a:solidFill>
              </a:rPr>
              <a:t>你听过其他人对</a:t>
            </a:r>
            <a:r>
              <a:rPr lang="zh-CN" altLang="en-US" sz="2400" dirty="0">
                <a:solidFill>
                  <a:srgbClr val="333333"/>
                </a:solidFill>
              </a:rPr>
              <a:t>精神病</a:t>
            </a:r>
            <a:r>
              <a:rPr lang="zh-TW" altLang="en-US" sz="2400" dirty="0">
                <a:solidFill>
                  <a:srgbClr val="333333"/>
                </a:solidFill>
              </a:rPr>
              <a:t>患者有些什么假设</a:t>
            </a:r>
            <a:r>
              <a:rPr lang="en-US" altLang="zh-TW" sz="2400" dirty="0">
                <a:solidFill>
                  <a:srgbClr val="333333"/>
                </a:solidFill>
              </a:rPr>
              <a:t>?</a:t>
            </a:r>
            <a:endParaRPr lang="de-DE" altLang="zh-TW" sz="2400" dirty="0">
              <a:solidFill>
                <a:srgbClr val="333333"/>
              </a:solidFill>
            </a:endParaRPr>
          </a:p>
          <a:p>
            <a:pPr marL="342900" indent="-342900">
              <a:buClr>
                <a:srgbClr val="333333"/>
              </a:buClr>
              <a:buFont typeface="WingDings"/>
              <a:buChar char=""/>
            </a:pPr>
            <a:r>
              <a:rPr lang="zh-TW" altLang="en-US" sz="2400" dirty="0">
                <a:solidFill>
                  <a:srgbClr val="333333"/>
                </a:solidFill>
              </a:rPr>
              <a:t>你自己曾经</a:t>
            </a:r>
            <a:r>
              <a:rPr lang="en-US" altLang="zh-TW" sz="2400" dirty="0">
                <a:solidFill>
                  <a:srgbClr val="333333"/>
                </a:solidFill>
              </a:rPr>
              <a:t>/</a:t>
            </a:r>
            <a:r>
              <a:rPr lang="zh-TW" altLang="en-US" sz="2400" dirty="0">
                <a:solidFill>
                  <a:srgbClr val="333333"/>
                </a:solidFill>
              </a:rPr>
              <a:t>现在对</a:t>
            </a:r>
            <a:r>
              <a:rPr lang="zh-CN" altLang="en-US" sz="2400" dirty="0">
                <a:solidFill>
                  <a:srgbClr val="333333"/>
                </a:solidFill>
              </a:rPr>
              <a:t>精神病</a:t>
            </a:r>
            <a:r>
              <a:rPr lang="zh-TW" altLang="en-US" sz="2400" dirty="0">
                <a:solidFill>
                  <a:srgbClr val="333333"/>
                </a:solidFill>
              </a:rPr>
              <a:t>患者有些什么假设</a:t>
            </a:r>
            <a:r>
              <a:rPr lang="en-US" altLang="zh-TW" sz="2400" dirty="0">
                <a:solidFill>
                  <a:srgbClr val="333333"/>
                </a:solidFill>
              </a:rPr>
              <a:t>?</a:t>
            </a:r>
            <a:endParaRPr lang="de-DE" altLang="zh-CN"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37</a:t>
            </a:fld>
            <a:endParaRPr lang="de-DE" altLang="zh-HK">
              <a:latin typeface="SimHe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对于精神病人的污名</a:t>
            </a:r>
            <a:endParaRPr lang="zh-HK" altLang="de-DE" sz="3600" dirty="0"/>
          </a:p>
        </p:txBody>
      </p:sp>
      <p:sp>
        <p:nvSpPr>
          <p:cNvPr id="68611" name="Inhaltsplatzhalter 2"/>
          <p:cNvSpPr>
            <a:spLocks noGrp="1"/>
          </p:cNvSpPr>
          <p:nvPr>
            <p:ph idx="1"/>
          </p:nvPr>
        </p:nvSpPr>
        <p:spPr/>
        <p:txBody>
          <a:bodyPr>
            <a:noAutofit/>
          </a:bodyPr>
          <a:lstStyle/>
          <a:p>
            <a:pPr marL="0" indent="0">
              <a:lnSpc>
                <a:spcPct val="100000"/>
              </a:lnSpc>
              <a:spcBef>
                <a:spcPts val="1200"/>
              </a:spcBef>
              <a:spcAft>
                <a:spcPts val="600"/>
              </a:spcAft>
              <a:buFont typeface="Wingdings" panose="05000000000000000000" pitchFamily="2" charset="2"/>
              <a:buNone/>
              <a:defRPr/>
            </a:pPr>
            <a:r>
              <a:rPr lang="zh-TW" altLang="en-US" sz="2400" dirty="0">
                <a:solidFill>
                  <a:srgbClr val="004992"/>
                </a:solidFill>
              </a:rPr>
              <a:t>一些对</a:t>
            </a:r>
            <a:r>
              <a:rPr lang="zh-CN" altLang="en-US" sz="2400" dirty="0">
                <a:solidFill>
                  <a:srgbClr val="004992"/>
                </a:solidFill>
              </a:rPr>
              <a:t>精神病患者</a:t>
            </a:r>
            <a:r>
              <a:rPr lang="zh-TW" altLang="en-US" sz="2400" dirty="0">
                <a:solidFill>
                  <a:srgbClr val="004992"/>
                </a:solidFill>
              </a:rPr>
              <a:t>常见但错误的假设</a:t>
            </a:r>
            <a:r>
              <a:rPr lang="en-US" altLang="zh-TW" sz="2400" dirty="0">
                <a:solidFill>
                  <a:srgbClr val="004992"/>
                </a:solidFill>
              </a:rPr>
              <a:t>:</a:t>
            </a:r>
          </a:p>
          <a:p>
            <a:pPr marL="0" indent="0">
              <a:lnSpc>
                <a:spcPct val="100000"/>
              </a:lnSpc>
              <a:spcBef>
                <a:spcPts val="1200"/>
              </a:spcBef>
              <a:spcAft>
                <a:spcPts val="600"/>
              </a:spcAft>
              <a:buFont typeface="Wingdings" panose="05000000000000000000" pitchFamily="2" charset="2"/>
              <a:buNone/>
              <a:defRPr/>
            </a:pPr>
            <a:r>
              <a:rPr lang="zh-TW" altLang="en-US" sz="2400" dirty="0">
                <a:solidFill>
                  <a:srgbClr val="333333"/>
                </a:solidFill>
              </a:rPr>
              <a:t>他们是</a:t>
            </a:r>
            <a:r>
              <a:rPr lang="en-US" altLang="zh-TW" sz="2400" dirty="0">
                <a:solidFill>
                  <a:srgbClr val="333333"/>
                </a:solidFill>
              </a:rPr>
              <a:t>... </a:t>
            </a:r>
            <a:endParaRPr lang="en-US" altLang="zh-CN" sz="2400" dirty="0">
              <a:solidFill>
                <a:srgbClr val="333333"/>
              </a:solidFill>
            </a:endParaRPr>
          </a:p>
          <a:p>
            <a:pPr marL="357188" indent="-357188">
              <a:lnSpc>
                <a:spcPct val="100000"/>
              </a:lnSpc>
              <a:spcBef>
                <a:spcPts val="1200"/>
              </a:spcBef>
              <a:spcAft>
                <a:spcPts val="600"/>
              </a:spcAft>
              <a:buClr>
                <a:srgbClr val="333333"/>
              </a:buClr>
              <a:buFont typeface="WingDings"/>
              <a:buChar char=""/>
              <a:tabLst>
                <a:tab pos="539750" algn="l"/>
              </a:tabLst>
              <a:defRPr/>
            </a:pPr>
            <a:r>
              <a:rPr lang="zh-TW" altLang="en-US" sz="2400" dirty="0">
                <a:solidFill>
                  <a:srgbClr val="333333"/>
                </a:solidFill>
              </a:rPr>
              <a:t>危险和难以预测</a:t>
            </a:r>
            <a:r>
              <a:rPr lang="zh-CN" altLang="en-US" sz="2400" dirty="0">
                <a:solidFill>
                  <a:srgbClr val="333333"/>
                </a:solidFill>
              </a:rPr>
              <a:t>的</a:t>
            </a:r>
            <a:endParaRPr lang="en-US" altLang="zh-TW" sz="2400" dirty="0">
              <a:solidFill>
                <a:srgbClr val="333333"/>
              </a:solidFill>
            </a:endParaRPr>
          </a:p>
          <a:p>
            <a:pPr marL="357188" indent="-357188">
              <a:lnSpc>
                <a:spcPct val="100000"/>
              </a:lnSpc>
              <a:spcBef>
                <a:spcPts val="1200"/>
              </a:spcBef>
              <a:spcAft>
                <a:spcPts val="600"/>
              </a:spcAft>
              <a:buClr>
                <a:srgbClr val="333333"/>
              </a:buClr>
              <a:buFont typeface="WingDings"/>
              <a:buChar char=""/>
              <a:tabLst>
                <a:tab pos="539750" algn="l"/>
              </a:tabLst>
              <a:defRPr/>
            </a:pPr>
            <a:r>
              <a:rPr lang="zh-TW" altLang="en-US" sz="2400" dirty="0">
                <a:solidFill>
                  <a:srgbClr val="333333"/>
                </a:solidFill>
              </a:rPr>
              <a:t>多重人格 </a:t>
            </a:r>
            <a:r>
              <a:rPr lang="en-US" altLang="zh-TW" sz="2400" dirty="0">
                <a:solidFill>
                  <a:srgbClr val="333333"/>
                </a:solidFill>
              </a:rPr>
              <a:t>(</a:t>
            </a:r>
            <a:r>
              <a:rPr lang="zh-TW" altLang="en-US" sz="2400" dirty="0">
                <a:solidFill>
                  <a:srgbClr val="333333"/>
                </a:solidFill>
              </a:rPr>
              <a:t>精神错乱</a:t>
            </a:r>
            <a:r>
              <a:rPr lang="en-US" altLang="zh-TW" sz="2400" dirty="0">
                <a:solidFill>
                  <a:srgbClr val="333333"/>
                </a:solidFill>
              </a:rPr>
              <a:t>) </a:t>
            </a:r>
          </a:p>
          <a:p>
            <a:pPr marL="357188" indent="-357188">
              <a:lnSpc>
                <a:spcPct val="100000"/>
              </a:lnSpc>
              <a:spcBef>
                <a:spcPts val="1200"/>
              </a:spcBef>
              <a:spcAft>
                <a:spcPts val="600"/>
              </a:spcAft>
              <a:buClr>
                <a:srgbClr val="333333"/>
              </a:buClr>
              <a:buFont typeface="WingDings"/>
              <a:buChar char=""/>
              <a:tabLst>
                <a:tab pos="539750" algn="l"/>
              </a:tabLst>
              <a:defRPr/>
            </a:pPr>
            <a:r>
              <a:rPr lang="zh-TW" altLang="en-US" sz="2400" dirty="0">
                <a:solidFill>
                  <a:srgbClr val="333333"/>
                </a:solidFill>
              </a:rPr>
              <a:t>欠缺智慧的</a:t>
            </a:r>
          </a:p>
          <a:p>
            <a:pPr marL="357188" indent="-357188">
              <a:lnSpc>
                <a:spcPct val="100000"/>
              </a:lnSpc>
              <a:spcBef>
                <a:spcPts val="1200"/>
              </a:spcBef>
              <a:spcAft>
                <a:spcPts val="600"/>
              </a:spcAft>
              <a:buClr>
                <a:srgbClr val="333333"/>
              </a:buClr>
              <a:buFont typeface="WingDings"/>
              <a:buChar char=""/>
              <a:tabLst>
                <a:tab pos="539750" algn="l"/>
              </a:tabLst>
              <a:defRPr/>
            </a:pPr>
            <a:r>
              <a:rPr lang="zh-TW" altLang="en-US" sz="2400" dirty="0">
                <a:solidFill>
                  <a:srgbClr val="333333"/>
                </a:solidFill>
              </a:rPr>
              <a:t>永久</a:t>
            </a:r>
            <a:r>
              <a:rPr lang="zh-CN" altLang="en-US" sz="2400" dirty="0">
                <a:solidFill>
                  <a:srgbClr val="333333"/>
                </a:solidFill>
              </a:rPr>
              <a:t>性的疾病</a:t>
            </a:r>
            <a:endParaRPr lang="zh-HK" altLang="de-DE" sz="2400" dirty="0">
              <a:solidFill>
                <a:srgbClr val="333333"/>
              </a:solidFill>
            </a:endParaRPr>
          </a:p>
          <a:p>
            <a:pPr marL="0" indent="0" algn="ctr" eaLnBrk="1" hangingPunct="1">
              <a:spcAft>
                <a:spcPts val="600"/>
              </a:spcAft>
              <a:buFont typeface="Wingdings" panose="05000000000000000000" pitchFamily="2" charset="2"/>
              <a:buNone/>
              <a:defRPr/>
            </a:pPr>
            <a:r>
              <a:rPr lang="zh-HK" altLang="en-US" sz="2400" dirty="0">
                <a:solidFill>
                  <a:srgbClr val="004992"/>
                </a:solidFill>
              </a:rPr>
              <a:t>有根据吗</a:t>
            </a:r>
            <a:r>
              <a:rPr lang="en-US" altLang="zh-HK" sz="2400" dirty="0">
                <a:solidFill>
                  <a:srgbClr val="004992"/>
                </a:solidFill>
              </a:rPr>
              <a:t>? </a:t>
            </a:r>
            <a:r>
              <a:rPr lang="zh-HK" altLang="en-US" sz="2400" dirty="0">
                <a:solidFill>
                  <a:srgbClr val="004992"/>
                </a:solidFill>
              </a:rPr>
              <a:t>不</a:t>
            </a:r>
            <a:r>
              <a:rPr lang="en-US" altLang="zh-HK" sz="2400" dirty="0">
                <a:solidFill>
                  <a:srgbClr val="004992"/>
                </a:solidFill>
              </a:rPr>
              <a:t>!</a:t>
            </a:r>
            <a:endParaRPr lang="de-DE" altLang="zh-CN"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38</a:t>
            </a:fld>
            <a:endParaRPr lang="de-DE" altLang="zh-HK">
              <a:latin typeface="SimHei"/>
            </a:endParaRPr>
          </a:p>
        </p:txBody>
      </p:sp>
      <p:pic>
        <p:nvPicPr>
          <p:cNvPr id="8" name="Picture 7"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365104"/>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对于精神病人的污名</a:t>
            </a:r>
            <a:endParaRPr lang="zh-HK" altLang="de-DE" sz="3600" dirty="0"/>
          </a:p>
        </p:txBody>
      </p:sp>
      <p:sp>
        <p:nvSpPr>
          <p:cNvPr id="70659" name="Inhaltsplatzhalter 2"/>
          <p:cNvSpPr>
            <a:spLocks noGrp="1"/>
          </p:cNvSpPr>
          <p:nvPr>
            <p:ph idx="1"/>
          </p:nvPr>
        </p:nvSpPr>
        <p:spPr/>
        <p:txBody>
          <a:bodyPr>
            <a:noAutofit/>
          </a:bodyPr>
          <a:lstStyle/>
          <a:p>
            <a:pPr eaLnBrk="1" hangingPunct="1">
              <a:defRPr/>
            </a:pPr>
            <a:r>
              <a:rPr lang="zh-TW" altLang="en-US" sz="2000" dirty="0">
                <a:solidFill>
                  <a:srgbClr val="004992"/>
                </a:solidFill>
              </a:rPr>
              <a:t>有根据吗</a:t>
            </a:r>
            <a:r>
              <a:rPr lang="en-US" altLang="zh-TW" sz="2000" dirty="0">
                <a:solidFill>
                  <a:srgbClr val="004992"/>
                </a:solidFill>
              </a:rPr>
              <a:t>? </a:t>
            </a:r>
            <a:r>
              <a:rPr lang="zh-CN" altLang="en-US" sz="2000" dirty="0">
                <a:solidFill>
                  <a:srgbClr val="004992"/>
                </a:solidFill>
              </a:rPr>
              <a:t>没有</a:t>
            </a:r>
            <a:r>
              <a:rPr lang="en-US" altLang="zh-TW" sz="2000" dirty="0">
                <a:solidFill>
                  <a:srgbClr val="004992"/>
                </a:solidFill>
              </a:rPr>
              <a:t>!</a:t>
            </a:r>
          </a:p>
          <a:p>
            <a:pPr eaLnBrk="1" hangingPunct="1">
              <a:defRPr/>
            </a:pPr>
            <a:r>
              <a:rPr lang="zh-TW" altLang="en-US" sz="2000" dirty="0">
                <a:solidFill>
                  <a:srgbClr val="004992"/>
                </a:solidFill>
              </a:rPr>
              <a:t>危险和难以预测</a:t>
            </a:r>
            <a:r>
              <a:rPr lang="en-US" altLang="zh-TW" sz="2000" dirty="0">
                <a:solidFill>
                  <a:srgbClr val="004992"/>
                </a:solidFill>
              </a:rPr>
              <a:t>?</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39</a:t>
            </a:fld>
            <a:endParaRPr lang="de-DE" altLang="zh-HK">
              <a:latin typeface="SimHe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对于精神病人的污名</a:t>
            </a:r>
            <a:endParaRPr lang="zh-HK" altLang="de-DE" sz="3600" dirty="0"/>
          </a:p>
        </p:txBody>
      </p:sp>
      <p:sp>
        <p:nvSpPr>
          <p:cNvPr id="70659" name="Inhaltsplatzhalter 2"/>
          <p:cNvSpPr>
            <a:spLocks noGrp="1"/>
          </p:cNvSpPr>
          <p:nvPr>
            <p:ph idx="1"/>
          </p:nvPr>
        </p:nvSpPr>
        <p:spPr/>
        <p:txBody>
          <a:bodyPr>
            <a:noAutofit/>
          </a:bodyPr>
          <a:lstStyle/>
          <a:p>
            <a:pPr eaLnBrk="1" hangingPunct="1">
              <a:defRPr/>
            </a:pPr>
            <a:r>
              <a:rPr lang="zh-TW" altLang="en-US" sz="2000" dirty="0">
                <a:solidFill>
                  <a:srgbClr val="004992"/>
                </a:solidFill>
              </a:rPr>
              <a:t>有根据吗</a:t>
            </a:r>
            <a:r>
              <a:rPr lang="en-US" altLang="zh-TW" sz="2000" dirty="0">
                <a:solidFill>
                  <a:srgbClr val="004992"/>
                </a:solidFill>
              </a:rPr>
              <a:t>? </a:t>
            </a:r>
            <a:r>
              <a:rPr lang="zh-CN" altLang="en-US" sz="2000" dirty="0">
                <a:solidFill>
                  <a:srgbClr val="004992"/>
                </a:solidFill>
              </a:rPr>
              <a:t>没有</a:t>
            </a:r>
            <a:r>
              <a:rPr lang="en-US" altLang="zh-TW" sz="2000" dirty="0">
                <a:solidFill>
                  <a:srgbClr val="004992"/>
                </a:solidFill>
              </a:rPr>
              <a:t>!</a:t>
            </a:r>
          </a:p>
          <a:p>
            <a:pPr eaLnBrk="1" hangingPunct="1">
              <a:defRPr/>
            </a:pPr>
            <a:r>
              <a:rPr lang="zh-TW" altLang="en-US" sz="2000" dirty="0">
                <a:solidFill>
                  <a:srgbClr val="004992"/>
                </a:solidFill>
              </a:rPr>
              <a:t>危险和难以预测</a:t>
            </a:r>
            <a:r>
              <a:rPr lang="en-US" altLang="zh-TW" sz="2000" dirty="0">
                <a:solidFill>
                  <a:srgbClr val="004992"/>
                </a:solidFill>
              </a:rPr>
              <a:t>?</a:t>
            </a:r>
          </a:p>
          <a:p>
            <a:pPr>
              <a:defRPr/>
            </a:pPr>
            <a:r>
              <a:rPr lang="zh-TW" altLang="en-US" sz="2000" dirty="0">
                <a:solidFill>
                  <a:srgbClr val="333333"/>
                </a:solidFill>
              </a:rPr>
              <a:t>相比成为罪犯的机会，</a:t>
            </a:r>
            <a:r>
              <a:rPr lang="zh-CN" altLang="en-US" sz="2000" dirty="0">
                <a:solidFill>
                  <a:srgbClr val="333333"/>
                </a:solidFill>
              </a:rPr>
              <a:t>精神病</a:t>
            </a:r>
            <a:r>
              <a:rPr lang="zh-TW" altLang="en-US" sz="2000" dirty="0">
                <a:solidFill>
                  <a:srgbClr val="333333"/>
                </a:solidFill>
              </a:rPr>
              <a:t>患者更常成为虐待及暴力的受害人</a:t>
            </a:r>
            <a:endParaRPr lang="zh-HK" altLang="de-DE" sz="2000" u="sng" dirty="0">
              <a:solidFill>
                <a:srgbClr val="333333"/>
              </a:solidFill>
            </a:endParaRPr>
          </a:p>
          <a:p>
            <a:pPr>
              <a:defRPr/>
            </a:pPr>
            <a:r>
              <a:rPr lang="zh-TW" altLang="en-US" sz="2000" u="sng" dirty="0">
                <a:solidFill>
                  <a:srgbClr val="333333"/>
                </a:solidFill>
              </a:rPr>
              <a:t>不过</a:t>
            </a:r>
            <a:r>
              <a:rPr lang="en-US" altLang="zh-TW" sz="2000" u="sng" dirty="0">
                <a:solidFill>
                  <a:srgbClr val="333333"/>
                </a:solidFill>
              </a:rPr>
              <a:t>: </a:t>
            </a:r>
            <a:r>
              <a:rPr lang="zh-TW" altLang="en-US" sz="2000" u="sng" dirty="0">
                <a:solidFill>
                  <a:srgbClr val="333333"/>
                </a:solidFill>
              </a:rPr>
              <a:t>如果他们是犯罪者</a:t>
            </a:r>
            <a:r>
              <a:rPr lang="en-US" altLang="zh-TW" sz="2000" u="sng" dirty="0">
                <a:solidFill>
                  <a:srgbClr val="333333"/>
                </a:solidFill>
              </a:rPr>
              <a:t>...</a:t>
            </a:r>
          </a:p>
          <a:p>
            <a:pPr marL="342900" indent="-342900">
              <a:buClr>
                <a:srgbClr val="333333"/>
              </a:buClr>
              <a:buFont typeface="WingDings"/>
              <a:buChar char=""/>
              <a:tabLst>
                <a:tab pos="182563" algn="l"/>
              </a:tabLst>
              <a:defRPr/>
            </a:pPr>
            <a:r>
              <a:rPr lang="en-US" altLang="zh-TW" sz="2000" dirty="0">
                <a:solidFill>
                  <a:srgbClr val="333333"/>
                </a:solidFill>
              </a:rPr>
              <a:t>...</a:t>
            </a:r>
            <a:r>
              <a:rPr lang="zh-TW" altLang="en-US" sz="2000" dirty="0">
                <a:solidFill>
                  <a:srgbClr val="333333"/>
                </a:solidFill>
              </a:rPr>
              <a:t>报章可能会比较经常</a:t>
            </a:r>
            <a:r>
              <a:rPr lang="zh-TW" altLang="en-US" sz="2000">
                <a:solidFill>
                  <a:srgbClr val="333333"/>
                </a:solidFill>
              </a:rPr>
              <a:t>报导，</a:t>
            </a:r>
            <a:r>
              <a:rPr lang="en-US" altLang="zh-TW" sz="2000">
                <a:solidFill>
                  <a:srgbClr val="333333"/>
                </a:solidFill>
              </a:rPr>
              <a:t> </a:t>
            </a:r>
            <a:r>
              <a:rPr lang="zh-TW" altLang="en-US" sz="2000" dirty="0">
                <a:solidFill>
                  <a:srgbClr val="333333"/>
                </a:solidFill>
              </a:rPr>
              <a:t>因为这可以是更好的头条新闻</a:t>
            </a:r>
            <a:r>
              <a:rPr lang="en-US" altLang="zh-TW" sz="2000" dirty="0">
                <a:solidFill>
                  <a:srgbClr val="333333"/>
                </a:solidFill>
              </a:rPr>
              <a:t>: </a:t>
            </a:r>
            <a:r>
              <a:rPr lang="zh-TW" altLang="en-US" sz="2000" dirty="0">
                <a:solidFill>
                  <a:srgbClr val="333333"/>
                </a:solidFill>
              </a:rPr>
              <a:t>犯罪的条理可能较奇特和令人费解 </a:t>
            </a:r>
            <a:r>
              <a:rPr lang="en-US" altLang="zh-TW" sz="2000" dirty="0">
                <a:solidFill>
                  <a:srgbClr val="333333"/>
                </a:solidFill>
              </a:rPr>
              <a:t>(</a:t>
            </a:r>
            <a:r>
              <a:rPr lang="zh-TW" altLang="en-US" sz="2000">
                <a:solidFill>
                  <a:srgbClr val="333333"/>
                </a:solidFill>
              </a:rPr>
              <a:t>例如，</a:t>
            </a:r>
            <a:r>
              <a:rPr lang="en-US" altLang="zh-TW" sz="2000">
                <a:solidFill>
                  <a:srgbClr val="333333"/>
                </a:solidFill>
              </a:rPr>
              <a:t> </a:t>
            </a:r>
            <a:r>
              <a:rPr lang="en-US" altLang="zh-TW" sz="2000" dirty="0">
                <a:solidFill>
                  <a:srgbClr val="333333"/>
                </a:solidFill>
              </a:rPr>
              <a:t>“</a:t>
            </a:r>
            <a:r>
              <a:rPr lang="zh-TW" altLang="en-US" sz="2000" dirty="0">
                <a:solidFill>
                  <a:srgbClr val="333333"/>
                </a:solidFill>
              </a:rPr>
              <a:t>精神病 患者袭击德国政治家</a:t>
            </a:r>
            <a:r>
              <a:rPr lang="en-US" altLang="zh-TW" sz="2000" dirty="0">
                <a:solidFill>
                  <a:srgbClr val="333333"/>
                </a:solidFill>
              </a:rPr>
              <a:t>Lafontaine </a:t>
            </a:r>
            <a:r>
              <a:rPr lang="zh-TW" altLang="en-US" sz="2000" dirty="0">
                <a:solidFill>
                  <a:srgbClr val="333333"/>
                </a:solidFill>
              </a:rPr>
              <a:t>和 </a:t>
            </a:r>
            <a:r>
              <a:rPr lang="en-US" altLang="zh-TW" sz="2000" dirty="0" err="1">
                <a:solidFill>
                  <a:srgbClr val="333333"/>
                </a:solidFill>
              </a:rPr>
              <a:t>Schäuble</a:t>
            </a:r>
            <a:r>
              <a:rPr lang="en-US" altLang="zh-TW" sz="2000" dirty="0">
                <a:solidFill>
                  <a:srgbClr val="333333"/>
                </a:solidFill>
              </a:rPr>
              <a:t>” )</a:t>
            </a:r>
          </a:p>
          <a:p>
            <a:pPr marL="342900" indent="-342900">
              <a:buClr>
                <a:srgbClr val="333333"/>
              </a:buClr>
              <a:buFont typeface="WingDings"/>
              <a:buChar char=""/>
              <a:defRPr/>
            </a:pPr>
            <a:r>
              <a:rPr lang="zh-TW" altLang="en-US" sz="2000" dirty="0">
                <a:solidFill>
                  <a:srgbClr val="333333"/>
                </a:solidFill>
              </a:rPr>
              <a:t>律师在法庭上以精神病作为暴力事件犯案者的辩护理由 </a:t>
            </a:r>
            <a:r>
              <a:rPr lang="en-US" altLang="zh-TW" sz="2000" dirty="0">
                <a:solidFill>
                  <a:srgbClr val="333333"/>
                </a:solidFill>
              </a:rPr>
              <a:t>(</a:t>
            </a:r>
            <a:r>
              <a:rPr lang="zh-TW" altLang="en-US" sz="2000" dirty="0">
                <a:solidFill>
                  <a:srgbClr val="333333"/>
                </a:solidFill>
              </a:rPr>
              <a:t>无论是否真正</a:t>
            </a:r>
            <a:r>
              <a:rPr lang="zh-CN" altLang="en-US" sz="2000" dirty="0">
                <a:solidFill>
                  <a:srgbClr val="333333"/>
                </a:solidFill>
              </a:rPr>
              <a:t>的</a:t>
            </a:r>
            <a:r>
              <a:rPr lang="zh-TW" altLang="en-US" sz="2000" dirty="0">
                <a:solidFill>
                  <a:srgbClr val="333333"/>
                </a:solidFill>
              </a:rPr>
              <a:t>犯案原</a:t>
            </a:r>
            <a:r>
              <a:rPr lang="zh-TW" altLang="en-US" sz="2000">
                <a:solidFill>
                  <a:srgbClr val="333333"/>
                </a:solidFill>
              </a:rPr>
              <a:t>因</a:t>
            </a:r>
            <a:r>
              <a:rPr lang="en-US" altLang="zh-TW" sz="2000">
                <a:solidFill>
                  <a:srgbClr val="333333"/>
                </a:solidFill>
              </a:rPr>
              <a:t>)</a:t>
            </a:r>
            <a:r>
              <a:rPr lang="zh-TW" altLang="en-US" sz="2000">
                <a:solidFill>
                  <a:srgbClr val="333333"/>
                </a:solidFill>
              </a:rPr>
              <a:t>， </a:t>
            </a:r>
            <a:r>
              <a:rPr lang="zh-TW" altLang="en-US" sz="2000" dirty="0">
                <a:solidFill>
                  <a:srgbClr val="333333"/>
                </a:solidFill>
              </a:rPr>
              <a:t>会强化大众对精神病患者有暴力的印象</a:t>
            </a:r>
            <a:endParaRPr lang="zh-HK"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40</a:t>
            </a:fld>
            <a:endParaRPr lang="de-DE" altLang="zh-HK">
              <a:latin typeface="SimHei"/>
            </a:endParaRPr>
          </a:p>
        </p:txBody>
      </p:sp>
    </p:spTree>
    <p:extLst>
      <p:ext uri="{BB962C8B-B14F-4D97-AF65-F5344CB8AC3E}">
        <p14:creationId xmlns:p14="http://schemas.microsoft.com/office/powerpoint/2010/main" val="38686702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对于精神病人的污名</a:t>
            </a:r>
            <a:endParaRPr lang="zh-HK" altLang="de-DE" sz="3600" dirty="0"/>
          </a:p>
        </p:txBody>
      </p:sp>
      <p:sp>
        <p:nvSpPr>
          <p:cNvPr id="73731" name="Inhaltsplatzhalter 2"/>
          <p:cNvSpPr>
            <a:spLocks noGrp="1"/>
          </p:cNvSpPr>
          <p:nvPr>
            <p:ph idx="1"/>
          </p:nvPr>
        </p:nvSpPr>
        <p:spPr/>
        <p:txBody>
          <a:bodyPr>
            <a:noAutofit/>
          </a:bodyPr>
          <a:lstStyle/>
          <a:p>
            <a:pPr eaLnBrk="1" hangingPunct="1">
              <a:defRPr/>
            </a:pPr>
            <a:r>
              <a:rPr lang="zh-HK" altLang="en-US" sz="2400" dirty="0">
                <a:solidFill>
                  <a:srgbClr val="004992"/>
                </a:solidFill>
              </a:rPr>
              <a:t>有根据吗</a:t>
            </a:r>
            <a:r>
              <a:rPr lang="en-US" altLang="zh-HK" sz="2400" dirty="0">
                <a:solidFill>
                  <a:srgbClr val="004992"/>
                </a:solidFill>
              </a:rPr>
              <a:t>? </a:t>
            </a:r>
            <a:r>
              <a:rPr lang="zh-CN" altLang="en-US" sz="2400" dirty="0">
                <a:solidFill>
                  <a:srgbClr val="004992"/>
                </a:solidFill>
              </a:rPr>
              <a:t>没有</a:t>
            </a:r>
            <a:r>
              <a:rPr lang="en-US" altLang="zh-HK" sz="2400" dirty="0">
                <a:solidFill>
                  <a:srgbClr val="004992"/>
                </a:solidFill>
              </a:rPr>
              <a:t>!</a:t>
            </a:r>
          </a:p>
          <a:p>
            <a:pPr marL="342900" indent="-342900" eaLnBrk="1" hangingPunct="1">
              <a:buClr>
                <a:srgbClr val="333333"/>
              </a:buClr>
              <a:buFont typeface="WingDings"/>
              <a:buChar char=""/>
              <a:defRPr/>
            </a:pPr>
            <a:r>
              <a:rPr lang="zh-TW" altLang="en-US" sz="2400" dirty="0">
                <a:solidFill>
                  <a:srgbClr val="004992"/>
                </a:solidFill>
              </a:rPr>
              <a:t>多重人格</a:t>
            </a:r>
            <a:r>
              <a:rPr lang="en-US" altLang="zh-TW" sz="2400" dirty="0">
                <a:solidFill>
                  <a:srgbClr val="004992"/>
                </a:solidFill>
              </a:rPr>
              <a:t>: </a:t>
            </a:r>
            <a:r>
              <a:rPr lang="zh-TW" altLang="en-US" sz="2400" dirty="0">
                <a:solidFill>
                  <a:srgbClr val="333333"/>
                </a:solidFill>
              </a:rPr>
              <a:t>这个印象是错误和误导性的。</a:t>
            </a:r>
            <a:r>
              <a:rPr lang="zh-TW" altLang="en-US" sz="2400">
                <a:solidFill>
                  <a:srgbClr val="333333"/>
                </a:solidFill>
              </a:rPr>
              <a:t>首先，</a:t>
            </a:r>
            <a:r>
              <a:rPr lang="en-US" altLang="zh-TW" sz="2400">
                <a:solidFill>
                  <a:srgbClr val="333333"/>
                </a:solidFill>
              </a:rPr>
              <a:t> </a:t>
            </a:r>
            <a:r>
              <a:rPr lang="zh-TW" altLang="en-US" sz="2400" dirty="0">
                <a:solidFill>
                  <a:srgbClr val="333333"/>
                </a:solidFill>
              </a:rPr>
              <a:t>究竟多重人</a:t>
            </a:r>
            <a:r>
              <a:rPr lang="zh-CN" altLang="en-US" sz="2400" dirty="0">
                <a:solidFill>
                  <a:srgbClr val="333333"/>
                </a:solidFill>
              </a:rPr>
              <a:t>格</a:t>
            </a:r>
            <a:r>
              <a:rPr lang="zh-TW" altLang="en-US" sz="2400" dirty="0">
                <a:solidFill>
                  <a:srgbClr val="333333"/>
                </a:solidFill>
              </a:rPr>
              <a:t>是否真实存在也具争议性。</a:t>
            </a:r>
            <a:r>
              <a:rPr lang="zh-TW" altLang="en-US" sz="2400">
                <a:solidFill>
                  <a:srgbClr val="333333"/>
                </a:solidFill>
              </a:rPr>
              <a:t>其次，</a:t>
            </a:r>
            <a:r>
              <a:rPr lang="en-US" altLang="zh-TW" sz="2400">
                <a:solidFill>
                  <a:srgbClr val="333333"/>
                </a:solidFill>
              </a:rPr>
              <a:t> </a:t>
            </a:r>
            <a:r>
              <a:rPr lang="zh-TW" altLang="en-US" sz="2400" dirty="0">
                <a:solidFill>
                  <a:srgbClr val="333333"/>
                </a:solidFill>
              </a:rPr>
              <a:t>这</a:t>
            </a:r>
            <a:r>
              <a:rPr lang="zh-CN" altLang="en-US" sz="2400" dirty="0">
                <a:solidFill>
                  <a:srgbClr val="333333"/>
                </a:solidFill>
              </a:rPr>
              <a:t>症状</a:t>
            </a:r>
            <a:r>
              <a:rPr lang="zh-TW" altLang="en-US" sz="2400" dirty="0">
                <a:solidFill>
                  <a:srgbClr val="333333"/>
                </a:solidFill>
              </a:rPr>
              <a:t>不代表患有精神</a:t>
            </a:r>
            <a:r>
              <a:rPr lang="zh-CN" altLang="en-US" sz="2400" dirty="0">
                <a:solidFill>
                  <a:srgbClr val="333333"/>
                </a:solidFill>
              </a:rPr>
              <a:t>并</a:t>
            </a:r>
            <a:r>
              <a:rPr lang="zh-TW" altLang="en-US" sz="2400" dirty="0">
                <a:solidFill>
                  <a:srgbClr val="333333"/>
                </a:solidFill>
              </a:rPr>
              <a:t>或</a:t>
            </a:r>
            <a:r>
              <a:rPr lang="zh-CN" altLang="en-US" sz="2400" dirty="0">
                <a:solidFill>
                  <a:srgbClr val="333333"/>
                </a:solidFill>
              </a:rPr>
              <a:t>精神分裂症。</a:t>
            </a:r>
            <a:endParaRPr lang="en-US" altLang="zh-TW" sz="2400" dirty="0">
              <a:solidFill>
                <a:srgbClr val="333333"/>
              </a:solidFill>
            </a:endParaRPr>
          </a:p>
          <a:p>
            <a:pPr>
              <a:buClr>
                <a:srgbClr val="000000"/>
              </a:buClr>
              <a:defRPr/>
            </a:pPr>
            <a:endParaRPr lang="zh-TW"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41</a:t>
            </a:fld>
            <a:endParaRPr lang="de-DE" altLang="zh-HK">
              <a:latin typeface="SimHe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对于精神病人的污名</a:t>
            </a:r>
            <a:endParaRPr lang="zh-HK" altLang="de-DE" sz="3600" dirty="0"/>
          </a:p>
        </p:txBody>
      </p:sp>
      <p:sp>
        <p:nvSpPr>
          <p:cNvPr id="73731" name="Inhaltsplatzhalter 2"/>
          <p:cNvSpPr>
            <a:spLocks noGrp="1"/>
          </p:cNvSpPr>
          <p:nvPr>
            <p:ph idx="1"/>
          </p:nvPr>
        </p:nvSpPr>
        <p:spPr/>
        <p:txBody>
          <a:bodyPr>
            <a:noAutofit/>
          </a:bodyPr>
          <a:lstStyle/>
          <a:p>
            <a:pPr eaLnBrk="1" hangingPunct="1">
              <a:defRPr/>
            </a:pPr>
            <a:r>
              <a:rPr lang="zh-HK" altLang="en-US" sz="2400" dirty="0">
                <a:solidFill>
                  <a:srgbClr val="004992"/>
                </a:solidFill>
              </a:rPr>
              <a:t>有根据吗</a:t>
            </a:r>
            <a:r>
              <a:rPr lang="en-US" altLang="zh-HK" sz="2400" dirty="0">
                <a:solidFill>
                  <a:srgbClr val="004992"/>
                </a:solidFill>
              </a:rPr>
              <a:t>? </a:t>
            </a:r>
            <a:r>
              <a:rPr lang="zh-CN" altLang="en-US" sz="2400" dirty="0">
                <a:solidFill>
                  <a:srgbClr val="004992"/>
                </a:solidFill>
              </a:rPr>
              <a:t>没有</a:t>
            </a:r>
            <a:r>
              <a:rPr lang="en-US" altLang="zh-HK" sz="2400" dirty="0">
                <a:solidFill>
                  <a:srgbClr val="004992"/>
                </a:solidFill>
              </a:rPr>
              <a:t>!</a:t>
            </a:r>
          </a:p>
          <a:p>
            <a:pPr marL="342900" indent="-342900" eaLnBrk="1" hangingPunct="1">
              <a:buClr>
                <a:srgbClr val="333333"/>
              </a:buClr>
              <a:buFont typeface="WingDings"/>
              <a:buChar char=""/>
              <a:defRPr/>
            </a:pPr>
            <a:r>
              <a:rPr lang="zh-TW" altLang="en-US" sz="2400" dirty="0">
                <a:solidFill>
                  <a:srgbClr val="004992"/>
                </a:solidFill>
              </a:rPr>
              <a:t>多重人格</a:t>
            </a:r>
            <a:r>
              <a:rPr lang="en-US" altLang="zh-TW" sz="2400" dirty="0">
                <a:solidFill>
                  <a:srgbClr val="004992"/>
                </a:solidFill>
              </a:rPr>
              <a:t>: </a:t>
            </a:r>
            <a:r>
              <a:rPr lang="zh-TW" altLang="en-US" sz="2400" dirty="0">
                <a:solidFill>
                  <a:srgbClr val="333333"/>
                </a:solidFill>
              </a:rPr>
              <a:t>这个印象是错误和误导性的。</a:t>
            </a:r>
            <a:r>
              <a:rPr lang="zh-TW" altLang="en-US" sz="2400">
                <a:solidFill>
                  <a:srgbClr val="333333"/>
                </a:solidFill>
              </a:rPr>
              <a:t>首先，</a:t>
            </a:r>
            <a:r>
              <a:rPr lang="en-US" altLang="zh-TW" sz="2400">
                <a:solidFill>
                  <a:srgbClr val="333333"/>
                </a:solidFill>
              </a:rPr>
              <a:t> </a:t>
            </a:r>
            <a:r>
              <a:rPr lang="zh-TW" altLang="en-US" sz="2400" dirty="0">
                <a:solidFill>
                  <a:srgbClr val="333333"/>
                </a:solidFill>
              </a:rPr>
              <a:t>究竟多重人</a:t>
            </a:r>
            <a:r>
              <a:rPr lang="zh-CN" altLang="en-US" sz="2400" dirty="0">
                <a:solidFill>
                  <a:srgbClr val="333333"/>
                </a:solidFill>
              </a:rPr>
              <a:t>格</a:t>
            </a:r>
            <a:r>
              <a:rPr lang="zh-TW" altLang="en-US" sz="2400" dirty="0">
                <a:solidFill>
                  <a:srgbClr val="333333"/>
                </a:solidFill>
              </a:rPr>
              <a:t>是否真实存在也具争议性。</a:t>
            </a:r>
            <a:r>
              <a:rPr lang="zh-TW" altLang="en-US" sz="2400">
                <a:solidFill>
                  <a:srgbClr val="333333"/>
                </a:solidFill>
              </a:rPr>
              <a:t>其次，</a:t>
            </a:r>
            <a:r>
              <a:rPr lang="en-US" altLang="zh-TW" sz="2400">
                <a:solidFill>
                  <a:srgbClr val="333333"/>
                </a:solidFill>
              </a:rPr>
              <a:t> </a:t>
            </a:r>
            <a:r>
              <a:rPr lang="zh-TW" altLang="en-US" sz="2400" dirty="0">
                <a:solidFill>
                  <a:srgbClr val="333333"/>
                </a:solidFill>
              </a:rPr>
              <a:t>这</a:t>
            </a:r>
            <a:r>
              <a:rPr lang="zh-CN" altLang="en-US" sz="2400" dirty="0">
                <a:solidFill>
                  <a:srgbClr val="333333"/>
                </a:solidFill>
              </a:rPr>
              <a:t>症状</a:t>
            </a:r>
            <a:r>
              <a:rPr lang="zh-TW" altLang="en-US" sz="2400" dirty="0">
                <a:solidFill>
                  <a:srgbClr val="333333"/>
                </a:solidFill>
              </a:rPr>
              <a:t>不代表患有精神</a:t>
            </a:r>
            <a:r>
              <a:rPr lang="zh-CN" altLang="en-US" sz="2400" dirty="0">
                <a:solidFill>
                  <a:srgbClr val="333333"/>
                </a:solidFill>
              </a:rPr>
              <a:t>并</a:t>
            </a:r>
            <a:r>
              <a:rPr lang="zh-TW" altLang="en-US" sz="2400" dirty="0">
                <a:solidFill>
                  <a:srgbClr val="333333"/>
                </a:solidFill>
              </a:rPr>
              <a:t>或</a:t>
            </a:r>
            <a:r>
              <a:rPr lang="zh-CN" altLang="en-US" sz="2400" dirty="0">
                <a:solidFill>
                  <a:srgbClr val="333333"/>
                </a:solidFill>
              </a:rPr>
              <a:t>精神分裂症。</a:t>
            </a:r>
            <a:endParaRPr lang="en-US" altLang="zh-TW" sz="2400" dirty="0">
              <a:solidFill>
                <a:srgbClr val="333333"/>
              </a:solidFill>
            </a:endParaRPr>
          </a:p>
          <a:p>
            <a:pPr marL="342900" indent="-342900" eaLnBrk="1" hangingPunct="1">
              <a:buClr>
                <a:srgbClr val="000000"/>
              </a:buClr>
              <a:buFont typeface="WingDings"/>
              <a:buChar char=""/>
              <a:defRPr/>
            </a:pPr>
            <a:r>
              <a:rPr lang="zh-TW" altLang="en-US" sz="2400" dirty="0">
                <a:solidFill>
                  <a:srgbClr val="004992"/>
                </a:solidFill>
              </a:rPr>
              <a:t>欠缺智慧的</a:t>
            </a:r>
            <a:r>
              <a:rPr lang="en-US" altLang="zh-TW" sz="2400" dirty="0">
                <a:solidFill>
                  <a:srgbClr val="004992"/>
                </a:solidFill>
              </a:rPr>
              <a:t>: </a:t>
            </a:r>
            <a:r>
              <a:rPr lang="zh-TW" altLang="en-US" sz="2400" dirty="0">
                <a:solidFill>
                  <a:srgbClr val="333333"/>
                </a:solidFill>
              </a:rPr>
              <a:t>精神病的形成与智慧是没有</a:t>
            </a:r>
            <a:r>
              <a:rPr lang="zh-CN" altLang="en-US" sz="2400" dirty="0">
                <a:solidFill>
                  <a:srgbClr val="333333"/>
                </a:solidFill>
              </a:rPr>
              <a:t>关系</a:t>
            </a:r>
            <a:r>
              <a:rPr lang="zh-TW" altLang="en-US" sz="2400" dirty="0">
                <a:solidFill>
                  <a:srgbClr val="333333"/>
                </a:solidFill>
              </a:rPr>
              <a:t>的。跟大</a:t>
            </a:r>
            <a:r>
              <a:rPr lang="zh-CN" altLang="en-US" sz="2400" dirty="0">
                <a:solidFill>
                  <a:srgbClr val="333333"/>
                </a:solidFill>
              </a:rPr>
              <a:t>家</a:t>
            </a:r>
            <a:r>
              <a:rPr lang="zh-TW" altLang="en-US" sz="2400">
                <a:solidFill>
                  <a:srgbClr val="333333"/>
                </a:solidFill>
              </a:rPr>
              <a:t>一样，</a:t>
            </a:r>
            <a:r>
              <a:rPr lang="en-US" altLang="zh-TW" sz="2400">
                <a:solidFill>
                  <a:srgbClr val="333333"/>
                </a:solidFill>
              </a:rPr>
              <a:t> </a:t>
            </a:r>
            <a:r>
              <a:rPr lang="zh-TW" altLang="en-US" sz="2400" dirty="0">
                <a:solidFill>
                  <a:srgbClr val="333333"/>
                </a:solidFill>
              </a:rPr>
              <a:t>不少</a:t>
            </a:r>
            <a:r>
              <a:rPr lang="zh-CN" altLang="en-US" sz="2400" dirty="0">
                <a:solidFill>
                  <a:srgbClr val="333333"/>
                </a:solidFill>
              </a:rPr>
              <a:t>精神病患者</a:t>
            </a:r>
            <a:r>
              <a:rPr lang="zh-TW" altLang="en-US" sz="2400" dirty="0">
                <a:solidFill>
                  <a:srgbClr val="333333"/>
                </a:solidFill>
              </a:rPr>
              <a:t>都可以有高于一般</a:t>
            </a:r>
            <a:r>
              <a:rPr lang="zh-CN" altLang="en-US" sz="2400" dirty="0">
                <a:solidFill>
                  <a:srgbClr val="333333"/>
                </a:solidFill>
              </a:rPr>
              <a:t>人</a:t>
            </a:r>
            <a:r>
              <a:rPr lang="zh-TW" altLang="en-US" sz="2400" dirty="0">
                <a:solidFill>
                  <a:srgbClr val="333333"/>
                </a:solidFill>
              </a:rPr>
              <a:t>的</a:t>
            </a:r>
            <a:r>
              <a:rPr lang="zh-CN" altLang="en-US" sz="2400" dirty="0">
                <a:solidFill>
                  <a:srgbClr val="333333"/>
                </a:solidFill>
              </a:rPr>
              <a:t>智商。</a:t>
            </a:r>
            <a:endParaRPr lang="de-DE" altLang="zh-CN" sz="2400" dirty="0">
              <a:solidFill>
                <a:srgbClr val="333333"/>
              </a:solidFill>
            </a:endParaRPr>
          </a:p>
          <a:p>
            <a:pPr>
              <a:buClr>
                <a:srgbClr val="000000"/>
              </a:buClr>
              <a:defRPr/>
            </a:pPr>
            <a:endParaRPr lang="zh-TW"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42</a:t>
            </a:fld>
            <a:endParaRPr lang="de-DE" altLang="zh-HK">
              <a:latin typeface="SimHei"/>
            </a:endParaRPr>
          </a:p>
        </p:txBody>
      </p:sp>
    </p:spTree>
    <p:extLst>
      <p:ext uri="{BB962C8B-B14F-4D97-AF65-F5344CB8AC3E}">
        <p14:creationId xmlns:p14="http://schemas.microsoft.com/office/powerpoint/2010/main" val="2679610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对于精神病人的污名</a:t>
            </a:r>
            <a:endParaRPr lang="zh-HK" altLang="de-DE" sz="3600" dirty="0"/>
          </a:p>
        </p:txBody>
      </p:sp>
      <p:sp>
        <p:nvSpPr>
          <p:cNvPr id="73731" name="Inhaltsplatzhalter 2"/>
          <p:cNvSpPr>
            <a:spLocks noGrp="1"/>
          </p:cNvSpPr>
          <p:nvPr>
            <p:ph idx="1"/>
          </p:nvPr>
        </p:nvSpPr>
        <p:spPr/>
        <p:txBody>
          <a:bodyPr>
            <a:noAutofit/>
          </a:bodyPr>
          <a:lstStyle/>
          <a:p>
            <a:pPr eaLnBrk="1" hangingPunct="1">
              <a:defRPr/>
            </a:pPr>
            <a:r>
              <a:rPr lang="zh-HK" altLang="en-US" sz="2400" dirty="0">
                <a:solidFill>
                  <a:srgbClr val="004992"/>
                </a:solidFill>
              </a:rPr>
              <a:t>有根据吗</a:t>
            </a:r>
            <a:r>
              <a:rPr lang="en-US" altLang="zh-HK" sz="2400" dirty="0">
                <a:solidFill>
                  <a:srgbClr val="004992"/>
                </a:solidFill>
              </a:rPr>
              <a:t>? </a:t>
            </a:r>
            <a:r>
              <a:rPr lang="zh-CN" altLang="en-US" sz="2400" dirty="0">
                <a:solidFill>
                  <a:srgbClr val="004992"/>
                </a:solidFill>
              </a:rPr>
              <a:t>没有</a:t>
            </a:r>
            <a:r>
              <a:rPr lang="en-US" altLang="zh-HK" sz="2400" dirty="0">
                <a:solidFill>
                  <a:srgbClr val="004992"/>
                </a:solidFill>
              </a:rPr>
              <a:t>!</a:t>
            </a:r>
          </a:p>
          <a:p>
            <a:pPr marL="342900" indent="-342900" eaLnBrk="1" hangingPunct="1">
              <a:buClr>
                <a:srgbClr val="333333"/>
              </a:buClr>
              <a:buFont typeface="WingDings"/>
              <a:buChar char=""/>
              <a:defRPr/>
            </a:pPr>
            <a:r>
              <a:rPr lang="zh-TW" altLang="en-US" sz="2400" dirty="0">
                <a:solidFill>
                  <a:srgbClr val="004992"/>
                </a:solidFill>
              </a:rPr>
              <a:t>多重人格</a:t>
            </a:r>
            <a:r>
              <a:rPr lang="en-US" altLang="zh-TW" sz="2400" dirty="0">
                <a:solidFill>
                  <a:srgbClr val="004992"/>
                </a:solidFill>
              </a:rPr>
              <a:t>: </a:t>
            </a:r>
            <a:r>
              <a:rPr lang="zh-TW" altLang="en-US" sz="2400" dirty="0">
                <a:solidFill>
                  <a:srgbClr val="333333"/>
                </a:solidFill>
              </a:rPr>
              <a:t>这个印象是错误和误导性的。</a:t>
            </a:r>
            <a:r>
              <a:rPr lang="zh-TW" altLang="en-US" sz="2400">
                <a:solidFill>
                  <a:srgbClr val="333333"/>
                </a:solidFill>
              </a:rPr>
              <a:t>首先，</a:t>
            </a:r>
            <a:r>
              <a:rPr lang="en-US" altLang="zh-TW" sz="2400">
                <a:solidFill>
                  <a:srgbClr val="333333"/>
                </a:solidFill>
              </a:rPr>
              <a:t> </a:t>
            </a:r>
            <a:r>
              <a:rPr lang="zh-TW" altLang="en-US" sz="2400" dirty="0">
                <a:solidFill>
                  <a:srgbClr val="333333"/>
                </a:solidFill>
              </a:rPr>
              <a:t>究竟多重人</a:t>
            </a:r>
            <a:r>
              <a:rPr lang="zh-CN" altLang="en-US" sz="2400" dirty="0">
                <a:solidFill>
                  <a:srgbClr val="333333"/>
                </a:solidFill>
              </a:rPr>
              <a:t>格</a:t>
            </a:r>
            <a:r>
              <a:rPr lang="zh-TW" altLang="en-US" sz="2400" dirty="0">
                <a:solidFill>
                  <a:srgbClr val="333333"/>
                </a:solidFill>
              </a:rPr>
              <a:t>是否真实存在也具争议性。</a:t>
            </a:r>
            <a:r>
              <a:rPr lang="zh-TW" altLang="en-US" sz="2400">
                <a:solidFill>
                  <a:srgbClr val="333333"/>
                </a:solidFill>
              </a:rPr>
              <a:t>其次，</a:t>
            </a:r>
            <a:r>
              <a:rPr lang="en-US" altLang="zh-TW" sz="2400">
                <a:solidFill>
                  <a:srgbClr val="333333"/>
                </a:solidFill>
              </a:rPr>
              <a:t> </a:t>
            </a:r>
            <a:r>
              <a:rPr lang="zh-TW" altLang="en-US" sz="2400" dirty="0">
                <a:solidFill>
                  <a:srgbClr val="333333"/>
                </a:solidFill>
              </a:rPr>
              <a:t>这</a:t>
            </a:r>
            <a:r>
              <a:rPr lang="zh-CN" altLang="en-US" sz="2400" dirty="0">
                <a:solidFill>
                  <a:srgbClr val="333333"/>
                </a:solidFill>
              </a:rPr>
              <a:t>症状</a:t>
            </a:r>
            <a:r>
              <a:rPr lang="zh-TW" altLang="en-US" sz="2400" dirty="0">
                <a:solidFill>
                  <a:srgbClr val="333333"/>
                </a:solidFill>
              </a:rPr>
              <a:t>不代表患有精神</a:t>
            </a:r>
            <a:r>
              <a:rPr lang="zh-CN" altLang="en-US" sz="2400" dirty="0">
                <a:solidFill>
                  <a:srgbClr val="333333"/>
                </a:solidFill>
              </a:rPr>
              <a:t>并</a:t>
            </a:r>
            <a:r>
              <a:rPr lang="zh-TW" altLang="en-US" sz="2400" dirty="0">
                <a:solidFill>
                  <a:srgbClr val="333333"/>
                </a:solidFill>
              </a:rPr>
              <a:t>或</a:t>
            </a:r>
            <a:r>
              <a:rPr lang="zh-CN" altLang="en-US" sz="2400" dirty="0">
                <a:solidFill>
                  <a:srgbClr val="333333"/>
                </a:solidFill>
              </a:rPr>
              <a:t>精神分裂症。</a:t>
            </a:r>
            <a:endParaRPr lang="en-US" altLang="zh-TW" sz="2400" dirty="0">
              <a:solidFill>
                <a:srgbClr val="333333"/>
              </a:solidFill>
            </a:endParaRPr>
          </a:p>
          <a:p>
            <a:pPr marL="342900" indent="-342900" eaLnBrk="1" hangingPunct="1">
              <a:buClr>
                <a:srgbClr val="000000"/>
              </a:buClr>
              <a:buFont typeface="WingDings"/>
              <a:buChar char=""/>
              <a:defRPr/>
            </a:pPr>
            <a:r>
              <a:rPr lang="zh-TW" altLang="en-US" sz="2400" dirty="0">
                <a:solidFill>
                  <a:srgbClr val="004992"/>
                </a:solidFill>
              </a:rPr>
              <a:t>欠缺智慧的</a:t>
            </a:r>
            <a:r>
              <a:rPr lang="en-US" altLang="zh-TW" sz="2400" dirty="0">
                <a:solidFill>
                  <a:srgbClr val="004992"/>
                </a:solidFill>
              </a:rPr>
              <a:t>: </a:t>
            </a:r>
            <a:r>
              <a:rPr lang="zh-TW" altLang="en-US" sz="2400" dirty="0">
                <a:solidFill>
                  <a:srgbClr val="333333"/>
                </a:solidFill>
              </a:rPr>
              <a:t>精神病的形成与智慧是没有</a:t>
            </a:r>
            <a:r>
              <a:rPr lang="zh-CN" altLang="en-US" sz="2400" dirty="0">
                <a:solidFill>
                  <a:srgbClr val="333333"/>
                </a:solidFill>
              </a:rPr>
              <a:t>关系</a:t>
            </a:r>
            <a:r>
              <a:rPr lang="zh-TW" altLang="en-US" sz="2400" dirty="0">
                <a:solidFill>
                  <a:srgbClr val="333333"/>
                </a:solidFill>
              </a:rPr>
              <a:t>的。跟大</a:t>
            </a:r>
            <a:r>
              <a:rPr lang="zh-CN" altLang="en-US" sz="2400" dirty="0">
                <a:solidFill>
                  <a:srgbClr val="333333"/>
                </a:solidFill>
              </a:rPr>
              <a:t>家</a:t>
            </a:r>
            <a:r>
              <a:rPr lang="zh-TW" altLang="en-US" sz="2400">
                <a:solidFill>
                  <a:srgbClr val="333333"/>
                </a:solidFill>
              </a:rPr>
              <a:t>一样，</a:t>
            </a:r>
            <a:r>
              <a:rPr lang="en-US" altLang="zh-TW" sz="2400">
                <a:solidFill>
                  <a:srgbClr val="333333"/>
                </a:solidFill>
              </a:rPr>
              <a:t> </a:t>
            </a:r>
            <a:r>
              <a:rPr lang="zh-TW" altLang="en-US" sz="2400" dirty="0">
                <a:solidFill>
                  <a:srgbClr val="333333"/>
                </a:solidFill>
              </a:rPr>
              <a:t>不少</a:t>
            </a:r>
            <a:r>
              <a:rPr lang="zh-CN" altLang="en-US" sz="2400" dirty="0">
                <a:solidFill>
                  <a:srgbClr val="333333"/>
                </a:solidFill>
              </a:rPr>
              <a:t>精神病患者</a:t>
            </a:r>
            <a:r>
              <a:rPr lang="zh-TW" altLang="en-US" sz="2400" dirty="0">
                <a:solidFill>
                  <a:srgbClr val="333333"/>
                </a:solidFill>
              </a:rPr>
              <a:t>都可以有高于一般</a:t>
            </a:r>
            <a:r>
              <a:rPr lang="zh-CN" altLang="en-US" sz="2400" dirty="0">
                <a:solidFill>
                  <a:srgbClr val="333333"/>
                </a:solidFill>
              </a:rPr>
              <a:t>人</a:t>
            </a:r>
            <a:r>
              <a:rPr lang="zh-TW" altLang="en-US" sz="2400" dirty="0">
                <a:solidFill>
                  <a:srgbClr val="333333"/>
                </a:solidFill>
              </a:rPr>
              <a:t>的</a:t>
            </a:r>
            <a:r>
              <a:rPr lang="zh-CN" altLang="en-US" sz="2400" dirty="0">
                <a:solidFill>
                  <a:srgbClr val="333333"/>
                </a:solidFill>
              </a:rPr>
              <a:t>智商。</a:t>
            </a:r>
            <a:endParaRPr lang="de-DE" altLang="zh-CN" sz="2400" dirty="0">
              <a:solidFill>
                <a:srgbClr val="333333"/>
              </a:solidFill>
            </a:endParaRPr>
          </a:p>
          <a:p>
            <a:pPr marL="342900" indent="-342900" eaLnBrk="1" hangingPunct="1">
              <a:buClr>
                <a:srgbClr val="000000"/>
              </a:buClr>
              <a:buFont typeface="WingDings"/>
              <a:buChar char=""/>
              <a:defRPr/>
            </a:pPr>
            <a:r>
              <a:rPr lang="zh-CN" altLang="en-US" sz="2400" dirty="0">
                <a:solidFill>
                  <a:srgbClr val="004992"/>
                </a:solidFill>
              </a:rPr>
              <a:t>永久性的疾病</a:t>
            </a:r>
            <a:r>
              <a:rPr lang="en-US" altLang="zh-TW" sz="2400" dirty="0">
                <a:solidFill>
                  <a:srgbClr val="004992"/>
                </a:solidFill>
              </a:rPr>
              <a:t>: </a:t>
            </a:r>
            <a:r>
              <a:rPr lang="zh-TW" altLang="en-US" sz="2400" dirty="0">
                <a:solidFill>
                  <a:srgbClr val="333333"/>
                </a:solidFill>
              </a:rPr>
              <a:t>只要有适当的</a:t>
            </a:r>
            <a:r>
              <a:rPr lang="zh-TW" altLang="en-US" sz="2400">
                <a:solidFill>
                  <a:srgbClr val="333333"/>
                </a:solidFill>
              </a:rPr>
              <a:t>治疗，</a:t>
            </a:r>
            <a:r>
              <a:rPr lang="en-US" altLang="zh-TW" sz="2400">
                <a:solidFill>
                  <a:srgbClr val="333333"/>
                </a:solidFill>
              </a:rPr>
              <a:t> </a:t>
            </a:r>
            <a:r>
              <a:rPr lang="zh-TW" altLang="en-US" sz="2400" dirty="0">
                <a:solidFill>
                  <a:srgbClr val="333333"/>
                </a:solidFill>
              </a:rPr>
              <a:t>很多病人都能够享受有</a:t>
            </a:r>
            <a:r>
              <a:rPr lang="zh-CN" altLang="en-US" sz="2400" dirty="0">
                <a:solidFill>
                  <a:srgbClr val="333333"/>
                </a:solidFill>
              </a:rPr>
              <a:t>意义</a:t>
            </a:r>
            <a:r>
              <a:rPr lang="zh-TW" altLang="en-US" sz="2400" dirty="0">
                <a:solidFill>
                  <a:srgbClr val="333333"/>
                </a:solidFill>
              </a:rPr>
              <a:t>和令人满足的生活</a:t>
            </a:r>
            <a:r>
              <a:rPr lang="zh-CN" altLang="en-US" sz="2400" dirty="0">
                <a:solidFill>
                  <a:srgbClr val="333333"/>
                </a:solidFill>
              </a:rPr>
              <a:t>。</a:t>
            </a:r>
            <a:endParaRPr lang="zh-TW"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43</a:t>
            </a:fld>
            <a:endParaRPr lang="de-DE" altLang="zh-HK">
              <a:latin typeface="SimHei"/>
            </a:endParaRPr>
          </a:p>
        </p:txBody>
      </p:sp>
    </p:spTree>
    <p:extLst>
      <p:ext uri="{BB962C8B-B14F-4D97-AF65-F5344CB8AC3E}">
        <p14:creationId xmlns:p14="http://schemas.microsoft.com/office/powerpoint/2010/main" val="4190899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我们的目标是什么？</a:t>
            </a:r>
            <a:endParaRPr lang="zh-HK" altLang="de-DE" sz="3600"/>
          </a:p>
        </p:txBody>
      </p:sp>
      <p:sp>
        <p:nvSpPr>
          <p:cNvPr id="4" name="Content Placeholder 3"/>
          <p:cNvSpPr>
            <a:spLocks noGrp="1"/>
          </p:cNvSpPr>
          <p:nvPr>
            <p:ph idx="1"/>
          </p:nvPr>
        </p:nvSpPr>
        <p:spPr/>
        <p:txBody>
          <a:bodyPr/>
          <a:lstStyle/>
          <a:p>
            <a:pPr lvl="0" defTabSz="914400" fontAlgn="base"/>
            <a:r>
              <a:rPr lang="zh-TW" altLang="en-US" sz="2400" dirty="0">
                <a:solidFill>
                  <a:srgbClr val="333333"/>
                </a:solidFill>
              </a:rPr>
              <a:t>当</a:t>
            </a:r>
            <a:r>
              <a:rPr lang="zh-CN" altLang="en-US" sz="2400" dirty="0">
                <a:solidFill>
                  <a:srgbClr val="333333"/>
                </a:solidFill>
              </a:rPr>
              <a:t>精神病</a:t>
            </a:r>
            <a:r>
              <a:rPr lang="zh-TW" altLang="en-US" sz="2400" dirty="0">
                <a:solidFill>
                  <a:srgbClr val="333333"/>
                </a:solidFill>
              </a:rPr>
              <a:t>或精神分裂症引起不正确的假设或联想时， 很多被诊断为</a:t>
            </a:r>
            <a:r>
              <a:rPr lang="zh-CN" altLang="en-US" sz="2400" dirty="0">
                <a:solidFill>
                  <a:srgbClr val="333333"/>
                </a:solidFill>
              </a:rPr>
              <a:t>精神病</a:t>
            </a:r>
            <a:r>
              <a:rPr lang="zh-TW" altLang="en-US" sz="2400" dirty="0">
                <a:solidFill>
                  <a:srgbClr val="333333"/>
                </a:solidFill>
              </a:rPr>
              <a:t>或精神分裂</a:t>
            </a:r>
            <a:r>
              <a:rPr lang="zh-CN" altLang="en-US" sz="2400" dirty="0">
                <a:solidFill>
                  <a:srgbClr val="333333"/>
                </a:solidFill>
              </a:rPr>
              <a:t>症的患者</a:t>
            </a:r>
            <a:r>
              <a:rPr lang="en-US" altLang="zh-CN" sz="2400" dirty="0">
                <a:solidFill>
                  <a:srgbClr val="004992"/>
                </a:solidFill>
              </a:rPr>
              <a:t>(</a:t>
            </a:r>
            <a:r>
              <a:rPr lang="zh-TW" altLang="en-US" sz="2400" dirty="0">
                <a:solidFill>
                  <a:srgbClr val="004992"/>
                </a:solidFill>
              </a:rPr>
              <a:t>不一定全部人</a:t>
            </a:r>
            <a:r>
              <a:rPr lang="en-US" altLang="zh-TW" sz="2400" dirty="0">
                <a:solidFill>
                  <a:srgbClr val="004992"/>
                </a:solidFill>
              </a:rPr>
              <a:t>!)</a:t>
            </a:r>
            <a:r>
              <a:rPr lang="zh-TW" altLang="en-US" sz="2400" dirty="0">
                <a:solidFill>
                  <a:srgbClr val="333333"/>
                </a:solidFill>
              </a:rPr>
              <a:t>可能会受到歧视。</a:t>
            </a:r>
          </a:p>
          <a:p>
            <a:pPr lvl="0" defTabSz="914400" fontAlgn="base"/>
            <a:r>
              <a:rPr lang="zh-TW" altLang="en-US" sz="2400" dirty="0">
                <a:solidFill>
                  <a:srgbClr val="333333"/>
                </a:solidFill>
              </a:rPr>
              <a:t>为了防止</a:t>
            </a:r>
            <a:r>
              <a:rPr lang="zh-CN" altLang="en-US" sz="2400" dirty="0">
                <a:solidFill>
                  <a:srgbClr val="333333"/>
                </a:solidFill>
              </a:rPr>
              <a:t>偏见</a:t>
            </a:r>
            <a:r>
              <a:rPr lang="zh-TW" altLang="en-US" sz="2400" dirty="0">
                <a:solidFill>
                  <a:srgbClr val="333333"/>
                </a:solidFill>
              </a:rPr>
              <a:t>，</a:t>
            </a:r>
            <a:r>
              <a:rPr lang="en-US" altLang="zh-TW" sz="2400" dirty="0">
                <a:solidFill>
                  <a:srgbClr val="333333"/>
                </a:solidFill>
              </a:rPr>
              <a:t> </a:t>
            </a:r>
            <a:r>
              <a:rPr lang="zh-TW" altLang="en-US" sz="2400" dirty="0">
                <a:solidFill>
                  <a:srgbClr val="333333"/>
                </a:solidFill>
              </a:rPr>
              <a:t>我们需要找出并更正一些对</a:t>
            </a:r>
            <a:r>
              <a:rPr lang="zh-CN" altLang="en-US" sz="2400" dirty="0">
                <a:solidFill>
                  <a:srgbClr val="333333"/>
                </a:solidFill>
              </a:rPr>
              <a:t>精神病</a:t>
            </a:r>
            <a:r>
              <a:rPr lang="zh-TW" altLang="en-US" sz="2400" dirty="0">
                <a:solidFill>
                  <a:srgbClr val="333333"/>
                </a:solidFill>
              </a:rPr>
              <a:t>或精神分裂</a:t>
            </a:r>
            <a:r>
              <a:rPr lang="zh-CN" altLang="en-US" sz="2400" dirty="0">
                <a:solidFill>
                  <a:srgbClr val="333333"/>
                </a:solidFill>
              </a:rPr>
              <a:t>症患者</a:t>
            </a:r>
            <a:r>
              <a:rPr lang="zh-TW" altLang="en-US" sz="2400" dirty="0">
                <a:solidFill>
                  <a:srgbClr val="333333"/>
                </a:solidFill>
              </a:rPr>
              <a:t>的常见误解</a:t>
            </a:r>
            <a:r>
              <a:rPr lang="zh-CN" altLang="en-US" sz="2400" dirty="0">
                <a:solidFill>
                  <a:srgbClr val="333333"/>
                </a:solidFill>
              </a:rPr>
              <a:t>。</a:t>
            </a:r>
            <a:endParaRPr lang="de-DE" altLang="zh-CN" sz="2400" dirty="0">
              <a:solidFill>
                <a:srgbClr val="333333"/>
              </a:solidFill>
              <a:sym typeface="Wingdings" panose="05000000000000000000" pitchFamily="2" charset="2"/>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44</a:t>
            </a:fld>
            <a:endParaRPr lang="de-DE" altLang="zh-HK">
              <a:latin typeface="SimHe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我们的目标是什么？</a:t>
            </a:r>
            <a:endParaRPr lang="zh-HK" altLang="de-DE" sz="3600"/>
          </a:p>
        </p:txBody>
      </p:sp>
      <p:sp>
        <p:nvSpPr>
          <p:cNvPr id="4" name="Content Placeholder 3"/>
          <p:cNvSpPr>
            <a:spLocks noGrp="1"/>
          </p:cNvSpPr>
          <p:nvPr>
            <p:ph idx="1"/>
          </p:nvPr>
        </p:nvSpPr>
        <p:spPr/>
        <p:txBody>
          <a:bodyPr/>
          <a:lstStyle/>
          <a:p>
            <a:pPr lvl="0" defTabSz="914400" fontAlgn="base"/>
            <a:r>
              <a:rPr lang="zh-TW" altLang="en-US" sz="2400" dirty="0">
                <a:solidFill>
                  <a:srgbClr val="333333"/>
                </a:solidFill>
              </a:rPr>
              <a:t>当</a:t>
            </a:r>
            <a:r>
              <a:rPr lang="zh-CN" altLang="en-US" sz="2400" dirty="0">
                <a:solidFill>
                  <a:srgbClr val="333333"/>
                </a:solidFill>
              </a:rPr>
              <a:t>精神病</a:t>
            </a:r>
            <a:r>
              <a:rPr lang="zh-TW" altLang="en-US" sz="2400" dirty="0">
                <a:solidFill>
                  <a:srgbClr val="333333"/>
                </a:solidFill>
              </a:rPr>
              <a:t>或精神分裂症引起不正确的假设或联想时， 很多被诊断为</a:t>
            </a:r>
            <a:r>
              <a:rPr lang="zh-CN" altLang="en-US" sz="2400" dirty="0">
                <a:solidFill>
                  <a:srgbClr val="333333"/>
                </a:solidFill>
              </a:rPr>
              <a:t>精神病</a:t>
            </a:r>
            <a:r>
              <a:rPr lang="zh-TW" altLang="en-US" sz="2400" dirty="0">
                <a:solidFill>
                  <a:srgbClr val="333333"/>
                </a:solidFill>
              </a:rPr>
              <a:t>或精神分裂</a:t>
            </a:r>
            <a:r>
              <a:rPr lang="zh-CN" altLang="en-US" sz="2400" dirty="0">
                <a:solidFill>
                  <a:srgbClr val="333333"/>
                </a:solidFill>
              </a:rPr>
              <a:t>症的患者</a:t>
            </a:r>
            <a:r>
              <a:rPr lang="en-US" altLang="zh-CN" sz="2400" dirty="0">
                <a:solidFill>
                  <a:srgbClr val="004992"/>
                </a:solidFill>
              </a:rPr>
              <a:t>(</a:t>
            </a:r>
            <a:r>
              <a:rPr lang="zh-TW" altLang="en-US" sz="2400" dirty="0">
                <a:solidFill>
                  <a:srgbClr val="004992"/>
                </a:solidFill>
              </a:rPr>
              <a:t>不一定全部人</a:t>
            </a:r>
            <a:r>
              <a:rPr lang="en-US" altLang="zh-TW" sz="2400" dirty="0">
                <a:solidFill>
                  <a:srgbClr val="004992"/>
                </a:solidFill>
              </a:rPr>
              <a:t>!)</a:t>
            </a:r>
            <a:r>
              <a:rPr lang="zh-TW" altLang="en-US" sz="2400" dirty="0">
                <a:solidFill>
                  <a:srgbClr val="333333"/>
                </a:solidFill>
              </a:rPr>
              <a:t>可能会受到歧视。</a:t>
            </a:r>
          </a:p>
          <a:p>
            <a:pPr lvl="0" defTabSz="914400" fontAlgn="base"/>
            <a:r>
              <a:rPr lang="zh-TW" altLang="en-US" sz="2400" dirty="0">
                <a:solidFill>
                  <a:srgbClr val="333333"/>
                </a:solidFill>
              </a:rPr>
              <a:t>为了防止</a:t>
            </a:r>
            <a:r>
              <a:rPr lang="zh-CN" altLang="en-US" sz="2400" dirty="0"/>
              <a:t>污名</a:t>
            </a:r>
            <a:r>
              <a:rPr lang="zh-TW" altLang="en-US" sz="2400" dirty="0">
                <a:solidFill>
                  <a:srgbClr val="333333"/>
                </a:solidFill>
              </a:rPr>
              <a:t>，</a:t>
            </a:r>
            <a:r>
              <a:rPr lang="en-US" altLang="zh-TW" sz="2400" dirty="0">
                <a:solidFill>
                  <a:srgbClr val="333333"/>
                </a:solidFill>
              </a:rPr>
              <a:t> </a:t>
            </a:r>
            <a:r>
              <a:rPr lang="zh-TW" altLang="en-US" sz="2400" dirty="0">
                <a:solidFill>
                  <a:srgbClr val="333333"/>
                </a:solidFill>
              </a:rPr>
              <a:t>我们需要找出并更正一些对</a:t>
            </a:r>
            <a:r>
              <a:rPr lang="zh-CN" altLang="en-US" sz="2400" dirty="0">
                <a:solidFill>
                  <a:srgbClr val="333333"/>
                </a:solidFill>
              </a:rPr>
              <a:t>精神病</a:t>
            </a:r>
            <a:r>
              <a:rPr lang="zh-TW" altLang="en-US" sz="2400" dirty="0">
                <a:solidFill>
                  <a:srgbClr val="333333"/>
                </a:solidFill>
              </a:rPr>
              <a:t>或精神分裂</a:t>
            </a:r>
            <a:r>
              <a:rPr lang="zh-CN" altLang="en-US" sz="2400" dirty="0">
                <a:solidFill>
                  <a:srgbClr val="333333"/>
                </a:solidFill>
              </a:rPr>
              <a:t>症患者</a:t>
            </a:r>
            <a:r>
              <a:rPr lang="zh-TW" altLang="en-US" sz="2400" dirty="0">
                <a:solidFill>
                  <a:srgbClr val="333333"/>
                </a:solidFill>
              </a:rPr>
              <a:t>的常见误解</a:t>
            </a:r>
            <a:r>
              <a:rPr lang="zh-CN" altLang="en-US" sz="2400" dirty="0">
                <a:solidFill>
                  <a:srgbClr val="333333"/>
                </a:solidFill>
              </a:rPr>
              <a:t>。</a:t>
            </a:r>
            <a:endParaRPr lang="de-DE" altLang="zh-CN" sz="2400" dirty="0">
              <a:solidFill>
                <a:srgbClr val="333333"/>
              </a:solidFill>
              <a:sym typeface="Wingdings" panose="05000000000000000000" pitchFamily="2" charset="2"/>
            </a:endParaRPr>
          </a:p>
          <a:p>
            <a:pPr lvl="0" defTabSz="914400" fontAlgn="base"/>
            <a:r>
              <a:rPr lang="zh-TW" altLang="en-US" sz="2400" u="sng" dirty="0">
                <a:solidFill>
                  <a:srgbClr val="004992"/>
                </a:solidFill>
                <a:sym typeface="Wingdings" panose="05000000000000000000" pitchFamily="2" charset="2"/>
              </a:rPr>
              <a:t>相关意义</a:t>
            </a:r>
            <a:r>
              <a:rPr lang="en-US" altLang="zh-TW" sz="2400" u="sng" dirty="0">
                <a:solidFill>
                  <a:srgbClr val="004992"/>
                </a:solidFill>
                <a:sym typeface="Wingdings" panose="05000000000000000000" pitchFamily="2" charset="2"/>
              </a:rPr>
              <a:t>: </a:t>
            </a:r>
            <a:r>
              <a:rPr lang="zh-TW" altLang="en-US" sz="2400" dirty="0">
                <a:solidFill>
                  <a:srgbClr val="333333"/>
                </a:solidFill>
                <a:sym typeface="Wingdings" panose="05000000000000000000" pitchFamily="2" charset="2"/>
              </a:rPr>
              <a:t>如果你细心观察 ，</a:t>
            </a:r>
            <a:r>
              <a:rPr lang="en-US" altLang="zh-TW" sz="2400" dirty="0">
                <a:solidFill>
                  <a:srgbClr val="333333"/>
                </a:solidFill>
                <a:sym typeface="Wingdings" panose="05000000000000000000" pitchFamily="2" charset="2"/>
              </a:rPr>
              <a:t> </a:t>
            </a:r>
            <a:r>
              <a:rPr lang="zh-TW" altLang="en-US" sz="2400" dirty="0">
                <a:solidFill>
                  <a:srgbClr val="333333"/>
                </a:solidFill>
                <a:sym typeface="Wingdings" panose="05000000000000000000" pitchFamily="2" charset="2"/>
              </a:rPr>
              <a:t>每人都有</a:t>
            </a:r>
            <a:r>
              <a:rPr lang="zh-CN" altLang="en-US" sz="2400" dirty="0">
                <a:solidFill>
                  <a:srgbClr val="333333"/>
                </a:solidFill>
                <a:sym typeface="Wingdings" panose="05000000000000000000" pitchFamily="2" charset="2"/>
              </a:rPr>
              <a:t>自己</a:t>
            </a:r>
            <a:r>
              <a:rPr lang="zh-TW" altLang="en-US" sz="2400" dirty="0">
                <a:solidFill>
                  <a:srgbClr val="333333"/>
                </a:solidFill>
                <a:sym typeface="Wingdings" panose="05000000000000000000" pitchFamily="2" charset="2"/>
              </a:rPr>
              <a:t>的特质。很多偏见和歧视是建基于个人身</a:t>
            </a:r>
            <a:r>
              <a:rPr lang="zh-CN" altLang="en-US" sz="2400" dirty="0">
                <a:solidFill>
                  <a:srgbClr val="333333"/>
                </a:solidFill>
                <a:sym typeface="Wingdings" panose="05000000000000000000" pitchFamily="2" charset="2"/>
              </a:rPr>
              <a:t>份</a:t>
            </a:r>
            <a:r>
              <a:rPr lang="zh-TW" altLang="en-US" sz="2400" dirty="0">
                <a:solidFill>
                  <a:srgbClr val="333333"/>
                </a:solidFill>
                <a:sym typeface="Wingdings" panose="05000000000000000000" pitchFamily="2" charset="2"/>
              </a:rPr>
              <a:t>的某方面。这些偏见和墨守</a:t>
            </a:r>
            <a:r>
              <a:rPr lang="zh-CN" altLang="en-US" sz="2400" dirty="0">
                <a:solidFill>
                  <a:srgbClr val="333333"/>
                </a:solidFill>
                <a:sym typeface="Wingdings" panose="05000000000000000000" pitchFamily="2" charset="2"/>
              </a:rPr>
              <a:t>成</a:t>
            </a:r>
            <a:r>
              <a:rPr lang="zh-TW" altLang="en-US" sz="2400" dirty="0">
                <a:solidFill>
                  <a:srgbClr val="333333"/>
                </a:solidFill>
                <a:sym typeface="Wingdings" panose="05000000000000000000" pitchFamily="2" charset="2"/>
              </a:rPr>
              <a:t>规的观念可以引致那些不该被负面评价的人白白承受许多不公平的待遇。</a:t>
            </a:r>
            <a:r>
              <a:rPr lang="zh-TW" altLang="en-US" sz="2400" i="1" dirty="0">
                <a:solidFill>
                  <a:srgbClr val="333333"/>
                </a:solidFill>
                <a:sym typeface="Wingdings" panose="05000000000000000000" pitchFamily="2" charset="2"/>
              </a:rPr>
              <a:t> </a:t>
            </a:r>
            <a:r>
              <a:rPr lang="zh-TW" altLang="en-US" sz="2400" u="sng" dirty="0">
                <a:solidFill>
                  <a:srgbClr val="333333"/>
                </a:solidFill>
                <a:sym typeface="Wingdings" panose="05000000000000000000" pitchFamily="2" charset="2"/>
              </a:rPr>
              <a:t>精神病只是个人身</a:t>
            </a:r>
            <a:r>
              <a:rPr lang="zh-CN" altLang="en-US" sz="2400" u="sng" dirty="0">
                <a:solidFill>
                  <a:srgbClr val="333333"/>
                </a:solidFill>
                <a:sym typeface="Wingdings" panose="05000000000000000000" pitchFamily="2" charset="2"/>
              </a:rPr>
              <a:t>份</a:t>
            </a:r>
            <a:r>
              <a:rPr lang="zh-TW" altLang="en-US" sz="2400" u="sng" dirty="0">
                <a:solidFill>
                  <a:srgbClr val="333333"/>
                </a:solidFill>
                <a:sym typeface="Wingdings" panose="05000000000000000000" pitchFamily="2" charset="2"/>
              </a:rPr>
              <a:t>的某方面</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45</a:t>
            </a:fld>
            <a:endParaRPr lang="de-DE" altLang="zh-HK">
              <a:latin typeface="SimHei"/>
            </a:endParaRPr>
          </a:p>
        </p:txBody>
      </p:sp>
    </p:spTree>
    <p:extLst>
      <p:ext uri="{BB962C8B-B14F-4D97-AF65-F5344CB8AC3E}">
        <p14:creationId xmlns:p14="http://schemas.microsoft.com/office/powerpoint/2010/main" val="19706533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我们应该做甚么</a:t>
            </a:r>
            <a:r>
              <a:rPr lang="en-US" altLang="zh-CN" sz="3600"/>
              <a:t>?</a:t>
            </a:r>
            <a:endParaRPr lang="de-DE" altLang="zh-CN" sz="360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46</a:t>
            </a:fld>
            <a:endParaRPr lang="de-DE" altLang="zh-HK">
              <a:latin typeface="SimHei"/>
            </a:endParaRPr>
          </a:p>
        </p:txBody>
      </p:sp>
      <p:sp>
        <p:nvSpPr>
          <p:cNvPr id="7" name="Inhaltsplatzhalter 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zh-CN" altLang="en-US" sz="2400">
                <a:solidFill>
                  <a:srgbClr val="333333"/>
                </a:solidFill>
                <a:latin typeface="SimHei"/>
                <a:ea typeface="SimHei"/>
                <a:cs typeface="Verdana"/>
              </a:rPr>
              <a:t>查阅及了解你的疾病，</a:t>
            </a:r>
            <a:r>
              <a:rPr lang="en-US" altLang="zh-CN" sz="2400">
                <a:solidFill>
                  <a:srgbClr val="333333"/>
                </a:solidFill>
                <a:latin typeface="SimHei"/>
                <a:ea typeface="SimHei"/>
                <a:cs typeface="Verdana"/>
              </a:rPr>
              <a:t> </a:t>
            </a:r>
            <a:r>
              <a:rPr lang="zh-CN" altLang="en-US" sz="2400">
                <a:solidFill>
                  <a:srgbClr val="333333"/>
                </a:solidFill>
                <a:latin typeface="SimHei"/>
                <a:ea typeface="SimHei"/>
                <a:cs typeface="Verdana"/>
              </a:rPr>
              <a:t>并准确地向别人讲述你患病的经历！</a:t>
            </a:r>
            <a:endParaRPr lang="de-DE" sz="2400" dirty="0">
              <a:solidFill>
                <a:srgbClr val="333333"/>
              </a:solidFill>
              <a:latin typeface="SimHei"/>
              <a:ea typeface="SimHei"/>
              <a:cs typeface="Verdana"/>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1129999417"/>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t>我应该告诉他人有关我的病吗</a:t>
            </a:r>
            <a:r>
              <a:rPr lang="en-US" altLang="zh-CN" sz="3600"/>
              <a:t>… </a:t>
            </a:r>
            <a:br>
              <a:rPr lang="en-US" altLang="zh-CN" sz="3600"/>
            </a:br>
            <a:r>
              <a:rPr lang="zh-CN" altLang="en-US" sz="3600"/>
              <a:t>可以怎样做？</a:t>
            </a:r>
            <a:endParaRPr lang="zh-HK" altLang="de-DE" sz="3600"/>
          </a:p>
        </p:txBody>
      </p:sp>
      <p:sp>
        <p:nvSpPr>
          <p:cNvPr id="79876" name="Inhaltsplatzhalter 2"/>
          <p:cNvSpPr>
            <a:spLocks noGrp="1"/>
          </p:cNvSpPr>
          <p:nvPr>
            <p:ph idx="1"/>
          </p:nvPr>
        </p:nvSpPr>
        <p:spPr>
          <a:xfrm>
            <a:off x="408955" y="2204864"/>
            <a:ext cx="7132320" cy="4248000"/>
          </a:xfrm>
        </p:spPr>
        <p:txBody>
          <a:bodyPr>
            <a:noAutofit/>
          </a:bodyPr>
          <a:lstStyle/>
          <a:p>
            <a:pPr>
              <a:defRPr/>
            </a:pPr>
            <a:r>
              <a:rPr lang="zh-TW" altLang="en-US" sz="2400" dirty="0">
                <a:solidFill>
                  <a:srgbClr val="004992"/>
                </a:solidFill>
              </a:rPr>
              <a:t>你需要跟他人讲述你患有</a:t>
            </a:r>
            <a:r>
              <a:rPr lang="zh-CN" altLang="en-US" sz="2400" dirty="0">
                <a:solidFill>
                  <a:srgbClr val="004992"/>
                </a:solidFill>
              </a:rPr>
              <a:t>精神病</a:t>
            </a:r>
            <a:r>
              <a:rPr lang="zh-TW" altLang="en-US" sz="2400" dirty="0">
                <a:solidFill>
                  <a:srgbClr val="004992"/>
                </a:solidFill>
              </a:rPr>
              <a:t>吗？</a:t>
            </a:r>
            <a:endParaRPr lang="en-US" altLang="zh-TW" sz="2400" dirty="0">
              <a:solidFill>
                <a:srgbClr val="004992"/>
              </a:solidFill>
            </a:endParaRPr>
          </a:p>
          <a:p>
            <a:pPr marL="342900" indent="-342900">
              <a:buClr>
                <a:srgbClr val="333333"/>
              </a:buClr>
              <a:buFont typeface="WingDings"/>
              <a:buChar char=""/>
              <a:tabLst>
                <a:tab pos="265113" algn="l"/>
              </a:tabLst>
              <a:defRPr/>
            </a:pPr>
            <a:r>
              <a:rPr lang="zh-CN" altLang="en-US" sz="2400" dirty="0">
                <a:solidFill>
                  <a:srgbClr val="333333"/>
                </a:solidFill>
              </a:rPr>
              <a:t>精神病</a:t>
            </a:r>
            <a:r>
              <a:rPr lang="zh-TW" altLang="en-US" sz="2400" dirty="0">
                <a:solidFill>
                  <a:srgbClr val="333333"/>
                </a:solidFill>
              </a:rPr>
              <a:t>或精神分裂</a:t>
            </a:r>
            <a:r>
              <a:rPr lang="zh-CN" altLang="en-US" sz="2400" dirty="0">
                <a:solidFill>
                  <a:srgbClr val="333333"/>
                </a:solidFill>
              </a:rPr>
              <a:t>症</a:t>
            </a:r>
            <a:r>
              <a:rPr lang="zh-TW" altLang="en-US" sz="2400" dirty="0">
                <a:solidFill>
                  <a:srgbClr val="333333"/>
                </a:solidFill>
              </a:rPr>
              <a:t> </a:t>
            </a:r>
            <a:r>
              <a:rPr lang="en-US" altLang="zh-TW" sz="2400" dirty="0">
                <a:solidFill>
                  <a:srgbClr val="333333"/>
                </a:solidFill>
              </a:rPr>
              <a:t>(</a:t>
            </a:r>
            <a:r>
              <a:rPr lang="zh-TW" altLang="en-US" sz="2400" dirty="0">
                <a:solidFill>
                  <a:srgbClr val="333333"/>
                </a:solidFill>
              </a:rPr>
              <a:t>或任何精神病</a:t>
            </a:r>
            <a:r>
              <a:rPr lang="en-US" altLang="zh-TW" sz="2400" dirty="0">
                <a:solidFill>
                  <a:srgbClr val="333333"/>
                </a:solidFill>
              </a:rPr>
              <a:t>)</a:t>
            </a:r>
            <a:r>
              <a:rPr lang="zh-TW" altLang="en-US" sz="2400" dirty="0">
                <a:solidFill>
                  <a:srgbClr val="333333"/>
                </a:solidFill>
              </a:rPr>
              <a:t> 并不是需要</a:t>
            </a:r>
            <a:r>
              <a:rPr lang="zh-CN" altLang="en-US" sz="2400" dirty="0">
                <a:solidFill>
                  <a:srgbClr val="333333"/>
                </a:solidFill>
              </a:rPr>
              <a:t>上</a:t>
            </a:r>
            <a:r>
              <a:rPr lang="zh-TW" altLang="en-US" sz="2400" dirty="0">
                <a:solidFill>
                  <a:srgbClr val="333333"/>
                </a:solidFill>
              </a:rPr>
              <a:t>报的</a:t>
            </a:r>
            <a:r>
              <a:rPr lang="zh-TW" altLang="en-US" sz="2400">
                <a:solidFill>
                  <a:srgbClr val="333333"/>
                </a:solidFill>
              </a:rPr>
              <a:t>病患，</a:t>
            </a:r>
            <a:r>
              <a:rPr lang="en-US" altLang="zh-TW" sz="2400">
                <a:solidFill>
                  <a:srgbClr val="333333"/>
                </a:solidFill>
              </a:rPr>
              <a:t> </a:t>
            </a:r>
            <a:r>
              <a:rPr lang="zh-TW" altLang="en-US" sz="2400" dirty="0">
                <a:solidFill>
                  <a:srgbClr val="333333"/>
                </a:solidFill>
              </a:rPr>
              <a:t>也</a:t>
            </a:r>
            <a:r>
              <a:rPr lang="zh-TW" altLang="en-US" sz="2400">
                <a:solidFill>
                  <a:srgbClr val="333333"/>
                </a:solidFill>
              </a:rPr>
              <a:t>即是，</a:t>
            </a:r>
            <a:r>
              <a:rPr lang="en-US" altLang="zh-TW" sz="2400">
                <a:solidFill>
                  <a:srgbClr val="333333"/>
                </a:solidFill>
              </a:rPr>
              <a:t> </a:t>
            </a:r>
            <a:r>
              <a:rPr lang="zh-TW" altLang="en-US" sz="2400" dirty="0">
                <a:solidFill>
                  <a:srgbClr val="333333"/>
                </a:solidFill>
              </a:rPr>
              <a:t>不需要</a:t>
            </a:r>
            <a:r>
              <a:rPr lang="zh-CN" altLang="en-US" sz="2400" dirty="0">
                <a:solidFill>
                  <a:srgbClr val="333333"/>
                </a:solidFill>
              </a:rPr>
              <a:t>公开</a:t>
            </a:r>
            <a:endParaRPr lang="en-US" altLang="zh-TW" sz="2400" dirty="0">
              <a:solidFill>
                <a:srgbClr val="333333"/>
              </a:solidFill>
            </a:endParaRPr>
          </a:p>
          <a:p>
            <a:pPr>
              <a:defRPr/>
            </a:pPr>
            <a:r>
              <a:rPr lang="zh-TW" altLang="en-US" sz="2400" b="1" dirty="0">
                <a:solidFill>
                  <a:srgbClr val="333333"/>
                </a:solidFill>
              </a:rPr>
              <a:t>你可以选择你是否让其他人知道你的诊断</a:t>
            </a:r>
            <a:endParaRPr lang="zh-HK" alt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47</a:t>
            </a:fld>
            <a:endParaRPr lang="de-DE" altLang="zh-HK">
              <a:latin typeface="SimHei"/>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t>我应该告诉他人有关我的病吗</a:t>
            </a:r>
            <a:r>
              <a:rPr lang="en-US" altLang="zh-CN" sz="3600"/>
              <a:t>… </a:t>
            </a:r>
            <a:br>
              <a:rPr lang="en-US" altLang="zh-CN" sz="3600"/>
            </a:br>
            <a:r>
              <a:rPr lang="zh-CN" altLang="en-US" sz="3600"/>
              <a:t>可以怎样做？</a:t>
            </a:r>
            <a:endParaRPr lang="zh-HK" altLang="de-DE" sz="3600"/>
          </a:p>
        </p:txBody>
      </p:sp>
      <p:sp>
        <p:nvSpPr>
          <p:cNvPr id="80900" name="Inhaltsplatzhalter 2"/>
          <p:cNvSpPr>
            <a:spLocks noGrp="1"/>
          </p:cNvSpPr>
          <p:nvPr>
            <p:ph idx="1"/>
          </p:nvPr>
        </p:nvSpPr>
        <p:spPr>
          <a:xfrm>
            <a:off x="408955" y="2204864"/>
            <a:ext cx="7128792" cy="4248000"/>
          </a:xfrm>
        </p:spPr>
        <p:txBody>
          <a:bodyPr>
            <a:noAutofit/>
          </a:bodyPr>
          <a:lstStyle/>
          <a:p>
            <a:pPr>
              <a:defRPr/>
            </a:pPr>
            <a:r>
              <a:rPr lang="zh-TW" altLang="en-US" sz="2400" dirty="0">
                <a:solidFill>
                  <a:srgbClr val="004992"/>
                </a:solidFill>
              </a:rPr>
              <a:t>你应否告诉他人你患有</a:t>
            </a:r>
            <a:r>
              <a:rPr lang="zh-CN" altLang="en-US" sz="2400" dirty="0">
                <a:solidFill>
                  <a:srgbClr val="004992"/>
                </a:solidFill>
              </a:rPr>
              <a:t>精神病</a:t>
            </a:r>
            <a:r>
              <a:rPr lang="en-US" altLang="zh-TW" sz="2400" dirty="0">
                <a:solidFill>
                  <a:srgbClr val="004992"/>
                </a:solidFill>
              </a:rPr>
              <a:t>?</a:t>
            </a:r>
          </a:p>
          <a:p>
            <a:pPr marL="342900" indent="-342900">
              <a:buClr>
                <a:srgbClr val="333333"/>
              </a:buClr>
              <a:buFont typeface="WingDings"/>
              <a:buChar char=""/>
              <a:tabLst>
                <a:tab pos="357188" algn="l"/>
              </a:tabLst>
              <a:defRPr/>
            </a:pPr>
            <a:r>
              <a:rPr lang="zh-TW" altLang="en-US" sz="2400" dirty="0">
                <a:solidFill>
                  <a:srgbClr val="333333"/>
                </a:solidFill>
              </a:rPr>
              <a:t>跟一个你信任的人讲述有关你</a:t>
            </a:r>
            <a:r>
              <a:rPr lang="zh-TW" altLang="en-US" sz="2400">
                <a:solidFill>
                  <a:srgbClr val="333333"/>
                </a:solidFill>
              </a:rPr>
              <a:t>的病，</a:t>
            </a:r>
            <a:r>
              <a:rPr lang="en-US" altLang="zh-TW" sz="2400">
                <a:solidFill>
                  <a:srgbClr val="333333"/>
                </a:solidFill>
              </a:rPr>
              <a:t> </a:t>
            </a:r>
            <a:r>
              <a:rPr lang="zh-TW" altLang="en-US" sz="2400" dirty="0">
                <a:solidFill>
                  <a:srgbClr val="333333"/>
                </a:solidFill>
              </a:rPr>
              <a:t>可以是很重</a:t>
            </a:r>
            <a:r>
              <a:rPr lang="zh-TW" altLang="en-US" sz="2400">
                <a:solidFill>
                  <a:srgbClr val="333333"/>
                </a:solidFill>
              </a:rPr>
              <a:t>要的，</a:t>
            </a:r>
            <a:r>
              <a:rPr lang="en-US" altLang="zh-TW" sz="2400">
                <a:solidFill>
                  <a:srgbClr val="333333"/>
                </a:solidFill>
              </a:rPr>
              <a:t> </a:t>
            </a:r>
            <a:r>
              <a:rPr lang="zh-TW" altLang="en-US" sz="2400" dirty="0">
                <a:solidFill>
                  <a:srgbClr val="333333"/>
                </a:solidFill>
              </a:rPr>
              <a:t>因为</a:t>
            </a:r>
            <a:r>
              <a:rPr lang="en-US" altLang="zh-TW" sz="2400" dirty="0">
                <a:solidFill>
                  <a:srgbClr val="333333"/>
                </a:solidFill>
              </a:rPr>
              <a:t>…</a:t>
            </a:r>
          </a:p>
          <a:p>
            <a:pPr marL="342900" indent="-342900">
              <a:buClr>
                <a:srgbClr val="333333"/>
              </a:buClr>
              <a:buFont typeface="WingDings"/>
              <a:buChar char=""/>
              <a:tabLst>
                <a:tab pos="357188" algn="l"/>
              </a:tabLst>
              <a:defRPr/>
            </a:pPr>
            <a:r>
              <a:rPr lang="zh-TW" altLang="en-US" sz="2400" dirty="0">
                <a:solidFill>
                  <a:srgbClr val="333333"/>
                </a:solidFill>
              </a:rPr>
              <a:t>身边</a:t>
            </a:r>
            <a:r>
              <a:rPr lang="zh-HK" altLang="en-US" sz="2400" dirty="0">
                <a:solidFill>
                  <a:srgbClr val="333333"/>
                </a:solidFill>
              </a:rPr>
              <a:t>重要的</a:t>
            </a:r>
            <a:r>
              <a:rPr lang="zh-TW" altLang="en-US" sz="2400" dirty="0">
                <a:solidFill>
                  <a:srgbClr val="333333"/>
                </a:solidFill>
              </a:rPr>
              <a:t>人通常比病人自己更早发现</a:t>
            </a:r>
            <a:r>
              <a:rPr lang="zh-CN" altLang="en-US" sz="2400" dirty="0">
                <a:solidFill>
                  <a:srgbClr val="333333"/>
                </a:solidFill>
              </a:rPr>
              <a:t>精神病复</a:t>
            </a:r>
            <a:r>
              <a:rPr lang="zh-TW" altLang="en-US" sz="2400" dirty="0">
                <a:solidFill>
                  <a:srgbClr val="333333"/>
                </a:solidFill>
              </a:rPr>
              <a:t>发</a:t>
            </a:r>
            <a:r>
              <a:rPr lang="zh-CN" altLang="en-US" sz="2400" dirty="0">
                <a:solidFill>
                  <a:srgbClr val="333333"/>
                </a:solidFill>
              </a:rPr>
              <a:t>的</a:t>
            </a:r>
            <a:r>
              <a:rPr lang="zh-TW" altLang="en-US" sz="2400" dirty="0">
                <a:solidFill>
                  <a:srgbClr val="333333"/>
                </a:solidFill>
              </a:rPr>
              <a:t>先</a:t>
            </a:r>
            <a:r>
              <a:rPr lang="zh-CN" altLang="en-US" sz="2400" dirty="0">
                <a:solidFill>
                  <a:srgbClr val="333333"/>
                </a:solidFill>
              </a:rPr>
              <a:t>。</a:t>
            </a:r>
            <a:endParaRPr lang="zh-TW"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48</a:t>
            </a:fld>
            <a:endParaRPr lang="de-DE" altLang="zh-HK">
              <a:latin typeface="SimHei"/>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en-US" altLang="zh-TW" sz="3600"/>
          </a:p>
        </p:txBody>
      </p:sp>
      <p:sp>
        <p:nvSpPr>
          <p:cNvPr id="83971" name="Inhaltsplatzhalter 2"/>
          <p:cNvSpPr>
            <a:spLocks noGrp="1"/>
          </p:cNvSpPr>
          <p:nvPr>
            <p:ph idx="1"/>
          </p:nvPr>
        </p:nvSpPr>
        <p:spPr/>
        <p:txBody>
          <a:bodyPr>
            <a:noAutofit/>
          </a:bodyPr>
          <a:lstStyle/>
          <a:p>
            <a:pPr>
              <a:buClr>
                <a:srgbClr val="004992"/>
              </a:buClr>
              <a:defRPr/>
            </a:pPr>
            <a:r>
              <a:rPr lang="zh-TW" altLang="en-US" sz="2400" dirty="0">
                <a:solidFill>
                  <a:srgbClr val="004992"/>
                </a:solidFill>
              </a:rPr>
              <a:t>建议</a:t>
            </a:r>
            <a:r>
              <a:rPr lang="en-US" altLang="zh-TW" sz="2400" dirty="0">
                <a:solidFill>
                  <a:srgbClr val="004992"/>
                </a:solidFill>
              </a:rPr>
              <a:t>:</a:t>
            </a:r>
            <a:r>
              <a:rPr lang="zh-TW" altLang="en-US" sz="2400" dirty="0">
                <a:solidFill>
                  <a:srgbClr val="004992"/>
                </a:solidFill>
              </a:rPr>
              <a:t>讲述你的症状而不是直接告诉他们你的诊断结果</a:t>
            </a:r>
            <a:endParaRPr lang="en-US" altLang="zh-TW" sz="2400" dirty="0">
              <a:solidFill>
                <a:srgbClr val="004992"/>
              </a:solidFill>
            </a:endParaRPr>
          </a:p>
          <a:p>
            <a:pPr>
              <a:buClr>
                <a:srgbClr val="333333"/>
              </a:buClr>
              <a:defRPr/>
            </a:pPr>
            <a:endParaRPr lang="en-US" altLang="zh-TW"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49</a:t>
            </a:fld>
            <a:endParaRPr lang="de-DE" altLang="zh-HK">
              <a:latin typeface="SimHe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en-US" altLang="zh-TW" sz="3600"/>
          </a:p>
        </p:txBody>
      </p:sp>
      <p:sp>
        <p:nvSpPr>
          <p:cNvPr id="83971" name="Inhaltsplatzhalter 2"/>
          <p:cNvSpPr>
            <a:spLocks noGrp="1"/>
          </p:cNvSpPr>
          <p:nvPr>
            <p:ph idx="1"/>
          </p:nvPr>
        </p:nvSpPr>
        <p:spPr/>
        <p:txBody>
          <a:bodyPr>
            <a:noAutofit/>
          </a:bodyPr>
          <a:lstStyle/>
          <a:p>
            <a:pPr>
              <a:buClr>
                <a:srgbClr val="004992"/>
              </a:buClr>
              <a:defRPr/>
            </a:pPr>
            <a:r>
              <a:rPr lang="zh-TW" altLang="en-US" sz="2400" dirty="0">
                <a:solidFill>
                  <a:srgbClr val="004992"/>
                </a:solidFill>
              </a:rPr>
              <a:t>建议</a:t>
            </a:r>
            <a:r>
              <a:rPr lang="en-US" altLang="zh-TW" sz="2400" dirty="0">
                <a:solidFill>
                  <a:srgbClr val="004992"/>
                </a:solidFill>
              </a:rPr>
              <a:t>:</a:t>
            </a:r>
            <a:r>
              <a:rPr lang="zh-TW" altLang="en-US" sz="2400" dirty="0">
                <a:solidFill>
                  <a:srgbClr val="004992"/>
                </a:solidFill>
              </a:rPr>
              <a:t>讲述你的症状而不是直接告诉他们你的诊断结果</a:t>
            </a:r>
            <a:endParaRPr lang="en-US" altLang="zh-TW" sz="2400" dirty="0">
              <a:solidFill>
                <a:srgbClr val="004992"/>
              </a:solidFill>
            </a:endParaRPr>
          </a:p>
          <a:p>
            <a:pPr marL="342900" indent="-342900">
              <a:buClr>
                <a:srgbClr val="333333"/>
              </a:buClr>
              <a:buFont typeface="WingDings"/>
              <a:buChar char=""/>
              <a:defRPr/>
            </a:pPr>
            <a:r>
              <a:rPr lang="zh-TW" altLang="en-US" sz="2400">
                <a:solidFill>
                  <a:srgbClr val="333333"/>
                </a:solidFill>
              </a:rPr>
              <a:t>尤其，</a:t>
            </a:r>
            <a:r>
              <a:rPr lang="en-US" altLang="zh-TW" sz="2400">
                <a:solidFill>
                  <a:srgbClr val="333333"/>
                </a:solidFill>
              </a:rPr>
              <a:t> </a:t>
            </a:r>
            <a:r>
              <a:rPr lang="zh-TW" altLang="en-US" sz="2400" dirty="0">
                <a:solidFill>
                  <a:srgbClr val="333333"/>
                </a:solidFill>
              </a:rPr>
              <a:t>如果你跟对方</a:t>
            </a:r>
            <a:r>
              <a:rPr lang="zh-CN" altLang="en-US" sz="2400" dirty="0">
                <a:solidFill>
                  <a:srgbClr val="333333"/>
                </a:solidFill>
              </a:rPr>
              <a:t>不</a:t>
            </a:r>
            <a:r>
              <a:rPr lang="zh-CN" altLang="en-US" sz="2400">
                <a:solidFill>
                  <a:srgbClr val="333333"/>
                </a:solidFill>
              </a:rPr>
              <a:t>太</a:t>
            </a:r>
            <a:r>
              <a:rPr lang="zh-TW" altLang="en-US" sz="2400">
                <a:solidFill>
                  <a:srgbClr val="333333"/>
                </a:solidFill>
              </a:rPr>
              <a:t>熟，</a:t>
            </a:r>
            <a:r>
              <a:rPr lang="en-US" altLang="zh-TW" sz="2400">
                <a:solidFill>
                  <a:srgbClr val="333333"/>
                </a:solidFill>
              </a:rPr>
              <a:t> </a:t>
            </a:r>
            <a:r>
              <a:rPr lang="zh-TW" altLang="en-US" sz="2400" dirty="0">
                <a:solidFill>
                  <a:srgbClr val="333333"/>
                </a:solidFill>
              </a:rPr>
              <a:t>解释你的症状往往比单单说出</a:t>
            </a:r>
            <a:r>
              <a:rPr lang="en-US" altLang="zh-TW" sz="2400" dirty="0">
                <a:solidFill>
                  <a:srgbClr val="333333"/>
                </a:solidFill>
              </a:rPr>
              <a:t>(</a:t>
            </a:r>
            <a:r>
              <a:rPr lang="zh-TW" altLang="en-US" sz="2400" dirty="0">
                <a:solidFill>
                  <a:srgbClr val="333333"/>
                </a:solidFill>
              </a:rPr>
              <a:t>意</a:t>
            </a:r>
            <a:r>
              <a:rPr lang="zh-CN" altLang="en-US" sz="2400" dirty="0">
                <a:solidFill>
                  <a:srgbClr val="333333"/>
                </a:solidFill>
              </a:rPr>
              <a:t>思</a:t>
            </a:r>
            <a:r>
              <a:rPr lang="zh-TW" altLang="en-US" sz="2400" dirty="0">
                <a:solidFill>
                  <a:srgbClr val="333333"/>
                </a:solidFill>
              </a:rPr>
              <a:t>含糊</a:t>
            </a:r>
            <a:r>
              <a:rPr lang="en-US" altLang="zh-TW" sz="2400" dirty="0">
                <a:solidFill>
                  <a:srgbClr val="333333"/>
                </a:solidFill>
              </a:rPr>
              <a:t>)</a:t>
            </a:r>
            <a:r>
              <a:rPr lang="zh-CN" altLang="en-US" sz="2400" dirty="0">
                <a:solidFill>
                  <a:srgbClr val="333333"/>
                </a:solidFill>
              </a:rPr>
              <a:t>诊</a:t>
            </a:r>
            <a:r>
              <a:rPr lang="zh-TW" altLang="en-US" sz="2400" dirty="0">
                <a:solidFill>
                  <a:srgbClr val="333333"/>
                </a:solidFill>
              </a:rPr>
              <a:t>断名</a:t>
            </a:r>
            <a:r>
              <a:rPr lang="zh-CN" altLang="en-US" sz="2400" dirty="0">
                <a:solidFill>
                  <a:srgbClr val="333333"/>
                </a:solidFill>
              </a:rPr>
              <a:t>称</a:t>
            </a:r>
            <a:r>
              <a:rPr lang="en-US" altLang="zh-TW" sz="2400" dirty="0">
                <a:solidFill>
                  <a:srgbClr val="333333"/>
                </a:solidFill>
              </a:rPr>
              <a:t>(</a:t>
            </a:r>
            <a:r>
              <a:rPr lang="zh-TW" altLang="en-US" sz="2400" dirty="0">
                <a:solidFill>
                  <a:srgbClr val="333333"/>
                </a:solidFill>
              </a:rPr>
              <a:t>如精神分</a:t>
            </a:r>
            <a:r>
              <a:rPr lang="zh-TW" altLang="en-US" sz="2400">
                <a:solidFill>
                  <a:srgbClr val="333333"/>
                </a:solidFill>
              </a:rPr>
              <a:t>裂</a:t>
            </a:r>
            <a:r>
              <a:rPr lang="zh-CN" altLang="en-US" sz="2400">
                <a:solidFill>
                  <a:srgbClr val="333333"/>
                </a:solidFill>
              </a:rPr>
              <a:t>症，精</a:t>
            </a:r>
            <a:r>
              <a:rPr lang="zh-CN" altLang="en-US" sz="2400" dirty="0">
                <a:solidFill>
                  <a:srgbClr val="333333"/>
                </a:solidFill>
              </a:rPr>
              <a:t>神病</a:t>
            </a:r>
            <a:r>
              <a:rPr lang="en-US" altLang="zh-TW" sz="2400" dirty="0">
                <a:solidFill>
                  <a:srgbClr val="333333"/>
                </a:solidFill>
              </a:rPr>
              <a:t>)</a:t>
            </a:r>
            <a:r>
              <a:rPr lang="zh-HK" altLang="en-US" sz="2400" dirty="0">
                <a:solidFill>
                  <a:srgbClr val="333333"/>
                </a:solidFill>
              </a:rPr>
              <a:t>更好</a:t>
            </a:r>
            <a:r>
              <a:rPr lang="zh-TW" altLang="en-US" sz="2400" dirty="0">
                <a:solidFill>
                  <a:srgbClr val="333333"/>
                </a:solidFill>
              </a:rPr>
              <a:t>。</a:t>
            </a:r>
            <a:endParaRPr lang="en-US" altLang="zh-TW" sz="2400" dirty="0">
              <a:solidFill>
                <a:srgbClr val="333333"/>
              </a:solidFill>
            </a:endParaRPr>
          </a:p>
          <a:p>
            <a:pPr>
              <a:buClr>
                <a:srgbClr val="333333"/>
              </a:buClr>
              <a:defRPr/>
            </a:pPr>
            <a:endParaRPr lang="en-US" altLang="zh-TW"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50</a:t>
            </a:fld>
            <a:endParaRPr lang="de-DE" altLang="zh-HK">
              <a:latin typeface="SimHei"/>
            </a:endParaRPr>
          </a:p>
        </p:txBody>
      </p:sp>
    </p:spTree>
    <p:extLst>
      <p:ext uri="{BB962C8B-B14F-4D97-AF65-F5344CB8AC3E}">
        <p14:creationId xmlns:p14="http://schemas.microsoft.com/office/powerpoint/2010/main" val="40028876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en-US" altLang="zh-TW" sz="3600"/>
          </a:p>
        </p:txBody>
      </p:sp>
      <p:sp>
        <p:nvSpPr>
          <p:cNvPr id="83971" name="Inhaltsplatzhalter 2"/>
          <p:cNvSpPr>
            <a:spLocks noGrp="1"/>
          </p:cNvSpPr>
          <p:nvPr>
            <p:ph idx="1"/>
          </p:nvPr>
        </p:nvSpPr>
        <p:spPr/>
        <p:txBody>
          <a:bodyPr>
            <a:noAutofit/>
          </a:bodyPr>
          <a:lstStyle/>
          <a:p>
            <a:pPr>
              <a:buClr>
                <a:srgbClr val="004992"/>
              </a:buClr>
              <a:defRPr/>
            </a:pPr>
            <a:r>
              <a:rPr lang="zh-TW" altLang="en-US" sz="2400" dirty="0">
                <a:solidFill>
                  <a:srgbClr val="004992"/>
                </a:solidFill>
              </a:rPr>
              <a:t>建议</a:t>
            </a:r>
            <a:r>
              <a:rPr lang="en-US" altLang="zh-TW" sz="2400" dirty="0">
                <a:solidFill>
                  <a:srgbClr val="004992"/>
                </a:solidFill>
              </a:rPr>
              <a:t>:</a:t>
            </a:r>
            <a:r>
              <a:rPr lang="zh-TW" altLang="en-US" sz="2400" dirty="0">
                <a:solidFill>
                  <a:srgbClr val="004992"/>
                </a:solidFill>
              </a:rPr>
              <a:t>讲述你的症状而不是直接告诉他们你的诊断结果</a:t>
            </a:r>
            <a:endParaRPr lang="en-US" altLang="zh-TW" sz="2400" dirty="0">
              <a:solidFill>
                <a:srgbClr val="004992"/>
              </a:solidFill>
            </a:endParaRPr>
          </a:p>
          <a:p>
            <a:pPr marL="342900" indent="-342900">
              <a:buClr>
                <a:srgbClr val="333333"/>
              </a:buClr>
              <a:buFont typeface="WingDings"/>
              <a:buChar char=""/>
              <a:defRPr/>
            </a:pPr>
            <a:r>
              <a:rPr lang="zh-TW" altLang="en-US" sz="2400">
                <a:solidFill>
                  <a:srgbClr val="333333"/>
                </a:solidFill>
              </a:rPr>
              <a:t>尤其，</a:t>
            </a:r>
            <a:r>
              <a:rPr lang="en-US" altLang="zh-TW" sz="2400">
                <a:solidFill>
                  <a:srgbClr val="333333"/>
                </a:solidFill>
              </a:rPr>
              <a:t> </a:t>
            </a:r>
            <a:r>
              <a:rPr lang="zh-TW" altLang="en-US" sz="2400" dirty="0">
                <a:solidFill>
                  <a:srgbClr val="333333"/>
                </a:solidFill>
              </a:rPr>
              <a:t>如果你跟对方</a:t>
            </a:r>
            <a:r>
              <a:rPr lang="zh-CN" altLang="en-US" sz="2400" dirty="0">
                <a:solidFill>
                  <a:srgbClr val="333333"/>
                </a:solidFill>
              </a:rPr>
              <a:t>不</a:t>
            </a:r>
            <a:r>
              <a:rPr lang="zh-CN" altLang="en-US" sz="2400">
                <a:solidFill>
                  <a:srgbClr val="333333"/>
                </a:solidFill>
              </a:rPr>
              <a:t>太</a:t>
            </a:r>
            <a:r>
              <a:rPr lang="zh-TW" altLang="en-US" sz="2400">
                <a:solidFill>
                  <a:srgbClr val="333333"/>
                </a:solidFill>
              </a:rPr>
              <a:t>熟，</a:t>
            </a:r>
            <a:r>
              <a:rPr lang="en-US" altLang="zh-TW" sz="2400">
                <a:solidFill>
                  <a:srgbClr val="333333"/>
                </a:solidFill>
              </a:rPr>
              <a:t> </a:t>
            </a:r>
            <a:r>
              <a:rPr lang="zh-TW" altLang="en-US" sz="2400" dirty="0">
                <a:solidFill>
                  <a:srgbClr val="333333"/>
                </a:solidFill>
              </a:rPr>
              <a:t>解释你的症状往往比单单说出</a:t>
            </a:r>
            <a:r>
              <a:rPr lang="en-US" altLang="zh-TW" sz="2400" dirty="0">
                <a:solidFill>
                  <a:srgbClr val="333333"/>
                </a:solidFill>
              </a:rPr>
              <a:t>(</a:t>
            </a:r>
            <a:r>
              <a:rPr lang="zh-TW" altLang="en-US" sz="2400" dirty="0">
                <a:solidFill>
                  <a:srgbClr val="333333"/>
                </a:solidFill>
              </a:rPr>
              <a:t>意</a:t>
            </a:r>
            <a:r>
              <a:rPr lang="zh-CN" altLang="en-US" sz="2400" dirty="0">
                <a:solidFill>
                  <a:srgbClr val="333333"/>
                </a:solidFill>
              </a:rPr>
              <a:t>思</a:t>
            </a:r>
            <a:r>
              <a:rPr lang="zh-TW" altLang="en-US" sz="2400" dirty="0">
                <a:solidFill>
                  <a:srgbClr val="333333"/>
                </a:solidFill>
              </a:rPr>
              <a:t>含糊</a:t>
            </a:r>
            <a:r>
              <a:rPr lang="en-US" altLang="zh-TW" sz="2400" dirty="0">
                <a:solidFill>
                  <a:srgbClr val="333333"/>
                </a:solidFill>
              </a:rPr>
              <a:t>)</a:t>
            </a:r>
            <a:r>
              <a:rPr lang="zh-CN" altLang="en-US" sz="2400" dirty="0">
                <a:solidFill>
                  <a:srgbClr val="333333"/>
                </a:solidFill>
              </a:rPr>
              <a:t>诊</a:t>
            </a:r>
            <a:r>
              <a:rPr lang="zh-TW" altLang="en-US" sz="2400" dirty="0">
                <a:solidFill>
                  <a:srgbClr val="333333"/>
                </a:solidFill>
              </a:rPr>
              <a:t>断名</a:t>
            </a:r>
            <a:r>
              <a:rPr lang="zh-CN" altLang="en-US" sz="2400" dirty="0">
                <a:solidFill>
                  <a:srgbClr val="333333"/>
                </a:solidFill>
              </a:rPr>
              <a:t>称</a:t>
            </a:r>
            <a:r>
              <a:rPr lang="en-US" altLang="zh-TW" sz="2400" dirty="0">
                <a:solidFill>
                  <a:srgbClr val="333333"/>
                </a:solidFill>
              </a:rPr>
              <a:t>(</a:t>
            </a:r>
            <a:r>
              <a:rPr lang="zh-TW" altLang="en-US" sz="2400" dirty="0">
                <a:solidFill>
                  <a:srgbClr val="333333"/>
                </a:solidFill>
              </a:rPr>
              <a:t>如精神分</a:t>
            </a:r>
            <a:r>
              <a:rPr lang="zh-TW" altLang="en-US" sz="2400">
                <a:solidFill>
                  <a:srgbClr val="333333"/>
                </a:solidFill>
              </a:rPr>
              <a:t>裂</a:t>
            </a:r>
            <a:r>
              <a:rPr lang="zh-CN" altLang="en-US" sz="2400">
                <a:solidFill>
                  <a:srgbClr val="333333"/>
                </a:solidFill>
              </a:rPr>
              <a:t>症，精</a:t>
            </a:r>
            <a:r>
              <a:rPr lang="zh-CN" altLang="en-US" sz="2400" dirty="0">
                <a:solidFill>
                  <a:srgbClr val="333333"/>
                </a:solidFill>
              </a:rPr>
              <a:t>神病</a:t>
            </a:r>
            <a:r>
              <a:rPr lang="en-US" altLang="zh-TW" sz="2400" dirty="0">
                <a:solidFill>
                  <a:srgbClr val="333333"/>
                </a:solidFill>
              </a:rPr>
              <a:t>)</a:t>
            </a:r>
            <a:r>
              <a:rPr lang="zh-HK" altLang="en-US" sz="2400" dirty="0">
                <a:solidFill>
                  <a:srgbClr val="333333"/>
                </a:solidFill>
              </a:rPr>
              <a:t>更好</a:t>
            </a:r>
            <a:r>
              <a:rPr lang="zh-TW" altLang="en-US" sz="2400" dirty="0">
                <a:solidFill>
                  <a:srgbClr val="333333"/>
                </a:solidFill>
              </a:rPr>
              <a:t>。</a:t>
            </a:r>
            <a:endParaRPr lang="en-US" altLang="zh-TW" sz="2400" dirty="0">
              <a:solidFill>
                <a:srgbClr val="333333"/>
              </a:solidFill>
            </a:endParaRPr>
          </a:p>
          <a:p>
            <a:pPr marL="342900" indent="-342900">
              <a:buClr>
                <a:srgbClr val="333333"/>
              </a:buClr>
              <a:buFont typeface="WingDings"/>
              <a:buChar char=""/>
              <a:defRPr/>
            </a:pPr>
            <a:r>
              <a:rPr lang="zh-TW" altLang="en-US" sz="2400" dirty="0">
                <a:solidFill>
                  <a:srgbClr val="333333"/>
                </a:solidFill>
              </a:rPr>
              <a:t>要好好向别人讲解你</a:t>
            </a:r>
            <a:r>
              <a:rPr lang="zh-TW" altLang="en-US" sz="2400">
                <a:solidFill>
                  <a:srgbClr val="333333"/>
                </a:solidFill>
              </a:rPr>
              <a:t>的病，</a:t>
            </a:r>
            <a:r>
              <a:rPr lang="en-US" altLang="zh-TW" sz="2400">
                <a:solidFill>
                  <a:srgbClr val="333333"/>
                </a:solidFill>
              </a:rPr>
              <a:t> </a:t>
            </a:r>
            <a:r>
              <a:rPr lang="zh-TW" altLang="en-US" sz="2400" dirty="0">
                <a:solidFill>
                  <a:srgbClr val="333333"/>
                </a:solidFill>
              </a:rPr>
              <a:t>你需要对自己的病深入</a:t>
            </a:r>
            <a:r>
              <a:rPr lang="zh-CN" altLang="en-US" sz="2400" dirty="0">
                <a:solidFill>
                  <a:srgbClr val="333333"/>
                </a:solidFill>
              </a:rPr>
              <a:t>了</a:t>
            </a:r>
            <a:r>
              <a:rPr lang="zh-TW" altLang="en-US" sz="2400" dirty="0">
                <a:solidFill>
                  <a:srgbClr val="333333"/>
                </a:solidFill>
              </a:rPr>
              <a:t>解</a:t>
            </a:r>
            <a:r>
              <a:rPr lang="en-US" altLang="zh-TW" sz="2400" dirty="0">
                <a:solidFill>
                  <a:srgbClr val="333333"/>
                </a:solidFill>
              </a:rPr>
              <a:t>!</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51</a:t>
            </a:fld>
            <a:endParaRPr lang="de-DE" altLang="zh-HK">
              <a:latin typeface="SimHei"/>
            </a:endParaRPr>
          </a:p>
        </p:txBody>
      </p:sp>
    </p:spTree>
    <p:extLst>
      <p:ext uri="{BB962C8B-B14F-4D97-AF65-F5344CB8AC3E}">
        <p14:creationId xmlns:p14="http://schemas.microsoft.com/office/powerpoint/2010/main" val="22591553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de-DE" altLang="zh-CN" sz="3600"/>
          </a:p>
        </p:txBody>
      </p:sp>
      <p:sp>
        <p:nvSpPr>
          <p:cNvPr id="80899" name="Inhaltsplatzhalter 2"/>
          <p:cNvSpPr>
            <a:spLocks noGrp="1"/>
          </p:cNvSpPr>
          <p:nvPr>
            <p:ph idx="1"/>
          </p:nvPr>
        </p:nvSpPr>
        <p:spPr/>
        <p:txBody>
          <a:bodyPr>
            <a:noAutofit/>
          </a:bodyPr>
          <a:lstStyle/>
          <a:p>
            <a:r>
              <a:rPr lang="zh-CN" altLang="en-US" sz="2400">
                <a:solidFill>
                  <a:srgbClr val="004992"/>
                </a:solidFill>
              </a:rPr>
              <a:t>精神病</a:t>
            </a:r>
            <a:r>
              <a:rPr lang="zh-TW" altLang="en-US" sz="2400" dirty="0">
                <a:solidFill>
                  <a:srgbClr val="004992"/>
                </a:solidFill>
              </a:rPr>
              <a:t>和精神分裂</a:t>
            </a:r>
            <a:r>
              <a:rPr lang="zh-CN" altLang="en-US" sz="2400" dirty="0">
                <a:solidFill>
                  <a:srgbClr val="004992"/>
                </a:solidFill>
              </a:rPr>
              <a:t>症的</a:t>
            </a:r>
            <a:r>
              <a:rPr lang="zh-TW" altLang="en-US" sz="2400" dirty="0">
                <a:solidFill>
                  <a:srgbClr val="004992"/>
                </a:solidFill>
              </a:rPr>
              <a:t>一些主要症状</a:t>
            </a:r>
            <a:r>
              <a:rPr lang="en-US" altLang="zh-TW" sz="2400" dirty="0">
                <a:solidFill>
                  <a:srgbClr val="004992"/>
                </a:solidFill>
              </a:rPr>
              <a:t>:</a:t>
            </a:r>
          </a:p>
          <a:p>
            <a:pPr lvl="0" defTabSz="914400" fontAlgn="base"/>
            <a:r>
              <a:rPr lang="de-DE" altLang="zh-CN" sz="2400" b="1" dirty="0">
                <a:solidFill>
                  <a:srgbClr val="004992"/>
                </a:solidFill>
              </a:rPr>
              <a:t>???</a:t>
            </a:r>
            <a:endParaRPr lang="en-US" altLang="zh-TW"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52</a:t>
            </a:fld>
            <a:endParaRPr lang="de-DE" altLang="zh-HK">
              <a:latin typeface="SimHe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de-DE" altLang="zh-CN" sz="3600"/>
          </a:p>
        </p:txBody>
      </p:sp>
      <p:sp>
        <p:nvSpPr>
          <p:cNvPr id="87043" name="Inhaltsplatzhalter 2"/>
          <p:cNvSpPr>
            <a:spLocks noGrp="1"/>
          </p:cNvSpPr>
          <p:nvPr>
            <p:ph idx="1"/>
          </p:nvPr>
        </p:nvSpPr>
        <p:spPr/>
        <p:txBody>
          <a:bodyPr>
            <a:noAutofit/>
          </a:bodyPr>
          <a:lstStyle/>
          <a:p>
            <a:pPr>
              <a:defRPr/>
            </a:pPr>
            <a:r>
              <a:rPr lang="zh-CN" altLang="en-US" sz="2400" dirty="0">
                <a:solidFill>
                  <a:srgbClr val="004992"/>
                </a:solidFill>
              </a:rPr>
              <a:t>精神病</a:t>
            </a:r>
            <a:r>
              <a:rPr lang="zh-TW" altLang="en-US" sz="2400" dirty="0">
                <a:solidFill>
                  <a:srgbClr val="004992"/>
                </a:solidFill>
              </a:rPr>
              <a:t>和精神分裂</a:t>
            </a:r>
            <a:r>
              <a:rPr lang="zh-CN" altLang="en-US" sz="2400" dirty="0">
                <a:solidFill>
                  <a:srgbClr val="004992"/>
                </a:solidFill>
              </a:rPr>
              <a:t>症的</a:t>
            </a:r>
            <a:r>
              <a:rPr lang="zh-TW" altLang="en-US" sz="2400" dirty="0">
                <a:solidFill>
                  <a:srgbClr val="004992"/>
                </a:solidFill>
              </a:rPr>
              <a:t>一些主要症状</a:t>
            </a:r>
            <a:r>
              <a:rPr lang="en-US" altLang="zh-TW" sz="2400" dirty="0">
                <a:solidFill>
                  <a:srgbClr val="004992"/>
                </a:solidFill>
              </a:rPr>
              <a:t>:</a:t>
            </a:r>
          </a:p>
          <a:p>
            <a:pPr marL="342900" indent="-342900">
              <a:buClr>
                <a:srgbClr val="333333"/>
              </a:buClr>
              <a:buFont typeface="WingDings"/>
              <a:buChar char=""/>
              <a:defRPr/>
            </a:pPr>
            <a:r>
              <a:rPr lang="zh-TW" altLang="en-US" sz="2400" b="1" dirty="0">
                <a:solidFill>
                  <a:srgbClr val="333333"/>
                </a:solidFill>
              </a:rPr>
              <a:t>幻觉</a:t>
            </a:r>
            <a:endParaRPr lang="en-US" altLang="zh-TW" sz="2400" b="1" dirty="0">
              <a:solidFill>
                <a:srgbClr val="333333"/>
              </a:solidFill>
            </a:endParaRPr>
          </a:p>
          <a:p>
            <a:pPr marL="342900" indent="-342900">
              <a:buClr>
                <a:srgbClr val="333333"/>
              </a:buClr>
              <a:buFont typeface="WingDings"/>
              <a:buChar char=""/>
              <a:defRPr/>
            </a:pPr>
            <a:r>
              <a:rPr lang="zh-TW" altLang="en-US" sz="2400" b="1" dirty="0">
                <a:solidFill>
                  <a:srgbClr val="333333"/>
                </a:solidFill>
              </a:rPr>
              <a:t>妄想</a:t>
            </a:r>
            <a:endParaRPr lang="en-US" altLang="zh-TW" sz="2400" b="1" dirty="0">
              <a:solidFill>
                <a:srgbClr val="333333"/>
              </a:solidFill>
            </a:endParaRPr>
          </a:p>
          <a:p>
            <a:pPr marL="342900" indent="-342900">
              <a:buClr>
                <a:srgbClr val="333333"/>
              </a:buClr>
              <a:buFont typeface="WingDings"/>
              <a:buChar char=""/>
              <a:defRPr/>
            </a:pPr>
            <a:r>
              <a:rPr lang="zh-TW" altLang="en-US" sz="2400" b="1" dirty="0">
                <a:solidFill>
                  <a:srgbClr val="333333"/>
                </a:solidFill>
              </a:rPr>
              <a:t>其他的症状</a:t>
            </a:r>
            <a:r>
              <a:rPr lang="en-US" altLang="zh-TW" sz="2400" b="1" dirty="0">
                <a:solidFill>
                  <a:srgbClr val="333333"/>
                </a:solidFill>
              </a:rPr>
              <a:t>(</a:t>
            </a:r>
            <a:r>
              <a:rPr lang="zh-TW" altLang="en-US" sz="2400" b="1" dirty="0">
                <a:solidFill>
                  <a:srgbClr val="333333"/>
                </a:solidFill>
              </a:rPr>
              <a:t>不具体</a:t>
            </a:r>
            <a:r>
              <a:rPr lang="en-US" altLang="zh-TW" sz="2400" b="1" dirty="0">
                <a:solidFill>
                  <a:srgbClr val="333333"/>
                </a:solidFill>
              </a:rPr>
              <a:t>/</a:t>
            </a:r>
            <a:r>
              <a:rPr lang="zh-HK" altLang="en-US" sz="2400" b="1" dirty="0">
                <a:solidFill>
                  <a:srgbClr val="333333"/>
                </a:solidFill>
              </a:rPr>
              <a:t>并发</a:t>
            </a:r>
            <a:r>
              <a:rPr lang="zh-TW" altLang="en-US" sz="2400" b="1" dirty="0">
                <a:solidFill>
                  <a:srgbClr val="333333"/>
                </a:solidFill>
              </a:rPr>
              <a:t>性</a:t>
            </a:r>
            <a:r>
              <a:rPr lang="zh-TW" altLang="en-US" sz="2400" b="1">
                <a:solidFill>
                  <a:srgbClr val="333333"/>
                </a:solidFill>
              </a:rPr>
              <a:t>的</a:t>
            </a:r>
            <a:r>
              <a:rPr lang="en-US" altLang="zh-TW" sz="2400" b="1">
                <a:solidFill>
                  <a:srgbClr val="333333"/>
                </a:solidFill>
              </a:rPr>
              <a:t>)</a:t>
            </a:r>
            <a:r>
              <a:rPr lang="zh-TW" altLang="en-US" sz="2400" b="1">
                <a:solidFill>
                  <a:srgbClr val="333333"/>
                </a:solidFill>
              </a:rPr>
              <a:t>，</a:t>
            </a:r>
            <a:r>
              <a:rPr lang="en-US" altLang="zh-TW" sz="2400" b="1">
                <a:solidFill>
                  <a:srgbClr val="333333"/>
                </a:solidFill>
              </a:rPr>
              <a:t> </a:t>
            </a:r>
            <a:r>
              <a:rPr lang="zh-TW" altLang="en-US" sz="2400" b="1" dirty="0">
                <a:solidFill>
                  <a:srgbClr val="333333"/>
                </a:solidFill>
              </a:rPr>
              <a:t>例如抑郁 </a:t>
            </a:r>
            <a:r>
              <a:rPr lang="en-US" altLang="zh-TW" sz="2400" b="1" dirty="0">
                <a:solidFill>
                  <a:srgbClr val="333333"/>
                </a:solidFill>
              </a:rPr>
              <a:t>(</a:t>
            </a:r>
            <a:r>
              <a:rPr lang="zh-TW" altLang="en-US" sz="2400" b="1" dirty="0">
                <a:solidFill>
                  <a:srgbClr val="333333"/>
                </a:solidFill>
              </a:rPr>
              <a:t>这症状在其他病也有可能发生</a:t>
            </a:r>
            <a:r>
              <a:rPr lang="en-US" altLang="zh-TW" sz="2400" b="1" dirty="0">
                <a:solidFill>
                  <a:srgbClr val="333333"/>
                </a:solidFill>
              </a:rPr>
              <a:t>)</a:t>
            </a:r>
            <a:endParaRPr lang="en-US" altLang="zh-CN"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53</a:t>
            </a:fld>
            <a:endParaRPr lang="de-DE" altLang="zh-HK">
              <a:latin typeface="SimHe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de-DE" altLang="zh-CN" sz="3600"/>
          </a:p>
        </p:txBody>
      </p:sp>
      <p:sp>
        <p:nvSpPr>
          <p:cNvPr id="89091" name="Inhaltsplatzhalter 2"/>
          <p:cNvSpPr>
            <a:spLocks noGrp="1"/>
          </p:cNvSpPr>
          <p:nvPr>
            <p:ph idx="1"/>
          </p:nvPr>
        </p:nvSpPr>
        <p:spPr/>
        <p:txBody>
          <a:bodyPr>
            <a:noAutofit/>
          </a:bodyPr>
          <a:lstStyle/>
          <a:p>
            <a:pPr>
              <a:defRPr/>
            </a:pPr>
            <a:r>
              <a:rPr lang="zh-CN" altLang="en-US" sz="2400" dirty="0">
                <a:solidFill>
                  <a:srgbClr val="004992"/>
                </a:solidFill>
              </a:rPr>
              <a:t>精神病</a:t>
            </a:r>
            <a:r>
              <a:rPr lang="zh-TW" altLang="en-US" sz="2400" dirty="0">
                <a:solidFill>
                  <a:srgbClr val="004992"/>
                </a:solidFill>
              </a:rPr>
              <a:t>和精神分裂</a:t>
            </a:r>
            <a:r>
              <a:rPr lang="zh-CN" altLang="en-US" sz="2400" dirty="0">
                <a:solidFill>
                  <a:srgbClr val="004992"/>
                </a:solidFill>
              </a:rPr>
              <a:t>症的</a:t>
            </a:r>
            <a:r>
              <a:rPr lang="zh-TW" altLang="en-US" sz="2400" dirty="0">
                <a:solidFill>
                  <a:srgbClr val="004992"/>
                </a:solidFill>
              </a:rPr>
              <a:t>一些主要症状</a:t>
            </a:r>
            <a:r>
              <a:rPr lang="en-US" altLang="zh-TW" sz="2400" dirty="0">
                <a:solidFill>
                  <a:srgbClr val="004992"/>
                </a:solidFill>
              </a:rPr>
              <a:t>:</a:t>
            </a:r>
          </a:p>
          <a:p>
            <a:pPr marL="342900" indent="-342900">
              <a:buClr>
                <a:srgbClr val="333333"/>
              </a:buClr>
              <a:buFont typeface="WingDings"/>
              <a:buChar char=""/>
              <a:defRPr/>
            </a:pPr>
            <a:r>
              <a:rPr lang="zh-TW" altLang="en-US" sz="2400" b="1" dirty="0">
                <a:solidFill>
                  <a:srgbClr val="333333"/>
                </a:solidFill>
              </a:rPr>
              <a:t>幻觉：</a:t>
            </a:r>
            <a:r>
              <a:rPr lang="zh-TW" altLang="en-US" sz="2400">
                <a:solidFill>
                  <a:srgbClr val="333333"/>
                </a:solidFill>
              </a:rPr>
              <a:t>听到，</a:t>
            </a:r>
            <a:r>
              <a:rPr lang="en-US" altLang="zh-TW" sz="2400">
                <a:solidFill>
                  <a:srgbClr val="333333"/>
                </a:solidFill>
              </a:rPr>
              <a:t> </a:t>
            </a:r>
            <a:r>
              <a:rPr lang="zh-TW" altLang="en-US" sz="2400">
                <a:solidFill>
                  <a:srgbClr val="333333"/>
                </a:solidFill>
              </a:rPr>
              <a:t>看到，</a:t>
            </a:r>
            <a:r>
              <a:rPr lang="en-US" altLang="zh-TW" sz="2400">
                <a:solidFill>
                  <a:srgbClr val="333333"/>
                </a:solidFill>
              </a:rPr>
              <a:t> </a:t>
            </a:r>
            <a:r>
              <a:rPr lang="zh-TW" altLang="en-US" sz="2400" dirty="0">
                <a:solidFill>
                  <a:srgbClr val="333333"/>
                </a:solidFill>
              </a:rPr>
              <a:t>感</a:t>
            </a:r>
            <a:r>
              <a:rPr lang="zh-TW" altLang="en-US" sz="2400">
                <a:solidFill>
                  <a:srgbClr val="333333"/>
                </a:solidFill>
              </a:rPr>
              <a:t>觉到，</a:t>
            </a:r>
            <a:r>
              <a:rPr lang="en-US" altLang="zh-TW" sz="2400">
                <a:solidFill>
                  <a:srgbClr val="333333"/>
                </a:solidFill>
              </a:rPr>
              <a:t> </a:t>
            </a:r>
            <a:r>
              <a:rPr lang="zh-TW" altLang="en-US" sz="2400" dirty="0">
                <a:solidFill>
                  <a:srgbClr val="333333"/>
                </a:solidFill>
              </a:rPr>
              <a:t>尝到一些不真实的东西 </a:t>
            </a:r>
            <a:r>
              <a:rPr lang="en-US" altLang="zh-TW" sz="2400" dirty="0">
                <a:solidFill>
                  <a:srgbClr val="333333"/>
                </a:solidFill>
              </a:rPr>
              <a:t>(</a:t>
            </a:r>
            <a:r>
              <a:rPr lang="zh-TW" altLang="en-US" sz="2400" dirty="0">
                <a:solidFill>
                  <a:srgbClr val="333333"/>
                </a:solidFill>
              </a:rPr>
              <a:t>例如听到一些烦扰</a:t>
            </a:r>
            <a:r>
              <a:rPr lang="en-US" altLang="zh-TW" sz="2400" dirty="0">
                <a:solidFill>
                  <a:srgbClr val="333333"/>
                </a:solidFill>
              </a:rPr>
              <a:t>/</a:t>
            </a:r>
            <a:r>
              <a:rPr lang="zh-TW" altLang="en-US" sz="2400" dirty="0">
                <a:solidFill>
                  <a:srgbClr val="333333"/>
                </a:solidFill>
              </a:rPr>
              <a:t>引起不安的人声</a:t>
            </a:r>
            <a:r>
              <a:rPr lang="en-US" altLang="zh-TW" sz="2400" dirty="0">
                <a:solidFill>
                  <a:srgbClr val="333333"/>
                </a:solidFill>
              </a:rPr>
              <a:t>)</a:t>
            </a:r>
            <a:endParaRPr lang="en-US" altLang="zh-CN"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54</a:t>
            </a:fld>
            <a:endParaRPr lang="de-DE" altLang="zh-HK">
              <a:latin typeface="SimHe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de-DE" altLang="zh-CN" sz="3600"/>
          </a:p>
        </p:txBody>
      </p:sp>
      <p:sp>
        <p:nvSpPr>
          <p:cNvPr id="91139" name="Inhaltsplatzhalter 2"/>
          <p:cNvSpPr>
            <a:spLocks noGrp="1"/>
          </p:cNvSpPr>
          <p:nvPr>
            <p:ph idx="1"/>
          </p:nvPr>
        </p:nvSpPr>
        <p:spPr/>
        <p:txBody>
          <a:bodyPr>
            <a:noAutofit/>
          </a:bodyPr>
          <a:lstStyle/>
          <a:p>
            <a:pPr>
              <a:defRPr/>
            </a:pPr>
            <a:r>
              <a:rPr lang="zh-CN" altLang="en-US" sz="2400" dirty="0">
                <a:solidFill>
                  <a:srgbClr val="004992"/>
                </a:solidFill>
              </a:rPr>
              <a:t>精神病</a:t>
            </a:r>
            <a:r>
              <a:rPr lang="zh-TW" altLang="en-US" sz="2400" dirty="0">
                <a:solidFill>
                  <a:srgbClr val="004992"/>
                </a:solidFill>
              </a:rPr>
              <a:t>和精神分裂</a:t>
            </a:r>
            <a:r>
              <a:rPr lang="zh-CN" altLang="en-US" sz="2400" dirty="0">
                <a:solidFill>
                  <a:srgbClr val="004992"/>
                </a:solidFill>
              </a:rPr>
              <a:t>症的</a:t>
            </a:r>
            <a:r>
              <a:rPr lang="zh-TW" altLang="en-US" sz="2400" dirty="0">
                <a:solidFill>
                  <a:srgbClr val="004992"/>
                </a:solidFill>
              </a:rPr>
              <a:t>一些主要症状</a:t>
            </a:r>
            <a:r>
              <a:rPr lang="en-US" altLang="zh-TW" sz="2400" dirty="0">
                <a:solidFill>
                  <a:srgbClr val="004992"/>
                </a:solidFill>
              </a:rPr>
              <a:t>:</a:t>
            </a:r>
          </a:p>
          <a:p>
            <a:pPr marL="342900" indent="-342900">
              <a:buClr>
                <a:srgbClr val="333333"/>
              </a:buClr>
              <a:buFont typeface="WingDings"/>
              <a:buChar char=""/>
              <a:defRPr/>
            </a:pPr>
            <a:r>
              <a:rPr lang="zh-TW" altLang="en-US" sz="2400" b="1" dirty="0">
                <a:solidFill>
                  <a:srgbClr val="333333"/>
                </a:solidFill>
              </a:rPr>
              <a:t>幻觉：</a:t>
            </a:r>
            <a:r>
              <a:rPr lang="zh-TW" altLang="en-US" sz="2400">
                <a:solidFill>
                  <a:srgbClr val="333333"/>
                </a:solidFill>
              </a:rPr>
              <a:t>听到，</a:t>
            </a:r>
            <a:r>
              <a:rPr lang="en-US" altLang="zh-TW" sz="2400">
                <a:solidFill>
                  <a:srgbClr val="333333"/>
                </a:solidFill>
              </a:rPr>
              <a:t> </a:t>
            </a:r>
            <a:r>
              <a:rPr lang="zh-TW" altLang="en-US" sz="2400">
                <a:solidFill>
                  <a:srgbClr val="333333"/>
                </a:solidFill>
              </a:rPr>
              <a:t>看到，</a:t>
            </a:r>
            <a:r>
              <a:rPr lang="en-US" altLang="zh-TW" sz="2400">
                <a:solidFill>
                  <a:srgbClr val="333333"/>
                </a:solidFill>
              </a:rPr>
              <a:t> </a:t>
            </a:r>
            <a:r>
              <a:rPr lang="zh-TW" altLang="en-US" sz="2400" dirty="0">
                <a:solidFill>
                  <a:srgbClr val="333333"/>
                </a:solidFill>
              </a:rPr>
              <a:t>感</a:t>
            </a:r>
            <a:r>
              <a:rPr lang="zh-TW" altLang="en-US" sz="2400">
                <a:solidFill>
                  <a:srgbClr val="333333"/>
                </a:solidFill>
              </a:rPr>
              <a:t>觉到，</a:t>
            </a:r>
            <a:r>
              <a:rPr lang="en-US" altLang="zh-TW" sz="2400">
                <a:solidFill>
                  <a:srgbClr val="333333"/>
                </a:solidFill>
              </a:rPr>
              <a:t> </a:t>
            </a:r>
            <a:r>
              <a:rPr lang="zh-TW" altLang="en-US" sz="2400" dirty="0">
                <a:solidFill>
                  <a:srgbClr val="333333"/>
                </a:solidFill>
              </a:rPr>
              <a:t>尝到一些不真实的东西 </a:t>
            </a:r>
            <a:r>
              <a:rPr lang="en-US" altLang="zh-TW" sz="2400" dirty="0">
                <a:solidFill>
                  <a:srgbClr val="333333"/>
                </a:solidFill>
              </a:rPr>
              <a:t>(</a:t>
            </a:r>
            <a:r>
              <a:rPr lang="zh-TW" altLang="en-US" sz="2400" dirty="0">
                <a:solidFill>
                  <a:srgbClr val="333333"/>
                </a:solidFill>
              </a:rPr>
              <a:t>例如听到一些烦扰</a:t>
            </a:r>
            <a:r>
              <a:rPr lang="en-US" altLang="zh-TW" sz="2400" dirty="0">
                <a:solidFill>
                  <a:srgbClr val="333333"/>
                </a:solidFill>
              </a:rPr>
              <a:t>/</a:t>
            </a:r>
            <a:r>
              <a:rPr lang="zh-TW" altLang="en-US" sz="2400" dirty="0">
                <a:solidFill>
                  <a:srgbClr val="333333"/>
                </a:solidFill>
              </a:rPr>
              <a:t>引起不安的人声</a:t>
            </a:r>
            <a:r>
              <a:rPr lang="en-US" altLang="zh-TW" sz="2400" dirty="0">
                <a:solidFill>
                  <a:srgbClr val="333333"/>
                </a:solidFill>
              </a:rPr>
              <a:t>)</a:t>
            </a:r>
            <a:endParaRPr lang="en-US" altLang="zh-CN" sz="2400" dirty="0">
              <a:solidFill>
                <a:srgbClr val="333333"/>
              </a:solidFill>
            </a:endParaRPr>
          </a:p>
          <a:p>
            <a:pPr>
              <a:defRPr/>
            </a:pPr>
            <a:r>
              <a:rPr lang="zh-TW" altLang="en-US" sz="2400" dirty="0">
                <a:solidFill>
                  <a:srgbClr val="333333"/>
                </a:solidFill>
              </a:rPr>
              <a:t>例子</a:t>
            </a:r>
            <a:r>
              <a:rPr lang="en-US" altLang="zh-TW" sz="2400" dirty="0">
                <a:solidFill>
                  <a:srgbClr val="333333"/>
                </a:solidFill>
              </a:rPr>
              <a:t>:</a:t>
            </a:r>
          </a:p>
          <a:p>
            <a:pPr>
              <a:defRPr/>
            </a:pPr>
            <a:r>
              <a:rPr lang="en-US" altLang="zh-TW" sz="2400" i="1">
                <a:solidFill>
                  <a:srgbClr val="333333"/>
                </a:solidFill>
              </a:rPr>
              <a:t>“</a:t>
            </a:r>
            <a:r>
              <a:rPr lang="zh-TW" altLang="en-US" sz="2400" i="1">
                <a:solidFill>
                  <a:srgbClr val="333333"/>
                </a:solidFill>
              </a:rPr>
              <a:t>人</a:t>
            </a:r>
            <a:r>
              <a:rPr lang="zh-TW" altLang="en-US" sz="2400" i="1" dirty="0">
                <a:solidFill>
                  <a:srgbClr val="333333"/>
                </a:solidFill>
              </a:rPr>
              <a:t>口中大概百分之十五的人没有精神病但曾经有幻觉。若要形容幻觉</a:t>
            </a:r>
            <a:r>
              <a:rPr lang="zh-TW" altLang="en-US" sz="2400" i="1">
                <a:solidFill>
                  <a:srgbClr val="333333"/>
                </a:solidFill>
              </a:rPr>
              <a:t>经历， </a:t>
            </a:r>
            <a:r>
              <a:rPr lang="zh-TW" altLang="en-US" sz="2400" i="1" dirty="0">
                <a:solidFill>
                  <a:srgbClr val="333333"/>
                </a:solidFill>
              </a:rPr>
              <a:t>那就像一首动听而易记的曲调萦绕在</a:t>
            </a:r>
            <a:r>
              <a:rPr lang="zh-TW" altLang="en-US" sz="2400" i="1">
                <a:solidFill>
                  <a:srgbClr val="333333"/>
                </a:solidFill>
              </a:rPr>
              <a:t>脑中，</a:t>
            </a:r>
            <a:r>
              <a:rPr lang="en-US" altLang="zh-TW" sz="2400" i="1">
                <a:solidFill>
                  <a:srgbClr val="333333"/>
                </a:solidFill>
              </a:rPr>
              <a:t> </a:t>
            </a:r>
            <a:r>
              <a:rPr lang="zh-TW" altLang="en-US" sz="2400" i="1" dirty="0">
                <a:solidFill>
                  <a:srgbClr val="333333"/>
                </a:solidFill>
              </a:rPr>
              <a:t>但效果强烈如现场</a:t>
            </a:r>
            <a:r>
              <a:rPr lang="zh-TW" altLang="en-US" sz="2400" i="1">
                <a:solidFill>
                  <a:srgbClr val="333333"/>
                </a:solidFill>
              </a:rPr>
              <a:t>播放，</a:t>
            </a:r>
            <a:r>
              <a:rPr lang="en-US" altLang="zh-TW" sz="2400" i="1">
                <a:solidFill>
                  <a:srgbClr val="333333"/>
                </a:solidFill>
              </a:rPr>
              <a:t> </a:t>
            </a:r>
            <a:r>
              <a:rPr lang="zh-TW" altLang="en-US" sz="2400" i="1" dirty="0">
                <a:solidFill>
                  <a:srgbClr val="333333"/>
                </a:solidFill>
              </a:rPr>
              <a:t>令人信以为真的听见一样。或例如当你苦苦地等待一个人的造访</a:t>
            </a:r>
            <a:r>
              <a:rPr lang="en-US" altLang="zh-TW" sz="2400" i="1" dirty="0">
                <a:solidFill>
                  <a:srgbClr val="333333"/>
                </a:solidFill>
              </a:rPr>
              <a:t>﹐</a:t>
            </a:r>
            <a:r>
              <a:rPr lang="zh-TW" altLang="en-US" sz="2400" i="1" dirty="0">
                <a:solidFill>
                  <a:srgbClr val="333333"/>
                </a:solidFill>
              </a:rPr>
              <a:t>明明没有人按门铃而你却彷佛听到一</a:t>
            </a:r>
            <a:r>
              <a:rPr lang="zh-TW" altLang="en-US" sz="2400" i="1">
                <a:solidFill>
                  <a:srgbClr val="333333"/>
                </a:solidFill>
              </a:rPr>
              <a:t>样。</a:t>
            </a:r>
            <a:r>
              <a:rPr lang="en-US" altLang="zh-TW" sz="2400" i="1">
                <a:solidFill>
                  <a:srgbClr val="333333"/>
                </a:solidFill>
              </a:rPr>
              <a:t>”</a:t>
            </a:r>
            <a:endParaRPr lang="zh-HK" altLang="de-DE"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55</a:t>
            </a:fld>
            <a:endParaRPr lang="de-DE" altLang="zh-HK">
              <a:latin typeface="SimHe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de-DE" altLang="zh-CN" sz="3600"/>
          </a:p>
        </p:txBody>
      </p:sp>
      <p:sp>
        <p:nvSpPr>
          <p:cNvPr id="95235" name="Inhaltsplatzhalter 2"/>
          <p:cNvSpPr>
            <a:spLocks noGrp="1"/>
          </p:cNvSpPr>
          <p:nvPr>
            <p:ph idx="1"/>
          </p:nvPr>
        </p:nvSpPr>
        <p:spPr/>
        <p:txBody>
          <a:bodyPr>
            <a:noAutofit/>
          </a:bodyPr>
          <a:lstStyle/>
          <a:p>
            <a:pPr>
              <a:defRPr/>
            </a:pPr>
            <a:r>
              <a:rPr lang="zh-CN" altLang="en-US" sz="2400" dirty="0">
                <a:solidFill>
                  <a:srgbClr val="004992"/>
                </a:solidFill>
              </a:rPr>
              <a:t>精神病</a:t>
            </a:r>
            <a:r>
              <a:rPr lang="zh-TW" altLang="en-US" sz="2400" dirty="0">
                <a:solidFill>
                  <a:srgbClr val="004992"/>
                </a:solidFill>
              </a:rPr>
              <a:t>和精神分裂</a:t>
            </a:r>
            <a:r>
              <a:rPr lang="zh-CN" altLang="en-US" sz="2400" dirty="0">
                <a:solidFill>
                  <a:srgbClr val="004992"/>
                </a:solidFill>
              </a:rPr>
              <a:t>症的</a:t>
            </a:r>
            <a:r>
              <a:rPr lang="zh-TW" altLang="en-US" sz="2400" dirty="0">
                <a:solidFill>
                  <a:srgbClr val="004992"/>
                </a:solidFill>
              </a:rPr>
              <a:t>一些主要症状</a:t>
            </a:r>
            <a:r>
              <a:rPr lang="en-US" altLang="zh-TW" sz="2400" dirty="0">
                <a:solidFill>
                  <a:srgbClr val="004992"/>
                </a:solidFill>
              </a:rPr>
              <a:t>:</a:t>
            </a:r>
          </a:p>
          <a:p>
            <a:pPr marL="342900" indent="-342900">
              <a:buClr>
                <a:srgbClr val="333333"/>
              </a:buClr>
              <a:buFont typeface="WingDings"/>
              <a:buChar char=""/>
              <a:defRPr/>
            </a:pPr>
            <a:r>
              <a:rPr lang="zh-TW" altLang="en-US" sz="2400" b="1" dirty="0">
                <a:solidFill>
                  <a:srgbClr val="333333"/>
                </a:solidFill>
              </a:rPr>
              <a:t>妄想</a:t>
            </a:r>
            <a:r>
              <a:rPr lang="en-US" altLang="zh-TW" sz="2400" b="1" dirty="0">
                <a:solidFill>
                  <a:srgbClr val="333333"/>
                </a:solidFill>
              </a:rPr>
              <a:t>: </a:t>
            </a:r>
            <a:r>
              <a:rPr lang="zh-TW" altLang="en-US" sz="2400" dirty="0">
                <a:solidFill>
                  <a:srgbClr val="333333"/>
                </a:solidFill>
              </a:rPr>
              <a:t>确信一些不真实的事情</a:t>
            </a:r>
            <a:r>
              <a:rPr lang="en-US" altLang="zh-TW" sz="2400" dirty="0">
                <a:solidFill>
                  <a:srgbClr val="333333"/>
                </a:solidFill>
              </a:rPr>
              <a:t>(</a:t>
            </a:r>
            <a:r>
              <a:rPr lang="zh-TW" altLang="en-US" sz="2400" dirty="0">
                <a:solidFill>
                  <a:srgbClr val="333333"/>
                </a:solidFill>
              </a:rPr>
              <a:t>例如被</a:t>
            </a:r>
            <a:r>
              <a:rPr lang="zh-CN" altLang="en-US" sz="2400" dirty="0">
                <a:solidFill>
                  <a:srgbClr val="333333"/>
                </a:solidFill>
              </a:rPr>
              <a:t>挑</a:t>
            </a:r>
            <a:r>
              <a:rPr lang="zh-TW" altLang="en-US" sz="2400" dirty="0">
                <a:solidFill>
                  <a:srgbClr val="333333"/>
                </a:solidFill>
              </a:rPr>
              <a:t>选去拯救世界或被神秘组织所追踪</a:t>
            </a:r>
            <a:r>
              <a:rPr lang="en-US" altLang="zh-TW" sz="2400" dirty="0">
                <a:solidFill>
                  <a:srgbClr val="333333"/>
                </a:solidFill>
              </a:rPr>
              <a:t>)</a:t>
            </a:r>
            <a:endParaRPr lang="en-US" altLang="zh-CN"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56</a:t>
            </a:fld>
            <a:endParaRPr lang="de-DE" altLang="zh-HK">
              <a:latin typeface="SimHe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de-DE" altLang="zh-CN" sz="3600"/>
          </a:p>
        </p:txBody>
      </p:sp>
      <p:sp>
        <p:nvSpPr>
          <p:cNvPr id="95235" name="Inhaltsplatzhalter 2"/>
          <p:cNvSpPr>
            <a:spLocks noGrp="1"/>
          </p:cNvSpPr>
          <p:nvPr>
            <p:ph idx="1"/>
          </p:nvPr>
        </p:nvSpPr>
        <p:spPr/>
        <p:txBody>
          <a:bodyPr>
            <a:noAutofit/>
          </a:bodyPr>
          <a:lstStyle/>
          <a:p>
            <a:pPr>
              <a:defRPr/>
            </a:pPr>
            <a:r>
              <a:rPr lang="zh-CN" altLang="en-US" sz="2400" dirty="0">
                <a:solidFill>
                  <a:srgbClr val="004992"/>
                </a:solidFill>
              </a:rPr>
              <a:t>精神病</a:t>
            </a:r>
            <a:r>
              <a:rPr lang="zh-TW" altLang="en-US" sz="2400" dirty="0">
                <a:solidFill>
                  <a:srgbClr val="004992"/>
                </a:solidFill>
              </a:rPr>
              <a:t>和精神分裂</a:t>
            </a:r>
            <a:r>
              <a:rPr lang="zh-CN" altLang="en-US" sz="2400" dirty="0">
                <a:solidFill>
                  <a:srgbClr val="004992"/>
                </a:solidFill>
              </a:rPr>
              <a:t>症的</a:t>
            </a:r>
            <a:r>
              <a:rPr lang="zh-TW" altLang="en-US" sz="2400" dirty="0">
                <a:solidFill>
                  <a:srgbClr val="004992"/>
                </a:solidFill>
              </a:rPr>
              <a:t>一些主要症状</a:t>
            </a:r>
            <a:r>
              <a:rPr lang="en-US" altLang="zh-TW" sz="2400" dirty="0">
                <a:solidFill>
                  <a:srgbClr val="004992"/>
                </a:solidFill>
              </a:rPr>
              <a:t>:</a:t>
            </a:r>
          </a:p>
          <a:p>
            <a:pPr marL="342900" indent="-342900">
              <a:buClr>
                <a:srgbClr val="333333"/>
              </a:buClr>
              <a:buFont typeface="WingDings"/>
              <a:buChar char=""/>
              <a:defRPr/>
            </a:pPr>
            <a:r>
              <a:rPr lang="zh-TW" altLang="en-US" sz="2400" b="1" dirty="0">
                <a:solidFill>
                  <a:srgbClr val="333333"/>
                </a:solidFill>
              </a:rPr>
              <a:t>妄想</a:t>
            </a:r>
            <a:r>
              <a:rPr lang="en-US" altLang="zh-TW" sz="2400" b="1" dirty="0">
                <a:solidFill>
                  <a:srgbClr val="333333"/>
                </a:solidFill>
              </a:rPr>
              <a:t>: </a:t>
            </a:r>
            <a:r>
              <a:rPr lang="zh-TW" altLang="en-US" sz="2400" dirty="0">
                <a:solidFill>
                  <a:srgbClr val="333333"/>
                </a:solidFill>
              </a:rPr>
              <a:t>确信一些不真实的事情</a:t>
            </a:r>
            <a:r>
              <a:rPr lang="en-US" altLang="zh-TW" sz="2400" dirty="0">
                <a:solidFill>
                  <a:srgbClr val="333333"/>
                </a:solidFill>
              </a:rPr>
              <a:t>(</a:t>
            </a:r>
            <a:r>
              <a:rPr lang="zh-TW" altLang="en-US" sz="2400" dirty="0">
                <a:solidFill>
                  <a:srgbClr val="333333"/>
                </a:solidFill>
              </a:rPr>
              <a:t>例如被</a:t>
            </a:r>
            <a:r>
              <a:rPr lang="zh-CN" altLang="en-US" sz="2400" dirty="0">
                <a:solidFill>
                  <a:srgbClr val="333333"/>
                </a:solidFill>
              </a:rPr>
              <a:t>挑</a:t>
            </a:r>
            <a:r>
              <a:rPr lang="zh-TW" altLang="en-US" sz="2400" dirty="0">
                <a:solidFill>
                  <a:srgbClr val="333333"/>
                </a:solidFill>
              </a:rPr>
              <a:t>选去拯救世界或被神秘组织所追踪</a:t>
            </a:r>
            <a:r>
              <a:rPr lang="en-US" altLang="zh-TW" sz="2400" dirty="0">
                <a:solidFill>
                  <a:srgbClr val="333333"/>
                </a:solidFill>
              </a:rPr>
              <a:t>)</a:t>
            </a:r>
            <a:endParaRPr lang="en-US" altLang="zh-CN" sz="2400" dirty="0">
              <a:solidFill>
                <a:srgbClr val="333333"/>
              </a:solidFill>
            </a:endParaRPr>
          </a:p>
          <a:p>
            <a:pPr>
              <a:defRPr/>
            </a:pPr>
            <a:r>
              <a:rPr lang="zh-TW" altLang="en-US" sz="2400" dirty="0">
                <a:solidFill>
                  <a:srgbClr val="333333"/>
                </a:solidFill>
              </a:rPr>
              <a:t>例子</a:t>
            </a:r>
            <a:r>
              <a:rPr lang="en-US" altLang="zh-TW" sz="2400" dirty="0">
                <a:solidFill>
                  <a:srgbClr val="333333"/>
                </a:solidFill>
              </a:rPr>
              <a:t>:</a:t>
            </a:r>
          </a:p>
          <a:p>
            <a:pPr>
              <a:defRPr/>
            </a:pPr>
            <a:r>
              <a:rPr lang="en-US" altLang="zh-TW" sz="2400" i="1" dirty="0">
                <a:solidFill>
                  <a:schemeClr val="tx1"/>
                </a:solidFill>
              </a:rPr>
              <a:t>“</a:t>
            </a:r>
            <a:r>
              <a:rPr lang="zh-TW" altLang="en-US" sz="2400" i="1" dirty="0">
                <a:solidFill>
                  <a:srgbClr val="333333"/>
                </a:solidFill>
              </a:rPr>
              <a:t>现今很多人都明白到当一个人强烈地感到整个世界在与你</a:t>
            </a:r>
            <a:r>
              <a:rPr lang="zh-TW" altLang="en-US" sz="2400" i="1">
                <a:solidFill>
                  <a:srgbClr val="333333"/>
                </a:solidFill>
              </a:rPr>
              <a:t>对抗， </a:t>
            </a:r>
            <a:r>
              <a:rPr lang="zh-TW" altLang="en-US" sz="2400" i="1" dirty="0">
                <a:solidFill>
                  <a:srgbClr val="333333"/>
                </a:solidFill>
              </a:rPr>
              <a:t>而有人</a:t>
            </a:r>
            <a:r>
              <a:rPr lang="zh-CN" altLang="en-US" sz="2400" i="1" dirty="0">
                <a:solidFill>
                  <a:srgbClr val="333333"/>
                </a:solidFill>
              </a:rPr>
              <a:t>盯梢</a:t>
            </a:r>
            <a:r>
              <a:rPr lang="zh-TW" altLang="en-US" sz="2400" i="1">
                <a:solidFill>
                  <a:srgbClr val="333333"/>
                </a:solidFill>
              </a:rPr>
              <a:t>你 ，</a:t>
            </a:r>
            <a:r>
              <a:rPr lang="en-US" altLang="zh-TW" sz="2400" i="1">
                <a:solidFill>
                  <a:srgbClr val="333333"/>
                </a:solidFill>
              </a:rPr>
              <a:t> </a:t>
            </a:r>
            <a:r>
              <a:rPr lang="zh-TW" altLang="en-US" sz="2400" i="1" dirty="0">
                <a:solidFill>
                  <a:srgbClr val="333333"/>
                </a:solidFill>
              </a:rPr>
              <a:t>会令你联想到</a:t>
            </a:r>
            <a:r>
              <a:rPr lang="zh-TW" altLang="en-US" sz="2400" i="1">
                <a:solidFill>
                  <a:srgbClr val="333333"/>
                </a:solidFill>
              </a:rPr>
              <a:t>不安，感</a:t>
            </a:r>
            <a:r>
              <a:rPr lang="zh-TW" altLang="en-US" sz="2400" i="1" dirty="0">
                <a:solidFill>
                  <a:srgbClr val="333333"/>
                </a:solidFill>
              </a:rPr>
              <a:t>到浑身不自在。这感觉</a:t>
            </a:r>
            <a:r>
              <a:rPr lang="zh-CN" altLang="en-US" sz="2400" i="1" dirty="0">
                <a:solidFill>
                  <a:srgbClr val="333333"/>
                </a:solidFill>
              </a:rPr>
              <a:t>在</a:t>
            </a:r>
            <a:r>
              <a:rPr lang="zh-TW" altLang="en-US" sz="2400" i="1" dirty="0">
                <a:solidFill>
                  <a:srgbClr val="333333"/>
                </a:solidFill>
              </a:rPr>
              <a:t>我身上更加强烈。在我患病</a:t>
            </a:r>
            <a:r>
              <a:rPr lang="zh-TW" altLang="en-US" sz="2400" i="1">
                <a:solidFill>
                  <a:srgbClr val="333333"/>
                </a:solidFill>
              </a:rPr>
              <a:t>时 ，</a:t>
            </a:r>
            <a:r>
              <a:rPr lang="en-US" altLang="zh-TW" sz="2400" i="1">
                <a:solidFill>
                  <a:srgbClr val="333333"/>
                </a:solidFill>
              </a:rPr>
              <a:t> </a:t>
            </a:r>
            <a:r>
              <a:rPr lang="zh-TW" altLang="en-US" sz="2400" i="1" dirty="0">
                <a:solidFill>
                  <a:srgbClr val="333333"/>
                </a:solidFill>
              </a:rPr>
              <a:t>我会百分百肯定某些人对我有企图。现</a:t>
            </a:r>
            <a:r>
              <a:rPr lang="zh-TW" altLang="en-US" sz="2400" i="1">
                <a:solidFill>
                  <a:srgbClr val="333333"/>
                </a:solidFill>
              </a:rPr>
              <a:t>在 ，</a:t>
            </a:r>
            <a:r>
              <a:rPr lang="en-US" altLang="zh-TW" sz="2400" i="1">
                <a:solidFill>
                  <a:srgbClr val="333333"/>
                </a:solidFill>
              </a:rPr>
              <a:t> </a:t>
            </a:r>
            <a:r>
              <a:rPr lang="zh-TW" altLang="en-US" sz="2400" i="1" dirty="0">
                <a:solidFill>
                  <a:srgbClr val="333333"/>
                </a:solidFill>
              </a:rPr>
              <a:t>我有不同的看法。 ”</a:t>
            </a:r>
          </a:p>
          <a:p>
            <a:pPr>
              <a:defRPr/>
            </a:pPr>
            <a:r>
              <a:rPr lang="zh-TW" altLang="en-US" sz="2400" i="1" dirty="0">
                <a:solidFill>
                  <a:srgbClr val="333333"/>
                </a:solidFill>
              </a:rPr>
              <a:t>“ 大部份人都曾试过感到信心</a:t>
            </a:r>
            <a:r>
              <a:rPr lang="zh-TW" altLang="en-US" sz="2400" i="1">
                <a:solidFill>
                  <a:srgbClr val="333333"/>
                </a:solidFill>
              </a:rPr>
              <a:t>十足， </a:t>
            </a:r>
            <a:r>
              <a:rPr lang="zh-TW" altLang="en-US" sz="2400" i="1" dirty="0">
                <a:solidFill>
                  <a:srgbClr val="333333"/>
                </a:solidFill>
              </a:rPr>
              <a:t>能担当任何事</a:t>
            </a:r>
            <a:r>
              <a:rPr lang="zh-TW" altLang="en-US" sz="2400" i="1">
                <a:solidFill>
                  <a:srgbClr val="333333"/>
                </a:solidFill>
              </a:rPr>
              <a:t>情 ，</a:t>
            </a:r>
            <a:r>
              <a:rPr lang="en-US" altLang="zh-TW" sz="2400" i="1">
                <a:solidFill>
                  <a:srgbClr val="333333"/>
                </a:solidFill>
              </a:rPr>
              <a:t> </a:t>
            </a:r>
            <a:r>
              <a:rPr lang="zh-TW" altLang="en-US" sz="2400" i="1" dirty="0">
                <a:solidFill>
                  <a:srgbClr val="333333"/>
                </a:solidFill>
              </a:rPr>
              <a:t>及没有人能比自己做得更好。对我来</a:t>
            </a:r>
            <a:r>
              <a:rPr lang="zh-TW" altLang="en-US" sz="2400" i="1">
                <a:solidFill>
                  <a:srgbClr val="333333"/>
                </a:solidFill>
              </a:rPr>
              <a:t>说 ，</a:t>
            </a:r>
            <a:r>
              <a:rPr lang="en-US" altLang="zh-TW" sz="2400" i="1">
                <a:solidFill>
                  <a:srgbClr val="333333"/>
                </a:solidFill>
              </a:rPr>
              <a:t> </a:t>
            </a:r>
            <a:r>
              <a:rPr lang="zh-TW" altLang="en-US" sz="2400" i="1" dirty="0">
                <a:solidFill>
                  <a:srgbClr val="333333"/>
                </a:solidFill>
              </a:rPr>
              <a:t>这种想</a:t>
            </a:r>
            <a:r>
              <a:rPr lang="zh-CN" altLang="en-US" sz="2400" i="1" dirty="0">
                <a:solidFill>
                  <a:srgbClr val="333333"/>
                </a:solidFill>
              </a:rPr>
              <a:t>法</a:t>
            </a:r>
            <a:r>
              <a:rPr lang="zh-TW" altLang="en-US" sz="2400" i="1" dirty="0">
                <a:solidFill>
                  <a:srgbClr val="333333"/>
                </a:solidFill>
              </a:rPr>
              <a:t>持续很久并导致一些问</a:t>
            </a:r>
            <a:r>
              <a:rPr lang="zh-TW" altLang="en-US" sz="2400" i="1">
                <a:solidFill>
                  <a:srgbClr val="333333"/>
                </a:solidFill>
              </a:rPr>
              <a:t>题 ，</a:t>
            </a:r>
            <a:r>
              <a:rPr lang="en-US" altLang="zh-TW" sz="2400" i="1">
                <a:solidFill>
                  <a:srgbClr val="333333"/>
                </a:solidFill>
              </a:rPr>
              <a:t> </a:t>
            </a:r>
            <a:r>
              <a:rPr lang="zh-TW" altLang="en-US" sz="2400" i="1" dirty="0">
                <a:solidFill>
                  <a:srgbClr val="333333"/>
                </a:solidFill>
              </a:rPr>
              <a:t>例如在工作上 </a:t>
            </a:r>
            <a:r>
              <a:rPr lang="en-US" altLang="zh-TW" sz="2400" i="1" dirty="0">
                <a:solidFill>
                  <a:srgbClr val="333333"/>
                </a:solidFill>
              </a:rPr>
              <a:t>….”</a:t>
            </a:r>
            <a:endParaRPr lang="en-US" altLang="zh-CN"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57</a:t>
            </a:fld>
            <a:endParaRPr lang="de-DE" altLang="zh-HK">
              <a:latin typeface="SimHei"/>
            </a:endParaRPr>
          </a:p>
        </p:txBody>
      </p:sp>
    </p:spTree>
    <p:extLst>
      <p:ext uri="{BB962C8B-B14F-4D97-AF65-F5344CB8AC3E}">
        <p14:creationId xmlns:p14="http://schemas.microsoft.com/office/powerpoint/2010/main" val="41748611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de-DE" altLang="zh-CN" sz="3600"/>
          </a:p>
        </p:txBody>
      </p:sp>
      <p:sp>
        <p:nvSpPr>
          <p:cNvPr id="99331" name="Inhaltsplatzhalter 2"/>
          <p:cNvSpPr>
            <a:spLocks noGrp="1"/>
          </p:cNvSpPr>
          <p:nvPr>
            <p:ph idx="1"/>
          </p:nvPr>
        </p:nvSpPr>
        <p:spPr/>
        <p:txBody>
          <a:bodyPr>
            <a:noAutofit/>
          </a:bodyPr>
          <a:lstStyle/>
          <a:p>
            <a:pPr>
              <a:defRPr/>
            </a:pPr>
            <a:r>
              <a:rPr lang="zh-CN" altLang="en-US" sz="2400" dirty="0">
                <a:solidFill>
                  <a:srgbClr val="004992"/>
                </a:solidFill>
              </a:rPr>
              <a:t>精神病</a:t>
            </a:r>
            <a:r>
              <a:rPr lang="zh-TW" altLang="en-US" sz="2400" dirty="0">
                <a:solidFill>
                  <a:srgbClr val="004992"/>
                </a:solidFill>
              </a:rPr>
              <a:t>和精神分裂</a:t>
            </a:r>
            <a:r>
              <a:rPr lang="zh-CN" altLang="en-US" sz="2400" dirty="0">
                <a:solidFill>
                  <a:srgbClr val="004992"/>
                </a:solidFill>
              </a:rPr>
              <a:t>症的</a:t>
            </a:r>
            <a:r>
              <a:rPr lang="zh-TW" altLang="en-US" sz="2400" dirty="0">
                <a:solidFill>
                  <a:srgbClr val="004992"/>
                </a:solidFill>
              </a:rPr>
              <a:t>一些主要症状</a:t>
            </a:r>
            <a:r>
              <a:rPr lang="en-US" altLang="zh-TW" sz="2400" dirty="0">
                <a:solidFill>
                  <a:srgbClr val="004992"/>
                </a:solidFill>
              </a:rPr>
              <a:t>:</a:t>
            </a:r>
          </a:p>
          <a:p>
            <a:pPr marL="342900" indent="-342900">
              <a:buClr>
                <a:srgbClr val="333333"/>
              </a:buClr>
              <a:buFont typeface="WingDings"/>
              <a:buChar char=""/>
              <a:defRPr/>
            </a:pPr>
            <a:r>
              <a:rPr lang="zh-TW" altLang="en-US" sz="2400" b="1" dirty="0">
                <a:solidFill>
                  <a:srgbClr val="333333"/>
                </a:solidFill>
              </a:rPr>
              <a:t>其他不具体的症状</a:t>
            </a:r>
            <a:r>
              <a:rPr lang="en-US" altLang="zh-TW" sz="2400" b="1" dirty="0">
                <a:solidFill>
                  <a:srgbClr val="333333"/>
                </a:solidFill>
              </a:rPr>
              <a:t>: </a:t>
            </a:r>
            <a:r>
              <a:rPr lang="zh-TW" altLang="en-US" sz="2400" dirty="0">
                <a:solidFill>
                  <a:srgbClr val="333333"/>
                </a:solidFill>
              </a:rPr>
              <a:t>例如抑</a:t>
            </a:r>
            <a:r>
              <a:rPr lang="zh-TW" altLang="en-US" sz="2400">
                <a:solidFill>
                  <a:srgbClr val="333333"/>
                </a:solidFill>
              </a:rPr>
              <a:t>郁症，</a:t>
            </a:r>
            <a:r>
              <a:rPr lang="en-US" altLang="zh-TW" sz="2400">
                <a:solidFill>
                  <a:srgbClr val="333333"/>
                </a:solidFill>
              </a:rPr>
              <a:t> </a:t>
            </a:r>
            <a:r>
              <a:rPr lang="zh-TW" altLang="en-US" sz="2400" dirty="0">
                <a:solidFill>
                  <a:srgbClr val="333333"/>
                </a:solidFill>
              </a:rPr>
              <a:t>沟通</a:t>
            </a:r>
            <a:r>
              <a:rPr lang="zh-TW" altLang="en-US" sz="2400">
                <a:solidFill>
                  <a:srgbClr val="333333"/>
                </a:solidFill>
              </a:rPr>
              <a:t>困难，</a:t>
            </a:r>
            <a:r>
              <a:rPr lang="en-US" altLang="zh-TW" sz="2400">
                <a:solidFill>
                  <a:srgbClr val="333333"/>
                </a:solidFill>
              </a:rPr>
              <a:t> </a:t>
            </a:r>
            <a:r>
              <a:rPr lang="zh-TW" altLang="en-US" sz="2400" dirty="0">
                <a:solidFill>
                  <a:srgbClr val="333333"/>
                </a:solidFill>
              </a:rPr>
              <a:t>专注困难</a:t>
            </a:r>
            <a:endParaRPr lang="en-US" altLang="zh-TW"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58</a:t>
            </a:fld>
            <a:endParaRPr lang="de-DE" altLang="zh-HK">
              <a:latin typeface="SimHe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de-DE" altLang="zh-CN" sz="3600"/>
          </a:p>
        </p:txBody>
      </p:sp>
      <p:sp>
        <p:nvSpPr>
          <p:cNvPr id="99331" name="Inhaltsplatzhalter 2"/>
          <p:cNvSpPr>
            <a:spLocks noGrp="1"/>
          </p:cNvSpPr>
          <p:nvPr>
            <p:ph idx="1"/>
          </p:nvPr>
        </p:nvSpPr>
        <p:spPr/>
        <p:txBody>
          <a:bodyPr>
            <a:noAutofit/>
          </a:bodyPr>
          <a:lstStyle/>
          <a:p>
            <a:pPr>
              <a:defRPr/>
            </a:pPr>
            <a:r>
              <a:rPr lang="zh-CN" altLang="en-US" sz="2400" dirty="0">
                <a:solidFill>
                  <a:srgbClr val="004992"/>
                </a:solidFill>
              </a:rPr>
              <a:t>精神病</a:t>
            </a:r>
            <a:r>
              <a:rPr lang="zh-TW" altLang="en-US" sz="2400" dirty="0">
                <a:solidFill>
                  <a:srgbClr val="004992"/>
                </a:solidFill>
              </a:rPr>
              <a:t>和精神分裂</a:t>
            </a:r>
            <a:r>
              <a:rPr lang="zh-CN" altLang="en-US" sz="2400" dirty="0">
                <a:solidFill>
                  <a:srgbClr val="004992"/>
                </a:solidFill>
              </a:rPr>
              <a:t>症的</a:t>
            </a:r>
            <a:r>
              <a:rPr lang="zh-TW" altLang="en-US" sz="2400" dirty="0">
                <a:solidFill>
                  <a:srgbClr val="004992"/>
                </a:solidFill>
              </a:rPr>
              <a:t>一些主要症状</a:t>
            </a:r>
            <a:r>
              <a:rPr lang="en-US" altLang="zh-TW" sz="2400" dirty="0">
                <a:solidFill>
                  <a:srgbClr val="004992"/>
                </a:solidFill>
              </a:rPr>
              <a:t>:</a:t>
            </a:r>
          </a:p>
          <a:p>
            <a:pPr marL="342900" indent="-342900">
              <a:buClr>
                <a:srgbClr val="333333"/>
              </a:buClr>
              <a:buFont typeface="WingDings"/>
              <a:buChar char=""/>
              <a:defRPr/>
            </a:pPr>
            <a:r>
              <a:rPr lang="zh-TW" altLang="en-US" sz="2400" b="1" dirty="0">
                <a:solidFill>
                  <a:srgbClr val="333333"/>
                </a:solidFill>
              </a:rPr>
              <a:t>其他不具体的症状</a:t>
            </a:r>
            <a:r>
              <a:rPr lang="en-US" altLang="zh-TW" sz="2400" b="1" dirty="0">
                <a:solidFill>
                  <a:srgbClr val="333333"/>
                </a:solidFill>
              </a:rPr>
              <a:t>: </a:t>
            </a:r>
            <a:r>
              <a:rPr lang="zh-TW" altLang="en-US" sz="2400" dirty="0">
                <a:solidFill>
                  <a:srgbClr val="333333"/>
                </a:solidFill>
              </a:rPr>
              <a:t>例如抑</a:t>
            </a:r>
            <a:r>
              <a:rPr lang="zh-TW" altLang="en-US" sz="2400">
                <a:solidFill>
                  <a:srgbClr val="333333"/>
                </a:solidFill>
              </a:rPr>
              <a:t>郁症，</a:t>
            </a:r>
            <a:r>
              <a:rPr lang="en-US" altLang="zh-TW" sz="2400">
                <a:solidFill>
                  <a:srgbClr val="333333"/>
                </a:solidFill>
              </a:rPr>
              <a:t> </a:t>
            </a:r>
            <a:r>
              <a:rPr lang="zh-TW" altLang="en-US" sz="2400" dirty="0">
                <a:solidFill>
                  <a:srgbClr val="333333"/>
                </a:solidFill>
              </a:rPr>
              <a:t>沟通</a:t>
            </a:r>
            <a:r>
              <a:rPr lang="zh-TW" altLang="en-US" sz="2400">
                <a:solidFill>
                  <a:srgbClr val="333333"/>
                </a:solidFill>
              </a:rPr>
              <a:t>困难，</a:t>
            </a:r>
            <a:r>
              <a:rPr lang="en-US" altLang="zh-TW" sz="2400">
                <a:solidFill>
                  <a:srgbClr val="333333"/>
                </a:solidFill>
              </a:rPr>
              <a:t> </a:t>
            </a:r>
            <a:r>
              <a:rPr lang="zh-TW" altLang="en-US" sz="2400" dirty="0">
                <a:solidFill>
                  <a:srgbClr val="333333"/>
                </a:solidFill>
              </a:rPr>
              <a:t>专注困难</a:t>
            </a:r>
            <a:endParaRPr lang="en-US" altLang="zh-TW" sz="2400" dirty="0">
              <a:solidFill>
                <a:srgbClr val="333333"/>
              </a:solidFill>
            </a:endParaRPr>
          </a:p>
          <a:p>
            <a:pPr>
              <a:defRPr/>
            </a:pPr>
            <a:r>
              <a:rPr lang="zh-TW" altLang="en-US" sz="2400" dirty="0">
                <a:solidFill>
                  <a:srgbClr val="333333"/>
                </a:solidFill>
              </a:rPr>
              <a:t>例子</a:t>
            </a:r>
            <a:r>
              <a:rPr lang="en-US" altLang="zh-TW" sz="2400" dirty="0">
                <a:solidFill>
                  <a:srgbClr val="333333"/>
                </a:solidFill>
              </a:rPr>
              <a:t>:</a:t>
            </a:r>
          </a:p>
          <a:p>
            <a:pPr>
              <a:defRPr/>
            </a:pPr>
            <a:r>
              <a:rPr lang="en-US" altLang="zh-TW" sz="2400" i="1" dirty="0">
                <a:solidFill>
                  <a:srgbClr val="333333"/>
                </a:solidFill>
              </a:rPr>
              <a:t>“</a:t>
            </a:r>
            <a:r>
              <a:rPr lang="zh-TW" altLang="en-US" sz="2400" i="1" dirty="0">
                <a:solidFill>
                  <a:srgbClr val="333333"/>
                </a:solidFill>
              </a:rPr>
              <a:t>很多人都曾经历心情低落的时候，变得力不从心并退缩。我也有类似的</a:t>
            </a:r>
            <a:r>
              <a:rPr lang="zh-TW" altLang="en-US" sz="2400" i="1">
                <a:solidFill>
                  <a:srgbClr val="333333"/>
                </a:solidFill>
              </a:rPr>
              <a:t>经历，</a:t>
            </a:r>
            <a:r>
              <a:rPr lang="en-US" altLang="zh-TW" sz="2400" i="1">
                <a:solidFill>
                  <a:srgbClr val="333333"/>
                </a:solidFill>
              </a:rPr>
              <a:t> </a:t>
            </a:r>
            <a:r>
              <a:rPr lang="zh-TW" altLang="en-US" sz="2400" i="1" dirty="0">
                <a:solidFill>
                  <a:srgbClr val="333333"/>
                </a:solidFill>
              </a:rPr>
              <a:t>但</a:t>
            </a:r>
            <a:r>
              <a:rPr lang="zh-CN" altLang="en-US" sz="2400" i="1" dirty="0">
                <a:solidFill>
                  <a:srgbClr val="333333"/>
                </a:solidFill>
              </a:rPr>
              <a:t>这种低落</a:t>
            </a:r>
            <a:r>
              <a:rPr lang="zh-TW" altLang="en-US" sz="2400" i="1" dirty="0">
                <a:solidFill>
                  <a:srgbClr val="333333"/>
                </a:solidFill>
              </a:rPr>
              <a:t>可以持续几星</a:t>
            </a:r>
            <a:r>
              <a:rPr lang="zh-TW" altLang="en-US" sz="2400" i="1">
                <a:solidFill>
                  <a:srgbClr val="333333"/>
                </a:solidFill>
              </a:rPr>
              <a:t>期 ，</a:t>
            </a:r>
            <a:r>
              <a:rPr lang="en-US" altLang="zh-TW" sz="2400" i="1">
                <a:solidFill>
                  <a:srgbClr val="333333"/>
                </a:solidFill>
              </a:rPr>
              <a:t> </a:t>
            </a:r>
            <a:r>
              <a:rPr lang="zh-TW" altLang="en-US" sz="2400" i="1" dirty="0">
                <a:solidFill>
                  <a:srgbClr val="333333"/>
                </a:solidFill>
              </a:rPr>
              <a:t>而且没有任何事能令我高兴起来。我不单感到</a:t>
            </a:r>
            <a:r>
              <a:rPr lang="zh-TW" altLang="en-US" sz="2400" i="1">
                <a:solidFill>
                  <a:srgbClr val="333333"/>
                </a:solidFill>
              </a:rPr>
              <a:t>悲伤，</a:t>
            </a:r>
            <a:r>
              <a:rPr lang="zh-HK" altLang="en-US" sz="2400" i="1">
                <a:solidFill>
                  <a:srgbClr val="333333"/>
                </a:solidFill>
              </a:rPr>
              <a:t>甚</a:t>
            </a:r>
            <a:r>
              <a:rPr lang="zh-HK" altLang="en-US" sz="2400" i="1" dirty="0">
                <a:solidFill>
                  <a:srgbClr val="333333"/>
                </a:solidFill>
              </a:rPr>
              <a:t>至</a:t>
            </a:r>
            <a:r>
              <a:rPr lang="zh-TW" altLang="en-US" sz="2400" i="1" dirty="0">
                <a:solidFill>
                  <a:srgbClr val="333333"/>
                </a:solidFill>
              </a:rPr>
              <a:t>觉得绝望和无价值。在那刻会觉得 这情况会一直持</a:t>
            </a:r>
            <a:r>
              <a:rPr lang="zh-TW" altLang="en-US" sz="2400" i="1">
                <a:solidFill>
                  <a:srgbClr val="333333"/>
                </a:solidFill>
              </a:rPr>
              <a:t>续 ，</a:t>
            </a:r>
            <a:r>
              <a:rPr lang="en-US" altLang="zh-TW" sz="2400" i="1">
                <a:solidFill>
                  <a:srgbClr val="333333"/>
                </a:solidFill>
              </a:rPr>
              <a:t> </a:t>
            </a:r>
            <a:r>
              <a:rPr lang="zh-TW" altLang="en-US" sz="2400" i="1" dirty="0">
                <a:solidFill>
                  <a:srgbClr val="333333"/>
                </a:solidFill>
              </a:rPr>
              <a:t>挥之不去。 不过在某</a:t>
            </a:r>
            <a:r>
              <a:rPr lang="zh-TW" altLang="en-US" sz="2400" i="1">
                <a:solidFill>
                  <a:srgbClr val="333333"/>
                </a:solidFill>
              </a:rPr>
              <a:t>时刻，</a:t>
            </a:r>
            <a:r>
              <a:rPr lang="en-US" altLang="zh-TW" sz="2400" i="1">
                <a:solidFill>
                  <a:srgbClr val="333333"/>
                </a:solidFill>
              </a:rPr>
              <a:t> </a:t>
            </a:r>
            <a:r>
              <a:rPr lang="zh-TW" altLang="en-US" sz="2400" i="1" dirty="0">
                <a:solidFill>
                  <a:srgbClr val="333333"/>
                </a:solidFill>
              </a:rPr>
              <a:t>便会见到契机</a:t>
            </a:r>
            <a:r>
              <a:rPr lang="en-US" altLang="zh-TW" sz="2400" i="1" dirty="0">
                <a:solidFill>
                  <a:srgbClr val="333333"/>
                </a:solidFill>
              </a:rPr>
              <a:t>…. ”</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59</a:t>
            </a:fld>
            <a:endParaRPr lang="de-DE" altLang="zh-HK">
              <a:latin typeface="SimHei"/>
            </a:endParaRPr>
          </a:p>
        </p:txBody>
      </p:sp>
    </p:spTree>
    <p:extLst>
      <p:ext uri="{BB962C8B-B14F-4D97-AF65-F5344CB8AC3E}">
        <p14:creationId xmlns:p14="http://schemas.microsoft.com/office/powerpoint/2010/main" val="8271823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我应如何告诉他人有关我的病</a:t>
            </a:r>
            <a:r>
              <a:rPr lang="en-US" altLang="zh-CN" sz="3600"/>
              <a:t>?</a:t>
            </a:r>
            <a:endParaRPr lang="de-DE" altLang="zh-CN" sz="3600"/>
          </a:p>
        </p:txBody>
      </p:sp>
      <p:sp>
        <p:nvSpPr>
          <p:cNvPr id="97283" name="Inhaltsplatzhalter 2"/>
          <p:cNvSpPr>
            <a:spLocks noGrp="1"/>
          </p:cNvSpPr>
          <p:nvPr>
            <p:ph idx="1"/>
          </p:nvPr>
        </p:nvSpPr>
        <p:spPr/>
        <p:txBody>
          <a:bodyPr>
            <a:noAutofit/>
          </a:bodyPr>
          <a:lstStyle/>
          <a:p>
            <a:r>
              <a:rPr lang="zh-TW" altLang="en-US" sz="2400" dirty="0">
                <a:solidFill>
                  <a:srgbClr val="333333"/>
                </a:solidFill>
              </a:rPr>
              <a:t>认识更多有关</a:t>
            </a:r>
            <a:r>
              <a:rPr lang="zh-CN" altLang="en-US" sz="2400" dirty="0">
                <a:solidFill>
                  <a:srgbClr val="333333"/>
                </a:solidFill>
              </a:rPr>
              <a:t>精神病</a:t>
            </a:r>
            <a:r>
              <a:rPr lang="zh-TW" altLang="en-US" sz="2400" dirty="0">
                <a:solidFill>
                  <a:srgbClr val="333333"/>
                </a:solidFill>
              </a:rPr>
              <a:t>的知识。最有效纠正其他人的错误观念就是告诉他们实据。</a:t>
            </a:r>
            <a:endParaRPr lang="en-US" altLang="zh-TW"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60</a:t>
            </a:fld>
            <a:endParaRPr lang="de-DE" altLang="zh-HK">
              <a:latin typeface="SimHe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转移到日常生活</a:t>
            </a:r>
            <a:endParaRPr lang="zh-TW" altLang="en-US" sz="3600" dirty="0">
              <a:solidFill>
                <a:srgbClr val="004992"/>
              </a:solidFill>
              <a:cs typeface="+mn-cs"/>
            </a:endParaRPr>
          </a:p>
        </p:txBody>
      </p:sp>
      <p:sp>
        <p:nvSpPr>
          <p:cNvPr id="99331" name="Inhaltsplatzhalter 2"/>
          <p:cNvSpPr>
            <a:spLocks noGrp="1"/>
          </p:cNvSpPr>
          <p:nvPr>
            <p:ph idx="1"/>
          </p:nvPr>
        </p:nvSpPr>
        <p:spPr/>
        <p:txBody>
          <a:bodyPr>
            <a:noAutofit/>
          </a:bodyPr>
          <a:lstStyle/>
          <a:p>
            <a:r>
              <a:rPr lang="zh-HK" altLang="de-DE" sz="2400" b="1" dirty="0">
                <a:solidFill>
                  <a:srgbClr val="333333"/>
                </a:solidFill>
              </a:rPr>
              <a:t>学习目标</a:t>
            </a:r>
            <a:r>
              <a:rPr lang="de-DE" altLang="zh-CN" sz="2400" b="1" dirty="0">
                <a:solidFill>
                  <a:srgbClr val="333333"/>
                </a:solidFill>
              </a:rPr>
              <a:t>:</a:t>
            </a:r>
          </a:p>
          <a:p>
            <a:r>
              <a:rPr lang="zh-TW" altLang="en-US" sz="2400" dirty="0">
                <a:solidFill>
                  <a:srgbClr val="333333"/>
                </a:solidFill>
              </a:rPr>
              <a:t>为了防止</a:t>
            </a:r>
            <a:r>
              <a:rPr lang="zh-CN" altLang="en-US" sz="2400" dirty="0">
                <a:solidFill>
                  <a:srgbClr val="333333"/>
                </a:solidFill>
              </a:rPr>
              <a:t>偏见</a:t>
            </a:r>
            <a:r>
              <a:rPr lang="zh-TW" altLang="en-US" sz="2400" dirty="0">
                <a:solidFill>
                  <a:srgbClr val="333333"/>
                </a:solidFill>
              </a:rPr>
              <a:t>和污名，</a:t>
            </a:r>
            <a:r>
              <a:rPr lang="en-US" altLang="zh-TW" sz="2400" dirty="0">
                <a:solidFill>
                  <a:srgbClr val="333333"/>
                </a:solidFill>
              </a:rPr>
              <a:t> </a:t>
            </a:r>
            <a:r>
              <a:rPr lang="zh-TW" altLang="en-US" sz="2400" dirty="0">
                <a:solidFill>
                  <a:srgbClr val="333333"/>
                </a:solidFill>
              </a:rPr>
              <a:t>恰当地跟他人描述你的病是很重要的</a:t>
            </a:r>
            <a:r>
              <a:rPr lang="zh-HK" altLang="de-DE" sz="2400" dirty="0">
                <a:solidFill>
                  <a:srgbClr val="333333"/>
                </a:solidFill>
              </a:rPr>
              <a:t>。</a:t>
            </a:r>
            <a:endParaRPr lang="en-US" altLang="zh-TW" sz="2400" dirty="0">
              <a:solidFill>
                <a:srgbClr val="333333"/>
              </a:solidFill>
            </a:endParaRPr>
          </a:p>
          <a:p>
            <a:pPr marL="342900" lvl="1" indent="-342900">
              <a:spcBef>
                <a:spcPts val="1999"/>
              </a:spcBef>
              <a:spcAft>
                <a:spcPts val="0"/>
              </a:spcAft>
              <a:buClr>
                <a:srgbClr val="333333"/>
              </a:buClr>
              <a:buFont typeface="WingDings"/>
              <a:buChar char=""/>
            </a:pPr>
            <a:r>
              <a:rPr lang="zh-TW" altLang="en-US" sz="2400" dirty="0">
                <a:solidFill>
                  <a:srgbClr val="333333"/>
                </a:solidFill>
              </a:rPr>
              <a:t>精神病是很</a:t>
            </a:r>
            <a:r>
              <a:rPr lang="zh-CN" altLang="en-US" sz="2400" dirty="0">
                <a:solidFill>
                  <a:srgbClr val="333333"/>
                </a:solidFill>
              </a:rPr>
              <a:t>常见</a:t>
            </a:r>
            <a:r>
              <a:rPr lang="zh-TW" altLang="en-US" sz="2400" dirty="0">
                <a:solidFill>
                  <a:srgbClr val="333333"/>
                </a:solidFill>
              </a:rPr>
              <a:t>的</a:t>
            </a:r>
            <a:r>
              <a:rPr lang="zh-CN" altLang="en-US" sz="2400" dirty="0">
                <a:solidFill>
                  <a:srgbClr val="333333"/>
                </a:solidFill>
              </a:rPr>
              <a:t>。</a:t>
            </a:r>
            <a:endParaRPr lang="en-US" altLang="zh-TW" sz="2400" dirty="0">
              <a:solidFill>
                <a:srgbClr val="333333"/>
              </a:solidFill>
            </a:endParaRPr>
          </a:p>
          <a:p>
            <a:pPr marL="342900" lvl="1" indent="-342900">
              <a:spcBef>
                <a:spcPts val="1999"/>
              </a:spcBef>
              <a:spcAft>
                <a:spcPts val="0"/>
              </a:spcAft>
              <a:buClr>
                <a:srgbClr val="333333"/>
              </a:buClr>
              <a:buFont typeface="WingDings"/>
              <a:buChar char=""/>
            </a:pPr>
            <a:r>
              <a:rPr lang="zh-TW" altLang="en-US" sz="2400" dirty="0">
                <a:solidFill>
                  <a:srgbClr val="333333"/>
                </a:solidFill>
              </a:rPr>
              <a:t>如果觉得透露你的病</a:t>
            </a:r>
            <a:r>
              <a:rPr lang="zh-CN" altLang="en-US" sz="2400" dirty="0">
                <a:solidFill>
                  <a:srgbClr val="333333"/>
                </a:solidFill>
              </a:rPr>
              <a:t>情</a:t>
            </a:r>
            <a:r>
              <a:rPr lang="zh-TW" altLang="en-US" sz="2400" dirty="0">
                <a:solidFill>
                  <a:srgbClr val="333333"/>
                </a:solidFill>
              </a:rPr>
              <a:t>会令你不安， 便毋须这样做</a:t>
            </a:r>
            <a:r>
              <a:rPr lang="zh-CN" altLang="en-US" sz="2400" dirty="0">
                <a:solidFill>
                  <a:srgbClr val="333333"/>
                </a:solidFill>
              </a:rPr>
              <a:t>。</a:t>
            </a:r>
            <a:endParaRPr lang="en-US" altLang="zh-TW" sz="2400" dirty="0">
              <a:solidFill>
                <a:srgbClr val="333333"/>
              </a:solidFill>
            </a:endParaRPr>
          </a:p>
          <a:p>
            <a:pPr marL="342900" lvl="1" indent="-342900">
              <a:spcBef>
                <a:spcPts val="1999"/>
              </a:spcBef>
              <a:spcAft>
                <a:spcPts val="0"/>
              </a:spcAft>
              <a:buClr>
                <a:srgbClr val="333333"/>
              </a:buClr>
              <a:buFont typeface="WingDings"/>
              <a:buChar char=""/>
            </a:pPr>
            <a:r>
              <a:rPr lang="zh-TW" altLang="en-US" sz="2400" dirty="0">
                <a:solidFill>
                  <a:srgbClr val="333333"/>
                </a:solidFill>
              </a:rPr>
              <a:t>把你的病情告诉可以信任的人是很重要和有用的，</a:t>
            </a:r>
            <a:r>
              <a:rPr lang="en-US" altLang="zh-TW" sz="2400" dirty="0">
                <a:solidFill>
                  <a:srgbClr val="333333"/>
                </a:solidFill>
              </a:rPr>
              <a:t> </a:t>
            </a:r>
            <a:r>
              <a:rPr lang="zh-TW" altLang="en-US" sz="2400" dirty="0">
                <a:solidFill>
                  <a:srgbClr val="333333"/>
                </a:solidFill>
              </a:rPr>
              <a:t>这能得到他们的支持和帮助你预防复发。</a:t>
            </a:r>
          </a:p>
          <a:p>
            <a:pPr marL="342900" lvl="1" indent="-342900">
              <a:spcBef>
                <a:spcPts val="1999"/>
              </a:spcBef>
              <a:spcAft>
                <a:spcPts val="0"/>
              </a:spcAft>
              <a:buClr>
                <a:srgbClr val="333333"/>
              </a:buClr>
              <a:buFont typeface="WingDings"/>
              <a:buChar char=""/>
            </a:pPr>
            <a:r>
              <a:rPr lang="zh-TW" altLang="en-US" sz="2400" dirty="0">
                <a:solidFill>
                  <a:srgbClr val="333333"/>
                </a:solidFill>
              </a:rPr>
              <a:t>有时，</a:t>
            </a:r>
            <a:r>
              <a:rPr lang="en-US" altLang="zh-TW" sz="2400" dirty="0">
                <a:solidFill>
                  <a:srgbClr val="333333"/>
                </a:solidFill>
              </a:rPr>
              <a:t> </a:t>
            </a:r>
            <a:r>
              <a:rPr lang="zh-TW" altLang="en-US" sz="2400" dirty="0">
                <a:solidFill>
                  <a:srgbClr val="333333"/>
                </a:solidFill>
              </a:rPr>
              <a:t>其他人或会对</a:t>
            </a:r>
            <a:r>
              <a:rPr lang="zh-CN" altLang="en-US" sz="2400" dirty="0">
                <a:solidFill>
                  <a:srgbClr val="333333"/>
                </a:solidFill>
              </a:rPr>
              <a:t>这种疾病存在</a:t>
            </a:r>
            <a:r>
              <a:rPr lang="zh-TW" altLang="en-US" sz="2400" dirty="0">
                <a:solidFill>
                  <a:srgbClr val="333333"/>
                </a:solidFill>
              </a:rPr>
              <a:t>不正确的观念。跟他们解释你 </a:t>
            </a:r>
            <a:r>
              <a:rPr lang="en-US" altLang="zh-TW" sz="2400" dirty="0">
                <a:solidFill>
                  <a:srgbClr val="333333"/>
                </a:solidFill>
              </a:rPr>
              <a:t>(</a:t>
            </a:r>
            <a:r>
              <a:rPr lang="zh-CN" altLang="en-US" sz="2400" dirty="0">
                <a:solidFill>
                  <a:srgbClr val="333333"/>
                </a:solidFill>
              </a:rPr>
              <a:t>精神病</a:t>
            </a:r>
            <a:r>
              <a:rPr lang="en-US" altLang="zh-TW" sz="2400" dirty="0">
                <a:solidFill>
                  <a:srgbClr val="333333"/>
                </a:solidFill>
              </a:rPr>
              <a:t>)</a:t>
            </a:r>
            <a:r>
              <a:rPr lang="zh-TW" altLang="en-US" sz="2400" dirty="0">
                <a:solidFill>
                  <a:srgbClr val="333333"/>
                </a:solidFill>
              </a:rPr>
              <a:t> 的症状比告知他们那可能被误解的诊断</a:t>
            </a:r>
            <a:r>
              <a:rPr lang="zh-CN" altLang="en-US" sz="2400" dirty="0">
                <a:solidFill>
                  <a:srgbClr val="333333"/>
                </a:solidFill>
              </a:rPr>
              <a:t>名称</a:t>
            </a:r>
            <a:r>
              <a:rPr lang="zh-TW" altLang="en-US" sz="2400" dirty="0">
                <a:solidFill>
                  <a:srgbClr val="333333"/>
                </a:solidFill>
              </a:rPr>
              <a:t>更佳</a:t>
            </a:r>
            <a:r>
              <a:rPr lang="zh-CN" altLang="en-US" sz="2400" dirty="0">
                <a:solidFill>
                  <a:srgbClr val="333333"/>
                </a:solidFill>
              </a:rPr>
              <a:t>。</a:t>
            </a: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61</a:t>
            </a:fld>
            <a:endParaRPr lang="de-DE" altLang="zh-HK">
              <a:latin typeface="SimHe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这关思觉失调什么事</a:t>
            </a:r>
            <a:r>
              <a:rPr lang="en-US" altLang="zh-CN" sz="3600" dirty="0">
                <a:solidFill>
                  <a:srgbClr val="004992"/>
                </a:solidFill>
                <a:cs typeface="+mn-cs"/>
              </a:rPr>
              <a:t>?</a:t>
            </a:r>
            <a:endParaRPr lang="en-US" altLang="zh-TW" sz="3600" dirty="0">
              <a:solidFill>
                <a:srgbClr val="004992"/>
              </a:solidFill>
              <a:cs typeface="+mn-cs"/>
            </a:endParaRPr>
          </a:p>
        </p:txBody>
      </p:sp>
      <p:sp>
        <p:nvSpPr>
          <p:cNvPr id="100354" name="Inhaltsplatzhalter 2"/>
          <p:cNvSpPr>
            <a:spLocks noGrp="1"/>
          </p:cNvSpPr>
          <p:nvPr>
            <p:ph idx="1"/>
          </p:nvPr>
        </p:nvSpPr>
        <p:spPr/>
        <p:txBody>
          <a:bodyPr>
            <a:noAutofit/>
          </a:bodyPr>
          <a:lstStyle/>
          <a:p>
            <a:r>
              <a:rPr lang="zh-TW" altLang="en-US" sz="2400" dirty="0">
                <a:solidFill>
                  <a:srgbClr val="333333"/>
                </a:solidFill>
              </a:rPr>
              <a:t>很多</a:t>
            </a:r>
            <a:r>
              <a:rPr lang="zh-CN" altLang="en-US" sz="2400" dirty="0">
                <a:solidFill>
                  <a:srgbClr val="333333"/>
                </a:solidFill>
              </a:rPr>
              <a:t>精神病患者</a:t>
            </a:r>
            <a:r>
              <a:rPr lang="zh-TW" altLang="en-US" sz="2400" dirty="0">
                <a:solidFill>
                  <a:srgbClr val="333333"/>
                </a:solidFill>
              </a:rPr>
              <a:t> </a:t>
            </a:r>
            <a:r>
              <a:rPr lang="en-US" altLang="zh-TW" sz="2400" dirty="0">
                <a:solidFill>
                  <a:srgbClr val="004992"/>
                </a:solidFill>
              </a:rPr>
              <a:t>(</a:t>
            </a:r>
            <a:r>
              <a:rPr lang="zh-TW" altLang="en-US" sz="2400" dirty="0">
                <a:solidFill>
                  <a:srgbClr val="004992"/>
                </a:solidFill>
              </a:rPr>
              <a:t>但不是全部</a:t>
            </a:r>
            <a:r>
              <a:rPr lang="zh-CN" altLang="en-US" sz="2400" dirty="0">
                <a:solidFill>
                  <a:srgbClr val="004992"/>
                </a:solidFill>
              </a:rPr>
              <a:t>！</a:t>
            </a:r>
            <a:r>
              <a:rPr lang="en-US" altLang="zh-CN" sz="2400" dirty="0">
                <a:solidFill>
                  <a:srgbClr val="004992"/>
                </a:solidFill>
              </a:rPr>
              <a:t>)</a:t>
            </a:r>
            <a:r>
              <a:rPr lang="zh-TW" altLang="en-US" sz="2400" dirty="0">
                <a:solidFill>
                  <a:srgbClr val="333333"/>
                </a:solidFill>
              </a:rPr>
              <a:t>都处身偏见的困</a:t>
            </a:r>
            <a:r>
              <a:rPr lang="zh-TW" altLang="en-US" sz="2400">
                <a:solidFill>
                  <a:srgbClr val="333333"/>
                </a:solidFill>
              </a:rPr>
              <a:t>境中， </a:t>
            </a:r>
            <a:r>
              <a:rPr lang="zh-TW" altLang="en-US" sz="2400" dirty="0">
                <a:solidFill>
                  <a:srgbClr val="333333"/>
                </a:solidFill>
              </a:rPr>
              <a:t>为了防止</a:t>
            </a:r>
            <a:r>
              <a:rPr lang="zh-TW" altLang="en-US" sz="2400">
                <a:solidFill>
                  <a:srgbClr val="333333"/>
                </a:solidFill>
              </a:rPr>
              <a:t>偏见，</a:t>
            </a:r>
            <a:r>
              <a:rPr lang="en-US" altLang="zh-TW" sz="2400">
                <a:solidFill>
                  <a:srgbClr val="333333"/>
                </a:solidFill>
              </a:rPr>
              <a:t> </a:t>
            </a:r>
            <a:r>
              <a:rPr lang="zh-TW" altLang="en-US" sz="2400" dirty="0">
                <a:solidFill>
                  <a:srgbClr val="333333"/>
                </a:solidFill>
              </a:rPr>
              <a:t>跟其他人解释症状是很有效的方法</a:t>
            </a:r>
            <a:r>
              <a:rPr lang="zh-CN" altLang="en-US" sz="2400" dirty="0">
                <a:solidFill>
                  <a:srgbClr val="333333"/>
                </a:solidFill>
              </a:rPr>
              <a:t>。</a:t>
            </a:r>
            <a:endParaRPr lang="zh-TW" altLang="en-US" sz="2400" dirty="0">
              <a:solidFill>
                <a:srgbClr val="333333"/>
              </a:solidFill>
            </a:endParaRPr>
          </a:p>
          <a:p>
            <a:r>
              <a:rPr lang="zh-TW" altLang="en-US" sz="2400" dirty="0">
                <a:solidFill>
                  <a:srgbClr val="004992"/>
                </a:solidFill>
              </a:rPr>
              <a:t>例子</a:t>
            </a:r>
            <a:r>
              <a:rPr lang="en-US" altLang="zh-TW" sz="2400" dirty="0">
                <a:solidFill>
                  <a:srgbClr val="004992"/>
                </a:solidFill>
              </a:rPr>
              <a:t>:</a:t>
            </a:r>
            <a:r>
              <a:rPr lang="zh-TW" altLang="en-US" sz="2400" dirty="0">
                <a:solidFill>
                  <a:srgbClr val="004992"/>
                </a:solidFill>
              </a:rPr>
              <a:t> </a:t>
            </a:r>
            <a:r>
              <a:rPr lang="zh-TW" altLang="en-US" sz="2400" dirty="0">
                <a:solidFill>
                  <a:srgbClr val="333333"/>
                </a:solidFill>
              </a:rPr>
              <a:t>志明因</a:t>
            </a:r>
            <a:r>
              <a:rPr lang="zh-CN" altLang="en-US" sz="2400" dirty="0">
                <a:solidFill>
                  <a:srgbClr val="333333"/>
                </a:solidFill>
              </a:rPr>
              <a:t>精神病</a:t>
            </a:r>
            <a:r>
              <a:rPr lang="zh-TW" altLang="en-US" sz="2400">
                <a:solidFill>
                  <a:srgbClr val="333333"/>
                </a:solidFill>
              </a:rPr>
              <a:t>复发，</a:t>
            </a:r>
            <a:r>
              <a:rPr lang="en-US" altLang="zh-TW" sz="2400">
                <a:solidFill>
                  <a:srgbClr val="333333"/>
                </a:solidFill>
              </a:rPr>
              <a:t> </a:t>
            </a:r>
            <a:r>
              <a:rPr lang="zh-TW" altLang="en-US" sz="2400" dirty="0">
                <a:solidFill>
                  <a:srgbClr val="333333"/>
                </a:solidFill>
              </a:rPr>
              <a:t>近几星期都在医院中渡过。一直</a:t>
            </a:r>
            <a:r>
              <a:rPr lang="zh-TW" altLang="en-US" sz="2400">
                <a:solidFill>
                  <a:srgbClr val="333333"/>
                </a:solidFill>
              </a:rPr>
              <a:t>以来，</a:t>
            </a:r>
            <a:r>
              <a:rPr lang="en-US" altLang="zh-TW" sz="2400">
                <a:solidFill>
                  <a:srgbClr val="333333"/>
                </a:solidFill>
              </a:rPr>
              <a:t> </a:t>
            </a:r>
            <a:r>
              <a:rPr lang="zh-TW" altLang="en-US" sz="2400" dirty="0">
                <a:solidFill>
                  <a:srgbClr val="333333"/>
                </a:solidFill>
              </a:rPr>
              <a:t>他几乎没有告诉任何人有关自己的</a:t>
            </a:r>
            <a:r>
              <a:rPr lang="zh-TW" altLang="en-US" sz="2400">
                <a:solidFill>
                  <a:srgbClr val="333333"/>
                </a:solidFill>
              </a:rPr>
              <a:t>病患，</a:t>
            </a:r>
            <a:r>
              <a:rPr lang="en-US" altLang="zh-TW" sz="2400">
                <a:solidFill>
                  <a:srgbClr val="333333"/>
                </a:solidFill>
              </a:rPr>
              <a:t> </a:t>
            </a:r>
            <a:r>
              <a:rPr lang="zh-TW" altLang="en-US" sz="2400" dirty="0">
                <a:solidFill>
                  <a:srgbClr val="333333"/>
                </a:solidFill>
              </a:rPr>
              <a:t>所以他避开其他人并越来越孤独。</a:t>
            </a:r>
          </a:p>
          <a:p>
            <a:r>
              <a:rPr lang="zh-TW" altLang="en-US" sz="2400" dirty="0">
                <a:solidFill>
                  <a:srgbClr val="004992"/>
                </a:solidFill>
              </a:rPr>
              <a:t>背景</a:t>
            </a:r>
            <a:r>
              <a:rPr lang="en-US" altLang="zh-TW" sz="2400" dirty="0">
                <a:solidFill>
                  <a:srgbClr val="004992"/>
                </a:solidFill>
              </a:rPr>
              <a:t>: </a:t>
            </a:r>
            <a:r>
              <a:rPr lang="zh-TW" altLang="en-US" sz="2400">
                <a:solidFill>
                  <a:srgbClr val="333333"/>
                </a:solidFill>
              </a:rPr>
              <a:t>以往，</a:t>
            </a:r>
            <a:r>
              <a:rPr lang="en-US" altLang="zh-TW" sz="2400">
                <a:solidFill>
                  <a:srgbClr val="333333"/>
                </a:solidFill>
              </a:rPr>
              <a:t> </a:t>
            </a:r>
            <a:r>
              <a:rPr lang="zh-TW" altLang="en-US" sz="2400" dirty="0">
                <a:solidFill>
                  <a:srgbClr val="333333"/>
                </a:solidFill>
              </a:rPr>
              <a:t>志明透露自己患有</a:t>
            </a:r>
            <a:r>
              <a:rPr lang="zh-CN" altLang="en-US" sz="2400" dirty="0">
                <a:solidFill>
                  <a:srgbClr val="333333"/>
                </a:solidFill>
              </a:rPr>
              <a:t>精神病</a:t>
            </a:r>
            <a:r>
              <a:rPr lang="zh-TW" altLang="en-US" sz="2400" dirty="0">
                <a:solidFill>
                  <a:srgbClr val="333333"/>
                </a:solidFill>
              </a:rPr>
              <a:t>曾有不</a:t>
            </a:r>
            <a:r>
              <a:rPr lang="zh-CN" altLang="en-US" sz="2400" dirty="0">
                <a:solidFill>
                  <a:srgbClr val="333333"/>
                </a:solidFill>
              </a:rPr>
              <a:t>愉</a:t>
            </a:r>
            <a:r>
              <a:rPr lang="zh-TW" altLang="en-US" sz="2400" dirty="0">
                <a:solidFill>
                  <a:srgbClr val="333333"/>
                </a:solidFill>
              </a:rPr>
              <a:t>快的经历。当他告诉前上司有关他的病</a:t>
            </a:r>
            <a:r>
              <a:rPr lang="zh-TW" altLang="en-US" sz="2400">
                <a:solidFill>
                  <a:srgbClr val="333333"/>
                </a:solidFill>
              </a:rPr>
              <a:t>患后，</a:t>
            </a:r>
            <a:r>
              <a:rPr lang="en-US" altLang="zh-TW" sz="2400">
                <a:solidFill>
                  <a:srgbClr val="333333"/>
                </a:solidFill>
              </a:rPr>
              <a:t> </a:t>
            </a:r>
            <a:r>
              <a:rPr lang="zh-TW" altLang="en-US" sz="2400" dirty="0">
                <a:solidFill>
                  <a:srgbClr val="333333"/>
                </a:solidFill>
              </a:rPr>
              <a:t>不久便被调职。所以他很害怕朋友会觉得自己是个疯子而离弃他。</a:t>
            </a:r>
            <a:endParaRPr lang="en-US" altLang="zh-TW" sz="2400" dirty="0">
              <a:solidFill>
                <a:srgbClr val="333333"/>
              </a:solidFill>
            </a:endParaRPr>
          </a:p>
          <a:p>
            <a:r>
              <a:rPr lang="zh-TW" altLang="en-US" sz="2400" dirty="0">
                <a:solidFill>
                  <a:srgbClr val="004992"/>
                </a:solidFill>
              </a:rPr>
              <a:t>不过</a:t>
            </a:r>
            <a:r>
              <a:rPr lang="en-US" altLang="zh-TW" sz="2400" dirty="0">
                <a:solidFill>
                  <a:srgbClr val="004992"/>
                </a:solidFill>
              </a:rPr>
              <a:t>: </a:t>
            </a:r>
            <a:r>
              <a:rPr lang="zh-TW" altLang="en-US" sz="2400" dirty="0">
                <a:solidFill>
                  <a:srgbClr val="333333"/>
                </a:solidFill>
              </a:rPr>
              <a:t>在这次住院</a:t>
            </a:r>
            <a:r>
              <a:rPr lang="zh-TW" altLang="en-US" sz="2400">
                <a:solidFill>
                  <a:srgbClr val="333333"/>
                </a:solidFill>
              </a:rPr>
              <a:t>期间，</a:t>
            </a:r>
            <a:r>
              <a:rPr lang="en-US" altLang="zh-TW" sz="2400">
                <a:solidFill>
                  <a:srgbClr val="333333"/>
                </a:solidFill>
              </a:rPr>
              <a:t> </a:t>
            </a:r>
            <a:r>
              <a:rPr lang="zh-TW" altLang="en-US" sz="2400" dirty="0">
                <a:solidFill>
                  <a:srgbClr val="333333"/>
                </a:solidFill>
              </a:rPr>
              <a:t>志明参与了元认知</a:t>
            </a:r>
            <a:r>
              <a:rPr lang="zh-TW" altLang="en-US" sz="2400">
                <a:solidFill>
                  <a:srgbClr val="333333"/>
                </a:solidFill>
              </a:rPr>
              <a:t>训练，</a:t>
            </a:r>
            <a:r>
              <a:rPr lang="en-US" altLang="zh-TW" sz="2400">
                <a:solidFill>
                  <a:srgbClr val="333333"/>
                </a:solidFill>
              </a:rPr>
              <a:t> </a:t>
            </a:r>
            <a:r>
              <a:rPr lang="zh-TW" altLang="en-US" sz="2400" dirty="0">
                <a:solidFill>
                  <a:srgbClr val="333333"/>
                </a:solidFill>
              </a:rPr>
              <a:t>及其他治疗</a:t>
            </a:r>
            <a:r>
              <a:rPr lang="zh-TW" altLang="en-US" sz="2400">
                <a:solidFill>
                  <a:srgbClr val="333333"/>
                </a:solidFill>
              </a:rPr>
              <a:t>活动，</a:t>
            </a:r>
            <a:r>
              <a:rPr lang="en-US" altLang="zh-TW" sz="2400">
                <a:solidFill>
                  <a:srgbClr val="333333"/>
                </a:solidFill>
              </a:rPr>
              <a:t> </a:t>
            </a:r>
            <a:r>
              <a:rPr lang="zh-TW" altLang="en-US" sz="2400" dirty="0">
                <a:solidFill>
                  <a:srgbClr val="333333"/>
                </a:solidFill>
              </a:rPr>
              <a:t>使他决 定不再隐瞒他的好友。面对志明对自己症状的解释， 他的朋友也给予了适当的回应。 其中一人更提出自己曾经也觉得被迫害和受威胁。</a:t>
            </a: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3" name="Slide Number Placeholder 2"/>
          <p:cNvSpPr>
            <a:spLocks noGrp="1"/>
          </p:cNvSpPr>
          <p:nvPr>
            <p:ph type="sldNum" sz="quarter" idx="12"/>
          </p:nvPr>
        </p:nvSpPr>
        <p:spPr/>
        <p:txBody>
          <a:bodyPr/>
          <a:lstStyle/>
          <a:p>
            <a:pPr>
              <a:defRPr/>
            </a:pPr>
            <a:fld id="{83997234-179A-41FE-9845-BD63022E66B5}" type="slidenum">
              <a:rPr lang="de-DE" altLang="zh-HK" smtClean="0">
                <a:latin typeface="SimHei"/>
              </a:rPr>
              <a:pPr>
                <a:defRPr/>
              </a:pPr>
              <a:t>62</a:t>
            </a:fld>
            <a:endParaRPr lang="de-DE" altLang="zh-HK">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t>感谢您的参与</a:t>
            </a:r>
            <a:r>
              <a:rPr lang="en-US" altLang="zh-CN" sz="3600" dirty="0"/>
              <a:t>!</a:t>
            </a:r>
            <a:endParaRPr lang="en-US" altLang="ja-JP" sz="3600" dirty="0"/>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ea typeface="+mj-ea"/>
                <a:cs typeface="Verdana"/>
              </a:rPr>
              <a:t>給訓練員</a:t>
            </a:r>
            <a:r>
              <a:rPr lang="en-US" altLang="ko-KR" i="1" dirty="0">
                <a:solidFill>
                  <a:srgbClr val="004992"/>
                </a:solidFill>
                <a:cs typeface="Verdana"/>
              </a:rPr>
              <a:t>:</a:t>
            </a:r>
            <a:endParaRPr lang="nl-NL" i="1" dirty="0">
              <a:solidFill>
                <a:srgbClr val="004992"/>
              </a:solidFill>
              <a:cs typeface="Verdana"/>
            </a:endParaRPr>
          </a:p>
          <a:p>
            <a:pPr marL="114935" marR="333375" lvl="0" defTabSz="914400">
              <a:lnSpc>
                <a:spcPct val="100000"/>
              </a:lnSpc>
              <a:spcBef>
                <a:spcPts val="800"/>
              </a:spcBef>
            </a:pPr>
            <a:r>
              <a:rPr lang="zh-CN" altLang="en-US" dirty="0">
                <a:solidFill>
                  <a:srgbClr val="004992"/>
                </a:solidFill>
                <a:cs typeface="Verdana"/>
              </a:rPr>
              <a:t>请分发工作表。介绍我们的应用程序</a:t>
            </a:r>
            <a:r>
              <a:rPr lang="en-US" altLang="zh-CN" dirty="0">
                <a:solidFill>
                  <a:srgbClr val="004992"/>
                </a:solidFill>
                <a:latin typeface="+mn-lt"/>
                <a:cs typeface="Verdana"/>
              </a:rPr>
              <a:t>COGITO</a:t>
            </a:r>
            <a:r>
              <a:rPr lang="zh-CN" altLang="en-US" dirty="0">
                <a:solidFill>
                  <a:srgbClr val="004992"/>
                </a:solidFill>
                <a:cs typeface="Verdana"/>
              </a:rPr>
              <a:t>（免费下载）。</a:t>
            </a:r>
            <a:endParaRPr lang="en-US" altLang="ko-KR" dirty="0">
              <a:solidFill>
                <a:srgbClr val="004992"/>
              </a:solidFill>
              <a:cs typeface="Verdana"/>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83997234-179A-41FE-9845-BD63022E66B5}" type="slidenum">
              <a:rPr lang="de-DE" altLang="zh-HK" smtClean="0">
                <a:latin typeface="SimHei"/>
              </a:rPr>
              <a:pPr>
                <a:defRPr/>
              </a:pPr>
              <a:t>63</a:t>
            </a:fld>
            <a:endParaRPr lang="de-DE" altLang="zh-HK">
              <a:latin typeface="SimHei"/>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0689899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10 – </a:t>
            </a:r>
            <a:r>
              <a:rPr lang="zh-CN" altLang="en-US">
                <a:latin typeface="SimHei"/>
              </a:rPr>
              <a:t>应对歧视</a:t>
            </a:r>
            <a:r>
              <a:rPr lang="en-US" altLang="zh-CN">
                <a:latin typeface="SimHei"/>
              </a:rPr>
              <a:t>(</a:t>
            </a:r>
            <a:r>
              <a:rPr lang="zh-CN" altLang="en-US">
                <a:latin typeface="SimHei"/>
              </a:rPr>
              <a:t>偏见</a:t>
            </a:r>
            <a:r>
              <a:rPr lang="en-US" altLang="zh-CN">
                <a:latin typeface="SimHei"/>
              </a:rPr>
              <a:t>)</a:t>
            </a:r>
            <a:endParaRPr lang="de-DE">
              <a:latin typeface="SimHei"/>
            </a:endParaRPr>
          </a:p>
        </p:txBody>
      </p:sp>
      <p:sp>
        <p:nvSpPr>
          <p:cNvPr id="4" name="Slide Number Placeholder 3"/>
          <p:cNvSpPr>
            <a:spLocks noGrp="1"/>
          </p:cNvSpPr>
          <p:nvPr>
            <p:ph type="sldNum" sz="quarter" idx="12"/>
          </p:nvPr>
        </p:nvSpPr>
        <p:spPr/>
        <p:txBody>
          <a:bodyPr/>
          <a:lstStyle/>
          <a:p>
            <a:pPr>
              <a:defRPr/>
            </a:pPr>
            <a:fld id="{71969999-C25A-4CC6-852B-F37956FCFF3B}" type="slidenum">
              <a:rPr lang="de-DE" altLang="zh-HK" smtClean="0">
                <a:latin typeface="SimHei"/>
              </a:rPr>
              <a:pPr>
                <a:defRPr/>
              </a:pPr>
              <a:t>64</a:t>
            </a:fld>
            <a:endParaRPr lang="de-DE" altLang="zh-HK">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3394286445"/>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Name </a:t>
                      </a:r>
                      <a:r>
                        <a:rPr kumimoji="0" lang="en-GB" sz="1000" b="0" i="0" u="none" strike="noStrike" cap="none" normalizeH="0" baseline="0" dirty="0" err="1">
                          <a:ln>
                            <a:noFill/>
                          </a:ln>
                          <a:solidFill>
                            <a:srgbClr val="333333"/>
                          </a:solidFill>
                          <a:effectLst/>
                          <a:latin typeface="+mj-lt"/>
                          <a:ea typeface="SimHei"/>
                          <a:cs typeface="Times New Roman" pitchFamily="18" charset="0"/>
                        </a:rPr>
                        <a:t>Fotograf</a:t>
                      </a:r>
                      <a:r>
                        <a:rPr kumimoji="0" lang="en-GB" sz="1000" b="0" i="0" u="none" strike="noStrike" cap="none" normalizeH="0" baseline="0" dirty="0">
                          <a:ln>
                            <a:noFill/>
                          </a:ln>
                          <a:solidFill>
                            <a:srgbClr val="333333"/>
                          </a:solidFill>
                          <a:effectLst/>
                          <a:latin typeface="+mj-lt"/>
                          <a:ea typeface="SimHei"/>
                          <a:cs typeface="Times New Roman" pitchFamily="18" charset="0"/>
                        </a:rPr>
                        <a:t>/</a:t>
                      </a:r>
                      <a:r>
                        <a:rPr kumimoji="0" lang="en-GB" sz="1000" b="0" i="0" u="none" strike="noStrike" cap="none" normalizeH="0" baseline="0">
                          <a:ln>
                            <a:noFill/>
                          </a:ln>
                          <a:solidFill>
                            <a:srgbClr val="333333"/>
                          </a:solidFill>
                          <a:effectLst/>
                          <a:latin typeface="+mj-lt"/>
                          <a:ea typeface="SimHei"/>
                          <a:cs typeface="Times New Roman" pitchFamily="18" charset="0"/>
                        </a:rPr>
                        <a:t>Künstler</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Quelle</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Name des Bildes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Times New Roman" pitchFamily="18" charset="0"/>
                        </a:rPr>
                        <a:t>Description/Kurzbeschreibung</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Verdana" panose="020B0604030504040204" pitchFamily="34" charset="0"/>
                        </a:rPr>
                        <a:t>Vecree.com</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a:solidFill>
                            <a:srgbClr val="333333"/>
                          </a:solidFill>
                          <a:latin typeface="+mj-lt"/>
                          <a:ea typeface="SimHei"/>
                          <a:cs typeface="Verdana" panose="020B0604030504040204" pitchFamily="34" charset="0"/>
                        </a:rPr>
                        <a:t>basketball sketch</a:t>
                      </a:r>
                      <a:endParaRPr lang="nl-NL" sz="1000" b="0" dirty="0">
                        <a:solidFill>
                          <a:srgbClr val="333333"/>
                        </a:solidFill>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a:t>
                      </a:r>
                      <a:endParaRPr kumimoji="0" lang="en-GB" sz="1000" b="0" i="0" u="none" strike="noStrike" cap="none" normalizeH="0" baseline="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rPr>
                        <a:t>basketball/Basketball</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Verdana" panose="020B0604030504040204" pitchFamily="34" charset="0"/>
                        </a:rPr>
                        <a:t>Plings </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j-lt"/>
                          <a:ea typeface="SimHei"/>
                          <a:cs typeface="Verdana" panose="020B0604030504040204" pitchFamily="34" charset="0"/>
                        </a:rPr>
                        <a:t>Hockey</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hockey stick/Hockeyschläger</a:t>
                      </a:r>
                      <a:endParaRPr kumimoji="0" lang="en-GB"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j-lt"/>
                          <a:ea typeface="SimHei"/>
                          <a:cs typeface="Verdana" panose="020B0604030504040204" pitchFamily="34" charset="0"/>
                        </a:rPr>
                        <a:t>Jeff Nelson</a:t>
                      </a:r>
                      <a:endParaRPr kumimoji="0" lang="en-US"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j-lt"/>
                          <a:ea typeface="SimHei"/>
                          <a:cs typeface="Verdana" panose="020B0604030504040204" pitchFamily="34" charset="0"/>
                        </a:rPr>
                        <a:t>ft_edm_park__0103.jpg</a:t>
                      </a:r>
                      <a:endParaRPr kumimoji="0" lang="en-US"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j-lt"/>
                          <a:ea typeface="SimHei"/>
                        </a:rPr>
                        <a:t>CC</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rPr>
                        <a:t>letter/Brief</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j-lt"/>
                          <a:ea typeface="SimHei"/>
                        </a:rPr>
                        <a:t>Victor Svensson</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j-lt"/>
                          <a:ea typeface="SimHei"/>
                        </a:rPr>
                        <a:t>DNA</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rPr>
                        <a:t>CC</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Times New Roman" pitchFamily="18" charset="0"/>
                        </a:rPr>
                        <a:t>DNA</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j-lt"/>
                          <a:ea typeface="SimHei"/>
                          <a:cs typeface="Verdana" panose="020B0604030504040204" pitchFamily="34" charset="0"/>
                        </a:rPr>
                        <a:t>Christian </a:t>
                      </a:r>
                      <a:r>
                        <a:rPr lang="en-US" sz="1000" kern="1200" dirty="0" err="1">
                          <a:solidFill>
                            <a:srgbClr val="333333"/>
                          </a:solidFill>
                          <a:effectLst/>
                          <a:latin typeface="+mj-lt"/>
                          <a:ea typeface="SimHei"/>
                          <a:cs typeface="Verdana" panose="020B0604030504040204" pitchFamily="34" charset="0"/>
                        </a:rPr>
                        <a:t>Schnettelker</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j-lt"/>
                          <a:ea typeface="SimHei"/>
                          <a:cs typeface="Verdana" panose="020B0604030504040204" pitchFamily="34" charset="0"/>
                        </a:rPr>
                        <a:t>Stamp/Stempel</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stamp/Stempel</a:t>
                      </a:r>
                      <a:endParaRPr kumimoji="0" lang="en-GB"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j-lt"/>
                          <a:ea typeface="SimHei"/>
                          <a:cs typeface="Times New Roman" pitchFamily="18" charset="0"/>
                        </a:rPr>
                        <a:t>DonkeyHotey</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j-lt"/>
                          <a:ea typeface="SimHei"/>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j-lt"/>
                          <a:ea typeface="SimHei"/>
                          <a:cs typeface="Times New Roman" pitchFamily="18" charset="0"/>
                        </a:rPr>
                        <a:t>Stop Sign</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j-lt"/>
                          <a:ea typeface="SimHei"/>
                        </a:rPr>
                        <a:t>CC</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j-lt"/>
                          <a:ea typeface="SimHei"/>
                          <a:cs typeface="Times New Roman" pitchFamily="18" charset="0"/>
                        </a:rPr>
                        <a:t>stop sign/Stoppschild</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dirty="0">
                          <a:ln>
                            <a:noFill/>
                          </a:ln>
                          <a:solidFill>
                            <a:srgbClr val="333333"/>
                          </a:solidFill>
                          <a:effectLst/>
                          <a:latin typeface="+mj-lt"/>
                          <a:ea typeface="SimHei"/>
                          <a:cs typeface="Times New Roman" pitchFamily="18" charset="0"/>
                        </a:rPr>
                        <a:t>Vic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j-lt"/>
                          <a:ea typeface="SimHei"/>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j-lt"/>
                          <a:ea typeface="SimHei"/>
                        </a:rPr>
                        <a:t>Deciding Which Door to Choose 2</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j-lt"/>
                          <a:ea typeface="SimHei"/>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j-lt"/>
                          <a:ea typeface="SimHei"/>
                        </a:rPr>
                        <a:t>deciding which door to choose/Entscheidung zwischen zwei Türen</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8010</Words>
  <Application>Microsoft Office PowerPoint</Application>
  <PresentationFormat>Benutzerdefiniert</PresentationFormat>
  <Paragraphs>633</Paragraphs>
  <Slides>64</Slides>
  <Notes>64</Notes>
  <HiddenSlides>0</HiddenSlides>
  <MMClips>0</MMClips>
  <ScaleCrop>false</ScaleCrop>
  <HeadingPairs>
    <vt:vector size="6" baseType="variant">
      <vt:variant>
        <vt:lpstr>Verwendete Schriftarten</vt:lpstr>
      </vt:variant>
      <vt:variant>
        <vt:i4>11</vt:i4>
      </vt:variant>
      <vt:variant>
        <vt:lpstr>Design</vt:lpstr>
      </vt:variant>
      <vt:variant>
        <vt:i4>2</vt:i4>
      </vt:variant>
      <vt:variant>
        <vt:lpstr>Folientitel</vt:lpstr>
      </vt:variant>
      <vt:variant>
        <vt:i4>64</vt:i4>
      </vt:variant>
    </vt:vector>
  </HeadingPairs>
  <TitlesOfParts>
    <vt:vector size="77" baseType="lpstr">
      <vt:lpstr>ＭＳ Ｐゴシック</vt:lpstr>
      <vt:lpstr>SimHei</vt:lpstr>
      <vt:lpstr>Arial</vt:lpstr>
      <vt:lpstr>Calibri</vt:lpstr>
      <vt:lpstr>Calibri Light</vt:lpstr>
      <vt:lpstr>Symbol</vt:lpstr>
      <vt:lpstr>Times New Roman</vt:lpstr>
      <vt:lpstr>Verdana</vt:lpstr>
      <vt:lpstr>WingDings</vt:lpstr>
      <vt:lpstr>WingDings</vt:lpstr>
      <vt:lpstr>Wingdings 2</vt:lpstr>
      <vt:lpstr>UKE_PPT-Vorlage_16zu9</vt:lpstr>
      <vt:lpstr>1_UKE_PPT-Vorlage_16zu9</vt:lpstr>
      <vt:lpstr>MCT 10 II – 应付偏见 (污名)</vt:lpstr>
      <vt:lpstr>下列的人有甚么共通点?</vt:lpstr>
      <vt:lpstr>下列的人有甚么共通点?</vt:lpstr>
      <vt:lpstr>下列的人有甚么共通点?</vt:lpstr>
      <vt:lpstr>下列的人有甚么共通点?</vt:lpstr>
      <vt:lpstr>下列的人有甚么共通点?</vt:lpstr>
      <vt:lpstr>下列的人有甚么共通点?</vt:lpstr>
      <vt:lpstr>下列的人有甚么共通点?</vt:lpstr>
      <vt:lpstr>著名 = 完美?</vt:lpstr>
      <vt:lpstr>以下那些画作是由精神病患者所画的呢?</vt:lpstr>
      <vt:lpstr>以下那幅画作以最高价值被拍卖?</vt:lpstr>
      <vt:lpstr>以下那幅画作以最高价值被拍卖?</vt:lpstr>
      <vt:lpstr>爱德华·孟克 (Edvard Munch)</vt:lpstr>
      <vt:lpstr>Steffen Moritz</vt:lpstr>
      <vt:lpstr>梵高 Vincent van Gogh</vt:lpstr>
      <vt:lpstr>林格·斯塔 Ringo Starr (披头四乐队鼓手)</vt:lpstr>
      <vt:lpstr>结论一</vt:lpstr>
      <vt:lpstr>结论一</vt:lpstr>
      <vt:lpstr>结论一</vt:lpstr>
      <vt:lpstr>结论一</vt:lpstr>
      <vt:lpstr>有精神问题是否「正常」?</vt:lpstr>
      <vt:lpstr>有精神问题是否「正常」?</vt:lpstr>
      <vt:lpstr>有精神问题是否「正常」?</vt:lpstr>
      <vt:lpstr>特殊的想法并不罕见... 人群中经历精神症状的频率</vt:lpstr>
      <vt:lpstr>特殊的想法并不罕见... 人群中经历精神症状的频率</vt:lpstr>
      <vt:lpstr>特殊的想法并不罕见... 人群中经历精神症状的频率</vt:lpstr>
      <vt:lpstr>特殊的想法并不罕见... 人群中经历精神症状的频率</vt:lpstr>
      <vt:lpstr>特殊的想法并不罕见... 人群中经历精神症状的频率</vt:lpstr>
      <vt:lpstr>特殊的想法并不罕见... 人群中经历精神症状的频率</vt:lpstr>
      <vt:lpstr>特殊的想法并不罕见... 人群中经历精神症状的频率</vt:lpstr>
      <vt:lpstr>特殊的想法并不罕见... 人群中经历精神症状的频率</vt:lpstr>
      <vt:lpstr>谨记…</vt:lpstr>
      <vt:lpstr>什么是污名和污名认同?</vt:lpstr>
      <vt:lpstr>什么是污名和污名认同?</vt:lpstr>
      <vt:lpstr>什么是污名和污名认同?</vt:lpstr>
      <vt:lpstr>什么是污名和污名认同?</vt:lpstr>
      <vt:lpstr>对于精神病人的污名</vt:lpstr>
      <vt:lpstr>对于精神病人的污名</vt:lpstr>
      <vt:lpstr>对于精神病人的污名</vt:lpstr>
      <vt:lpstr>对于精神病人的污名</vt:lpstr>
      <vt:lpstr>对于精神病人的污名</vt:lpstr>
      <vt:lpstr>对于精神病人的污名</vt:lpstr>
      <vt:lpstr>对于精神病人的污名</vt:lpstr>
      <vt:lpstr>我们的目标是什么？</vt:lpstr>
      <vt:lpstr>我们的目标是什么？</vt:lpstr>
      <vt:lpstr>我们应该做甚么?</vt:lpstr>
      <vt:lpstr>我应该告诉他人有关我的病吗…  可以怎样做？</vt:lpstr>
      <vt:lpstr>我应该告诉他人有关我的病吗…  可以怎样做？</vt:lpstr>
      <vt:lpstr>我应如何告诉他人有关我的病?</vt:lpstr>
      <vt:lpstr>我应如何告诉他人有关我的病?</vt:lpstr>
      <vt:lpstr>我应如何告诉他人有关我的病?</vt:lpstr>
      <vt:lpstr>我应如何告诉他人有关我的病?</vt:lpstr>
      <vt:lpstr>我应如何告诉他人有关我的病?</vt:lpstr>
      <vt:lpstr>我应如何告诉他人有关我的病?</vt:lpstr>
      <vt:lpstr>我应如何告诉他人有关我的病?</vt:lpstr>
      <vt:lpstr>我应如何告诉他人有关我的病?</vt:lpstr>
      <vt:lpstr>我应如何告诉他人有关我的病?</vt:lpstr>
      <vt:lpstr>我应如何告诉他人有关我的病?</vt:lpstr>
      <vt:lpstr>我应如何告诉他人有关我的病?</vt:lpstr>
      <vt:lpstr>我应如何告诉他人有关我的病?</vt:lpstr>
      <vt:lpstr>转移到日常生活</vt:lpstr>
      <vt:lpstr>这关思觉失调什么事?</vt:lpstr>
      <vt:lpstr>感谢您的参与!</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Steffen Moritz</cp:lastModifiedBy>
  <cp:revision>1430</cp:revision>
  <dcterms:created xsi:type="dcterms:W3CDTF">2015-05-22T07:54:23Z</dcterms:created>
  <dcterms:modified xsi:type="dcterms:W3CDTF">2024-03-02T00:41:16Z</dcterms:modified>
</cp:coreProperties>
</file>