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 id="2147483755" r:id="rId2"/>
  </p:sldMasterIdLst>
  <p:notesMasterIdLst>
    <p:notesMasterId r:id="rId185"/>
  </p:notesMasterIdLst>
  <p:handoutMasterIdLst>
    <p:handoutMasterId r:id="rId186"/>
  </p:handoutMasterIdLst>
  <p:sldIdLst>
    <p:sldId id="847" r:id="rId3"/>
    <p:sldId id="581" r:id="rId4"/>
    <p:sldId id="830" r:id="rId5"/>
    <p:sldId id="829" r:id="rId6"/>
    <p:sldId id="828" r:id="rId7"/>
    <p:sldId id="827" r:id="rId8"/>
    <p:sldId id="781" r:id="rId9"/>
    <p:sldId id="782" r:id="rId10"/>
    <p:sldId id="831" r:id="rId11"/>
    <p:sldId id="848" r:id="rId12"/>
    <p:sldId id="860" r:id="rId13"/>
    <p:sldId id="859" r:id="rId14"/>
    <p:sldId id="786" r:id="rId15"/>
    <p:sldId id="836" r:id="rId16"/>
    <p:sldId id="835" r:id="rId17"/>
    <p:sldId id="699" r:id="rId18"/>
    <p:sldId id="724" r:id="rId19"/>
    <p:sldId id="723" r:id="rId20"/>
    <p:sldId id="780" r:id="rId21"/>
    <p:sldId id="787" r:id="rId22"/>
    <p:sldId id="837" r:id="rId23"/>
    <p:sldId id="769" r:id="rId24"/>
    <p:sldId id="789" r:id="rId25"/>
    <p:sldId id="839" r:id="rId26"/>
    <p:sldId id="838" r:id="rId27"/>
    <p:sldId id="594" r:id="rId28"/>
    <p:sldId id="425" r:id="rId29"/>
    <p:sldId id="426" r:id="rId30"/>
    <p:sldId id="427" r:id="rId31"/>
    <p:sldId id="428" r:id="rId32"/>
    <p:sldId id="429" r:id="rId33"/>
    <p:sldId id="430" r:id="rId34"/>
    <p:sldId id="431" r:id="rId35"/>
    <p:sldId id="432" r:id="rId36"/>
    <p:sldId id="861" r:id="rId37"/>
    <p:sldId id="593" r:id="rId38"/>
    <p:sldId id="595" r:id="rId39"/>
    <p:sldId id="851" r:id="rId40"/>
    <p:sldId id="852" r:id="rId41"/>
    <p:sldId id="853" r:id="rId42"/>
    <p:sldId id="854" r:id="rId43"/>
    <p:sldId id="855" r:id="rId44"/>
    <p:sldId id="856" r:id="rId45"/>
    <p:sldId id="857" r:id="rId46"/>
    <p:sldId id="858" r:id="rId47"/>
    <p:sldId id="862" r:id="rId48"/>
    <p:sldId id="863" r:id="rId49"/>
    <p:sldId id="864" r:id="rId50"/>
    <p:sldId id="865" r:id="rId51"/>
    <p:sldId id="866" r:id="rId52"/>
    <p:sldId id="867" r:id="rId53"/>
    <p:sldId id="868" r:id="rId54"/>
    <p:sldId id="869" r:id="rId55"/>
    <p:sldId id="871" r:id="rId56"/>
    <p:sldId id="870" r:id="rId57"/>
    <p:sldId id="850" r:id="rId58"/>
    <p:sldId id="596" r:id="rId59"/>
    <p:sldId id="597" r:id="rId60"/>
    <p:sldId id="598" r:id="rId61"/>
    <p:sldId id="599" r:id="rId62"/>
    <p:sldId id="600" r:id="rId63"/>
    <p:sldId id="601" r:id="rId64"/>
    <p:sldId id="602" r:id="rId65"/>
    <p:sldId id="872" r:id="rId66"/>
    <p:sldId id="776" r:id="rId67"/>
    <p:sldId id="441" r:id="rId68"/>
    <p:sldId id="700" r:id="rId69"/>
    <p:sldId id="701" r:id="rId70"/>
    <p:sldId id="702" r:id="rId71"/>
    <p:sldId id="703" r:id="rId72"/>
    <p:sldId id="704" r:id="rId73"/>
    <p:sldId id="705" r:id="rId74"/>
    <p:sldId id="706" r:id="rId75"/>
    <p:sldId id="873" r:id="rId76"/>
    <p:sldId id="450" r:id="rId77"/>
    <p:sldId id="754" r:id="rId78"/>
    <p:sldId id="755" r:id="rId79"/>
    <p:sldId id="756" r:id="rId80"/>
    <p:sldId id="757" r:id="rId81"/>
    <p:sldId id="758" r:id="rId82"/>
    <p:sldId id="759" r:id="rId83"/>
    <p:sldId id="760" r:id="rId84"/>
    <p:sldId id="874" r:id="rId85"/>
    <p:sldId id="875" r:id="rId86"/>
    <p:sldId id="876" r:id="rId87"/>
    <p:sldId id="877" r:id="rId88"/>
    <p:sldId id="878" r:id="rId89"/>
    <p:sldId id="879" r:id="rId90"/>
    <p:sldId id="880" r:id="rId91"/>
    <p:sldId id="881" r:id="rId92"/>
    <p:sldId id="882" r:id="rId93"/>
    <p:sldId id="883" r:id="rId94"/>
    <p:sldId id="825" r:id="rId95"/>
    <p:sldId id="708" r:id="rId96"/>
    <p:sldId id="709" r:id="rId97"/>
    <p:sldId id="711" r:id="rId98"/>
    <p:sldId id="712" r:id="rId99"/>
    <p:sldId id="713" r:id="rId100"/>
    <p:sldId id="714" r:id="rId101"/>
    <p:sldId id="715" r:id="rId102"/>
    <p:sldId id="710" r:id="rId103"/>
    <p:sldId id="884" r:id="rId104"/>
    <p:sldId id="716" r:id="rId105"/>
    <p:sldId id="651" r:id="rId106"/>
    <p:sldId id="652" r:id="rId107"/>
    <p:sldId id="653" r:id="rId108"/>
    <p:sldId id="654" r:id="rId109"/>
    <p:sldId id="655" r:id="rId110"/>
    <p:sldId id="656" r:id="rId111"/>
    <p:sldId id="657" r:id="rId112"/>
    <p:sldId id="658" r:id="rId113"/>
    <p:sldId id="885" r:id="rId114"/>
    <p:sldId id="667" r:id="rId115"/>
    <p:sldId id="618" r:id="rId116"/>
    <p:sldId id="619" r:id="rId117"/>
    <p:sldId id="620" r:id="rId118"/>
    <p:sldId id="621" r:id="rId119"/>
    <p:sldId id="622" r:id="rId120"/>
    <p:sldId id="623" r:id="rId121"/>
    <p:sldId id="624" r:id="rId122"/>
    <p:sldId id="625" r:id="rId123"/>
    <p:sldId id="886" r:id="rId124"/>
    <p:sldId id="468" r:id="rId125"/>
    <p:sldId id="626" r:id="rId126"/>
    <p:sldId id="627" r:id="rId127"/>
    <p:sldId id="628" r:id="rId128"/>
    <p:sldId id="629" r:id="rId129"/>
    <p:sldId id="630" r:id="rId130"/>
    <p:sldId id="631" r:id="rId131"/>
    <p:sldId id="632" r:id="rId132"/>
    <p:sldId id="633" r:id="rId133"/>
    <p:sldId id="887" r:id="rId134"/>
    <p:sldId id="742" r:id="rId135"/>
    <p:sldId id="734" r:id="rId136"/>
    <p:sldId id="735" r:id="rId137"/>
    <p:sldId id="736" r:id="rId138"/>
    <p:sldId id="737" r:id="rId139"/>
    <p:sldId id="738" r:id="rId140"/>
    <p:sldId id="739" r:id="rId141"/>
    <p:sldId id="740" r:id="rId142"/>
    <p:sldId id="741" r:id="rId143"/>
    <p:sldId id="888" r:id="rId144"/>
    <p:sldId id="556" r:id="rId145"/>
    <p:sldId id="557" r:id="rId146"/>
    <p:sldId id="558" r:id="rId147"/>
    <p:sldId id="669" r:id="rId148"/>
    <p:sldId id="668" r:id="rId149"/>
    <p:sldId id="696" r:id="rId150"/>
    <p:sldId id="840"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821" r:id="rId166"/>
    <p:sldId id="844" r:id="rId167"/>
    <p:sldId id="843" r:id="rId168"/>
    <p:sldId id="842" r:id="rId169"/>
    <p:sldId id="841" r:id="rId170"/>
    <p:sldId id="794" r:id="rId171"/>
    <p:sldId id="846" r:id="rId172"/>
    <p:sldId id="845" r:id="rId173"/>
    <p:sldId id="826" r:id="rId174"/>
    <p:sldId id="801" r:id="rId175"/>
    <p:sldId id="813" r:id="rId176"/>
    <p:sldId id="814" r:id="rId177"/>
    <p:sldId id="815" r:id="rId178"/>
    <p:sldId id="816" r:id="rId179"/>
    <p:sldId id="817" r:id="rId180"/>
    <p:sldId id="820" r:id="rId181"/>
    <p:sldId id="808" r:id="rId182"/>
    <p:sldId id="809" r:id="rId183"/>
    <p:sldId id="810" r:id="rId184"/>
  </p:sldIdLst>
  <p:sldSz cx="12195175" cy="6858000"/>
  <p:notesSz cx="6781800" cy="9926638"/>
  <p:defaultTextStyle>
    <a:defPPr>
      <a:defRPr lang="de-DE"/>
    </a:defPPr>
    <a:lvl1pPr algn="l" rtl="0" fontAlgn="base">
      <a:spcBef>
        <a:spcPct val="0"/>
      </a:spcBef>
      <a:spcAft>
        <a:spcPct val="0"/>
      </a:spcAft>
      <a:defRPr lang="en-US" sz="4000" kern="1200">
        <a:solidFill>
          <a:schemeClr val="tx1"/>
        </a:solidFill>
        <a:latin typeface="SimHei"/>
        <a:ea typeface="SimHei"/>
        <a:cs typeface="+mn-cs"/>
      </a:defRPr>
    </a:lvl1pPr>
    <a:lvl2pPr marL="457200" algn="l" rtl="0" fontAlgn="base">
      <a:spcBef>
        <a:spcPct val="0"/>
      </a:spcBef>
      <a:spcAft>
        <a:spcPct val="0"/>
      </a:spcAft>
      <a:defRPr lang="en-US" sz="4000" kern="1200">
        <a:solidFill>
          <a:schemeClr val="tx1"/>
        </a:solidFill>
        <a:latin typeface="SimHei"/>
        <a:ea typeface="SimHei"/>
        <a:cs typeface="+mn-cs"/>
      </a:defRPr>
    </a:lvl2pPr>
    <a:lvl3pPr marL="914400" algn="l" rtl="0" fontAlgn="base">
      <a:spcBef>
        <a:spcPct val="0"/>
      </a:spcBef>
      <a:spcAft>
        <a:spcPct val="0"/>
      </a:spcAft>
      <a:defRPr lang="en-US" sz="4000" kern="1200">
        <a:solidFill>
          <a:schemeClr val="tx1"/>
        </a:solidFill>
        <a:latin typeface="SimHei"/>
        <a:ea typeface="SimHei"/>
        <a:cs typeface="+mn-cs"/>
      </a:defRPr>
    </a:lvl3pPr>
    <a:lvl4pPr marL="1371600" algn="l" rtl="0" fontAlgn="base">
      <a:spcBef>
        <a:spcPct val="0"/>
      </a:spcBef>
      <a:spcAft>
        <a:spcPct val="0"/>
      </a:spcAft>
      <a:defRPr lang="en-US" sz="4000" kern="1200">
        <a:solidFill>
          <a:schemeClr val="tx1"/>
        </a:solidFill>
        <a:latin typeface="SimHei"/>
        <a:ea typeface="SimHei"/>
        <a:cs typeface="+mn-cs"/>
      </a:defRPr>
    </a:lvl4pPr>
    <a:lvl5pPr marL="1828800" algn="l" rtl="0" fontAlgn="base">
      <a:spcBef>
        <a:spcPct val="0"/>
      </a:spcBef>
      <a:spcAft>
        <a:spcPct val="0"/>
      </a:spcAft>
      <a:defRPr lang="en-US" sz="4000" kern="1200">
        <a:solidFill>
          <a:schemeClr val="tx1"/>
        </a:solidFill>
        <a:latin typeface="SimHei"/>
        <a:ea typeface="SimHei"/>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55" autoAdjust="0"/>
    <p:restoredTop sz="94677" autoAdjust="0"/>
  </p:normalViewPr>
  <p:slideViewPr>
    <p:cSldViewPr snapToGrid="0">
      <p:cViewPr varScale="1">
        <p:scale>
          <a:sx n="110" d="100"/>
          <a:sy n="110" d="100"/>
        </p:scale>
        <p:origin x="936" y="114"/>
      </p:cViewPr>
      <p:guideLst>
        <p:guide orient="horz" pos="3339"/>
        <p:guide pos="240"/>
        <p:guide pos="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0"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handoutMaster" Target="handoutMasters/handoutMaster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2B1364C8-678C-4440-8349-187B9A7F480F}" type="slidenum">
              <a:rPr lang="en-GB" altLang="de-DE"/>
              <a:pPr/>
              <a:t>‹#›</a:t>
            </a:fld>
            <a:endParaRPr lang="en-GB" altLang="de-DE"/>
          </a:p>
        </p:txBody>
      </p:sp>
    </p:spTree>
    <p:extLst>
      <p:ext uri="{BB962C8B-B14F-4D97-AF65-F5344CB8AC3E}">
        <p14:creationId xmlns:p14="http://schemas.microsoft.com/office/powerpoint/2010/main" val="41337489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ltLang="zh-CN"/>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ltLang="zh-CN"/>
          </a:p>
        </p:txBody>
      </p:sp>
      <p:sp>
        <p:nvSpPr>
          <p:cNvPr id="152580"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zh-CN" noProof="0"/>
              <a:t>Klicken Sie, um die Formate des Vorlagentextes zu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ltLang="zh-CN"/>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385DDB7-008A-40DF-9ABF-13F44E6545A5}" type="slidenum">
              <a:rPr lang="zh-CN" altLang="de-DE"/>
              <a:pPr/>
              <a:t>‹#›</a:t>
            </a:fld>
            <a:endParaRPr lang="de-DE" altLang="zh-CN"/>
          </a:p>
        </p:txBody>
      </p:sp>
    </p:spTree>
    <p:extLst>
      <p:ext uri="{BB962C8B-B14F-4D97-AF65-F5344CB8AC3E}">
        <p14:creationId xmlns:p14="http://schemas.microsoft.com/office/powerpoint/2010/main" val="1593739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2</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3</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4</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5</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07F25C-E1DA-479F-96D5-A0F9F86C9E3D}" type="slidenum">
              <a:rPr lang="zh-CN" altLang="de-DE" sz="1300"/>
              <a:pPr eaLnBrk="1" hangingPunct="1">
                <a:spcBef>
                  <a:spcPct val="0"/>
                </a:spcBef>
              </a:pPr>
              <a:t>6</a:t>
            </a:fld>
            <a:endParaRPr lang="de-DE" altLang="zh-CN"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19637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52BFB5-B6AE-4744-82D8-BFE909FE9270}" type="slidenum">
              <a:rPr lang="zh-CN" altLang="de-DE" sz="1300"/>
              <a:pPr eaLnBrk="1" hangingPunct="1">
                <a:spcBef>
                  <a:spcPct val="0"/>
                </a:spcBef>
              </a:pPr>
              <a:t>7</a:t>
            </a:fld>
            <a:endParaRPr lang="de-DE" altLang="zh-CN"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72288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278B46-BB79-4CF8-A7B6-266695878487}" type="slidenum">
              <a:rPr lang="zh-CN" altLang="de-DE" sz="1300"/>
              <a:pPr eaLnBrk="1" hangingPunct="1">
                <a:spcBef>
                  <a:spcPct val="0"/>
                </a:spcBef>
              </a:pPr>
              <a:t>8</a:t>
            </a:fld>
            <a:endParaRPr lang="de-DE" altLang="zh-CN" sz="1300"/>
          </a:p>
        </p:txBody>
      </p:sp>
      <p:sp>
        <p:nvSpPr>
          <p:cNvPr id="161795" name="Rectangle 2"/>
          <p:cNvSpPr>
            <a:spLocks noGrp="1" noRot="1" noChangeAspect="1" noChangeArrowheads="1" noTextEdit="1"/>
          </p:cNvSpPr>
          <p:nvPr>
            <p:ph type="sldImg"/>
          </p:nvPr>
        </p:nvSpPr>
        <p:spPr>
          <a:xfrm>
            <a:off x="82550" y="744538"/>
            <a:ext cx="6618288"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90328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278B46-BB79-4CF8-A7B6-266695878487}" type="slidenum">
              <a:rPr lang="zh-CN" altLang="de-DE" sz="1300"/>
              <a:pPr eaLnBrk="1" hangingPunct="1">
                <a:spcBef>
                  <a:spcPct val="0"/>
                </a:spcBef>
              </a:pPr>
              <a:t>9</a:t>
            </a:fld>
            <a:endParaRPr lang="de-DE" altLang="zh-CN" sz="1300"/>
          </a:p>
        </p:txBody>
      </p:sp>
      <p:sp>
        <p:nvSpPr>
          <p:cNvPr id="161795" name="Rectangle 2"/>
          <p:cNvSpPr>
            <a:spLocks noGrp="1" noRot="1" noChangeAspect="1" noChangeArrowheads="1" noTextEdit="1"/>
          </p:cNvSpPr>
          <p:nvPr>
            <p:ph type="sldImg"/>
          </p:nvPr>
        </p:nvSpPr>
        <p:spPr>
          <a:xfrm>
            <a:off x="82550" y="744538"/>
            <a:ext cx="6618288"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90328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F7D9F-25DC-4BAF-9395-8835D401722B}" type="slidenum">
              <a:rPr lang="zh-CN" altLang="de-DE" sz="1300"/>
              <a:pPr eaLnBrk="1" hangingPunct="1">
                <a:spcBef>
                  <a:spcPct val="0"/>
                </a:spcBef>
              </a:pPr>
              <a:t>10</a:t>
            </a:fld>
            <a:endParaRPr lang="de-DE" altLang="zh-CN"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0024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F7D9F-25DC-4BAF-9395-8835D401722B}" type="slidenum">
              <a:rPr lang="zh-CN" altLang="de-DE" sz="1300"/>
              <a:pPr eaLnBrk="1" hangingPunct="1">
                <a:spcBef>
                  <a:spcPct val="0"/>
                </a:spcBef>
              </a:pPr>
              <a:t>11</a:t>
            </a:fld>
            <a:endParaRPr lang="de-DE" altLang="zh-CN"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0569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F7D9F-25DC-4BAF-9395-8835D401722B}" type="slidenum">
              <a:rPr lang="zh-CN" altLang="de-DE" sz="1300"/>
              <a:pPr eaLnBrk="1" hangingPunct="1">
                <a:spcBef>
                  <a:spcPct val="0"/>
                </a:spcBef>
              </a:pPr>
              <a:t>12</a:t>
            </a:fld>
            <a:endParaRPr lang="de-DE" altLang="zh-CN"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3998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8BAC02-D347-4583-A264-CF53A92EA97F}" type="slidenum">
              <a:rPr lang="zh-CN" altLang="de-DE" sz="1300"/>
              <a:pPr eaLnBrk="1" hangingPunct="1">
                <a:spcBef>
                  <a:spcPct val="0"/>
                </a:spcBef>
              </a:pPr>
              <a:t>13</a:t>
            </a:fld>
            <a:endParaRPr lang="de-DE" altLang="zh-CN"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788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8BAC02-D347-4583-A264-CF53A92EA97F}" type="slidenum">
              <a:rPr lang="zh-CN" altLang="de-DE" sz="1300"/>
              <a:pPr eaLnBrk="1" hangingPunct="1">
                <a:spcBef>
                  <a:spcPct val="0"/>
                </a:spcBef>
              </a:pPr>
              <a:t>14</a:t>
            </a:fld>
            <a:endParaRPr lang="de-DE" altLang="zh-CN"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788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8BAC02-D347-4583-A264-CF53A92EA97F}" type="slidenum">
              <a:rPr lang="zh-CN" altLang="de-DE" sz="1300"/>
              <a:pPr eaLnBrk="1" hangingPunct="1">
                <a:spcBef>
                  <a:spcPct val="0"/>
                </a:spcBef>
              </a:pPr>
              <a:t>15</a:t>
            </a:fld>
            <a:endParaRPr lang="de-DE" altLang="zh-CN"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788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D8EEB1-0441-44B5-A7EE-4D507CDE5979}" type="slidenum">
              <a:rPr lang="zh-CN" altLang="de-DE" sz="1300"/>
              <a:pPr eaLnBrk="1" hangingPunct="1">
                <a:spcBef>
                  <a:spcPct val="0"/>
                </a:spcBef>
              </a:pPr>
              <a:t>16</a:t>
            </a:fld>
            <a:endParaRPr lang="de-DE" altLang="zh-CN"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8636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FA8A0F-71BE-4DA6-91F3-9FD79E2D93F8}" type="slidenum">
              <a:rPr lang="zh-CN" altLang="de-DE" sz="1300"/>
              <a:pPr eaLnBrk="1" hangingPunct="1">
                <a:spcBef>
                  <a:spcPct val="0"/>
                </a:spcBef>
              </a:pPr>
              <a:t>17</a:t>
            </a:fld>
            <a:endParaRPr lang="de-DE" altLang="zh-CN"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967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593EB0-6FED-46EE-934D-3F7A3182C7DF}" type="slidenum">
              <a:rPr lang="zh-CN" altLang="de-DE" sz="1300"/>
              <a:pPr eaLnBrk="1" hangingPunct="1">
                <a:spcBef>
                  <a:spcPct val="0"/>
                </a:spcBef>
              </a:pPr>
              <a:t>18</a:t>
            </a:fld>
            <a:endParaRPr lang="de-DE" altLang="zh-CN"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424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130BDB-1BF9-4E27-A782-3EDBDA887D0B}" type="slidenum">
              <a:rPr lang="zh-CN" altLang="de-DE" sz="1300"/>
              <a:pPr eaLnBrk="1" hangingPunct="1">
                <a:spcBef>
                  <a:spcPct val="0"/>
                </a:spcBef>
              </a:pPr>
              <a:t>19</a:t>
            </a:fld>
            <a:endParaRPr lang="de-DE" altLang="zh-CN"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4168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BE6C52-690B-4018-98F8-CD6037ACCFF1}" type="slidenum">
              <a:rPr lang="zh-CN" altLang="de-DE" sz="1300"/>
              <a:pPr eaLnBrk="1" hangingPunct="1">
                <a:spcBef>
                  <a:spcPct val="0"/>
                </a:spcBef>
              </a:pPr>
              <a:t>20</a:t>
            </a:fld>
            <a:endParaRPr lang="de-DE" altLang="zh-CN"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594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BE6C52-690B-4018-98F8-CD6037ACCFF1}" type="slidenum">
              <a:rPr lang="zh-CN" altLang="de-DE" sz="1300"/>
              <a:pPr eaLnBrk="1" hangingPunct="1">
                <a:spcBef>
                  <a:spcPct val="0"/>
                </a:spcBef>
              </a:pPr>
              <a:t>21</a:t>
            </a:fld>
            <a:endParaRPr lang="de-DE" altLang="zh-CN"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594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674865-03FA-4A0C-B02A-523AF831F213}" type="slidenum">
              <a:rPr lang="zh-CN" altLang="de-DE" sz="1300"/>
              <a:pPr eaLnBrk="1" hangingPunct="1">
                <a:spcBef>
                  <a:spcPct val="0"/>
                </a:spcBef>
              </a:pPr>
              <a:t>22</a:t>
            </a:fld>
            <a:endParaRPr lang="de-DE" altLang="zh-CN"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6881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473FA4-C09E-4C87-83E5-BD968F1725A8}" type="slidenum">
              <a:rPr lang="zh-CN" altLang="de-DE" sz="1300"/>
              <a:pPr eaLnBrk="1" hangingPunct="1">
                <a:spcBef>
                  <a:spcPct val="0"/>
                </a:spcBef>
              </a:pPr>
              <a:t>23</a:t>
            </a:fld>
            <a:endParaRPr lang="de-DE" altLang="zh-CN"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58365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473FA4-C09E-4C87-83E5-BD968F1725A8}" type="slidenum">
              <a:rPr lang="zh-CN" altLang="de-DE" sz="1300"/>
              <a:pPr eaLnBrk="1" hangingPunct="1">
                <a:spcBef>
                  <a:spcPct val="0"/>
                </a:spcBef>
              </a:pPr>
              <a:t>24</a:t>
            </a:fld>
            <a:endParaRPr lang="de-DE" altLang="zh-CN"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5836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473FA4-C09E-4C87-83E5-BD968F1725A8}" type="slidenum">
              <a:rPr lang="zh-CN" altLang="de-DE" sz="1300"/>
              <a:pPr eaLnBrk="1" hangingPunct="1">
                <a:spcBef>
                  <a:spcPct val="0"/>
                </a:spcBef>
              </a:pPr>
              <a:t>25</a:t>
            </a:fld>
            <a:endParaRPr lang="de-DE" altLang="zh-CN"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5836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724AEB-EBD6-4466-B9EE-0425EE8A0DF5}" type="slidenum">
              <a:rPr lang="zh-CN" altLang="de-DE" sz="1300"/>
              <a:pPr eaLnBrk="1" hangingPunct="1">
                <a:spcBef>
                  <a:spcPct val="0"/>
                </a:spcBef>
              </a:pPr>
              <a:t>26</a:t>
            </a:fld>
            <a:endParaRPr lang="de-DE" altLang="zh-CN"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90254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86F9-709C-4233-ACF2-A25CA487ACE8}" type="slidenum">
              <a:rPr lang="zh-CN" altLang="de-DE" sz="1300"/>
              <a:pPr eaLnBrk="1" hangingPunct="1">
                <a:spcBef>
                  <a:spcPct val="0"/>
                </a:spcBef>
              </a:pPr>
              <a:t>27</a:t>
            </a:fld>
            <a:endParaRPr lang="de-DE" altLang="zh-CN"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0830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BBFA0A-189B-4538-B945-789DF814D791}" type="slidenum">
              <a:rPr lang="zh-CN" altLang="de-DE" sz="1300"/>
              <a:pPr eaLnBrk="1" hangingPunct="1">
                <a:spcBef>
                  <a:spcPct val="0"/>
                </a:spcBef>
              </a:pPr>
              <a:t>28</a:t>
            </a:fld>
            <a:endParaRPr lang="de-DE" altLang="zh-CN"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4566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9502F4-AD3B-4DBC-9D0F-65F56E6F58A1}" type="slidenum">
              <a:rPr lang="zh-CN" altLang="de-DE" sz="1300"/>
              <a:pPr eaLnBrk="1" hangingPunct="1">
                <a:spcBef>
                  <a:spcPct val="0"/>
                </a:spcBef>
              </a:pPr>
              <a:t>29</a:t>
            </a:fld>
            <a:endParaRPr lang="de-DE" altLang="zh-CN"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70519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29333C-B715-4C75-A03A-6D511D0A0030}" type="slidenum">
              <a:rPr lang="zh-CN" altLang="de-DE" sz="1300"/>
              <a:pPr eaLnBrk="1" hangingPunct="1">
                <a:spcBef>
                  <a:spcPct val="0"/>
                </a:spcBef>
              </a:pPr>
              <a:t>30</a:t>
            </a:fld>
            <a:endParaRPr lang="de-DE" altLang="zh-CN"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8436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C7B27-FF78-4B01-A506-7151DB471840}" type="slidenum">
              <a:rPr lang="zh-CN" altLang="de-DE" sz="1300"/>
              <a:pPr eaLnBrk="1" hangingPunct="1">
                <a:spcBef>
                  <a:spcPct val="0"/>
                </a:spcBef>
              </a:pPr>
              <a:t>31</a:t>
            </a:fld>
            <a:endParaRPr lang="de-DE" altLang="zh-CN"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16749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B827B0-912B-47D2-88ED-5187F88E903B}" type="slidenum">
              <a:rPr lang="zh-CN" altLang="de-DE" sz="1300"/>
              <a:pPr eaLnBrk="1" hangingPunct="1">
                <a:spcBef>
                  <a:spcPct val="0"/>
                </a:spcBef>
              </a:pPr>
              <a:t>32</a:t>
            </a:fld>
            <a:endParaRPr lang="de-DE" altLang="zh-CN"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5220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F87E2A-9294-4020-8145-771BB4E89378}" type="slidenum">
              <a:rPr lang="zh-CN" altLang="de-DE" sz="1300"/>
              <a:pPr eaLnBrk="1" hangingPunct="1">
                <a:spcBef>
                  <a:spcPct val="0"/>
                </a:spcBef>
              </a:pPr>
              <a:t>33</a:t>
            </a:fld>
            <a:endParaRPr lang="de-DE" altLang="zh-CN"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7175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03853-A5E2-4637-8539-2924275A3CD2}" type="slidenum">
              <a:rPr lang="zh-CN" altLang="de-DE" sz="1300"/>
              <a:pPr eaLnBrk="1" hangingPunct="1">
                <a:spcBef>
                  <a:spcPct val="0"/>
                </a:spcBef>
              </a:pPr>
              <a:t>34</a:t>
            </a:fld>
            <a:endParaRPr lang="de-DE" altLang="zh-CN"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1533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03853-A5E2-4637-8539-2924275A3CD2}" type="slidenum">
              <a:rPr lang="zh-CN" altLang="de-DE" sz="1300"/>
              <a:pPr eaLnBrk="1" hangingPunct="1">
                <a:spcBef>
                  <a:spcPct val="0"/>
                </a:spcBef>
              </a:pPr>
              <a:t>35</a:t>
            </a:fld>
            <a:endParaRPr lang="de-DE" altLang="zh-CN"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15336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62E68-A8D7-463B-BC73-0EE982631314}" type="slidenum">
              <a:rPr lang="zh-CN" altLang="de-DE" sz="1300"/>
              <a:pPr eaLnBrk="1" hangingPunct="1">
                <a:spcBef>
                  <a:spcPct val="0"/>
                </a:spcBef>
              </a:pPr>
              <a:t>36</a:t>
            </a:fld>
            <a:endParaRPr lang="de-DE" altLang="zh-CN"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80835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37</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7273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38</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6880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39</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92678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40</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41556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41</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49004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42</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27997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43</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0881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44</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762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673149AA-161F-4029-A7F2-6E8108D5C835}" type="slidenum">
              <a:rPr kumimoji="0" lang="zh-CN" altLang="de-DE" sz="1300" b="0" i="0" u="none" strike="noStrike" kern="1200" cap="none" spc="0" normalizeH="0" baseline="0" noProof="0">
                <a:ln>
                  <a:noFill/>
                </a:ln>
                <a:solidFill>
                  <a:srgbClr val="000000"/>
                </a:solidFill>
                <a:effectLst/>
                <a:uLnTx/>
                <a:uFillTx/>
                <a:latin typeface="Times New Roman" panose="02020603050405020304" pitchFamily="18" charset="0"/>
                <a:ea typeface="SimHei"/>
                <a:cs typeface="+mn-cs"/>
              </a:rPr>
              <a:pPr marL="0" marR="0" lvl="0" indent="0" algn="r" defTabSz="954088" rtl="0" eaLnBrk="1" fontAlgn="base" latinLnBrk="0" hangingPunct="1">
                <a:lnSpc>
                  <a:spcPct val="100000"/>
                </a:lnSpc>
                <a:spcBef>
                  <a:spcPct val="0"/>
                </a:spcBef>
                <a:spcAft>
                  <a:spcPct val="0"/>
                </a:spcAft>
                <a:buClrTx/>
                <a:buSzTx/>
                <a:buFontTx/>
                <a:buNone/>
                <a:tabLst/>
                <a:defRPr/>
              </a:pPr>
              <a:t>45</a:t>
            </a:fld>
            <a:endParaRPr kumimoji="0" lang="de-DE" altLang="zh-CN" sz="1300" b="0" i="0" u="none" strike="noStrike" kern="1200" cap="none" spc="0" normalizeH="0" baseline="0" noProof="0">
              <a:ln>
                <a:noFill/>
              </a:ln>
              <a:solidFill>
                <a:srgbClr val="000000"/>
              </a:solidFill>
              <a:effectLst/>
              <a:uLnTx/>
              <a:uFillTx/>
              <a:latin typeface="Times New Roman" panose="02020603050405020304" pitchFamily="18" charset="0"/>
              <a:ea typeface="SimHei"/>
              <a:cs typeface="+mn-cs"/>
            </a:endParaRPr>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66524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10A3F-5D04-AFE6-86B0-5F0AD8B0406A}"/>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83B70DE0-3F4B-DF8E-66BA-E9C9B1651D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46</a:t>
            </a:fld>
            <a:endParaRPr lang="de-DE" altLang="zh-CN" sz="1300"/>
          </a:p>
        </p:txBody>
      </p:sp>
      <p:sp>
        <p:nvSpPr>
          <p:cNvPr id="189443" name="Rectangle 2">
            <a:extLst>
              <a:ext uri="{FF2B5EF4-FFF2-40B4-BE49-F238E27FC236}">
                <a16:creationId xmlns:a16="http://schemas.microsoft.com/office/drawing/2014/main" id="{61797923-5575-3758-77C7-58F0B4464959}"/>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C4C5C834-05BD-D7B4-0F53-28204C9AEF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8511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197DA-6D89-C9BA-579E-AC1BA48800FE}"/>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930DCBB7-5305-167E-6989-BB99443F12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47</a:t>
            </a:fld>
            <a:endParaRPr lang="de-DE" altLang="zh-CN" sz="1300"/>
          </a:p>
        </p:txBody>
      </p:sp>
      <p:sp>
        <p:nvSpPr>
          <p:cNvPr id="189443" name="Rectangle 2">
            <a:extLst>
              <a:ext uri="{FF2B5EF4-FFF2-40B4-BE49-F238E27FC236}">
                <a16:creationId xmlns:a16="http://schemas.microsoft.com/office/drawing/2014/main" id="{DEE64E44-FD2B-A7F6-4209-BFAED8B259B2}"/>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72A1F96F-1410-B8ED-A167-46271022AB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77401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2C0D4-3BBB-C8C6-7CBC-E39A3A42C787}"/>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0048C3BB-B647-D428-296B-9D28517AE2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48</a:t>
            </a:fld>
            <a:endParaRPr lang="de-DE" altLang="zh-CN" sz="1300"/>
          </a:p>
        </p:txBody>
      </p:sp>
      <p:sp>
        <p:nvSpPr>
          <p:cNvPr id="189443" name="Rectangle 2">
            <a:extLst>
              <a:ext uri="{FF2B5EF4-FFF2-40B4-BE49-F238E27FC236}">
                <a16:creationId xmlns:a16="http://schemas.microsoft.com/office/drawing/2014/main" id="{DBE5ACE2-D285-7FA7-EA2E-BF2322F5376F}"/>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E03E83A0-2A0F-9D37-B454-212BABCDB5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76166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73204-C332-E272-063D-AF86BE5466B0}"/>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D4C3A379-1F9E-B53E-CE06-CFE1C0B042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49</a:t>
            </a:fld>
            <a:endParaRPr lang="de-DE" altLang="zh-CN" sz="1300"/>
          </a:p>
        </p:txBody>
      </p:sp>
      <p:sp>
        <p:nvSpPr>
          <p:cNvPr id="189443" name="Rectangle 2">
            <a:extLst>
              <a:ext uri="{FF2B5EF4-FFF2-40B4-BE49-F238E27FC236}">
                <a16:creationId xmlns:a16="http://schemas.microsoft.com/office/drawing/2014/main" id="{BA88C1E5-13B0-E561-3FDC-10A53F86938E}"/>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CDAB4A5D-0844-7E5F-697C-FBBF4E44ED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652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7FB7A-941C-40EE-ABE9-121D7C8E488C}"/>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6EEE0789-7532-067B-C6D3-BC588E707F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50</a:t>
            </a:fld>
            <a:endParaRPr lang="de-DE" altLang="zh-CN" sz="1300"/>
          </a:p>
        </p:txBody>
      </p:sp>
      <p:sp>
        <p:nvSpPr>
          <p:cNvPr id="189443" name="Rectangle 2">
            <a:extLst>
              <a:ext uri="{FF2B5EF4-FFF2-40B4-BE49-F238E27FC236}">
                <a16:creationId xmlns:a16="http://schemas.microsoft.com/office/drawing/2014/main" id="{8FFA6285-BF19-F0AB-CB72-417AF66CC7AA}"/>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EB6C36AB-9DAF-B155-4625-5BB45845CC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94208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204D5-C665-342E-40F0-B138E9281E20}"/>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0A3D43FB-1F9F-8EEE-8451-FDF89DB937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51</a:t>
            </a:fld>
            <a:endParaRPr lang="de-DE" altLang="zh-CN" sz="1300"/>
          </a:p>
        </p:txBody>
      </p:sp>
      <p:sp>
        <p:nvSpPr>
          <p:cNvPr id="189443" name="Rectangle 2">
            <a:extLst>
              <a:ext uri="{FF2B5EF4-FFF2-40B4-BE49-F238E27FC236}">
                <a16:creationId xmlns:a16="http://schemas.microsoft.com/office/drawing/2014/main" id="{29068185-81D4-4361-CA5E-244275139007}"/>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B62D7D27-8293-0B15-787E-8460C67B4B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8857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6A333-9D24-C7BD-1315-F48B2E4716CA}"/>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2A262413-EB70-0916-E8AE-CE94A540ED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52</a:t>
            </a:fld>
            <a:endParaRPr lang="de-DE" altLang="zh-CN" sz="1300"/>
          </a:p>
        </p:txBody>
      </p:sp>
      <p:sp>
        <p:nvSpPr>
          <p:cNvPr id="189443" name="Rectangle 2">
            <a:extLst>
              <a:ext uri="{FF2B5EF4-FFF2-40B4-BE49-F238E27FC236}">
                <a16:creationId xmlns:a16="http://schemas.microsoft.com/office/drawing/2014/main" id="{CDB3047D-09D9-B442-78F6-AF1E6E0766E6}"/>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994AF917-D581-D345-27AE-BA68D88A78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03429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1946F-B46E-BD63-72DB-4923CF71798C}"/>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3736EE11-B258-0B76-4AE4-8D962EA793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53</a:t>
            </a:fld>
            <a:endParaRPr lang="de-DE" altLang="zh-CN" sz="1300"/>
          </a:p>
        </p:txBody>
      </p:sp>
      <p:sp>
        <p:nvSpPr>
          <p:cNvPr id="189443" name="Rectangle 2">
            <a:extLst>
              <a:ext uri="{FF2B5EF4-FFF2-40B4-BE49-F238E27FC236}">
                <a16:creationId xmlns:a16="http://schemas.microsoft.com/office/drawing/2014/main" id="{AB66F9BB-9D44-8607-713B-C9342115EB47}"/>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6B71954E-C2ED-BEF3-174F-C0830F74C2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7834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1946F-B46E-BD63-72DB-4923CF71798C}"/>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3736EE11-B258-0B76-4AE4-8D962EA793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54</a:t>
            </a:fld>
            <a:endParaRPr lang="de-DE" altLang="zh-CN" sz="1300"/>
          </a:p>
        </p:txBody>
      </p:sp>
      <p:sp>
        <p:nvSpPr>
          <p:cNvPr id="189443" name="Rectangle 2">
            <a:extLst>
              <a:ext uri="{FF2B5EF4-FFF2-40B4-BE49-F238E27FC236}">
                <a16:creationId xmlns:a16="http://schemas.microsoft.com/office/drawing/2014/main" id="{AB66F9BB-9D44-8607-713B-C9342115EB47}"/>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6B71954E-C2ED-BEF3-174F-C0830F74C2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7834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E151B-FA0E-326C-9107-5A5EF402F474}"/>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A6F9697D-3994-44B0-ACD9-CE774E8C18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673149AA-161F-4029-A7F2-6E8108D5C835}" type="slidenum">
              <a:rPr kumimoji="0" lang="zh-CN" altLang="de-DE" sz="1300" b="0" i="0" u="none" strike="noStrike" kern="1200" cap="none" spc="0" normalizeH="0" baseline="0" noProof="0">
                <a:ln>
                  <a:noFill/>
                </a:ln>
                <a:solidFill>
                  <a:srgbClr val="000000"/>
                </a:solidFill>
                <a:effectLst/>
                <a:uLnTx/>
                <a:uFillTx/>
                <a:latin typeface="Times New Roman" panose="02020603050405020304" pitchFamily="18" charset="0"/>
                <a:ea typeface="SimHei"/>
                <a:cs typeface="+mn-cs"/>
              </a:rPr>
              <a:pPr marL="0" marR="0" lvl="0" indent="0" algn="r" defTabSz="954088" rtl="0" eaLnBrk="1" fontAlgn="base" latinLnBrk="0" hangingPunct="1">
                <a:lnSpc>
                  <a:spcPct val="100000"/>
                </a:lnSpc>
                <a:spcBef>
                  <a:spcPct val="0"/>
                </a:spcBef>
                <a:spcAft>
                  <a:spcPct val="0"/>
                </a:spcAft>
                <a:buClrTx/>
                <a:buSzTx/>
                <a:buFontTx/>
                <a:buNone/>
                <a:tabLst/>
                <a:defRPr/>
              </a:pPr>
              <a:t>55</a:t>
            </a:fld>
            <a:endParaRPr kumimoji="0" lang="de-DE" altLang="zh-CN" sz="1300" b="0" i="0" u="none" strike="noStrike" kern="1200" cap="none" spc="0" normalizeH="0" baseline="0" noProof="0">
              <a:ln>
                <a:noFill/>
              </a:ln>
              <a:solidFill>
                <a:srgbClr val="000000"/>
              </a:solidFill>
              <a:effectLst/>
              <a:uLnTx/>
              <a:uFillTx/>
              <a:latin typeface="Times New Roman" panose="02020603050405020304" pitchFamily="18" charset="0"/>
              <a:ea typeface="SimHei"/>
              <a:cs typeface="+mn-cs"/>
            </a:endParaRPr>
          </a:p>
        </p:txBody>
      </p:sp>
      <p:sp>
        <p:nvSpPr>
          <p:cNvPr id="197635" name="Rectangle 2">
            <a:extLst>
              <a:ext uri="{FF2B5EF4-FFF2-40B4-BE49-F238E27FC236}">
                <a16:creationId xmlns:a16="http://schemas.microsoft.com/office/drawing/2014/main" id="{050260FD-9D88-7134-810F-175A67963351}"/>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12011B17-F62F-AF29-38F2-B2C32076DA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77105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387D2-B475-483D-8602-6314FA6DD60F}" type="slidenum">
              <a:rPr lang="zh-CN" altLang="de-DE" sz="1300"/>
              <a:pPr eaLnBrk="1" hangingPunct="1">
                <a:spcBef>
                  <a:spcPct val="0"/>
                </a:spcBef>
              </a:pPr>
              <a:t>56</a:t>
            </a:fld>
            <a:endParaRPr lang="de-DE" altLang="zh-CN"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06623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FC02EC-E070-4CDC-9D66-2B8C9625699E}" type="slidenum">
              <a:rPr lang="zh-CN" altLang="de-DE" sz="1300"/>
              <a:pPr eaLnBrk="1" hangingPunct="1">
                <a:spcBef>
                  <a:spcPct val="0"/>
                </a:spcBef>
              </a:pPr>
              <a:t>57</a:t>
            </a:fld>
            <a:endParaRPr lang="de-DE" altLang="zh-CN"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54201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5A56C7-D110-4CC0-9142-4320D5BE119A}" type="slidenum">
              <a:rPr lang="zh-CN" altLang="de-DE" sz="1300"/>
              <a:pPr eaLnBrk="1" hangingPunct="1">
                <a:spcBef>
                  <a:spcPct val="0"/>
                </a:spcBef>
              </a:pPr>
              <a:t>58</a:t>
            </a:fld>
            <a:endParaRPr lang="de-DE" altLang="zh-CN"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69913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461D98-973A-4C03-B82E-2AD2BE9BF4F5}" type="slidenum">
              <a:rPr lang="zh-CN" altLang="de-DE" sz="1300"/>
              <a:pPr eaLnBrk="1" hangingPunct="1">
                <a:spcBef>
                  <a:spcPct val="0"/>
                </a:spcBef>
              </a:pPr>
              <a:t>59</a:t>
            </a:fld>
            <a:endParaRPr lang="de-DE" altLang="zh-CN"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4547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82EC2F-7D17-459A-B6D2-9AA5F02FA427}" type="slidenum">
              <a:rPr lang="zh-CN" altLang="de-DE" sz="1300"/>
              <a:pPr eaLnBrk="1" hangingPunct="1">
                <a:spcBef>
                  <a:spcPct val="0"/>
                </a:spcBef>
              </a:pPr>
              <a:t>60</a:t>
            </a:fld>
            <a:endParaRPr lang="de-DE" altLang="zh-CN"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78321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ECBCB7-BD48-4EB7-AC49-F209A93286D2}" type="slidenum">
              <a:rPr lang="zh-CN" altLang="de-DE" sz="1300"/>
              <a:pPr eaLnBrk="1" hangingPunct="1">
                <a:spcBef>
                  <a:spcPct val="0"/>
                </a:spcBef>
              </a:pPr>
              <a:t>61</a:t>
            </a:fld>
            <a:endParaRPr lang="de-DE" altLang="zh-CN"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03108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4B2984-BF93-4EDA-98A6-97C5B7A37F72}" type="slidenum">
              <a:rPr lang="zh-CN" altLang="de-DE" sz="1300"/>
              <a:pPr eaLnBrk="1" hangingPunct="1">
                <a:spcBef>
                  <a:spcPct val="0"/>
                </a:spcBef>
              </a:pPr>
              <a:t>62</a:t>
            </a:fld>
            <a:endParaRPr lang="de-DE" altLang="zh-CN"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90519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03C1B0-3BFE-4752-875B-E3BCEB70C252}" type="slidenum">
              <a:rPr lang="zh-CN" altLang="de-DE" sz="1300"/>
              <a:pPr eaLnBrk="1" hangingPunct="1">
                <a:spcBef>
                  <a:spcPct val="0"/>
                </a:spcBef>
              </a:pPr>
              <a:t>63</a:t>
            </a:fld>
            <a:endParaRPr lang="de-DE" altLang="zh-CN"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27621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03C1B0-3BFE-4752-875B-E3BCEB70C252}" type="slidenum">
              <a:rPr lang="zh-CN" altLang="de-DE" sz="1300"/>
              <a:pPr eaLnBrk="1" hangingPunct="1">
                <a:spcBef>
                  <a:spcPct val="0"/>
                </a:spcBef>
              </a:pPr>
              <a:t>64</a:t>
            </a:fld>
            <a:endParaRPr lang="de-DE" altLang="zh-CN"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27621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3149AA-161F-4029-A7F2-6E8108D5C835}" type="slidenum">
              <a:rPr lang="zh-CN" altLang="de-DE" sz="1300"/>
              <a:pPr eaLnBrk="1" hangingPunct="1">
                <a:spcBef>
                  <a:spcPct val="0"/>
                </a:spcBef>
              </a:pPr>
              <a:t>65</a:t>
            </a:fld>
            <a:endParaRPr lang="de-DE" altLang="zh-CN"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8541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2C77C7-5B3E-4FD4-AEEB-CA9BBB17C07A}" type="slidenum">
              <a:rPr lang="zh-CN" altLang="de-DE" sz="1300"/>
              <a:pPr eaLnBrk="1" hangingPunct="1">
                <a:spcBef>
                  <a:spcPct val="0"/>
                </a:spcBef>
              </a:pPr>
              <a:t>66</a:t>
            </a:fld>
            <a:endParaRPr lang="de-DE" altLang="zh-CN"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47644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40AEC1-6B82-4BF0-A670-5857E9C71FDE}" type="slidenum">
              <a:rPr lang="zh-CN" altLang="de-DE" sz="1300"/>
              <a:pPr eaLnBrk="1" hangingPunct="1">
                <a:spcBef>
                  <a:spcPct val="0"/>
                </a:spcBef>
              </a:pPr>
              <a:t>67</a:t>
            </a:fld>
            <a:endParaRPr lang="de-DE" altLang="zh-CN"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30778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6003BF-46F3-4F71-BBE8-7549636339CC}" type="slidenum">
              <a:rPr lang="zh-CN" altLang="de-DE" sz="1300"/>
              <a:pPr eaLnBrk="1" hangingPunct="1">
                <a:spcBef>
                  <a:spcPct val="0"/>
                </a:spcBef>
              </a:pPr>
              <a:t>68</a:t>
            </a:fld>
            <a:endParaRPr lang="de-DE" altLang="zh-CN"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77921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F0EC1A-8703-4F40-9981-3D8986BABC16}" type="slidenum">
              <a:rPr lang="zh-CN" altLang="de-DE" sz="1300"/>
              <a:pPr eaLnBrk="1" hangingPunct="1">
                <a:spcBef>
                  <a:spcPct val="0"/>
                </a:spcBef>
              </a:pPr>
              <a:t>69</a:t>
            </a:fld>
            <a:endParaRPr lang="de-DE" altLang="zh-CN"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53972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FE9E9B-700D-427A-B73B-C656A07D4863}" type="slidenum">
              <a:rPr lang="zh-CN" altLang="de-DE" sz="1300"/>
              <a:pPr eaLnBrk="1" hangingPunct="1">
                <a:spcBef>
                  <a:spcPct val="0"/>
                </a:spcBef>
              </a:pPr>
              <a:t>70</a:t>
            </a:fld>
            <a:endParaRPr lang="de-DE" altLang="zh-CN"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16282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842190-8283-4525-A8DE-8EF666D1E125}" type="slidenum">
              <a:rPr lang="zh-CN" altLang="de-DE" sz="1300"/>
              <a:pPr eaLnBrk="1" hangingPunct="1">
                <a:spcBef>
                  <a:spcPct val="0"/>
                </a:spcBef>
              </a:pPr>
              <a:t>71</a:t>
            </a:fld>
            <a:endParaRPr lang="de-DE" altLang="zh-CN"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42668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0D0305-3127-4EF4-8259-BBEBCB241176}" type="slidenum">
              <a:rPr lang="zh-CN" altLang="de-DE" sz="1300"/>
              <a:pPr eaLnBrk="1" hangingPunct="1">
                <a:spcBef>
                  <a:spcPct val="0"/>
                </a:spcBef>
              </a:pPr>
              <a:t>72</a:t>
            </a:fld>
            <a:endParaRPr lang="de-DE" altLang="zh-CN"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1623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516F78-260B-4445-9614-CEF27A0A1187}" type="slidenum">
              <a:rPr lang="zh-CN" altLang="de-DE" sz="1300"/>
              <a:pPr eaLnBrk="1" hangingPunct="1">
                <a:spcBef>
                  <a:spcPct val="0"/>
                </a:spcBef>
              </a:pPr>
              <a:t>73</a:t>
            </a:fld>
            <a:endParaRPr lang="de-DE" altLang="zh-CN"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90448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516F78-260B-4445-9614-CEF27A0A1187}" type="slidenum">
              <a:rPr lang="zh-CN" altLang="de-DE" sz="1300"/>
              <a:pPr eaLnBrk="1" hangingPunct="1">
                <a:spcBef>
                  <a:spcPct val="0"/>
                </a:spcBef>
              </a:pPr>
              <a:t>74</a:t>
            </a:fld>
            <a:endParaRPr lang="de-DE" altLang="zh-CN"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904486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16F1B7-5D00-402B-9602-F4D260E1BB97}" type="slidenum">
              <a:rPr lang="zh-CN" altLang="de-DE" sz="1300"/>
              <a:pPr eaLnBrk="1" hangingPunct="1">
                <a:spcBef>
                  <a:spcPct val="0"/>
                </a:spcBef>
              </a:pPr>
              <a:t>75</a:t>
            </a:fld>
            <a:endParaRPr lang="de-DE" altLang="zh-CN"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28361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6F92AD-3D94-4677-92CF-402222C31621}" type="slidenum">
              <a:rPr lang="zh-CN" altLang="de-DE" sz="1300"/>
              <a:pPr eaLnBrk="1" hangingPunct="1">
                <a:spcBef>
                  <a:spcPct val="0"/>
                </a:spcBef>
              </a:pPr>
              <a:t>76</a:t>
            </a:fld>
            <a:endParaRPr lang="de-DE" altLang="zh-CN"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83302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B5503D-F3F8-418C-977B-6D75DE9C71A7}" type="slidenum">
              <a:rPr lang="zh-CN" altLang="de-DE" sz="1300"/>
              <a:pPr eaLnBrk="1" hangingPunct="1">
                <a:spcBef>
                  <a:spcPct val="0"/>
                </a:spcBef>
              </a:pPr>
              <a:t>77</a:t>
            </a:fld>
            <a:endParaRPr lang="de-DE" altLang="zh-CN"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5189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65436-A91F-4738-86D8-3B9D1311D793}" type="slidenum">
              <a:rPr lang="zh-CN" altLang="de-DE" sz="1300"/>
              <a:pPr eaLnBrk="1" hangingPunct="1">
                <a:spcBef>
                  <a:spcPct val="0"/>
                </a:spcBef>
              </a:pPr>
              <a:t>78</a:t>
            </a:fld>
            <a:endParaRPr lang="de-DE" altLang="zh-CN"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69604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02562B-364A-4773-9DDF-E43E592EB887}" type="slidenum">
              <a:rPr lang="zh-CN" altLang="de-DE" sz="1300"/>
              <a:pPr eaLnBrk="1" hangingPunct="1">
                <a:spcBef>
                  <a:spcPct val="0"/>
                </a:spcBef>
              </a:pPr>
              <a:t>79</a:t>
            </a:fld>
            <a:endParaRPr lang="de-DE" altLang="zh-CN"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17508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370E65-70BD-4F84-B2BD-4FB3639367A9}" type="slidenum">
              <a:rPr lang="zh-CN" altLang="de-DE" sz="1300"/>
              <a:pPr eaLnBrk="1" hangingPunct="1">
                <a:spcBef>
                  <a:spcPct val="0"/>
                </a:spcBef>
              </a:pPr>
              <a:t>80</a:t>
            </a:fld>
            <a:endParaRPr lang="de-DE" altLang="zh-CN"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83023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CB808-6619-434B-A306-BB2EBDF9F2FD}" type="slidenum">
              <a:rPr lang="zh-CN" altLang="de-DE" sz="1300"/>
              <a:pPr eaLnBrk="1" hangingPunct="1">
                <a:spcBef>
                  <a:spcPct val="0"/>
                </a:spcBef>
              </a:pPr>
              <a:t>81</a:t>
            </a:fld>
            <a:endParaRPr lang="de-DE" altLang="zh-CN"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50819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42E4FA-55E6-4087-B9DE-1DA6A4124403}" type="slidenum">
              <a:rPr lang="zh-CN" altLang="de-DE" sz="1300"/>
              <a:pPr eaLnBrk="1" hangingPunct="1">
                <a:spcBef>
                  <a:spcPct val="0"/>
                </a:spcBef>
              </a:pPr>
              <a:t>82</a:t>
            </a:fld>
            <a:endParaRPr lang="de-DE" altLang="zh-CN"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868866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4DC2E-780B-D8A5-0973-480200D55392}"/>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14D45BA6-F86D-90CF-C549-A003421B3F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16F1B7-5D00-402B-9602-F4D260E1BB97}" type="slidenum">
              <a:rPr lang="zh-CN" altLang="de-DE" sz="1300"/>
              <a:pPr eaLnBrk="1" hangingPunct="1">
                <a:spcBef>
                  <a:spcPct val="0"/>
                </a:spcBef>
              </a:pPr>
              <a:t>83</a:t>
            </a:fld>
            <a:endParaRPr lang="de-DE" altLang="zh-CN" sz="1300"/>
          </a:p>
        </p:txBody>
      </p:sp>
      <p:sp>
        <p:nvSpPr>
          <p:cNvPr id="206851" name="Rectangle 2">
            <a:extLst>
              <a:ext uri="{FF2B5EF4-FFF2-40B4-BE49-F238E27FC236}">
                <a16:creationId xmlns:a16="http://schemas.microsoft.com/office/drawing/2014/main" id="{6DE59C24-C8C6-5B74-BE89-E7D9DEEC37D9}"/>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6C2335DA-D515-77FD-2DE8-02EC04E1B8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36397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DF74-EC5B-8E29-DA7F-0DDA548D90AC}"/>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0372FBA2-5EA5-B013-BB66-B684232821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6F92AD-3D94-4677-92CF-402222C31621}" type="slidenum">
              <a:rPr lang="zh-CN" altLang="de-DE" sz="1300"/>
              <a:pPr eaLnBrk="1" hangingPunct="1">
                <a:spcBef>
                  <a:spcPct val="0"/>
                </a:spcBef>
              </a:pPr>
              <a:t>84</a:t>
            </a:fld>
            <a:endParaRPr lang="de-DE" altLang="zh-CN" sz="1300"/>
          </a:p>
        </p:txBody>
      </p:sp>
      <p:sp>
        <p:nvSpPr>
          <p:cNvPr id="207875" name="Rectangle 2">
            <a:extLst>
              <a:ext uri="{FF2B5EF4-FFF2-40B4-BE49-F238E27FC236}">
                <a16:creationId xmlns:a16="http://schemas.microsoft.com/office/drawing/2014/main" id="{8A1D0C07-DC2B-B8D0-1E96-30A6BEE59419}"/>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D1397C06-FE16-3117-83A1-BADA5A90B1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928142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B7474-87A2-375D-57D0-AB2ED70AB030}"/>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85BE768E-396A-4F8E-1DDE-A21125F541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B5503D-F3F8-418C-977B-6D75DE9C71A7}" type="slidenum">
              <a:rPr lang="zh-CN" altLang="de-DE" sz="1300"/>
              <a:pPr eaLnBrk="1" hangingPunct="1">
                <a:spcBef>
                  <a:spcPct val="0"/>
                </a:spcBef>
              </a:pPr>
              <a:t>85</a:t>
            </a:fld>
            <a:endParaRPr lang="de-DE" altLang="zh-CN" sz="1300"/>
          </a:p>
        </p:txBody>
      </p:sp>
      <p:sp>
        <p:nvSpPr>
          <p:cNvPr id="208899" name="Rectangle 2">
            <a:extLst>
              <a:ext uri="{FF2B5EF4-FFF2-40B4-BE49-F238E27FC236}">
                <a16:creationId xmlns:a16="http://schemas.microsoft.com/office/drawing/2014/main" id="{13F3FA63-7E0E-AF57-3A76-0019EBD1296C}"/>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4E73AF38-8642-F9E0-3E6D-C50D53BA66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09971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2673D-41EC-43FD-8C87-0F5C671EEA90}"/>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43C585F0-D294-6DAA-D235-F346E84872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65436-A91F-4738-86D8-3B9D1311D793}" type="slidenum">
              <a:rPr lang="zh-CN" altLang="de-DE" sz="1300"/>
              <a:pPr eaLnBrk="1" hangingPunct="1">
                <a:spcBef>
                  <a:spcPct val="0"/>
                </a:spcBef>
              </a:pPr>
              <a:t>86</a:t>
            </a:fld>
            <a:endParaRPr lang="de-DE" altLang="zh-CN" sz="1300"/>
          </a:p>
        </p:txBody>
      </p:sp>
      <p:sp>
        <p:nvSpPr>
          <p:cNvPr id="209923" name="Rectangle 2">
            <a:extLst>
              <a:ext uri="{FF2B5EF4-FFF2-40B4-BE49-F238E27FC236}">
                <a16:creationId xmlns:a16="http://schemas.microsoft.com/office/drawing/2014/main" id="{B56E1D79-931C-0B07-42B1-CFF0627082CA}"/>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A2174BFB-06D5-8996-C0E0-DD64C93F76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94642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02FCA-1B72-A6E9-CE7F-60551961619C}"/>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5B403C03-60EA-A91B-4CB2-205DED1C1D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02562B-364A-4773-9DDF-E43E592EB887}" type="slidenum">
              <a:rPr lang="zh-CN" altLang="de-DE" sz="1300"/>
              <a:pPr eaLnBrk="1" hangingPunct="1">
                <a:spcBef>
                  <a:spcPct val="0"/>
                </a:spcBef>
              </a:pPr>
              <a:t>87</a:t>
            </a:fld>
            <a:endParaRPr lang="de-DE" altLang="zh-CN" sz="1300"/>
          </a:p>
        </p:txBody>
      </p:sp>
      <p:sp>
        <p:nvSpPr>
          <p:cNvPr id="210947" name="Rectangle 2">
            <a:extLst>
              <a:ext uri="{FF2B5EF4-FFF2-40B4-BE49-F238E27FC236}">
                <a16:creationId xmlns:a16="http://schemas.microsoft.com/office/drawing/2014/main" id="{5E81F405-BFB5-6DF3-F35B-CFBE31D8D0E4}"/>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FF0BB741-A60E-6D09-184A-7FB9218ABF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18272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4BB9F-93BF-DAB1-5F4D-A23A0AEF0BB3}"/>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0A572BD6-11E3-FE4B-08C4-79B80C59AB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370E65-70BD-4F84-B2BD-4FB3639367A9}" type="slidenum">
              <a:rPr lang="zh-CN" altLang="de-DE" sz="1300"/>
              <a:pPr eaLnBrk="1" hangingPunct="1">
                <a:spcBef>
                  <a:spcPct val="0"/>
                </a:spcBef>
              </a:pPr>
              <a:t>88</a:t>
            </a:fld>
            <a:endParaRPr lang="de-DE" altLang="zh-CN" sz="1300"/>
          </a:p>
        </p:txBody>
      </p:sp>
      <p:sp>
        <p:nvSpPr>
          <p:cNvPr id="211971" name="Rectangle 2">
            <a:extLst>
              <a:ext uri="{FF2B5EF4-FFF2-40B4-BE49-F238E27FC236}">
                <a16:creationId xmlns:a16="http://schemas.microsoft.com/office/drawing/2014/main" id="{DBE86AB8-9A13-9469-3F91-4B9CC24DB090}"/>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CF632122-447C-7CF6-4CFC-20E38244F9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37340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22E54-7719-844B-133C-867201D6451A}"/>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092C19F4-5E36-88DA-279D-046B706C6A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CB808-6619-434B-A306-BB2EBDF9F2FD}" type="slidenum">
              <a:rPr lang="zh-CN" altLang="de-DE" sz="1300"/>
              <a:pPr eaLnBrk="1" hangingPunct="1">
                <a:spcBef>
                  <a:spcPct val="0"/>
                </a:spcBef>
              </a:pPr>
              <a:t>89</a:t>
            </a:fld>
            <a:endParaRPr lang="de-DE" altLang="zh-CN" sz="1300"/>
          </a:p>
        </p:txBody>
      </p:sp>
      <p:sp>
        <p:nvSpPr>
          <p:cNvPr id="212995" name="Rectangle 2">
            <a:extLst>
              <a:ext uri="{FF2B5EF4-FFF2-40B4-BE49-F238E27FC236}">
                <a16:creationId xmlns:a16="http://schemas.microsoft.com/office/drawing/2014/main" id="{30FAFB92-DF61-34A8-B224-43DB7BFFC550}"/>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B0852634-A8C5-3C29-2F2E-904F860117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13614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97F30-ACC3-FD59-A9EB-68C52DBB6FFA}"/>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72E02DE1-DAFE-4418-765A-015503C5E0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42E4FA-55E6-4087-B9DE-1DA6A4124403}" type="slidenum">
              <a:rPr lang="zh-CN" altLang="de-DE" sz="1300"/>
              <a:pPr eaLnBrk="1" hangingPunct="1">
                <a:spcBef>
                  <a:spcPct val="0"/>
                </a:spcBef>
              </a:pPr>
              <a:t>90</a:t>
            </a:fld>
            <a:endParaRPr lang="de-DE" altLang="zh-CN" sz="1300"/>
          </a:p>
        </p:txBody>
      </p:sp>
      <p:sp>
        <p:nvSpPr>
          <p:cNvPr id="214019" name="Rectangle 2">
            <a:extLst>
              <a:ext uri="{FF2B5EF4-FFF2-40B4-BE49-F238E27FC236}">
                <a16:creationId xmlns:a16="http://schemas.microsoft.com/office/drawing/2014/main" id="{A70949A7-4DC8-EB0D-A166-B0D85C71C4CA}"/>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2CDB063D-1154-2B68-5BB0-3A07D22EB6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71883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B5852-1EEB-ADCC-81E3-252052B2D506}"/>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EF5B03F9-7E51-139D-4AB1-C8CA6F78C8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11592-67E1-4674-A982-8D4E4A88B0B2}" type="slidenum">
              <a:rPr lang="zh-CN" altLang="de-DE" sz="1300"/>
              <a:pPr eaLnBrk="1" hangingPunct="1">
                <a:spcBef>
                  <a:spcPct val="0"/>
                </a:spcBef>
              </a:pPr>
              <a:t>91</a:t>
            </a:fld>
            <a:endParaRPr lang="de-DE" altLang="zh-CN" sz="1300"/>
          </a:p>
        </p:txBody>
      </p:sp>
      <p:sp>
        <p:nvSpPr>
          <p:cNvPr id="215043" name="Rectangle 2">
            <a:extLst>
              <a:ext uri="{FF2B5EF4-FFF2-40B4-BE49-F238E27FC236}">
                <a16:creationId xmlns:a16="http://schemas.microsoft.com/office/drawing/2014/main" id="{B6C60815-8934-71DB-25B0-FF4147982D6D}"/>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13AA686C-A1B0-C576-C938-BAA67365EC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0094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B5852-1EEB-ADCC-81E3-252052B2D506}"/>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EF5B03F9-7E51-139D-4AB1-C8CA6F78C8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11592-67E1-4674-A982-8D4E4A88B0B2}" type="slidenum">
              <a:rPr lang="zh-CN" altLang="de-DE" sz="1300"/>
              <a:pPr eaLnBrk="1" hangingPunct="1">
                <a:spcBef>
                  <a:spcPct val="0"/>
                </a:spcBef>
              </a:pPr>
              <a:t>92</a:t>
            </a:fld>
            <a:endParaRPr lang="de-DE" altLang="zh-CN" sz="1300"/>
          </a:p>
        </p:txBody>
      </p:sp>
      <p:sp>
        <p:nvSpPr>
          <p:cNvPr id="215043" name="Rectangle 2">
            <a:extLst>
              <a:ext uri="{FF2B5EF4-FFF2-40B4-BE49-F238E27FC236}">
                <a16:creationId xmlns:a16="http://schemas.microsoft.com/office/drawing/2014/main" id="{B6C60815-8934-71DB-25B0-FF4147982D6D}"/>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13AA686C-A1B0-C576-C938-BAA67365EC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0094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EE642C-3883-4C04-837E-EE17795E3A3A}" type="slidenum">
              <a:rPr lang="zh-CN" altLang="de-DE" sz="1300"/>
              <a:pPr eaLnBrk="1" hangingPunct="1">
                <a:spcBef>
                  <a:spcPct val="0"/>
                </a:spcBef>
              </a:pPr>
              <a:t>94</a:t>
            </a:fld>
            <a:endParaRPr lang="de-DE" altLang="zh-CN"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49223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41EE50-C82D-492D-BA7F-BAC44FD9EB8D}" type="slidenum">
              <a:rPr lang="zh-CN" altLang="de-DE" sz="1300"/>
              <a:pPr eaLnBrk="1" hangingPunct="1">
                <a:spcBef>
                  <a:spcPct val="0"/>
                </a:spcBef>
              </a:pPr>
              <a:t>95</a:t>
            </a:fld>
            <a:endParaRPr lang="de-DE" altLang="zh-CN"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12800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F6072F-8067-4812-8AEC-1F875D811960}" type="slidenum">
              <a:rPr lang="zh-CN" altLang="de-DE" sz="1300"/>
              <a:pPr eaLnBrk="1" hangingPunct="1">
                <a:spcBef>
                  <a:spcPct val="0"/>
                </a:spcBef>
              </a:pPr>
              <a:t>96</a:t>
            </a:fld>
            <a:endParaRPr lang="de-DE" altLang="zh-CN"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30303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39CE28-54BF-4ACB-8415-AAF96A41384A}" type="slidenum">
              <a:rPr lang="zh-CN" altLang="de-DE" sz="1300"/>
              <a:pPr eaLnBrk="1" hangingPunct="1">
                <a:spcBef>
                  <a:spcPct val="0"/>
                </a:spcBef>
              </a:pPr>
              <a:t>97</a:t>
            </a:fld>
            <a:endParaRPr lang="de-DE" altLang="zh-CN"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135264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E95790-EDAD-4DA7-83A4-AD054B61F8E5}" type="slidenum">
              <a:rPr lang="zh-CN" altLang="de-DE" sz="1300"/>
              <a:pPr eaLnBrk="1" hangingPunct="1">
                <a:spcBef>
                  <a:spcPct val="0"/>
                </a:spcBef>
              </a:pPr>
              <a:t>98</a:t>
            </a:fld>
            <a:endParaRPr lang="de-DE" altLang="zh-CN"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05135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C4D953-085D-4BE7-B306-FBE93D4AA52D}" type="slidenum">
              <a:rPr lang="zh-CN" altLang="de-DE" sz="1300"/>
              <a:pPr eaLnBrk="1" hangingPunct="1">
                <a:spcBef>
                  <a:spcPct val="0"/>
                </a:spcBef>
              </a:pPr>
              <a:t>99</a:t>
            </a:fld>
            <a:endParaRPr lang="de-DE" altLang="zh-CN"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29073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FB23B0-CF6B-48CA-9E9B-266A3964F81A}" type="slidenum">
              <a:rPr lang="zh-CN" altLang="de-DE" sz="1300"/>
              <a:pPr eaLnBrk="1" hangingPunct="1">
                <a:spcBef>
                  <a:spcPct val="0"/>
                </a:spcBef>
              </a:pPr>
              <a:t>100</a:t>
            </a:fld>
            <a:endParaRPr lang="de-DE" altLang="zh-CN"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56069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B48200-F26D-437B-A4C3-8F1ED7024C59}" type="slidenum">
              <a:rPr lang="zh-CN" altLang="de-DE" sz="1300"/>
              <a:pPr eaLnBrk="1" hangingPunct="1">
                <a:spcBef>
                  <a:spcPct val="0"/>
                </a:spcBef>
              </a:pPr>
              <a:t>101</a:t>
            </a:fld>
            <a:endParaRPr lang="de-DE" altLang="zh-CN"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57707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B48200-F26D-437B-A4C3-8F1ED7024C59}" type="slidenum">
              <a:rPr lang="zh-CN" altLang="de-DE" sz="1300"/>
              <a:pPr eaLnBrk="1" hangingPunct="1">
                <a:spcBef>
                  <a:spcPct val="0"/>
                </a:spcBef>
              </a:pPr>
              <a:t>102</a:t>
            </a:fld>
            <a:endParaRPr lang="de-DE" altLang="zh-CN"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577073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1ECE71-D4CF-4CF9-BD28-590062CB715B}" type="slidenum">
              <a:rPr lang="zh-CN" altLang="de-DE" sz="1300"/>
              <a:pPr eaLnBrk="1" hangingPunct="1">
                <a:spcBef>
                  <a:spcPct val="0"/>
                </a:spcBef>
              </a:pPr>
              <a:t>103</a:t>
            </a:fld>
            <a:endParaRPr lang="de-DE" altLang="zh-CN"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6716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CD8693-02E2-4985-A3C2-103A04A9859B}" type="slidenum">
              <a:rPr lang="zh-CN" altLang="de-DE" sz="1300"/>
              <a:pPr eaLnBrk="1" hangingPunct="1">
                <a:spcBef>
                  <a:spcPct val="0"/>
                </a:spcBef>
              </a:pPr>
              <a:t>104</a:t>
            </a:fld>
            <a:endParaRPr lang="de-DE" altLang="zh-CN"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89026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4BFBD5-104F-456A-BDF1-36D7A46D7FA2}" type="slidenum">
              <a:rPr lang="zh-CN" altLang="de-DE" sz="1300"/>
              <a:pPr eaLnBrk="1" hangingPunct="1">
                <a:spcBef>
                  <a:spcPct val="0"/>
                </a:spcBef>
              </a:pPr>
              <a:t>105</a:t>
            </a:fld>
            <a:endParaRPr lang="de-DE" altLang="zh-CN"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97952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2B2401-1307-4250-B3FE-BB8B10A2D278}" type="slidenum">
              <a:rPr lang="zh-CN" altLang="de-DE" sz="1300"/>
              <a:pPr eaLnBrk="1" hangingPunct="1">
                <a:spcBef>
                  <a:spcPct val="0"/>
                </a:spcBef>
              </a:pPr>
              <a:t>106</a:t>
            </a:fld>
            <a:endParaRPr lang="de-DE" altLang="zh-CN"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71662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C66335-485B-4CDC-9BCE-9C70D8FFD956}" type="slidenum">
              <a:rPr lang="zh-CN" altLang="de-DE" sz="1300"/>
              <a:pPr eaLnBrk="1" hangingPunct="1">
                <a:spcBef>
                  <a:spcPct val="0"/>
                </a:spcBef>
              </a:pPr>
              <a:t>107</a:t>
            </a:fld>
            <a:endParaRPr lang="de-DE" altLang="zh-CN"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773687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CB9529-46AA-4DBA-8E87-ECFD730AF136}" type="slidenum">
              <a:rPr lang="zh-CN" altLang="de-DE" sz="1300"/>
              <a:pPr eaLnBrk="1" hangingPunct="1">
                <a:spcBef>
                  <a:spcPct val="0"/>
                </a:spcBef>
              </a:pPr>
              <a:t>108</a:t>
            </a:fld>
            <a:endParaRPr lang="de-DE" altLang="zh-CN"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832862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965171-78EC-4B9C-A7B9-BF24A9CC48F5}" type="slidenum">
              <a:rPr lang="zh-CN" altLang="de-DE" sz="1300"/>
              <a:pPr eaLnBrk="1" hangingPunct="1">
                <a:spcBef>
                  <a:spcPct val="0"/>
                </a:spcBef>
              </a:pPr>
              <a:t>109</a:t>
            </a:fld>
            <a:endParaRPr lang="de-DE" altLang="zh-CN"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36416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364D18-2A27-42C8-831C-96D43A0E0588}" type="slidenum">
              <a:rPr lang="zh-CN" altLang="de-DE" sz="1300"/>
              <a:pPr eaLnBrk="1" hangingPunct="1">
                <a:spcBef>
                  <a:spcPct val="0"/>
                </a:spcBef>
              </a:pPr>
              <a:t>110</a:t>
            </a:fld>
            <a:endParaRPr lang="de-DE" altLang="zh-CN"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656247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146E5D-60F5-4656-90DE-9AD4CEDAEE77}" type="slidenum">
              <a:rPr lang="zh-CN" altLang="de-DE" sz="1300"/>
              <a:pPr eaLnBrk="1" hangingPunct="1">
                <a:spcBef>
                  <a:spcPct val="0"/>
                </a:spcBef>
              </a:pPr>
              <a:t>111</a:t>
            </a:fld>
            <a:endParaRPr lang="de-DE" altLang="zh-CN"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72915100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146E5D-60F5-4656-90DE-9AD4CEDAEE77}" type="slidenum">
              <a:rPr lang="zh-CN" altLang="de-DE" sz="1300"/>
              <a:pPr eaLnBrk="1" hangingPunct="1">
                <a:spcBef>
                  <a:spcPct val="0"/>
                </a:spcBef>
              </a:pPr>
              <a:t>112</a:t>
            </a:fld>
            <a:endParaRPr lang="de-DE" altLang="zh-CN"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72915100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47C49A-16BA-4E3D-B73B-11B261A25A95}" type="slidenum">
              <a:rPr lang="zh-CN" altLang="de-DE" sz="1300"/>
              <a:pPr eaLnBrk="1" hangingPunct="1">
                <a:spcBef>
                  <a:spcPct val="0"/>
                </a:spcBef>
              </a:pPr>
              <a:t>113</a:t>
            </a:fld>
            <a:endParaRPr lang="de-DE" altLang="zh-CN"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199657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AC9344-4710-42C5-A78D-DFAC1D478920}" type="slidenum">
              <a:rPr lang="zh-CN" altLang="de-DE" sz="1300"/>
              <a:pPr eaLnBrk="1" hangingPunct="1">
                <a:spcBef>
                  <a:spcPct val="0"/>
                </a:spcBef>
              </a:pPr>
              <a:t>114</a:t>
            </a:fld>
            <a:endParaRPr lang="de-DE" altLang="zh-CN"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95442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D653D6-46AE-497D-9C4C-3C590698A69F}" type="slidenum">
              <a:rPr lang="zh-CN" altLang="de-DE" sz="1300"/>
              <a:pPr eaLnBrk="1" hangingPunct="1">
                <a:spcBef>
                  <a:spcPct val="0"/>
                </a:spcBef>
              </a:pPr>
              <a:t>115</a:t>
            </a:fld>
            <a:endParaRPr lang="de-DE" altLang="zh-CN"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229944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15209C-1E48-44DE-8D93-63797B7F567F}" type="slidenum">
              <a:rPr lang="zh-CN" altLang="de-DE" sz="1300"/>
              <a:pPr eaLnBrk="1" hangingPunct="1">
                <a:spcBef>
                  <a:spcPct val="0"/>
                </a:spcBef>
              </a:pPr>
              <a:t>116</a:t>
            </a:fld>
            <a:endParaRPr lang="de-DE" altLang="zh-CN"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535225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CBB775-C993-449B-AB95-4A4411AC23EE}" type="slidenum">
              <a:rPr lang="zh-CN" altLang="de-DE" sz="1300"/>
              <a:pPr eaLnBrk="1" hangingPunct="1">
                <a:spcBef>
                  <a:spcPct val="0"/>
                </a:spcBef>
              </a:pPr>
              <a:t>117</a:t>
            </a:fld>
            <a:endParaRPr lang="de-DE" altLang="zh-CN"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436393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83378B-D60A-4432-B33B-A9C178E370F0}" type="slidenum">
              <a:rPr lang="zh-CN" altLang="de-DE" sz="1300"/>
              <a:pPr eaLnBrk="1" hangingPunct="1">
                <a:spcBef>
                  <a:spcPct val="0"/>
                </a:spcBef>
              </a:pPr>
              <a:t>118</a:t>
            </a:fld>
            <a:endParaRPr lang="de-DE" altLang="zh-CN"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626361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3E4747-C61F-4E7A-B16A-775666017C21}" type="slidenum">
              <a:rPr lang="zh-CN" altLang="de-DE" sz="1300"/>
              <a:pPr eaLnBrk="1" hangingPunct="1">
                <a:spcBef>
                  <a:spcPct val="0"/>
                </a:spcBef>
              </a:pPr>
              <a:t>119</a:t>
            </a:fld>
            <a:endParaRPr lang="de-DE" altLang="zh-CN"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730232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14B62E-8797-4112-BC6A-389BE9626F1B}" type="slidenum">
              <a:rPr lang="zh-CN" altLang="de-DE" sz="1300"/>
              <a:pPr eaLnBrk="1" hangingPunct="1">
                <a:spcBef>
                  <a:spcPct val="0"/>
                </a:spcBef>
              </a:pPr>
              <a:t>120</a:t>
            </a:fld>
            <a:endParaRPr lang="de-DE" altLang="zh-CN"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940445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956A52-3DAF-4E30-886D-BABD7468CBBF}" type="slidenum">
              <a:rPr lang="zh-CN" altLang="de-DE" sz="1300"/>
              <a:pPr eaLnBrk="1" hangingPunct="1">
                <a:spcBef>
                  <a:spcPct val="0"/>
                </a:spcBef>
              </a:pPr>
              <a:t>121</a:t>
            </a:fld>
            <a:endParaRPr lang="de-DE" altLang="zh-CN"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30193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956A52-3DAF-4E30-886D-BABD7468CBBF}" type="slidenum">
              <a:rPr lang="zh-CN" altLang="de-DE" sz="1300"/>
              <a:pPr eaLnBrk="1" hangingPunct="1">
                <a:spcBef>
                  <a:spcPct val="0"/>
                </a:spcBef>
              </a:pPr>
              <a:t>122</a:t>
            </a:fld>
            <a:endParaRPr lang="de-DE" altLang="zh-CN"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30193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13A2FF-629E-4B67-8029-25BDA598C240}" type="slidenum">
              <a:rPr lang="zh-CN" altLang="de-DE" sz="1300"/>
              <a:pPr eaLnBrk="1" hangingPunct="1">
                <a:spcBef>
                  <a:spcPct val="0"/>
                </a:spcBef>
              </a:pPr>
              <a:t>123</a:t>
            </a:fld>
            <a:endParaRPr lang="de-DE" altLang="zh-CN"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326444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F1728-EBE4-492B-89E2-B6A03E653E5B}" type="slidenum">
              <a:rPr lang="zh-CN" altLang="de-DE" sz="1300"/>
              <a:pPr eaLnBrk="1" hangingPunct="1">
                <a:spcBef>
                  <a:spcPct val="0"/>
                </a:spcBef>
              </a:pPr>
              <a:t>124</a:t>
            </a:fld>
            <a:endParaRPr lang="de-DE" altLang="zh-CN"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69021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61BBA-80BB-42D9-974E-D99F879AA646}" type="slidenum">
              <a:rPr lang="zh-CN" altLang="de-DE" sz="1300"/>
              <a:pPr eaLnBrk="1" hangingPunct="1">
                <a:spcBef>
                  <a:spcPct val="0"/>
                </a:spcBef>
              </a:pPr>
              <a:t>125</a:t>
            </a:fld>
            <a:endParaRPr lang="de-DE" altLang="zh-CN"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432807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59637E-2840-4637-8F14-17AF6AC053F6}" type="slidenum">
              <a:rPr lang="zh-CN" altLang="de-DE" sz="1300"/>
              <a:pPr eaLnBrk="1" hangingPunct="1">
                <a:spcBef>
                  <a:spcPct val="0"/>
                </a:spcBef>
              </a:pPr>
              <a:t>126</a:t>
            </a:fld>
            <a:endParaRPr lang="de-DE" altLang="zh-CN"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681818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8538DB-78A7-4F88-910D-433D9B67CB19}" type="slidenum">
              <a:rPr lang="zh-CN" altLang="de-DE" sz="1300"/>
              <a:pPr eaLnBrk="1" hangingPunct="1">
                <a:spcBef>
                  <a:spcPct val="0"/>
                </a:spcBef>
              </a:pPr>
              <a:t>127</a:t>
            </a:fld>
            <a:endParaRPr lang="de-DE" altLang="zh-CN"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392316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979491-12BE-42ED-877E-087F4B26B99F}" type="slidenum">
              <a:rPr lang="zh-CN" altLang="de-DE" sz="1300"/>
              <a:pPr eaLnBrk="1" hangingPunct="1">
                <a:spcBef>
                  <a:spcPct val="0"/>
                </a:spcBef>
              </a:pPr>
              <a:t>128</a:t>
            </a:fld>
            <a:endParaRPr lang="de-DE" altLang="zh-CN"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70115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83D6E0-2E36-4FA8-9EA9-C14619AC2411}" type="slidenum">
              <a:rPr lang="zh-CN" altLang="de-DE" sz="1300"/>
              <a:pPr eaLnBrk="1" hangingPunct="1">
                <a:spcBef>
                  <a:spcPct val="0"/>
                </a:spcBef>
              </a:pPr>
              <a:t>129</a:t>
            </a:fld>
            <a:endParaRPr lang="de-DE" altLang="zh-CN"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437628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DC9434-47C1-4857-BEF2-0761AE023F47}" type="slidenum">
              <a:rPr lang="zh-CN" altLang="de-DE" sz="1300"/>
              <a:pPr eaLnBrk="1" hangingPunct="1">
                <a:spcBef>
                  <a:spcPct val="0"/>
                </a:spcBef>
              </a:pPr>
              <a:t>130</a:t>
            </a:fld>
            <a:endParaRPr lang="de-DE" altLang="zh-CN"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795517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BAEB6C-EDDB-4C00-85B4-8CEE90766884}" type="slidenum">
              <a:rPr lang="zh-CN" altLang="de-DE" sz="1300"/>
              <a:pPr eaLnBrk="1" hangingPunct="1">
                <a:spcBef>
                  <a:spcPct val="0"/>
                </a:spcBef>
              </a:pPr>
              <a:t>131</a:t>
            </a:fld>
            <a:endParaRPr lang="de-DE" altLang="zh-CN"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76455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BAEB6C-EDDB-4C00-85B4-8CEE90766884}" type="slidenum">
              <a:rPr lang="zh-CN" altLang="de-DE" sz="1300"/>
              <a:pPr eaLnBrk="1" hangingPunct="1">
                <a:spcBef>
                  <a:spcPct val="0"/>
                </a:spcBef>
              </a:pPr>
              <a:t>132</a:t>
            </a:fld>
            <a:endParaRPr lang="de-DE" altLang="zh-CN"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76455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88E3EC-5C37-40CC-85EF-62434756B53F}" type="slidenum">
              <a:rPr lang="zh-CN" altLang="de-DE" sz="1300"/>
              <a:pPr eaLnBrk="1" hangingPunct="1">
                <a:spcBef>
                  <a:spcPct val="0"/>
                </a:spcBef>
              </a:pPr>
              <a:t>133</a:t>
            </a:fld>
            <a:endParaRPr lang="de-DE" altLang="zh-CN"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783981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297E0A-BC81-4CC5-9AA6-1DAA3B722317}" type="slidenum">
              <a:rPr lang="zh-CN" altLang="de-DE" sz="1300"/>
              <a:pPr eaLnBrk="1" hangingPunct="1">
                <a:spcBef>
                  <a:spcPct val="0"/>
                </a:spcBef>
              </a:pPr>
              <a:t>134</a:t>
            </a:fld>
            <a:endParaRPr lang="de-DE" altLang="zh-CN"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69896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FCB5D1-357D-409F-8141-8E6DCEE6832A}" type="slidenum">
              <a:rPr lang="zh-CN" altLang="de-DE" sz="1300"/>
              <a:pPr eaLnBrk="1" hangingPunct="1">
                <a:spcBef>
                  <a:spcPct val="0"/>
                </a:spcBef>
              </a:pPr>
              <a:t>135</a:t>
            </a:fld>
            <a:endParaRPr lang="de-DE" altLang="zh-CN"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551088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42235B-2185-454D-B31A-2D44B9F51FA9}" type="slidenum">
              <a:rPr lang="zh-CN" altLang="de-DE" sz="1300"/>
              <a:pPr eaLnBrk="1" hangingPunct="1">
                <a:spcBef>
                  <a:spcPct val="0"/>
                </a:spcBef>
              </a:pPr>
              <a:t>136</a:t>
            </a:fld>
            <a:endParaRPr lang="de-DE" altLang="zh-CN"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725181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215639-3969-4E49-B3E9-9DA0E2032C57}" type="slidenum">
              <a:rPr lang="zh-CN" altLang="de-DE" sz="1300"/>
              <a:pPr eaLnBrk="1" hangingPunct="1">
                <a:spcBef>
                  <a:spcPct val="0"/>
                </a:spcBef>
              </a:pPr>
              <a:t>137</a:t>
            </a:fld>
            <a:endParaRPr lang="de-DE" altLang="zh-CN"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674962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55BE8D-8C06-4E29-A752-BFA202475089}" type="slidenum">
              <a:rPr lang="zh-CN" altLang="de-DE" sz="1300"/>
              <a:pPr eaLnBrk="1" hangingPunct="1">
                <a:spcBef>
                  <a:spcPct val="0"/>
                </a:spcBef>
              </a:pPr>
              <a:t>138</a:t>
            </a:fld>
            <a:endParaRPr lang="de-DE" altLang="zh-CN"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888622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924ADE-B8DF-4A23-BD48-C348865F2448}" type="slidenum">
              <a:rPr lang="zh-CN" altLang="de-DE" sz="1300"/>
              <a:pPr eaLnBrk="1" hangingPunct="1">
                <a:spcBef>
                  <a:spcPct val="0"/>
                </a:spcBef>
              </a:pPr>
              <a:t>139</a:t>
            </a:fld>
            <a:endParaRPr lang="de-DE" altLang="zh-CN"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190095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91E740-445F-4BB9-9C55-14315A27FC18}" type="slidenum">
              <a:rPr lang="zh-CN" altLang="de-DE" sz="1300"/>
              <a:pPr eaLnBrk="1" hangingPunct="1">
                <a:spcBef>
                  <a:spcPct val="0"/>
                </a:spcBef>
              </a:pPr>
              <a:t>140</a:t>
            </a:fld>
            <a:endParaRPr lang="de-DE" altLang="zh-CN"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032498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4AF839-D1D0-4C47-A86F-B5EBB74362DE}" type="slidenum">
              <a:rPr lang="zh-CN" altLang="de-DE" sz="1300"/>
              <a:pPr eaLnBrk="1" hangingPunct="1">
                <a:spcBef>
                  <a:spcPct val="0"/>
                </a:spcBef>
              </a:pPr>
              <a:t>141</a:t>
            </a:fld>
            <a:endParaRPr lang="de-DE" altLang="zh-CN"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920528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4AF839-D1D0-4C47-A86F-B5EBB74362DE}" type="slidenum">
              <a:rPr lang="zh-CN" altLang="de-DE" sz="1300"/>
              <a:pPr eaLnBrk="1" hangingPunct="1">
                <a:spcBef>
                  <a:spcPct val="0"/>
                </a:spcBef>
              </a:pPr>
              <a:t>142</a:t>
            </a:fld>
            <a:endParaRPr lang="de-DE" altLang="zh-CN"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920528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AB5B65-33B3-4AC5-8C39-5BE1E9725F55}" type="slidenum">
              <a:rPr lang="zh-CN" altLang="de-DE" sz="1300"/>
              <a:pPr eaLnBrk="1" hangingPunct="1">
                <a:spcBef>
                  <a:spcPct val="0"/>
                </a:spcBef>
              </a:pPr>
              <a:t>143</a:t>
            </a:fld>
            <a:endParaRPr lang="de-DE" altLang="zh-CN"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313849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F6B5BA-BEAB-4766-8E90-34406E2F549D}" type="slidenum">
              <a:rPr lang="zh-CN" altLang="de-DE" sz="1300"/>
              <a:pPr eaLnBrk="1" hangingPunct="1">
                <a:spcBef>
                  <a:spcPct val="0"/>
                </a:spcBef>
              </a:pPr>
              <a:t>144</a:t>
            </a:fld>
            <a:endParaRPr lang="de-DE" altLang="zh-CN"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52842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4C7FA1-523F-4273-81B4-73E98BA77F13}" type="slidenum">
              <a:rPr lang="zh-CN" altLang="de-DE" sz="1300"/>
              <a:pPr eaLnBrk="1" hangingPunct="1">
                <a:spcBef>
                  <a:spcPct val="0"/>
                </a:spcBef>
              </a:pPr>
              <a:t>145</a:t>
            </a:fld>
            <a:endParaRPr lang="de-DE" altLang="zh-CN"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12160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664A5E-7726-4916-95D0-6C34E557F9A1}" type="slidenum">
              <a:rPr lang="zh-CN" altLang="de-DE" sz="1300"/>
              <a:pPr eaLnBrk="1" hangingPunct="1">
                <a:spcBef>
                  <a:spcPct val="0"/>
                </a:spcBef>
              </a:pPr>
              <a:t>146</a:t>
            </a:fld>
            <a:endParaRPr lang="de-DE" altLang="zh-CN"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931703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364B1-BDB1-402F-938B-8E56BA4E3AE0}" type="slidenum">
              <a:rPr lang="zh-CN" altLang="de-DE" sz="1300"/>
              <a:pPr eaLnBrk="1" hangingPunct="1">
                <a:spcBef>
                  <a:spcPct val="0"/>
                </a:spcBef>
              </a:pPr>
              <a:t>147</a:t>
            </a:fld>
            <a:endParaRPr lang="de-DE" altLang="zh-CN"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400498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4BFBAC-E8A5-4443-9685-ADCC1731C74F}" type="slidenum">
              <a:rPr lang="zh-CN" altLang="de-DE" sz="1300"/>
              <a:pPr eaLnBrk="1" hangingPunct="1">
                <a:spcBef>
                  <a:spcPct val="0"/>
                </a:spcBef>
              </a:pPr>
              <a:t>148</a:t>
            </a:fld>
            <a:endParaRPr lang="de-DE" altLang="zh-CN"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3982460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4BFBAC-E8A5-4443-9685-ADCC1731C74F}" type="slidenum">
              <a:rPr lang="zh-CN" altLang="de-DE" sz="1300"/>
              <a:pPr eaLnBrk="1" hangingPunct="1">
                <a:spcBef>
                  <a:spcPct val="0"/>
                </a:spcBef>
              </a:pPr>
              <a:t>149</a:t>
            </a:fld>
            <a:endParaRPr lang="de-DE" altLang="zh-CN"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3982460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40B396-D206-418E-8D0B-51B96D54C11B}" type="slidenum">
              <a:rPr lang="zh-CN" altLang="de-DE" sz="1300"/>
              <a:pPr eaLnBrk="1" hangingPunct="1">
                <a:spcBef>
                  <a:spcPct val="0"/>
                </a:spcBef>
              </a:pPr>
              <a:t>150</a:t>
            </a:fld>
            <a:endParaRPr lang="de-DE" altLang="zh-CN"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872190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4A351B-E8F0-4028-B5A0-59266AB9BBAD}" type="slidenum">
              <a:rPr lang="zh-CN" altLang="de-DE" sz="1300"/>
              <a:pPr eaLnBrk="1" hangingPunct="1">
                <a:spcBef>
                  <a:spcPct val="0"/>
                </a:spcBef>
              </a:pPr>
              <a:t>151</a:t>
            </a:fld>
            <a:endParaRPr lang="de-DE" altLang="zh-CN"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66197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07C9E7-CC37-4185-9EA1-2B4D979515F3}" type="slidenum">
              <a:rPr lang="zh-CN" altLang="de-DE" sz="1300"/>
              <a:pPr eaLnBrk="1" hangingPunct="1">
                <a:spcBef>
                  <a:spcPct val="0"/>
                </a:spcBef>
              </a:pPr>
              <a:t>152</a:t>
            </a:fld>
            <a:endParaRPr lang="de-DE" altLang="zh-CN"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849110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ED2CA5-D179-4DFE-92C8-AD60FD33183F}" type="slidenum">
              <a:rPr lang="zh-CN" altLang="de-DE" sz="1300"/>
              <a:pPr eaLnBrk="1" hangingPunct="1">
                <a:spcBef>
                  <a:spcPct val="0"/>
                </a:spcBef>
              </a:pPr>
              <a:t>153</a:t>
            </a:fld>
            <a:endParaRPr lang="de-DE" altLang="zh-CN"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678227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8B9F23-5CAE-4D36-926B-19C808910C21}" type="slidenum">
              <a:rPr lang="zh-CN" altLang="de-DE" sz="1300"/>
              <a:pPr eaLnBrk="1" hangingPunct="1">
                <a:spcBef>
                  <a:spcPct val="0"/>
                </a:spcBef>
              </a:pPr>
              <a:t>154</a:t>
            </a:fld>
            <a:endParaRPr lang="de-DE" altLang="zh-CN"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410138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E69506-A9FA-4C29-B92D-FF85F38CC657}" type="slidenum">
              <a:rPr lang="zh-CN" altLang="de-DE" sz="1300"/>
              <a:pPr eaLnBrk="1" hangingPunct="1">
                <a:spcBef>
                  <a:spcPct val="0"/>
                </a:spcBef>
              </a:pPr>
              <a:t>155</a:t>
            </a:fld>
            <a:endParaRPr lang="de-DE" altLang="zh-CN"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144492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A7547E-A19A-4DA3-8BF7-6E34E836E7F9}" type="slidenum">
              <a:rPr lang="zh-CN" altLang="de-DE" sz="1300"/>
              <a:pPr eaLnBrk="1" hangingPunct="1">
                <a:spcBef>
                  <a:spcPct val="0"/>
                </a:spcBef>
              </a:pPr>
              <a:t>156</a:t>
            </a:fld>
            <a:endParaRPr lang="de-DE" altLang="zh-CN"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12043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38CF88-B160-4025-9833-C9204C89E33D}" type="slidenum">
              <a:rPr lang="zh-CN" altLang="de-DE" sz="1300"/>
              <a:pPr eaLnBrk="1" hangingPunct="1">
                <a:spcBef>
                  <a:spcPct val="0"/>
                </a:spcBef>
              </a:pPr>
              <a:t>157</a:t>
            </a:fld>
            <a:endParaRPr lang="de-DE" altLang="zh-CN"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3837758"/>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3D9DA4-CAE3-4F8D-8AF4-9850C4023B3D}" type="slidenum">
              <a:rPr lang="zh-CN" altLang="de-DE" sz="1300"/>
              <a:pPr eaLnBrk="1" hangingPunct="1">
                <a:spcBef>
                  <a:spcPct val="0"/>
                </a:spcBef>
              </a:pPr>
              <a:t>158</a:t>
            </a:fld>
            <a:endParaRPr lang="de-DE" altLang="zh-CN"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977804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A5164D-E1F3-4504-9A80-48A40C9AB73B}" type="slidenum">
              <a:rPr lang="zh-CN" altLang="de-DE" sz="1300"/>
              <a:pPr eaLnBrk="1" hangingPunct="1">
                <a:spcBef>
                  <a:spcPct val="0"/>
                </a:spcBef>
              </a:pPr>
              <a:t>159</a:t>
            </a:fld>
            <a:endParaRPr lang="de-DE" altLang="zh-CN"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67292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A07F5F-3DD6-4594-ADE3-F7200650D501}" type="slidenum">
              <a:rPr lang="zh-CN" altLang="de-DE" sz="1300"/>
              <a:pPr eaLnBrk="1" hangingPunct="1">
                <a:spcBef>
                  <a:spcPct val="0"/>
                </a:spcBef>
              </a:pPr>
              <a:t>160</a:t>
            </a:fld>
            <a:endParaRPr lang="de-DE" altLang="zh-CN"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06845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4985E9-6C64-49B8-BE78-E8D7F962EF36}" type="slidenum">
              <a:rPr lang="zh-CN" altLang="de-DE" sz="1300"/>
              <a:pPr eaLnBrk="1" hangingPunct="1">
                <a:spcBef>
                  <a:spcPct val="0"/>
                </a:spcBef>
              </a:pPr>
              <a:t>161</a:t>
            </a:fld>
            <a:endParaRPr lang="de-DE" altLang="zh-CN"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730498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6B067A-822E-40D0-BE57-9D9F3C5A86EE}" type="slidenum">
              <a:rPr lang="zh-CN" altLang="de-DE" sz="1300"/>
              <a:pPr eaLnBrk="1" hangingPunct="1">
                <a:spcBef>
                  <a:spcPct val="0"/>
                </a:spcBef>
              </a:pPr>
              <a:t>162</a:t>
            </a:fld>
            <a:endParaRPr lang="de-DE" altLang="zh-CN"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958507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FB88F7-8CC9-4484-A001-06FB56D8E2FB}" type="slidenum">
              <a:rPr lang="zh-CN" altLang="de-DE" sz="1300"/>
              <a:pPr eaLnBrk="1" hangingPunct="1">
                <a:spcBef>
                  <a:spcPct val="0"/>
                </a:spcBef>
              </a:pPr>
              <a:t>163</a:t>
            </a:fld>
            <a:endParaRPr lang="de-DE" altLang="zh-CN"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732946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164</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165</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166</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167</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9FFE4-6ED1-470B-B18D-B12DC0513771}" type="slidenum">
              <a:rPr lang="zh-CN" altLang="de-DE" sz="1300"/>
              <a:pPr eaLnBrk="1" hangingPunct="1">
                <a:spcBef>
                  <a:spcPct val="0"/>
                </a:spcBef>
              </a:pPr>
              <a:t>168</a:t>
            </a:fld>
            <a:endParaRPr lang="de-DE" altLang="zh-CN"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54780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971DD2-7A59-4513-9ADF-42335B587A11}" type="slidenum">
              <a:rPr lang="zh-CN" altLang="de-DE" sz="1300"/>
              <a:pPr eaLnBrk="1" hangingPunct="1">
                <a:spcBef>
                  <a:spcPct val="0"/>
                </a:spcBef>
              </a:pPr>
              <a:t>169</a:t>
            </a:fld>
            <a:endParaRPr lang="de-DE" altLang="zh-CN"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2837323"/>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971DD2-7A59-4513-9ADF-42335B587A11}" type="slidenum">
              <a:rPr lang="zh-CN" altLang="de-DE" sz="1300"/>
              <a:pPr eaLnBrk="1" hangingPunct="1">
                <a:spcBef>
                  <a:spcPct val="0"/>
                </a:spcBef>
              </a:pPr>
              <a:t>170</a:t>
            </a:fld>
            <a:endParaRPr lang="de-DE" altLang="zh-CN"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283732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971DD2-7A59-4513-9ADF-42335B587A11}" type="slidenum">
              <a:rPr lang="zh-CN" altLang="de-DE" sz="1300"/>
              <a:pPr eaLnBrk="1" hangingPunct="1">
                <a:spcBef>
                  <a:spcPct val="0"/>
                </a:spcBef>
              </a:pPr>
              <a:t>171</a:t>
            </a:fld>
            <a:endParaRPr lang="de-DE" altLang="zh-CN"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2837323"/>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B6EAB-05DD-4B9B-991E-01B1E4D27B2D}" type="slidenum">
              <a:rPr lang="zh-CN" altLang="de-DE" sz="1300"/>
              <a:pPr eaLnBrk="1" hangingPunct="1">
                <a:spcBef>
                  <a:spcPct val="0"/>
                </a:spcBef>
              </a:pPr>
              <a:t>173</a:t>
            </a:fld>
            <a:endParaRPr lang="de-DE" altLang="zh-CN"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124597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3E8569-29F4-496D-9468-209A8DC234B3}" type="slidenum">
              <a:rPr lang="zh-CN" altLang="de-DE" sz="1300">
                <a:solidFill>
                  <a:srgbClr val="000000"/>
                </a:solidFill>
              </a:rPr>
              <a:pPr eaLnBrk="1" hangingPunct="1">
                <a:spcBef>
                  <a:spcPct val="0"/>
                </a:spcBef>
              </a:pPr>
              <a:t>174</a:t>
            </a:fld>
            <a:endParaRPr lang="de-DE" altLang="zh-CN" sz="1300">
              <a:solidFill>
                <a:srgbClr val="000000"/>
              </a:solidFill>
            </a:endParaRPr>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6311680"/>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488B97-054C-4F5E-8686-9245C69186FA}" type="slidenum">
              <a:rPr lang="zh-CN" altLang="de-DE" sz="1300">
                <a:solidFill>
                  <a:srgbClr val="000000"/>
                </a:solidFill>
              </a:rPr>
              <a:pPr eaLnBrk="1" hangingPunct="1">
                <a:spcBef>
                  <a:spcPct val="0"/>
                </a:spcBef>
              </a:pPr>
              <a:t>175</a:t>
            </a:fld>
            <a:endParaRPr lang="de-DE" altLang="zh-CN"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3704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472469-865A-4A0E-A3BB-C296BAF4E69A}" type="slidenum">
              <a:rPr lang="zh-CN" altLang="de-DE" sz="1300">
                <a:solidFill>
                  <a:srgbClr val="000000"/>
                </a:solidFill>
              </a:rPr>
              <a:pPr eaLnBrk="1" hangingPunct="1">
                <a:spcBef>
                  <a:spcPct val="0"/>
                </a:spcBef>
              </a:pPr>
              <a:t>176</a:t>
            </a:fld>
            <a:endParaRPr lang="de-DE" altLang="zh-CN"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326700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96D96D-2781-4F1D-BBF7-04C345285887}" type="slidenum">
              <a:rPr lang="zh-CN" altLang="de-DE" sz="1300">
                <a:solidFill>
                  <a:srgbClr val="000000"/>
                </a:solidFill>
              </a:rPr>
              <a:pPr eaLnBrk="1" hangingPunct="1">
                <a:spcBef>
                  <a:spcPct val="0"/>
                </a:spcBef>
              </a:pPr>
              <a:t>177</a:t>
            </a:fld>
            <a:endParaRPr lang="de-DE" altLang="zh-CN"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207810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8BC8C5A-2609-476C-BEFF-90D1B882F6D1}" type="slidenum">
              <a:rPr lang="zh-CN" altLang="de-DE" sz="1300">
                <a:solidFill>
                  <a:srgbClr val="000000"/>
                </a:solidFill>
              </a:rPr>
              <a:pPr algn="r" eaLnBrk="1" hangingPunct="1">
                <a:spcBef>
                  <a:spcPct val="0"/>
                </a:spcBef>
              </a:pPr>
              <a:t>178</a:t>
            </a:fld>
            <a:endParaRPr lang="de-DE" altLang="zh-CN"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346009"/>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DAF7963-1B22-4135-BBC4-59A459F1B463}" type="slidenum">
              <a:rPr lang="zh-CN" altLang="de-DE" sz="1300">
                <a:solidFill>
                  <a:srgbClr val="000000"/>
                </a:solidFill>
              </a:rPr>
              <a:pPr algn="r" eaLnBrk="1" hangingPunct="1">
                <a:spcBef>
                  <a:spcPct val="0"/>
                </a:spcBef>
              </a:pPr>
              <a:t>179</a:t>
            </a:fld>
            <a:endParaRPr lang="de-DE" altLang="zh-CN"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426676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744092-2C11-416C-B6B4-4EF2BC626F2D}" type="slidenum">
              <a:rPr lang="zh-CN" altLang="de-DE" sz="1300">
                <a:solidFill>
                  <a:srgbClr val="000000"/>
                </a:solidFill>
              </a:rPr>
              <a:pPr eaLnBrk="1" hangingPunct="1">
                <a:spcBef>
                  <a:spcPct val="0"/>
                </a:spcBef>
              </a:pPr>
              <a:t>180</a:t>
            </a:fld>
            <a:endParaRPr lang="de-DE" altLang="zh-CN"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99496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181</a:t>
            </a:fld>
            <a:endParaRPr lang="de-DE" altLang="zh-CN"/>
          </a:p>
        </p:txBody>
      </p:sp>
    </p:spTree>
    <p:extLst>
      <p:ext uri="{BB962C8B-B14F-4D97-AF65-F5344CB8AC3E}">
        <p14:creationId xmlns:p14="http://schemas.microsoft.com/office/powerpoint/2010/main" val="1269860432"/>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182</a:t>
            </a:fld>
            <a:endParaRPr lang="de-DE" altLang="zh-CN"/>
          </a:p>
        </p:txBody>
      </p:sp>
    </p:spTree>
    <p:extLst>
      <p:ext uri="{BB962C8B-B14F-4D97-AF65-F5344CB8AC3E}">
        <p14:creationId xmlns:p14="http://schemas.microsoft.com/office/powerpoint/2010/main" val="125495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BDEAD491-6989-4458-AE46-627D723C376B}" type="slidenum">
              <a:rPr lang="zh-CN" altLang="de-DE" smtClean="0"/>
              <a:pPr/>
              <a:t>‹#›</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78698EB7-9847-479D-B9B6-4EFD5CB1F912}" type="slidenum">
              <a:rPr lang="zh-CN" altLang="de-DE" smtClean="0"/>
              <a:pPr/>
              <a:t>‹#›</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56751C1C-6DFF-414C-AC28-8086A0790DDE}" type="slidenum">
              <a:rPr lang="zh-CN" altLang="de-DE" smtClean="0"/>
              <a:pPr/>
              <a:t>‹#›</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BDEAD491-6989-4458-AE46-627D723C376B}" type="slidenum">
              <a:rPr lang="zh-CN" altLang="de-DE" smtClean="0"/>
              <a:pPr/>
              <a:t>‹#›</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BDEAD491-6989-4458-AE46-627D723C376B}" type="slidenum">
              <a:rPr lang="zh-CN" altLang="de-DE" smtClean="0"/>
              <a:pPr/>
              <a:t>‹#›</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C1573FC4-44E9-40ED-837D-E41017E0FF6B}" type="slidenum">
              <a:rPr lang="zh-CN" altLang="de-DE" smtClean="0"/>
              <a:pPr/>
              <a:t>‹#›</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DCDF353A-8112-429E-AE66-4F93C3FFF531}" type="slidenum">
              <a:rPr lang="zh-CN" altLang="de-DE" smtClean="0"/>
              <a:pPr/>
              <a:t>‹#›</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1777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8731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023072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65777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749057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776223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705786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3944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73532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9466423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3560237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268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2 – </a:t>
            </a:r>
            <a:r>
              <a:rPr lang="zh-CN" altLang="en-US"/>
              <a:t>轻率下结论 </a:t>
            </a:r>
            <a:r>
              <a:rPr lang="en-US" altLang="zh-CN"/>
              <a:t>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DEAD491-6989-4458-AE46-627D723C376B}" type="slidenum">
              <a:rPr lang="zh-CN" altLang="de-DE" smtClean="0"/>
              <a:pPr/>
              <a:t>‹#›</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8078714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zh-CN" altLang="en-US" dirty="0">
                <a:latin typeface="SimHei" panose="02010609060101010101" pitchFamily="49" charset="-122"/>
                <a:ea typeface="SimHei" panose="02010609060101010101" pitchFamily="49" charset="-122"/>
              </a:rPr>
              <a:t>轻率下结论 </a:t>
            </a:r>
            <a:r>
              <a:rPr lang="en-US" altLang="zh-CN" dirty="0">
                <a:latin typeface="SimHei" panose="02010609060101010101" pitchFamily="49" charset="-122"/>
                <a:ea typeface="SimHei" panose="02010609060101010101" pitchFamily="49" charset="-122"/>
              </a:rPr>
              <a:t>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5417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774827" lvl="3" indent="-342900">
              <a:spcBef>
                <a:spcPts val="1999"/>
              </a:spcBef>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774827" lvl="3" indent="-342900">
              <a:spcBef>
                <a:spcPts val="1999"/>
              </a:spcBef>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a:t>
            </a:fld>
            <a:endParaRPr lang="de-DE" altLang="zh-CN">
              <a:latin typeface="SimHei"/>
            </a:endParaRPr>
          </a:p>
        </p:txBody>
      </p:sp>
    </p:spTree>
    <p:extLst>
      <p:ext uri="{BB962C8B-B14F-4D97-AF65-F5344CB8AC3E}">
        <p14:creationId xmlns:p14="http://schemas.microsoft.com/office/powerpoint/2010/main" val="1057940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a:t>
            </a:fld>
            <a:endParaRPr lang="de-DE" altLang="zh-CN">
              <a:latin typeface="SimHei"/>
            </a:endParaRPr>
          </a:p>
        </p:txBody>
      </p:sp>
    </p:spTree>
    <p:extLst>
      <p:ext uri="{BB962C8B-B14F-4D97-AF65-F5344CB8AC3E}">
        <p14:creationId xmlns:p14="http://schemas.microsoft.com/office/powerpoint/2010/main" val="1302823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r>
              <a:rPr lang="zh-CN" altLang="en-US" sz="2400" dirty="0">
                <a:solidFill>
                  <a:srgbClr val="333333"/>
                </a:solidFill>
              </a:rPr>
              <a:t>匆忙做决定</a:t>
            </a:r>
            <a:r>
              <a:rPr lang="en-US" altLang="de-DE" sz="2400" dirty="0">
                <a:solidFill>
                  <a:srgbClr val="333333"/>
                </a:solidFill>
              </a:rPr>
              <a:t> (</a:t>
            </a:r>
            <a:r>
              <a:rPr lang="zh-CN" altLang="en-US" sz="2400" dirty="0">
                <a:solidFill>
                  <a:srgbClr val="004992"/>
                </a:solidFill>
              </a:rPr>
              <a:t>风险</a:t>
            </a:r>
            <a:r>
              <a:rPr lang="en-US" altLang="de-DE" sz="2400" dirty="0">
                <a:solidFill>
                  <a:srgbClr val="004992"/>
                </a:solidFill>
              </a:rPr>
              <a:t>: </a:t>
            </a:r>
            <a:r>
              <a:rPr lang="zh-CN" altLang="en-US" sz="2400" dirty="0">
                <a:solidFill>
                  <a:srgbClr val="333333"/>
                </a:solidFill>
              </a:rPr>
              <a:t>不恰当的决策</a:t>
            </a:r>
            <a:r>
              <a:rPr lang="en-US" altLang="de-DE" sz="2400" dirty="0">
                <a:solidFill>
                  <a:srgbClr val="333333"/>
                </a:solidFill>
              </a:rPr>
              <a:t>)</a:t>
            </a:r>
            <a:br>
              <a:rPr lang="en-US" altLang="de-DE" sz="2400" dirty="0">
                <a:solidFill>
                  <a:srgbClr val="333333"/>
                </a:solidFill>
              </a:rPr>
            </a:br>
            <a:r>
              <a:rPr lang="zh-CN" altLang="en-US" sz="2400" i="1" dirty="0">
                <a:solidFill>
                  <a:srgbClr val="333333"/>
                </a:solidFill>
              </a:rPr>
              <a:t>和</a:t>
            </a:r>
            <a:endParaRPr lang="en-US" altLang="zh-CN" sz="2400" i="1" dirty="0">
              <a:solidFill>
                <a:srgbClr val="333333"/>
              </a:solidFill>
            </a:endParaRPr>
          </a:p>
          <a:p>
            <a:pPr marL="774827" lvl="3" indent="-342900">
              <a:spcBef>
                <a:spcPts val="1999"/>
              </a:spcBef>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a:t>
            </a:fld>
            <a:endParaRPr lang="de-DE" altLang="zh-CN">
              <a:latin typeface="SimHei"/>
            </a:endParaRPr>
          </a:p>
        </p:txBody>
      </p:sp>
    </p:spTree>
    <p:extLst>
      <p:ext uri="{BB962C8B-B14F-4D97-AF65-F5344CB8AC3E}">
        <p14:creationId xmlns:p14="http://schemas.microsoft.com/office/powerpoint/2010/main" val="2725985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轻率下结论</a:t>
            </a:r>
            <a:endParaRPr lang="en-US" sz="3600">
              <a:cs typeface="+mn-cs"/>
            </a:endParaRP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zh-CN" altLang="en-US" sz="2400" dirty="0">
                <a:solidFill>
                  <a:srgbClr val="333333"/>
                </a:solidFill>
              </a:rPr>
              <a:t>我们经常会依据周围环境中非常复杂的信息作判断</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有时，我们作出结论却缺乏</a:t>
            </a:r>
            <a:r>
              <a:rPr lang="en-US" altLang="zh-CN" sz="2400" dirty="0">
                <a:solidFill>
                  <a:srgbClr val="333333"/>
                </a:solidFill>
              </a:rPr>
              <a:t>100%</a:t>
            </a:r>
            <a:r>
              <a:rPr lang="zh-CN" altLang="en-US" sz="2400" dirty="0">
                <a:solidFill>
                  <a:srgbClr val="333333"/>
                </a:solidFill>
              </a:rPr>
              <a:t>的证据</a:t>
            </a:r>
            <a:r>
              <a:rPr lang="zh-CN" altLang="de-DE" sz="2400" dirty="0">
                <a:solidFill>
                  <a:srgbClr val="333333"/>
                </a:solidFill>
              </a:rPr>
              <a:t>。</a:t>
            </a:r>
            <a:endParaRPr lang="zh-CN" altLang="en-US"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恰当的做法应介于下列二者之间</a:t>
            </a:r>
            <a:r>
              <a:rPr lang="en-US" altLang="de-DE" sz="2400" dirty="0">
                <a:solidFill>
                  <a:srgbClr val="333333"/>
                </a:solidFill>
              </a:rPr>
              <a:t>:</a:t>
            </a:r>
          </a:p>
          <a:p>
            <a:pPr marL="774827" lvl="3" indent="-342900">
              <a:spcBef>
                <a:spcPts val="1999"/>
              </a:spcBef>
              <a:buClr>
                <a:srgbClr val="333333"/>
              </a:buClr>
              <a:buFont typeface="WingDings"/>
              <a:buChar char=""/>
            </a:pPr>
            <a:r>
              <a:rPr lang="zh-CN" altLang="en-US" sz="2400" dirty="0">
                <a:solidFill>
                  <a:srgbClr val="333333"/>
                </a:solidFill>
              </a:rPr>
              <a:t>匆忙做决定</a:t>
            </a:r>
            <a:r>
              <a:rPr lang="en-US" altLang="de-DE" sz="2400" dirty="0">
                <a:solidFill>
                  <a:srgbClr val="333333"/>
                </a:solidFill>
              </a:rPr>
              <a:t> (</a:t>
            </a:r>
            <a:r>
              <a:rPr lang="zh-CN" altLang="en-US" sz="2400" dirty="0">
                <a:solidFill>
                  <a:srgbClr val="004992"/>
                </a:solidFill>
              </a:rPr>
              <a:t>风险</a:t>
            </a:r>
            <a:r>
              <a:rPr lang="en-US" altLang="de-DE" sz="2400" dirty="0">
                <a:solidFill>
                  <a:srgbClr val="004992"/>
                </a:solidFill>
              </a:rPr>
              <a:t>: </a:t>
            </a:r>
            <a:r>
              <a:rPr lang="zh-CN" altLang="en-US" sz="2400" dirty="0">
                <a:solidFill>
                  <a:srgbClr val="333333"/>
                </a:solidFill>
              </a:rPr>
              <a:t>不恰当的决策</a:t>
            </a:r>
            <a:r>
              <a:rPr lang="en-US" altLang="de-DE" sz="2400" dirty="0">
                <a:solidFill>
                  <a:srgbClr val="333333"/>
                </a:solidFill>
              </a:rPr>
              <a:t>)</a:t>
            </a:r>
            <a:br>
              <a:rPr lang="en-US" altLang="de-DE" sz="2400" dirty="0">
                <a:solidFill>
                  <a:srgbClr val="333333"/>
                </a:solidFill>
              </a:rPr>
            </a:br>
            <a:r>
              <a:rPr lang="zh-CN" altLang="en-US" sz="2400" i="1" dirty="0">
                <a:solidFill>
                  <a:srgbClr val="333333"/>
                </a:solidFill>
              </a:rPr>
              <a:t>和</a:t>
            </a:r>
            <a:endParaRPr lang="en-US" altLang="zh-CN" sz="2400" i="1" dirty="0">
              <a:solidFill>
                <a:srgbClr val="333333"/>
              </a:solidFill>
            </a:endParaRPr>
          </a:p>
          <a:p>
            <a:pPr marL="774827" lvl="3" indent="-342900">
              <a:spcBef>
                <a:spcPts val="1999"/>
              </a:spcBef>
              <a:buClr>
                <a:srgbClr val="333333"/>
              </a:buClr>
              <a:buFont typeface="WingDings"/>
              <a:buChar char=""/>
            </a:pPr>
            <a:r>
              <a:rPr lang="zh-CN" altLang="en-US" sz="2400" dirty="0">
                <a:solidFill>
                  <a:srgbClr val="333333"/>
                </a:solidFill>
              </a:rPr>
              <a:t>过于追求准确性</a:t>
            </a:r>
            <a:r>
              <a:rPr lang="en-US" altLang="de-DE" sz="2400" dirty="0">
                <a:solidFill>
                  <a:srgbClr val="333333"/>
                </a:solidFill>
              </a:rPr>
              <a:t> (</a:t>
            </a:r>
            <a:r>
              <a:rPr lang="zh-CN" altLang="en-US" sz="2400" dirty="0">
                <a:solidFill>
                  <a:srgbClr val="004992"/>
                </a:solidFill>
              </a:rPr>
              <a:t>缺点</a:t>
            </a:r>
            <a:r>
              <a:rPr lang="en-US" altLang="de-DE" sz="2400" dirty="0">
                <a:solidFill>
                  <a:srgbClr val="004992"/>
                </a:solidFill>
              </a:rPr>
              <a:t>: </a:t>
            </a:r>
            <a:r>
              <a:rPr lang="zh-CN" altLang="en-US" sz="2400" dirty="0">
                <a:solidFill>
                  <a:srgbClr val="333333"/>
                </a:solidFill>
              </a:rPr>
              <a:t>浪费时间</a:t>
            </a:r>
            <a:r>
              <a:rPr lang="en-US" altLang="de-DE" sz="2400" dirty="0">
                <a:solidFill>
                  <a:srgbClr val="333333"/>
                </a:solidFill>
              </a:rPr>
              <a:t>)</a:t>
            </a:r>
            <a:r>
              <a:rPr lang="zh-CN" altLang="de-DE" sz="2400" dirty="0">
                <a:solidFill>
                  <a:srgbClr val="333333"/>
                </a:solidFill>
              </a:rPr>
              <a:t>。</a:t>
            </a: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a:t>
            </a:fld>
            <a:endParaRPr lang="de-DE" altLang="zh-CN">
              <a:latin typeface="SimHei"/>
            </a:endParaRPr>
          </a:p>
        </p:txBody>
      </p:sp>
    </p:spTree>
    <p:extLst>
      <p:ext uri="{BB962C8B-B14F-4D97-AF65-F5344CB8AC3E}">
        <p14:creationId xmlns:p14="http://schemas.microsoft.com/office/powerpoint/2010/main" val="1252214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7</a:t>
            </a:fld>
            <a:endParaRPr lang="de-DE" altLang="zh-CN">
              <a:latin typeface="SimHei"/>
            </a:endParaRPr>
          </a:p>
        </p:txBody>
      </p:sp>
      <p:graphicFrame>
        <p:nvGraphicFramePr>
          <p:cNvPr id="6" name="Group 25"/>
          <p:cNvGraphicFramePr>
            <a:graphicFrameLocks noGrp="1"/>
          </p:cNvGraphicFramePr>
          <p:nvPr>
            <p:extLst>
              <p:ext uri="{D42A27DB-BD31-4B8C-83A1-F6EECF244321}">
                <p14:modId xmlns:p14="http://schemas.microsoft.com/office/powerpoint/2010/main" val="287479168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从一扇窗中飘出烟雾</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SimHei"/>
                          <a:ea typeface="SimHei"/>
                          <a:cs typeface="+mn-cs"/>
                        </a:rPr>
                        <a:t>着火了</a:t>
                      </a:r>
                      <a:r>
                        <a:rPr kumimoji="0" lang="en-US" altLang="ja-JP" sz="2400" b="0"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altLang="ja-JP" sz="2400" b="1" i="0" u="none" strike="noStrike" cap="none" normalizeH="0" baseline="0" dirty="0">
                          <a:ln>
                            <a:noFill/>
                          </a:ln>
                          <a:solidFill>
                            <a:srgbClr val="004992"/>
                          </a:solidFill>
                          <a:effectLst/>
                          <a:latin typeface="SimHei"/>
                          <a:ea typeface="SimHei"/>
                          <a:cs typeface="+mn-cs"/>
                        </a:rPr>
                        <a:t>??? </a:t>
                      </a:r>
                      <a:r>
                        <a:rPr kumimoji="0" lang="en-US" altLang="ja-JP" sz="2400" b="1" i="0" u="none" strike="noStrike" cap="none" normalizeH="0" baseline="0" dirty="0">
                          <a:ln>
                            <a:noFill/>
                          </a:ln>
                          <a:solidFill>
                            <a:srgbClr val="333333"/>
                          </a:solidFill>
                          <a:effectLst/>
                          <a:latin typeface="SimHei"/>
                          <a:ea typeface="SimHei"/>
                          <a:cs typeface="+mn-cs"/>
                        </a:rPr>
                        <a:t>– </a:t>
                      </a:r>
                      <a:r>
                        <a:rPr kumimoji="0" lang="ja-JP" altLang="en-US" sz="2400" b="1" i="0" u="none" strike="noStrike" cap="none" normalizeH="0" baseline="0" dirty="0">
                          <a:ln>
                            <a:noFill/>
                          </a:ln>
                          <a:solidFill>
                            <a:srgbClr val="333333"/>
                          </a:solidFill>
                          <a:effectLst/>
                          <a:latin typeface="SimHei"/>
                          <a:ea typeface="SimHei"/>
                          <a:cs typeface="+mn-cs"/>
                        </a:rPr>
                        <a:t>你将做什么</a:t>
                      </a:r>
                      <a:r>
                        <a:rPr kumimoji="0" lang="en-US" altLang="ja-JP" sz="2400" b="1"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一个男人在胡言乱语</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ja-JP" altLang="en-US" sz="2400" b="0" i="0" u="none" strike="noStrike" cap="none" normalizeH="0" baseline="0" dirty="0">
                          <a:ln>
                            <a:noFill/>
                          </a:ln>
                          <a:solidFill>
                            <a:srgbClr val="333333"/>
                          </a:solidFill>
                          <a:effectLst/>
                          <a:latin typeface="SimHei"/>
                          <a:ea typeface="SimHei"/>
                          <a:cs typeface="+mn-cs"/>
                        </a:rPr>
                        <a:t>喝醉了</a:t>
                      </a:r>
                      <a:r>
                        <a:rPr kumimoji="0" lang="en-US" altLang="ja-JP" sz="2400" b="0"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8</a:t>
            </a:fld>
            <a:endParaRPr lang="de-DE" altLang="zh-CN">
              <a:latin typeface="SimHei"/>
            </a:endParaRPr>
          </a:p>
        </p:txBody>
      </p:sp>
      <p:graphicFrame>
        <p:nvGraphicFramePr>
          <p:cNvPr id="6" name="Group 25"/>
          <p:cNvGraphicFramePr>
            <a:graphicFrameLocks noGrp="1"/>
          </p:cNvGraphicFramePr>
          <p:nvPr>
            <p:extLst>
              <p:ext uri="{D42A27DB-BD31-4B8C-83A1-F6EECF244321}">
                <p14:modId xmlns:p14="http://schemas.microsoft.com/office/powerpoint/2010/main" val="292109643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从一扇窗中飘出烟雾</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着火了</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很可能</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俗语说</a:t>
                      </a: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无</a:t>
                      </a:r>
                      <a:r>
                        <a:rPr kumimoji="0" lang="zh-CN" altLang="en-US" sz="2400" b="0" i="0" u="none" strike="noStrike" cap="none" normalizeH="0" baseline="0" dirty="0">
                          <a:ln>
                            <a:noFill/>
                          </a:ln>
                          <a:solidFill>
                            <a:srgbClr val="333333"/>
                          </a:solidFill>
                          <a:effectLst/>
                          <a:latin typeface="SimHei"/>
                          <a:ea typeface="SimHei"/>
                          <a:cs typeface="+mn-cs"/>
                        </a:rPr>
                        <a:t>风不起</a:t>
                      </a:r>
                      <a:r>
                        <a:rPr kumimoji="0" lang="zh-CN" altLang="en-US" sz="2400" b="0" i="0" u="none" strike="noStrike" cap="none" normalizeH="0" baseline="0">
                          <a:ln>
                            <a:noFill/>
                          </a:ln>
                          <a:solidFill>
                            <a:srgbClr val="333333"/>
                          </a:solidFill>
                          <a:effectLst/>
                          <a:latin typeface="SimHei"/>
                          <a:ea typeface="SimHei"/>
                          <a:cs typeface="+mn-cs"/>
                        </a:rPr>
                        <a:t>浪</a:t>
                      </a:r>
                      <a:r>
                        <a:rPr kumimoji="0" lang="en-US" altLang="zh-CN" sz="2400" b="0" i="0" u="none" strike="noStrike" cap="none" normalizeH="0" baseline="0">
                          <a:ln>
                            <a:noFill/>
                          </a:ln>
                          <a:solidFill>
                            <a:srgbClr val="333333"/>
                          </a:solidFill>
                          <a:effectLst/>
                          <a:latin typeface="SimHei"/>
                          <a:ea typeface="SimHei"/>
                          <a:cs typeface="+mn-cs"/>
                        </a:rPr>
                        <a:t>!” </a:t>
                      </a:r>
                      <a:br>
                        <a:rPr kumimoji="0" lang="en-US" altLang="zh-CN" sz="2400" b="0" i="0" u="none" strike="noStrike" cap="none" normalizeH="0" baseline="0" dirty="0">
                          <a:ln>
                            <a:noFill/>
                          </a:ln>
                          <a:solidFill>
                            <a:srgbClr val="333333"/>
                          </a:solidFill>
                          <a:effectLst/>
                          <a:latin typeface="SimHei"/>
                          <a:ea typeface="SimHei"/>
                          <a:cs typeface="+mn-cs"/>
                        </a:rPr>
                      </a:br>
                      <a:r>
                        <a:rPr kumimoji="0" lang="zh-CN" altLang="en-US" sz="2400" b="0" i="0" u="none" strike="noStrike" cap="none" normalizeH="0" baseline="0" dirty="0">
                          <a:ln>
                            <a:noFill/>
                          </a:ln>
                          <a:solidFill>
                            <a:srgbClr val="333333"/>
                          </a:solidFill>
                          <a:effectLst/>
                          <a:latin typeface="SimHei"/>
                          <a:ea typeface="SimHei"/>
                          <a:cs typeface="+mn-cs"/>
                        </a:rPr>
                        <a:t>即时怀疑，也要给消防局打电话</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报错警总比疏忽大意酿成大祸好</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一个男人在胡言乱语</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喝醉了</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a:t>
            </a:r>
            <a:r>
              <a:rPr lang="en-US" altLang="zh-CN" sz="3600">
                <a:cs typeface="+mn-cs"/>
              </a:rPr>
              <a:t>100%</a:t>
            </a:r>
            <a:r>
              <a:rPr lang="zh-CN" altLang="en-US" sz="3600">
                <a:cs typeface="+mn-cs"/>
              </a:rPr>
              <a:t>证据的推论</a:t>
            </a:r>
            <a:endParaRPr lang="zh-CN" altLang="de-DE" sz="3600">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9</a:t>
            </a:fld>
            <a:endParaRPr lang="de-DE" altLang="zh-CN">
              <a:latin typeface="SimHei"/>
            </a:endParaRPr>
          </a:p>
        </p:txBody>
      </p:sp>
      <p:graphicFrame>
        <p:nvGraphicFramePr>
          <p:cNvPr id="6" name="Group 25"/>
          <p:cNvGraphicFramePr>
            <a:graphicFrameLocks noGrp="1"/>
          </p:cNvGraphicFramePr>
          <p:nvPr>
            <p:extLst>
              <p:ext uri="{D42A27DB-BD31-4B8C-83A1-F6EECF244321}">
                <p14:modId xmlns:p14="http://schemas.microsoft.com/office/powerpoint/2010/main" val="319715669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合理吗</a:t>
                      </a:r>
                      <a:r>
                        <a:rPr kumimoji="0" lang="en-US" altLang="ja-JP" sz="2400" b="0" i="0" u="none" strike="noStrike" cap="none" normalizeH="0" baseline="0">
                          <a:ln>
                            <a:noFill/>
                          </a:ln>
                          <a:solidFill>
                            <a:srgbClr val="000000"/>
                          </a:solidFill>
                          <a:effectLst/>
                          <a:latin typeface="SimHei"/>
                          <a:ea typeface="SimHei"/>
                          <a:cs typeface="+mn-cs"/>
                        </a:rPr>
                        <a:t>? </a:t>
                      </a:r>
                      <a:endParaRPr kumimoji="0" lang="de-DE" sz="2400" b="0" i="0" u="none" strike="noStrike" cap="none" normalizeH="0" baseline="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从一扇窗中飘出烟雾</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着火了</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很可能</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俗语说</a:t>
                      </a: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无</a:t>
                      </a:r>
                      <a:r>
                        <a:rPr kumimoji="0" lang="zh-CN" altLang="en-US" sz="2400" b="0" i="0" u="none" strike="noStrike" cap="none" normalizeH="0" baseline="0" dirty="0">
                          <a:ln>
                            <a:noFill/>
                          </a:ln>
                          <a:solidFill>
                            <a:srgbClr val="333333"/>
                          </a:solidFill>
                          <a:effectLst/>
                          <a:latin typeface="SimHei"/>
                          <a:ea typeface="SimHei"/>
                          <a:cs typeface="+mn-cs"/>
                        </a:rPr>
                        <a:t>风不起</a:t>
                      </a:r>
                      <a:r>
                        <a:rPr kumimoji="0" lang="zh-CN" altLang="en-US" sz="2400" b="0" i="0" u="none" strike="noStrike" cap="none" normalizeH="0" baseline="0">
                          <a:ln>
                            <a:noFill/>
                          </a:ln>
                          <a:solidFill>
                            <a:srgbClr val="333333"/>
                          </a:solidFill>
                          <a:effectLst/>
                          <a:latin typeface="SimHei"/>
                          <a:ea typeface="SimHei"/>
                          <a:cs typeface="+mn-cs"/>
                        </a:rPr>
                        <a:t>浪</a:t>
                      </a:r>
                      <a:r>
                        <a:rPr kumimoji="0" lang="en-US" altLang="zh-CN" sz="2400" b="0" i="0" u="none" strike="noStrike" cap="none" normalizeH="0" baseline="0">
                          <a:ln>
                            <a:noFill/>
                          </a:ln>
                          <a:solidFill>
                            <a:srgbClr val="333333"/>
                          </a:solidFill>
                          <a:effectLst/>
                          <a:latin typeface="SimHei"/>
                          <a:ea typeface="SimHei"/>
                          <a:cs typeface="+mn-cs"/>
                        </a:rPr>
                        <a:t>!” </a:t>
                      </a:r>
                      <a:br>
                        <a:rPr kumimoji="0" lang="en-US" altLang="zh-CN" sz="2400" b="0" i="0" u="none" strike="noStrike" cap="none" normalizeH="0" baseline="0" dirty="0">
                          <a:ln>
                            <a:noFill/>
                          </a:ln>
                          <a:solidFill>
                            <a:srgbClr val="333333"/>
                          </a:solidFill>
                          <a:effectLst/>
                          <a:latin typeface="SimHei"/>
                          <a:ea typeface="SimHei"/>
                          <a:cs typeface="+mn-cs"/>
                        </a:rPr>
                      </a:br>
                      <a:r>
                        <a:rPr kumimoji="0" lang="zh-CN" altLang="en-US" sz="2400" b="0" i="0" u="none" strike="noStrike" cap="none" normalizeH="0" baseline="0" dirty="0">
                          <a:ln>
                            <a:noFill/>
                          </a:ln>
                          <a:solidFill>
                            <a:srgbClr val="333333"/>
                          </a:solidFill>
                          <a:effectLst/>
                          <a:latin typeface="SimHei"/>
                          <a:ea typeface="SimHei"/>
                          <a:cs typeface="+mn-cs"/>
                        </a:rPr>
                        <a:t>即时怀疑，也要给消防局打电话</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报错警总比疏忽大意酿成大祸好</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一个男人在胡言乱语</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喝醉了</a:t>
                      </a:r>
                      <a:r>
                        <a:rPr kumimoji="0" lang="en-US" altLang="ja-JP" sz="2400" b="0" i="0" u="none" strike="noStrike" cap="none" normalizeH="0" baseline="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zh-CN" altLang="en-US" sz="2400" b="1" i="0" u="none" strike="noStrike" cap="none" normalizeH="0" baseline="0" dirty="0">
                          <a:ln>
                            <a:noFill/>
                          </a:ln>
                          <a:solidFill>
                            <a:srgbClr val="333333"/>
                          </a:solidFill>
                          <a:effectLst/>
                          <a:latin typeface="SimHei"/>
                          <a:ea typeface="SimHei"/>
                          <a:cs typeface="+mn-cs"/>
                        </a:rPr>
                        <a:t>也许</a:t>
                      </a:r>
                      <a:r>
                        <a:rPr kumimoji="0" lang="en-US" altLang="zh-CN" sz="2400" b="1"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但有许多其它解释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如精神</a:t>
                      </a:r>
                      <a:r>
                        <a:rPr kumimoji="0" lang="zh-CN" altLang="en-US" sz="2400" b="0" i="0" u="none" strike="noStrike" cap="none" normalizeH="0" baseline="0">
                          <a:ln>
                            <a:noFill/>
                          </a:ln>
                          <a:solidFill>
                            <a:srgbClr val="333333"/>
                          </a:solidFill>
                          <a:effectLst/>
                          <a:latin typeface="SimHei"/>
                          <a:ea typeface="SimHei"/>
                          <a:cs typeface="+mn-cs"/>
                        </a:rPr>
                        <a:t>错乱，</a:t>
                      </a: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中风</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 如果你不考虑其它</a:t>
                      </a:r>
                      <a:r>
                        <a:rPr kumimoji="0" lang="zh-CN" altLang="en-US" sz="2400" b="0" i="0" u="none" strike="noStrike" cap="none" normalizeH="0" baseline="0">
                          <a:ln>
                            <a:noFill/>
                          </a:ln>
                          <a:solidFill>
                            <a:srgbClr val="333333"/>
                          </a:solidFill>
                          <a:effectLst/>
                          <a:latin typeface="SimHei"/>
                          <a:ea typeface="SimHei"/>
                          <a:cs typeface="+mn-cs"/>
                        </a:rPr>
                        <a:t>解释，</a:t>
                      </a: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你也许会冤枉他 </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如表现出对他的厌恶</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 </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37657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a:t>
            </a:fld>
            <a:endParaRPr lang="de-DE" altLang="zh-CN">
              <a:latin typeface="SimHei"/>
            </a:endParaRPr>
          </a:p>
        </p:txBody>
      </p:sp>
      <p:graphicFrame>
        <p:nvGraphicFramePr>
          <p:cNvPr id="6" name="Group 111"/>
          <p:cNvGraphicFramePr>
            <a:graphicFrameLocks noGrp="1"/>
          </p:cNvGraphicFramePr>
          <p:nvPr>
            <p:extLst>
              <p:ext uri="{D42A27DB-BD31-4B8C-83A1-F6EECF244321}">
                <p14:modId xmlns:p14="http://schemas.microsoft.com/office/powerpoint/2010/main" val="3040954739"/>
              </p:ext>
            </p:extLst>
          </p:nvPr>
        </p:nvGraphicFramePr>
        <p:xfrm>
          <a:off x="408955" y="2029968"/>
          <a:ext cx="11376000" cy="41490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政治</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altLang="zh-CN" sz="1800" b="0" i="0" u="none" strike="noStrike" kern="1200" cap="none" normalizeH="0" baseline="0" dirty="0">
                          <a:ln>
                            <a:noFill/>
                          </a:ln>
                          <a:solidFill>
                            <a:schemeClr val="accent1"/>
                          </a:solidFill>
                          <a:effectLst/>
                          <a:latin typeface="SimHei" panose="02010609060101010101" pitchFamily="49" charset="-122"/>
                          <a:ea typeface="SimHei" panose="02010609060101010101" pitchFamily="49" charset="-122"/>
                          <a:cs typeface="+mn-cs"/>
                        </a:rPr>
                        <a:t>???</a:t>
                      </a:r>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 </a:t>
                      </a:r>
                      <a:r>
                        <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rPr>
                        <a:t>中听闻犯罪事件时，人们经常会跳到结论。他们可以根据政治立场而迅速地将某些动机归咎于攻击者。</a:t>
                      </a:r>
                      <a:endParaRPr kumimoji="0" lang="de-DE" altLang="zh-CN"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rPr>
                        <a:t>例子：当犯罪者和受害者属于不同种族或宗教信仰时，许多人都会认为主要的犯罪动机是种族主义或极端主义。</a:t>
                      </a:r>
                      <a:endParaRPr kumimoji="0" lang="de-DE" altLang="zh-CN"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chemeClr val="bg1"/>
                          </a:solidFill>
                          <a:effectLst/>
                          <a:latin typeface="SimHei" panose="02010609060101010101" pitchFamily="49" charset="-122"/>
                          <a:ea typeface="SimHei" panose="02010609060101010101" pitchFamily="49" charset="-122"/>
                          <a:cs typeface="+mn-cs"/>
                        </a:rPr>
                        <a:t>有时候，这可能是真的。然而，公开讨论往往太快作出这样的假设，而且甚少考虑其他观点。</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医学</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zh-CN"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40693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a:t>
            </a:fld>
            <a:endParaRPr lang="de-DE" altLang="zh-CN">
              <a:latin typeface="SimHei"/>
            </a:endParaRPr>
          </a:p>
        </p:txBody>
      </p:sp>
      <p:graphicFrame>
        <p:nvGraphicFramePr>
          <p:cNvPr id="6" name="Group 111"/>
          <p:cNvGraphicFramePr>
            <a:graphicFrameLocks noGrp="1"/>
          </p:cNvGraphicFramePr>
          <p:nvPr/>
        </p:nvGraphicFramePr>
        <p:xfrm>
          <a:off x="408955" y="2029968"/>
          <a:ext cx="11376000" cy="41490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政治</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从媒体中听闻犯罪事件时，人们经常会跳到结论。他们可以根据政治立场而迅速地将某些动机归咎于攻击者。</a:t>
                      </a:r>
                      <a:endParaRPr kumimoji="0" lang="de-DE" altLang="zh-CN"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例子：当犯罪者和受害者属于不同种族或宗教信仰时，许多人都会认为主要的犯罪动机是种族主义或极端主义。</a:t>
                      </a:r>
                      <a:endParaRPr kumimoji="0" lang="de-DE" altLang="zh-CN"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有时候，这可能是真的。然而，公开讨论往往太快作出这样的假设，而且甚少考虑其他观点。</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医学</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zh-CN"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05823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 “在行动”</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a:t>
            </a:fld>
            <a:endParaRPr lang="de-DE" altLang="zh-CN">
              <a:latin typeface="SimHei"/>
            </a:endParaRPr>
          </a:p>
        </p:txBody>
      </p:sp>
      <p:graphicFrame>
        <p:nvGraphicFramePr>
          <p:cNvPr id="6" name="Group 111"/>
          <p:cNvGraphicFramePr>
            <a:graphicFrameLocks noGrp="1"/>
          </p:cNvGraphicFramePr>
          <p:nvPr/>
        </p:nvGraphicFramePr>
        <p:xfrm>
          <a:off x="408955" y="2029968"/>
          <a:ext cx="11376000" cy="41490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政治</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从媒体中听闻犯罪事件时，人们经常会跳到结论。他们可以根据政治立场而迅速地将某些动机归咎于攻击者。</a:t>
                      </a:r>
                      <a:endParaRPr kumimoji="0" lang="de-DE" altLang="zh-CN"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例子：当犯罪者和受害者属于不同种族或宗教信仰时，许多人都会认为主要的犯罪动机是种族主义或极端主义。</a:t>
                      </a:r>
                      <a:endParaRPr kumimoji="0" lang="de-DE" altLang="zh-CN"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endPar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p>
                      <a:pPr rtl="0"/>
                      <a:r>
                        <a:rPr kumimoji="0" lang="zh-CN" altLang="de-DE" sz="1800" b="0" i="0" u="none" strike="noStrike" kern="1200" cap="none" normalizeH="0" baseline="0" dirty="0">
                          <a:ln>
                            <a:noFill/>
                          </a:ln>
                          <a:solidFill>
                            <a:srgbClr val="333333"/>
                          </a:solidFill>
                          <a:effectLst/>
                          <a:latin typeface="SimHei" panose="02010609060101010101" pitchFamily="49" charset="-122"/>
                          <a:ea typeface="SimHei" panose="02010609060101010101" pitchFamily="49" charset="-122"/>
                          <a:cs typeface="+mn-cs"/>
                        </a:rPr>
                        <a:t>有时候，这可能是真的。然而，公开讨论往往太快作出这样的假设，而且甚少考虑其他观点。</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医学</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单一症状</a:t>
                      </a:r>
                      <a:r>
                        <a:rPr kumimoji="0" lang="en-US" altLang="zh-CN"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sym typeface="Wingdings" panose="05000000000000000000" pitchFamily="2" charset="2"/>
                        </a:rPr>
                        <a:t>→</a:t>
                      </a:r>
                      <a:r>
                        <a:rPr kumimoji="0" lang="zh-CN" altLang="en-US"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 诊断</a:t>
                      </a:r>
                      <a:r>
                        <a:rPr kumimoji="0" lang="en-US" altLang="zh-CN" sz="1800" b="0" i="0" u="none" strike="noStrike" cap="none" normalizeH="0" baseline="0" dirty="0">
                          <a:ln>
                            <a:noFill/>
                          </a:ln>
                          <a:solidFill>
                            <a:srgbClr val="004992"/>
                          </a:solidFill>
                          <a:effectLst/>
                          <a:latin typeface="SimHei" panose="02010609060101010101" pitchFamily="49" charset="-122"/>
                          <a:ea typeface="SimHei" panose="02010609060101010101" pitchFamily="49" charset="-122"/>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单次发作的抽搐有时被误诊为癫痫 </a:t>
                      </a:r>
                      <a:r>
                        <a:rPr kumimoji="0" lang="en-US" altLang="zh-CN"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抽搐也可能发生于酒精戒断和高烧后</a:t>
                      </a:r>
                      <a:r>
                        <a:rPr kumimoji="0" lang="en-US" altLang="zh-CN"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另一方面，一些疾病由于诊断评价过程过早地结束而被忽视 </a:t>
                      </a:r>
                      <a:r>
                        <a:rPr kumimoji="0" lang="en-US" altLang="zh-CN"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如癌症</a:t>
                      </a:r>
                      <a:r>
                        <a:rPr kumimoji="0" lang="en-US" altLang="zh-CN"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r>
                        <a:rPr kumimoji="0" lang="zh-CN" altLang="en-US"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rPr>
                        <a:t>。</a:t>
                      </a:r>
                      <a:endParaRPr kumimoji="0" lang="de-DE" sz="18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86689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dirty="0">
                <a:solidFill>
                  <a:srgbClr val="004992"/>
                </a:solidFill>
                <a:cs typeface="+mn-cs"/>
              </a:rPr>
              <a:t>轻率下结论 “在行动”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br>
              <a:rPr lang="en-US" altLang="zh-CN" sz="3600" dirty="0">
                <a:solidFill>
                  <a:srgbClr val="004992"/>
                </a:solidFill>
                <a:cs typeface="+mn-cs"/>
              </a:rPr>
            </a:br>
            <a:r>
              <a:rPr lang="en-US" altLang="zh-CN" sz="2000" dirty="0">
                <a:solidFill>
                  <a:srgbClr val="004992"/>
                </a:solidFill>
                <a:cs typeface="+mn-cs"/>
              </a:rPr>
              <a:t>(</a:t>
            </a:r>
            <a:r>
              <a:rPr lang="zh-CN" altLang="en-US" sz="2000" dirty="0">
                <a:solidFill>
                  <a:srgbClr val="004992"/>
                </a:solidFill>
                <a:cs typeface="+mn-cs"/>
              </a:rPr>
              <a:t>另一个练习请见演示末尾</a:t>
            </a:r>
            <a:r>
              <a:rPr lang="en-US" altLang="zh-CN" sz="2000" dirty="0">
                <a:solidFill>
                  <a:srgbClr val="004992"/>
                </a:solidFill>
                <a:cs typeface="+mn-cs"/>
              </a:rPr>
              <a:t>)</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a:t>
            </a:fld>
            <a:endParaRPr lang="de-DE" altLang="zh-CN">
              <a:latin typeface="SimHei"/>
            </a:endParaRPr>
          </a:p>
        </p:txBody>
      </p:sp>
      <p:graphicFrame>
        <p:nvGraphicFramePr>
          <p:cNvPr id="11" name="Group 21"/>
          <p:cNvGraphicFramePr>
            <a:graphicFrameLocks noGrp="1"/>
          </p:cNvGraphicFramePr>
          <p:nvPr>
            <p:extLst>
              <p:ext uri="{D42A27DB-BD31-4B8C-83A1-F6EECF244321}">
                <p14:modId xmlns:p14="http://schemas.microsoft.com/office/powerpoint/2010/main" val="3447465478"/>
              </p:ext>
            </p:extLst>
          </p:nvPr>
        </p:nvGraphicFramePr>
        <p:xfrm>
          <a:off x="408955" y="2443688"/>
          <a:ext cx="11376000" cy="4376928"/>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0" i="0" u="none" strike="noStrike" cap="none" normalizeH="0" baseline="0">
                          <a:ln>
                            <a:noFill/>
                          </a:ln>
                          <a:solidFill>
                            <a:srgbClr val="333333"/>
                          </a:solidFill>
                          <a:effectLst/>
                          <a:latin typeface="SimHei"/>
                          <a:ea typeface="SimHei"/>
                          <a:cs typeface="+mn-cs"/>
                        </a:rPr>
                        <a:t>保罗麦克莱伦 </a:t>
                      </a: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披头士乐队成员</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a:ln>
                            <a:noFill/>
                          </a:ln>
                          <a:solidFill>
                            <a:srgbClr val="333333"/>
                          </a:solidFill>
                          <a:effectLst/>
                          <a:latin typeface="SimHei"/>
                          <a:ea typeface="SimHei"/>
                          <a:cs typeface="+mn-cs"/>
                        </a:rPr>
                        <a:t>死于</a:t>
                      </a:r>
                      <a:r>
                        <a:rPr kumimoji="0" lang="en-US" altLang="zh-CN" sz="1800" b="0" i="0" u="none" strike="noStrike" cap="none" normalizeH="0" baseline="0">
                          <a:ln>
                            <a:noFill/>
                          </a:ln>
                          <a:solidFill>
                            <a:srgbClr val="333333"/>
                          </a:solidFill>
                          <a:effectLst/>
                          <a:latin typeface="SimHei"/>
                          <a:ea typeface="SimHei"/>
                          <a:cs typeface="+mn-cs"/>
                        </a:rPr>
                        <a:t>1966</a:t>
                      </a:r>
                      <a:r>
                        <a:rPr kumimoji="0" lang="zh-CN" altLang="en-US" sz="1800" b="0" i="0" u="none" strike="noStrike" cap="none" normalizeH="0" baseline="0">
                          <a:ln>
                            <a:noFill/>
                          </a:ln>
                          <a:solidFill>
                            <a:srgbClr val="333333"/>
                          </a:solidFill>
                          <a:effectLst/>
                          <a:latin typeface="SimHei"/>
                          <a:ea typeface="SimHei"/>
                          <a:cs typeface="+mn-cs"/>
                        </a:rPr>
                        <a:t>年一场事故，之后被一复制品取代</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支持</a:t>
                      </a:r>
                      <a:r>
                        <a:rPr kumimoji="0" lang="en-US" altLang="zh-CN" sz="1800" b="1" i="0" u="none" strike="noStrike" cap="none" normalizeH="0" baseline="0" dirty="0">
                          <a:ln>
                            <a:noFill/>
                          </a:ln>
                          <a:solidFill>
                            <a:srgbClr val="333333"/>
                          </a:solidFill>
                          <a:effectLst/>
                          <a:latin typeface="SimHei"/>
                          <a:ea typeface="SimHei"/>
                          <a:cs typeface="+mn-cs"/>
                        </a:rPr>
                        <a:t>: </a:t>
                      </a:r>
                      <a:r>
                        <a:rPr kumimoji="0" lang="en-US" sz="1800" b="0" i="0" u="none" strike="noStrike" cap="none" normalizeH="0" baseline="0" dirty="0">
                          <a:ln>
                            <a:noFill/>
                          </a:ln>
                          <a:solidFill>
                            <a:srgbClr val="004992"/>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依据</a:t>
                      </a:r>
                      <a:r>
                        <a:rPr kumimoji="0" lang="en-US" altLang="zh-CN" sz="1800" b="0" i="0" u="none" strike="noStrike" cap="none" normalizeH="0" baseline="0" dirty="0">
                          <a:ln>
                            <a:noFill/>
                          </a:ln>
                          <a:solidFill>
                            <a:srgbClr val="FFFFFF"/>
                          </a:solidFill>
                          <a:effectLst/>
                          <a:latin typeface="SimHei"/>
                          <a:ea typeface="SimHei"/>
                          <a:cs typeface="+mn-cs"/>
                        </a:rPr>
                        <a:t>70</a:t>
                      </a:r>
                      <a:r>
                        <a:rPr kumimoji="0" lang="zh-CN" altLang="en-US" sz="1800" b="0" i="0" u="none" strike="noStrike" cap="none" normalizeH="0" baseline="0" dirty="0">
                          <a:ln>
                            <a:noFill/>
                          </a:ln>
                          <a:solidFill>
                            <a:srgbClr val="FFFFFF"/>
                          </a:solidFill>
                          <a:effectLst/>
                          <a:latin typeface="SimHei"/>
                          <a:ea typeface="SimHei"/>
                          <a:cs typeface="+mn-cs"/>
                        </a:rPr>
                        <a:t>多项隐藏的证据所申述的，其中一些隐藏在</a:t>
                      </a:r>
                      <a:r>
                        <a:rPr kumimoji="0" lang="zh-CN" altLang="en-US" sz="1800" b="0" i="0" u="none" strike="noStrike" cap="none" normalizeH="0" baseline="0">
                          <a:ln>
                            <a:noFill/>
                          </a:ln>
                          <a:solidFill>
                            <a:srgbClr val="FFFFFF"/>
                          </a:solidFill>
                          <a:effectLst/>
                          <a:latin typeface="SimHei"/>
                          <a:ea typeface="SimHei"/>
                          <a:cs typeface="+mn-cs"/>
                        </a:rPr>
                        <a:t>题为“</a:t>
                      </a:r>
                      <a:r>
                        <a:rPr kumimoji="0" lang="en-US" altLang="zh-CN" sz="1800" b="0" i="0" u="none" strike="noStrike" cap="none" normalizeH="0" baseline="0">
                          <a:ln>
                            <a:noFill/>
                          </a:ln>
                          <a:solidFill>
                            <a:srgbClr val="FFFFFF"/>
                          </a:solidFill>
                          <a:effectLst/>
                          <a:latin typeface="SimHei"/>
                          <a:ea typeface="SimHei"/>
                          <a:cs typeface="+mn-cs"/>
                        </a:rPr>
                        <a:t>Abbey Road”</a:t>
                      </a:r>
                      <a:r>
                        <a:rPr kumimoji="0" lang="zh-CN" altLang="en-US" sz="1800" b="0" i="0" u="none" strike="noStrike" cap="none" normalizeH="0" baseline="0">
                          <a:ln>
                            <a:noFill/>
                          </a:ln>
                          <a:solidFill>
                            <a:srgbClr val="FFFFFF"/>
                          </a:solidFill>
                          <a:effectLst/>
                          <a:latin typeface="SimHei"/>
                          <a:ea typeface="SimHei"/>
                          <a:cs typeface="+mn-cs"/>
                        </a:rPr>
                        <a:t>的</a:t>
                      </a:r>
                      <a:r>
                        <a:rPr kumimoji="0" lang="zh-CN" altLang="en-US" sz="1800" b="0" i="0" u="none" strike="noStrike" cap="none" normalizeH="0" baseline="0" dirty="0">
                          <a:ln>
                            <a:noFill/>
                          </a:ln>
                          <a:solidFill>
                            <a:srgbClr val="FFFFFF"/>
                          </a:solidFill>
                          <a:effectLst/>
                          <a:latin typeface="SimHei"/>
                          <a:ea typeface="SimHei"/>
                          <a:cs typeface="+mn-cs"/>
                        </a:rPr>
                        <a:t>唱片封面中 </a:t>
                      </a:r>
                      <a:r>
                        <a:rPr kumimoji="0" lang="en-US" altLang="zh-CN" sz="1800" b="0" i="0" u="none" strike="noStrike" cap="none" normalizeH="0" baseline="0" dirty="0">
                          <a:ln>
                            <a:noFill/>
                          </a:ln>
                          <a:solidFill>
                            <a:srgbClr val="FFFFFF"/>
                          </a:solidFill>
                          <a:effectLst/>
                          <a:latin typeface="SimHei"/>
                          <a:ea typeface="SimHei"/>
                          <a:cs typeface="+mn-cs"/>
                        </a:rPr>
                        <a:t>(</a:t>
                      </a:r>
                      <a:r>
                        <a:rPr kumimoji="0" lang="zh-CN" altLang="en-US" sz="1800" b="0" i="0" u="none" strike="noStrike" cap="none" normalizeH="0" baseline="0" dirty="0">
                          <a:ln>
                            <a:noFill/>
                          </a:ln>
                          <a:solidFill>
                            <a:srgbClr val="FFFFFF"/>
                          </a:solidFill>
                          <a:effectLst/>
                          <a:latin typeface="SimHei"/>
                          <a:ea typeface="SimHei"/>
                          <a:cs typeface="+mn-cs"/>
                        </a:rPr>
                        <a:t>右图</a:t>
                      </a:r>
                      <a:r>
                        <a:rPr kumimoji="0" lang="en-US" altLang="zh-CN" sz="1800" b="0" i="0" u="none" strike="noStrike" cap="none" normalizeH="0" baseline="0" dirty="0">
                          <a:ln>
                            <a:noFill/>
                          </a:ln>
                          <a:solidFill>
                            <a:srgbClr val="FFFFFF"/>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保罗光着脚，面色像死一样苍白。</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 保罗是左撇子，但却用右手拿着烟</a:t>
                      </a:r>
                      <a:r>
                        <a:rPr kumimoji="0" lang="en-US" altLang="zh-CN" sz="1800" b="0" i="0" u="none" strike="noStrike" cap="none" normalizeH="0" baseline="0" dirty="0">
                          <a:ln>
                            <a:noFill/>
                          </a:ln>
                          <a:solidFill>
                            <a:srgbClr val="FFFFFF"/>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车</a:t>
                      </a:r>
                      <a:r>
                        <a:rPr kumimoji="0" lang="zh-CN" altLang="en-US" sz="1800" b="0" i="0" u="none" strike="noStrike" cap="none" normalizeH="0" baseline="0">
                          <a:ln>
                            <a:noFill/>
                          </a:ln>
                          <a:solidFill>
                            <a:srgbClr val="FFFFFF"/>
                          </a:solidFill>
                          <a:effectLst/>
                          <a:latin typeface="SimHei"/>
                          <a:ea typeface="SimHei"/>
                          <a:cs typeface="+mn-cs"/>
                        </a:rPr>
                        <a:t>牌 “</a:t>
                      </a:r>
                      <a:r>
                        <a:rPr kumimoji="0" lang="en-US" altLang="zh-CN" sz="1800" b="0" i="0" u="none" strike="noStrike" cap="none" normalizeH="0" baseline="0">
                          <a:ln>
                            <a:noFill/>
                          </a:ln>
                          <a:solidFill>
                            <a:srgbClr val="FFFFFF"/>
                          </a:solidFill>
                          <a:effectLst/>
                          <a:latin typeface="SimHei"/>
                          <a:ea typeface="SimHei"/>
                          <a:cs typeface="+mn-cs"/>
                        </a:rPr>
                        <a:t>LMW” </a:t>
                      </a:r>
                      <a:r>
                        <a:rPr kumimoji="0" lang="en-US" altLang="zh-CN" sz="1800" b="0" i="0" u="none" strike="noStrike" cap="none" normalizeH="0" baseline="0" dirty="0">
                          <a:ln>
                            <a:noFill/>
                          </a:ln>
                          <a:solidFill>
                            <a:srgbClr val="FFFFFF"/>
                          </a:solidFill>
                          <a:effectLst/>
                          <a:latin typeface="SimHei"/>
                          <a:ea typeface="SimHei"/>
                          <a:cs typeface="+mn-cs"/>
                        </a:rPr>
                        <a:t>(</a:t>
                      </a:r>
                      <a:r>
                        <a:rPr kumimoji="0" lang="zh-CN" altLang="en-US" sz="1800" b="0" i="0" u="none" strike="noStrike" cap="none" normalizeH="0" baseline="0" dirty="0">
                          <a:ln>
                            <a:noFill/>
                          </a:ln>
                          <a:solidFill>
                            <a:srgbClr val="FFFFFF"/>
                          </a:solidFill>
                          <a:effectLst/>
                          <a:latin typeface="SimHei"/>
                          <a:ea typeface="SimHei"/>
                          <a:cs typeface="+mn-cs"/>
                        </a:rPr>
                        <a:t>箭头所示</a:t>
                      </a:r>
                      <a:r>
                        <a:rPr kumimoji="0" lang="en-US" altLang="zh-CN" sz="1800" b="0" i="0" u="none" strike="noStrike" cap="none" normalizeH="0" baseline="0" dirty="0">
                          <a:ln>
                            <a:noFill/>
                          </a:ln>
                          <a:solidFill>
                            <a:srgbClr val="FFFFFF"/>
                          </a:solidFill>
                          <a:effectLst/>
                          <a:latin typeface="SimHei"/>
                          <a:ea typeface="SimHei"/>
                          <a:cs typeface="+mn-cs"/>
                        </a:rPr>
                        <a:t>)</a:t>
                      </a:r>
                      <a:r>
                        <a:rPr kumimoji="0" lang="zh-CN" altLang="en-US" sz="1800" b="0" i="0" u="none" strike="noStrike" cap="none" normalizeH="0" baseline="0" dirty="0">
                          <a:ln>
                            <a:noFill/>
                          </a:ln>
                          <a:solidFill>
                            <a:srgbClr val="FFFFFF"/>
                          </a:solidFill>
                          <a:effectLst/>
                          <a:latin typeface="SimHei"/>
                          <a:ea typeface="SimHei"/>
                          <a:cs typeface="+mn-cs"/>
                        </a:rPr>
                        <a:t>意味着</a:t>
                      </a:r>
                      <a:r>
                        <a:rPr kumimoji="0" lang="en-US" altLang="zh-CN" sz="1800" b="0" i="0" u="none" strike="noStrike" cap="none" normalizeH="0" baseline="0">
                          <a:ln>
                            <a:noFill/>
                          </a:ln>
                          <a:solidFill>
                            <a:srgbClr val="FFFFFF"/>
                          </a:solidFill>
                          <a:effectLst/>
                          <a:latin typeface="SimHei"/>
                          <a:ea typeface="SimHei"/>
                          <a:cs typeface="+mn-cs"/>
                        </a:rPr>
                        <a:t>: “</a:t>
                      </a:r>
                      <a:r>
                        <a:rPr kumimoji="0" lang="zh-CN" altLang="en-US" sz="1800" b="0" i="0" u="none" strike="noStrike" cap="none" normalizeH="0" baseline="0">
                          <a:ln>
                            <a:noFill/>
                          </a:ln>
                          <a:solidFill>
                            <a:srgbClr val="FFFFFF"/>
                          </a:solidFill>
                          <a:effectLst/>
                          <a:latin typeface="SimHei"/>
                          <a:ea typeface="SimHei"/>
                          <a:cs typeface="+mn-cs"/>
                        </a:rPr>
                        <a:t>琳</a:t>
                      </a:r>
                      <a:r>
                        <a:rPr kumimoji="0" lang="zh-CN" altLang="en-US" sz="1800" b="0" i="0" u="none" strike="noStrike" cap="none" normalizeH="0" baseline="0" dirty="0">
                          <a:ln>
                            <a:noFill/>
                          </a:ln>
                          <a:solidFill>
                            <a:srgbClr val="FFFFFF"/>
                          </a:solidFill>
                          <a:effectLst/>
                          <a:latin typeface="SimHei"/>
                          <a:ea typeface="SimHei"/>
                          <a:cs typeface="+mn-cs"/>
                        </a:rPr>
                        <a:t>达麦克莱伦在</a:t>
                      </a:r>
                      <a:r>
                        <a:rPr kumimoji="0" lang="zh-CN" altLang="en-US" sz="1800" b="0" i="0" u="none" strike="noStrike" cap="none" normalizeH="0" baseline="0">
                          <a:ln>
                            <a:noFill/>
                          </a:ln>
                          <a:solidFill>
                            <a:srgbClr val="FFFFFF"/>
                          </a:solidFill>
                          <a:effectLst/>
                          <a:latin typeface="SimHei"/>
                          <a:ea typeface="SimHei"/>
                          <a:cs typeface="+mn-cs"/>
                        </a:rPr>
                        <a:t>哭泣”。</a:t>
                      </a:r>
                      <a:endParaRPr kumimoji="0" lang="zh-CN" altLang="en-US" sz="1800" b="0" i="0" u="none" strike="noStrike" cap="none" normalizeH="0" baseline="0" dirty="0">
                        <a:ln>
                          <a:noFill/>
                        </a:ln>
                        <a:solidFill>
                          <a:srgbClr val="FFFFFF"/>
                        </a:solidFill>
                        <a:effectLst/>
                        <a:latin typeface="SimHei"/>
                        <a:ea typeface="SimHei"/>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a:ln>
                            <a:noFill/>
                          </a:ln>
                          <a:solidFill>
                            <a:srgbClr val="FFFFFF"/>
                          </a:solidFill>
                          <a:effectLst/>
                          <a:latin typeface="SimHei"/>
                          <a:ea typeface="SimHei"/>
                          <a:cs typeface="+mn-cs"/>
                        </a:rPr>
                        <a:t>此外，</a:t>
                      </a:r>
                      <a:r>
                        <a:rPr kumimoji="0" lang="en-US" altLang="zh-CN" sz="1800" b="0" i="0" u="none" strike="noStrike" cap="none" normalizeH="0" baseline="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据说</a:t>
                      </a:r>
                      <a:r>
                        <a:rPr kumimoji="0" lang="en-US" altLang="zh-CN" sz="1800" b="0" i="0" u="none" strike="noStrike" cap="none" normalizeH="0" baseline="0" dirty="0">
                          <a:ln>
                            <a:noFill/>
                          </a:ln>
                          <a:solidFill>
                            <a:srgbClr val="FFFFFF"/>
                          </a:solidFill>
                          <a:effectLst/>
                          <a:latin typeface="SimHei"/>
                          <a:ea typeface="SimHei"/>
                          <a:cs typeface="+mn-cs"/>
                        </a:rPr>
                        <a:t>1966</a:t>
                      </a:r>
                      <a:r>
                        <a:rPr kumimoji="0" lang="zh-CN" altLang="en-US" sz="1800" b="0" i="0" u="none" strike="noStrike" cap="none" normalizeH="0" baseline="0" dirty="0">
                          <a:ln>
                            <a:noFill/>
                          </a:ln>
                          <a:solidFill>
                            <a:srgbClr val="FFFFFF"/>
                          </a:solidFill>
                          <a:effectLst/>
                          <a:latin typeface="SimHei"/>
                          <a:ea typeface="SimHei"/>
                          <a:cs typeface="+mn-cs"/>
                        </a:rPr>
                        <a:t>年之后他的贝斯演奏风格发生了改变。</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反对</a:t>
                      </a:r>
                      <a:r>
                        <a:rPr kumimoji="0" lang="en-US" altLang="zh-CN" sz="1800" b="1" i="0" u="none" strike="noStrike" cap="none" normalizeH="0" baseline="0" dirty="0">
                          <a:ln>
                            <a:noFill/>
                          </a:ln>
                          <a:solidFill>
                            <a:srgbClr val="333333"/>
                          </a:solidFill>
                          <a:effectLst/>
                          <a:latin typeface="SimHei"/>
                          <a:ea typeface="SimHei"/>
                          <a:cs typeface="+mn-cs"/>
                        </a:rPr>
                        <a:t>: </a:t>
                      </a:r>
                      <a:r>
                        <a:rPr kumimoji="0" lang="en-US" sz="1800" b="0" i="0" u="none" strike="noStrike" cap="none" normalizeH="0" baseline="0" dirty="0">
                          <a:ln>
                            <a:noFill/>
                          </a:ln>
                          <a:solidFill>
                            <a:srgbClr val="004992"/>
                          </a:solidFill>
                          <a:effectLst/>
                          <a:latin typeface="SimHei"/>
                          <a:ea typeface="SimHei"/>
                          <a:cs typeface="+mn-cs"/>
                        </a:rPr>
                        <a:t>???</a:t>
                      </a:r>
                      <a:endParaRPr kumimoji="0" lang="en-US" altLang="zh-CN" sz="1800" b="1" i="0" u="none" strike="noStrike" cap="none" normalizeH="0" baseline="0" dirty="0">
                        <a:ln>
                          <a:noFill/>
                        </a:ln>
                        <a:solidFill>
                          <a:srgbClr val="004992"/>
                        </a:solidFill>
                        <a:effectLst/>
                        <a:latin typeface="SimHei"/>
                        <a:ea typeface="SimHei"/>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同样的外貌和声音。</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证据似乎是被虚</a:t>
                      </a:r>
                      <a:r>
                        <a:rPr kumimoji="0" lang="zh-CN" altLang="en-US" sz="1800" b="0" i="0" u="none" strike="noStrike" cap="none" normalizeH="0" baseline="0">
                          <a:ln>
                            <a:noFill/>
                          </a:ln>
                          <a:solidFill>
                            <a:srgbClr val="FFFFFF"/>
                          </a:solidFill>
                          <a:effectLst/>
                          <a:latin typeface="SimHei"/>
                          <a:ea typeface="SimHei"/>
                          <a:cs typeface="+mn-cs"/>
                        </a:rPr>
                        <a:t>构的，</a:t>
                      </a:r>
                      <a:r>
                        <a:rPr kumimoji="0" lang="en-US" altLang="zh-CN" sz="1800" b="0" i="0" u="none" strike="noStrike" cap="none" normalizeH="0" baseline="0">
                          <a:ln>
                            <a:noFill/>
                          </a:ln>
                          <a:solidFill>
                            <a:srgbClr val="FFFFFF"/>
                          </a:solidFill>
                          <a:effectLst/>
                          <a:latin typeface="SimHei"/>
                          <a:ea typeface="SimHei"/>
                          <a:cs typeface="+mn-cs"/>
                        </a:rPr>
                        <a:t> </a:t>
                      </a:r>
                      <a:r>
                        <a:rPr kumimoji="0" lang="en-US" altLang="zh-CN" sz="1800" b="0" i="0" u="none" strike="noStrike" cap="none" normalizeH="0" baseline="0" dirty="0">
                          <a:ln>
                            <a:noFill/>
                          </a:ln>
                          <a:solidFill>
                            <a:srgbClr val="FFFFFF"/>
                          </a:solidFill>
                          <a:effectLst/>
                          <a:latin typeface="SimHei"/>
                          <a:ea typeface="SimHei"/>
                          <a:cs typeface="+mn-cs"/>
                        </a:rPr>
                        <a:t>LMW</a:t>
                      </a:r>
                      <a:r>
                        <a:rPr kumimoji="0" lang="zh-CN" altLang="en-US" sz="1800" b="0" i="0" u="none" strike="noStrike" cap="none" normalizeH="0" baseline="0" dirty="0">
                          <a:ln>
                            <a:noFill/>
                          </a:ln>
                          <a:solidFill>
                            <a:srgbClr val="FFFFFF"/>
                          </a:solidFill>
                          <a:effectLst/>
                          <a:latin typeface="SimHei"/>
                          <a:ea typeface="SimHei"/>
                          <a:cs typeface="+mn-cs"/>
                        </a:rPr>
                        <a:t>可能意味着任何东西。</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起源</a:t>
                      </a: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谣言出现于</a:t>
                      </a:r>
                      <a:r>
                        <a:rPr kumimoji="0" lang="en-US" altLang="zh-CN" sz="1800" b="0" i="0" u="none" strike="noStrike" cap="none" normalizeH="0" baseline="0" dirty="0">
                          <a:ln>
                            <a:noFill/>
                          </a:ln>
                          <a:solidFill>
                            <a:srgbClr val="FFFFFF"/>
                          </a:solidFill>
                          <a:effectLst/>
                          <a:latin typeface="SimHei"/>
                          <a:ea typeface="SimHei"/>
                          <a:cs typeface="+mn-cs"/>
                        </a:rPr>
                        <a:t>1969</a:t>
                      </a:r>
                      <a:r>
                        <a:rPr kumimoji="0" lang="zh-CN" altLang="en-US" sz="1800" b="0" i="0" u="none" strike="noStrike" cap="none" normalizeH="0" baseline="0" dirty="0">
                          <a:ln>
                            <a:noFill/>
                          </a:ln>
                          <a:solidFill>
                            <a:srgbClr val="FFFFFF"/>
                          </a:solidFill>
                          <a:effectLst/>
                          <a:latin typeface="SimHei"/>
                          <a:ea typeface="SimHei"/>
                          <a:cs typeface="+mn-cs"/>
                        </a:rPr>
                        <a:t>年，来自一个小心而有技巧的报纸愚弄。</a:t>
                      </a:r>
                      <a:endParaRPr kumimoji="0" lang="de-DE" sz="1600" b="0" i="0" u="none" strike="noStrike" cap="none" normalizeH="0" baseline="0" dirty="0">
                        <a:ln>
                          <a:noFill/>
                        </a:ln>
                        <a:solidFill>
                          <a:srgbClr val="FFFFFF"/>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dirty="0">
                <a:solidFill>
                  <a:srgbClr val="004992"/>
                </a:solidFill>
                <a:cs typeface="+mn-cs"/>
              </a:rPr>
              <a:t>轻率下结论 “在行动”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a:t>
            </a:fld>
            <a:endParaRPr lang="de-DE" altLang="zh-CN">
              <a:latin typeface="SimHei"/>
            </a:endParaRPr>
          </a:p>
        </p:txBody>
      </p:sp>
      <p:graphicFrame>
        <p:nvGraphicFramePr>
          <p:cNvPr id="11" name="Group 21"/>
          <p:cNvGraphicFramePr>
            <a:graphicFrameLocks noGrp="1"/>
          </p:cNvGraphicFramePr>
          <p:nvPr>
            <p:extLst>
              <p:ext uri="{D42A27DB-BD31-4B8C-83A1-F6EECF244321}">
                <p14:modId xmlns:p14="http://schemas.microsoft.com/office/powerpoint/2010/main" val="3569537109"/>
              </p:ext>
            </p:extLst>
          </p:nvPr>
        </p:nvGraphicFramePr>
        <p:xfrm>
          <a:off x="408955" y="2443688"/>
          <a:ext cx="11376000" cy="4376928"/>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0" i="0" u="none" strike="noStrike" cap="none" normalizeH="0" baseline="0">
                          <a:ln>
                            <a:noFill/>
                          </a:ln>
                          <a:solidFill>
                            <a:srgbClr val="333333"/>
                          </a:solidFill>
                          <a:effectLst/>
                          <a:latin typeface="SimHei"/>
                          <a:ea typeface="SimHei"/>
                          <a:cs typeface="+mn-cs"/>
                        </a:rPr>
                        <a:t>保罗麦克莱伦 </a:t>
                      </a: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披头士乐队成员</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a:ln>
                            <a:noFill/>
                          </a:ln>
                          <a:solidFill>
                            <a:srgbClr val="333333"/>
                          </a:solidFill>
                          <a:effectLst/>
                          <a:latin typeface="SimHei"/>
                          <a:ea typeface="SimHei"/>
                          <a:cs typeface="+mn-cs"/>
                        </a:rPr>
                        <a:t>死于</a:t>
                      </a:r>
                      <a:r>
                        <a:rPr kumimoji="0" lang="en-US" altLang="zh-CN" sz="1800" b="0" i="0" u="none" strike="noStrike" cap="none" normalizeH="0" baseline="0">
                          <a:ln>
                            <a:noFill/>
                          </a:ln>
                          <a:solidFill>
                            <a:srgbClr val="333333"/>
                          </a:solidFill>
                          <a:effectLst/>
                          <a:latin typeface="SimHei"/>
                          <a:ea typeface="SimHei"/>
                          <a:cs typeface="+mn-cs"/>
                        </a:rPr>
                        <a:t>1966</a:t>
                      </a:r>
                      <a:r>
                        <a:rPr kumimoji="0" lang="zh-CN" altLang="en-US" sz="1800" b="0" i="0" u="none" strike="noStrike" cap="none" normalizeH="0" baseline="0">
                          <a:ln>
                            <a:noFill/>
                          </a:ln>
                          <a:solidFill>
                            <a:srgbClr val="333333"/>
                          </a:solidFill>
                          <a:effectLst/>
                          <a:latin typeface="SimHei"/>
                          <a:ea typeface="SimHei"/>
                          <a:cs typeface="+mn-cs"/>
                        </a:rPr>
                        <a:t>年一场事故，之后被一复制品取代</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支持</a:t>
                      </a:r>
                      <a:r>
                        <a:rPr kumimoji="0" lang="en-US" altLang="zh-CN" sz="1800" b="1"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依据</a:t>
                      </a:r>
                      <a:r>
                        <a:rPr kumimoji="0" lang="en-US" altLang="zh-CN" sz="1800" b="0" i="0" u="none" strike="noStrike" cap="none" normalizeH="0" baseline="0" dirty="0">
                          <a:ln>
                            <a:noFill/>
                          </a:ln>
                          <a:solidFill>
                            <a:srgbClr val="333333"/>
                          </a:solidFill>
                          <a:effectLst/>
                          <a:latin typeface="SimHei"/>
                          <a:ea typeface="SimHei"/>
                          <a:cs typeface="+mn-cs"/>
                        </a:rPr>
                        <a:t>70</a:t>
                      </a:r>
                      <a:r>
                        <a:rPr kumimoji="0" lang="zh-CN" altLang="en-US" sz="1800" b="0" i="0" u="none" strike="noStrike" cap="none" normalizeH="0" baseline="0" dirty="0">
                          <a:ln>
                            <a:noFill/>
                          </a:ln>
                          <a:solidFill>
                            <a:srgbClr val="333333"/>
                          </a:solidFill>
                          <a:effectLst/>
                          <a:latin typeface="SimHei"/>
                          <a:ea typeface="SimHei"/>
                          <a:cs typeface="+mn-cs"/>
                        </a:rPr>
                        <a:t>多项隐藏的证据所申述的，其中一些隐藏在题为“</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Abbey Road</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的唱片封面中 </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右图</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保罗光着脚，面色像死一样苍白。</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保罗是左撇子，但却用右手拿着烟</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车牌 “</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LMW</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箭头所示</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意味着</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琳达麦克莱伦在哭泣”。</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此外，</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据说</a:t>
                      </a:r>
                      <a:r>
                        <a:rPr kumimoji="0" lang="en-US" altLang="zh-CN" sz="1800" b="0" i="0" u="none" strike="noStrike" cap="none" normalizeH="0" baseline="0" dirty="0">
                          <a:ln>
                            <a:noFill/>
                          </a:ln>
                          <a:solidFill>
                            <a:srgbClr val="333333"/>
                          </a:solidFill>
                          <a:effectLst/>
                          <a:latin typeface="SimHei"/>
                          <a:ea typeface="SimHei"/>
                          <a:cs typeface="+mn-cs"/>
                        </a:rPr>
                        <a:t>1966</a:t>
                      </a:r>
                      <a:r>
                        <a:rPr kumimoji="0" lang="zh-CN" altLang="en-US" sz="1800" b="0" i="0" u="none" strike="noStrike" cap="none" normalizeH="0" baseline="0" dirty="0">
                          <a:ln>
                            <a:noFill/>
                          </a:ln>
                          <a:solidFill>
                            <a:srgbClr val="333333"/>
                          </a:solidFill>
                          <a:effectLst/>
                          <a:latin typeface="SimHei"/>
                          <a:ea typeface="SimHei"/>
                          <a:cs typeface="+mn-cs"/>
                        </a:rPr>
                        <a:t>年之后他的贝斯演奏风格发生了改变。</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反对</a:t>
                      </a:r>
                      <a:r>
                        <a:rPr kumimoji="0" lang="en-US" altLang="zh-CN" sz="1800" b="1" i="0" u="none" strike="noStrike" cap="none" normalizeH="0" baseline="0" dirty="0">
                          <a:ln>
                            <a:noFill/>
                          </a:ln>
                          <a:solidFill>
                            <a:srgbClr val="333333"/>
                          </a:solidFill>
                          <a:effectLst/>
                          <a:latin typeface="SimHei"/>
                          <a:ea typeface="SimHei"/>
                          <a:cs typeface="+mn-cs"/>
                        </a:rPr>
                        <a:t>: </a:t>
                      </a:r>
                      <a:r>
                        <a:rPr kumimoji="0" lang="en-US" sz="1800" b="0" i="0" u="none" strike="noStrike" cap="none" normalizeH="0" baseline="0" dirty="0">
                          <a:ln>
                            <a:noFill/>
                          </a:ln>
                          <a:solidFill>
                            <a:srgbClr val="004992"/>
                          </a:solidFill>
                          <a:effectLst/>
                          <a:latin typeface="SimHei"/>
                          <a:ea typeface="SimHei"/>
                          <a:cs typeface="+mn-cs"/>
                        </a:rPr>
                        <a:t>???</a:t>
                      </a:r>
                      <a:endParaRPr kumimoji="0" lang="en-US" altLang="zh-CN" sz="1800" b="1" i="0" u="none" strike="noStrike" cap="none" normalizeH="0" baseline="0" dirty="0">
                        <a:ln>
                          <a:noFill/>
                        </a:ln>
                        <a:solidFill>
                          <a:srgbClr val="004992"/>
                        </a:solidFill>
                        <a:effectLst/>
                        <a:latin typeface="SimHei"/>
                        <a:ea typeface="SimHei"/>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同样的外貌和声音。</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证据似乎是被虚</a:t>
                      </a:r>
                      <a:r>
                        <a:rPr kumimoji="0" lang="zh-CN" altLang="en-US" sz="1800" b="0" i="0" u="none" strike="noStrike" cap="none" normalizeH="0" baseline="0">
                          <a:ln>
                            <a:noFill/>
                          </a:ln>
                          <a:solidFill>
                            <a:srgbClr val="FFFFFF"/>
                          </a:solidFill>
                          <a:effectLst/>
                          <a:latin typeface="SimHei"/>
                          <a:ea typeface="SimHei"/>
                          <a:cs typeface="+mn-cs"/>
                        </a:rPr>
                        <a:t>构的，</a:t>
                      </a:r>
                      <a:r>
                        <a:rPr kumimoji="0" lang="en-US" altLang="zh-CN" sz="1800" b="0" i="0" u="none" strike="noStrike" cap="none" normalizeH="0" baseline="0">
                          <a:ln>
                            <a:noFill/>
                          </a:ln>
                          <a:solidFill>
                            <a:srgbClr val="FFFFFF"/>
                          </a:solidFill>
                          <a:effectLst/>
                          <a:latin typeface="SimHei"/>
                          <a:ea typeface="SimHei"/>
                          <a:cs typeface="+mn-cs"/>
                        </a:rPr>
                        <a:t> </a:t>
                      </a:r>
                      <a:r>
                        <a:rPr kumimoji="0" lang="en-US" altLang="zh-CN" sz="1800" b="0" i="0" u="none" strike="noStrike" cap="none" normalizeH="0" baseline="0" dirty="0">
                          <a:ln>
                            <a:noFill/>
                          </a:ln>
                          <a:solidFill>
                            <a:srgbClr val="FFFFFF"/>
                          </a:solidFill>
                          <a:effectLst/>
                          <a:latin typeface="SimHei"/>
                          <a:ea typeface="SimHei"/>
                          <a:cs typeface="+mn-cs"/>
                        </a:rPr>
                        <a:t>LMW</a:t>
                      </a:r>
                      <a:r>
                        <a:rPr kumimoji="0" lang="zh-CN" altLang="en-US" sz="1800" b="0" i="0" u="none" strike="noStrike" cap="none" normalizeH="0" baseline="0" dirty="0">
                          <a:ln>
                            <a:noFill/>
                          </a:ln>
                          <a:solidFill>
                            <a:srgbClr val="FFFFFF"/>
                          </a:solidFill>
                          <a:effectLst/>
                          <a:latin typeface="SimHei"/>
                          <a:ea typeface="SimHei"/>
                          <a:cs typeface="+mn-cs"/>
                        </a:rPr>
                        <a:t>可能意味着任何东西。</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800" b="0" i="0" u="none" strike="noStrike" cap="none" normalizeH="0" baseline="0" dirty="0">
                          <a:ln>
                            <a:noFill/>
                          </a:ln>
                          <a:solidFill>
                            <a:srgbClr val="FFFFFF"/>
                          </a:solidFill>
                          <a:effectLst/>
                          <a:latin typeface="SimHei"/>
                          <a:ea typeface="SimHei"/>
                          <a:cs typeface="+mn-cs"/>
                        </a:rPr>
                        <a:t>起源</a:t>
                      </a:r>
                      <a:r>
                        <a:rPr kumimoji="0" lang="en-US" altLang="zh-CN" sz="1800" b="0" i="0" u="none" strike="noStrike" cap="none" normalizeH="0" baseline="0" dirty="0">
                          <a:ln>
                            <a:noFill/>
                          </a:ln>
                          <a:solidFill>
                            <a:srgbClr val="FFFFFF"/>
                          </a:solidFill>
                          <a:effectLst/>
                          <a:latin typeface="SimHei"/>
                          <a:ea typeface="SimHei"/>
                          <a:cs typeface="+mn-cs"/>
                        </a:rPr>
                        <a:t>: </a:t>
                      </a:r>
                      <a:r>
                        <a:rPr kumimoji="0" lang="zh-CN" altLang="en-US" sz="1800" b="0" i="0" u="none" strike="noStrike" cap="none" normalizeH="0" baseline="0" dirty="0">
                          <a:ln>
                            <a:noFill/>
                          </a:ln>
                          <a:solidFill>
                            <a:srgbClr val="FFFFFF"/>
                          </a:solidFill>
                          <a:effectLst/>
                          <a:latin typeface="SimHei"/>
                          <a:ea typeface="SimHei"/>
                          <a:cs typeface="+mn-cs"/>
                        </a:rPr>
                        <a:t>谣言出现于</a:t>
                      </a:r>
                      <a:r>
                        <a:rPr kumimoji="0" lang="en-US" altLang="zh-CN" sz="1800" b="0" i="0" u="none" strike="noStrike" cap="none" normalizeH="0" baseline="0" dirty="0">
                          <a:ln>
                            <a:noFill/>
                          </a:ln>
                          <a:solidFill>
                            <a:srgbClr val="FFFFFF"/>
                          </a:solidFill>
                          <a:effectLst/>
                          <a:latin typeface="SimHei"/>
                          <a:ea typeface="SimHei"/>
                          <a:cs typeface="+mn-cs"/>
                        </a:rPr>
                        <a:t>1969</a:t>
                      </a:r>
                      <a:r>
                        <a:rPr kumimoji="0" lang="zh-CN" altLang="en-US" sz="1800" b="0" i="0" u="none" strike="noStrike" cap="none" normalizeH="0" baseline="0" dirty="0">
                          <a:ln>
                            <a:noFill/>
                          </a:ln>
                          <a:solidFill>
                            <a:srgbClr val="FFFFFF"/>
                          </a:solidFill>
                          <a:effectLst/>
                          <a:latin typeface="SimHei"/>
                          <a:ea typeface="SimHei"/>
                          <a:cs typeface="+mn-cs"/>
                        </a:rPr>
                        <a:t>年，来自一个小心而有技巧的报纸愚弄。</a:t>
                      </a:r>
                      <a:endParaRPr kumimoji="0" lang="de-DE" sz="1600" b="0" i="0" u="none" strike="noStrike" cap="none" normalizeH="0" baseline="0" dirty="0">
                        <a:ln>
                          <a:noFill/>
                        </a:ln>
                        <a:solidFill>
                          <a:srgbClr val="FFFFFF"/>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051819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dirty="0">
                <a:solidFill>
                  <a:srgbClr val="004992"/>
                </a:solidFill>
                <a:cs typeface="+mn-cs"/>
              </a:rPr>
              <a:t>轻率下结论 “在行动”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a:t>
            </a:fld>
            <a:endParaRPr lang="de-DE" altLang="zh-CN">
              <a:latin typeface="SimHei"/>
            </a:endParaRPr>
          </a:p>
        </p:txBody>
      </p:sp>
      <p:graphicFrame>
        <p:nvGraphicFramePr>
          <p:cNvPr id="11" name="Group 21"/>
          <p:cNvGraphicFramePr>
            <a:graphicFrameLocks noGrp="1"/>
          </p:cNvGraphicFramePr>
          <p:nvPr>
            <p:extLst>
              <p:ext uri="{D42A27DB-BD31-4B8C-83A1-F6EECF244321}">
                <p14:modId xmlns:p14="http://schemas.microsoft.com/office/powerpoint/2010/main" val="1119642814"/>
              </p:ext>
            </p:extLst>
          </p:nvPr>
        </p:nvGraphicFramePr>
        <p:xfrm>
          <a:off x="408955" y="2443688"/>
          <a:ext cx="11376000" cy="4376928"/>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支持</a:t>
                      </a:r>
                      <a:r>
                        <a:rPr kumimoji="0" lang="en-US" altLang="ja-JP" sz="2000" b="0" i="0" u="none" strike="noStrike" cap="none" normalizeH="0" baseline="0" dirty="0">
                          <a:ln>
                            <a:noFill/>
                          </a:ln>
                          <a:solidFill>
                            <a:srgbClr val="000000"/>
                          </a:solidFill>
                          <a:effectLst/>
                          <a:latin typeface="SimHei"/>
                          <a:ea typeface="SimHei"/>
                          <a:cs typeface="+mn-cs"/>
                        </a:rPr>
                        <a:t>&amp;</a:t>
                      </a:r>
                      <a:r>
                        <a:rPr kumimoji="0" lang="ja-JP" altLang="en-US" sz="2000" b="0" i="0" u="none" strike="noStrike" cap="none" normalizeH="0" baseline="0" dirty="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0" i="0" u="none" strike="noStrike" cap="none" normalizeH="0" baseline="0">
                          <a:ln>
                            <a:noFill/>
                          </a:ln>
                          <a:solidFill>
                            <a:srgbClr val="333333"/>
                          </a:solidFill>
                          <a:effectLst/>
                          <a:latin typeface="SimHei"/>
                          <a:ea typeface="SimHei"/>
                          <a:cs typeface="+mn-cs"/>
                        </a:rPr>
                        <a:t>保罗麦克莱伦 </a:t>
                      </a: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披头士乐队成员</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a:ln>
                            <a:noFill/>
                          </a:ln>
                          <a:solidFill>
                            <a:srgbClr val="333333"/>
                          </a:solidFill>
                          <a:effectLst/>
                          <a:latin typeface="SimHei"/>
                          <a:ea typeface="SimHei"/>
                          <a:cs typeface="+mn-cs"/>
                        </a:rPr>
                        <a:t>死于</a:t>
                      </a:r>
                      <a:r>
                        <a:rPr kumimoji="0" lang="en-US" altLang="zh-CN" sz="1800" b="0" i="0" u="none" strike="noStrike" cap="none" normalizeH="0" baseline="0">
                          <a:ln>
                            <a:noFill/>
                          </a:ln>
                          <a:solidFill>
                            <a:srgbClr val="333333"/>
                          </a:solidFill>
                          <a:effectLst/>
                          <a:latin typeface="SimHei"/>
                          <a:ea typeface="SimHei"/>
                          <a:cs typeface="+mn-cs"/>
                        </a:rPr>
                        <a:t>1966</a:t>
                      </a:r>
                      <a:r>
                        <a:rPr kumimoji="0" lang="zh-CN" altLang="en-US" sz="1800" b="0" i="0" u="none" strike="noStrike" cap="none" normalizeH="0" baseline="0">
                          <a:ln>
                            <a:noFill/>
                          </a:ln>
                          <a:solidFill>
                            <a:srgbClr val="333333"/>
                          </a:solidFill>
                          <a:effectLst/>
                          <a:latin typeface="SimHei"/>
                          <a:ea typeface="SimHei"/>
                          <a:cs typeface="+mn-cs"/>
                        </a:rPr>
                        <a:t>年一场事故，之后被一复制品取代</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支持</a:t>
                      </a:r>
                      <a:r>
                        <a:rPr kumimoji="0" lang="en-US" altLang="zh-CN" sz="1800" b="1"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依据</a:t>
                      </a:r>
                      <a:r>
                        <a:rPr kumimoji="0" lang="en-US" altLang="zh-CN" sz="1800" b="0" i="0" u="none" strike="noStrike" cap="none" normalizeH="0" baseline="0" dirty="0">
                          <a:ln>
                            <a:noFill/>
                          </a:ln>
                          <a:solidFill>
                            <a:srgbClr val="333333"/>
                          </a:solidFill>
                          <a:effectLst/>
                          <a:latin typeface="SimHei"/>
                          <a:ea typeface="SimHei"/>
                          <a:cs typeface="+mn-cs"/>
                        </a:rPr>
                        <a:t>70</a:t>
                      </a:r>
                      <a:r>
                        <a:rPr kumimoji="0" lang="zh-CN" altLang="en-US" sz="1800" b="0" i="0" u="none" strike="noStrike" cap="none" normalizeH="0" baseline="0" dirty="0">
                          <a:ln>
                            <a:noFill/>
                          </a:ln>
                          <a:solidFill>
                            <a:srgbClr val="333333"/>
                          </a:solidFill>
                          <a:effectLst/>
                          <a:latin typeface="SimHei"/>
                          <a:ea typeface="SimHei"/>
                          <a:cs typeface="+mn-cs"/>
                        </a:rPr>
                        <a:t>多项隐藏的证据所申述的，其中一些隐藏在题为“</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Abbey Road</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的唱片封面中 </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右图</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保罗光着脚，面色像死一样苍白。</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保罗是左撇子，但却用右手拿着烟</a:t>
                      </a:r>
                      <a:r>
                        <a:rPr kumimoji="0" lang="en-US" altLang="zh-CN" sz="1800" b="0"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车牌 “</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LMW</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箭头所示</a:t>
                      </a:r>
                      <a:r>
                        <a:rPr kumimoji="0" lang="en-US" altLang="zh-CN" sz="1800" b="0" i="0" u="none" strike="noStrike" cap="none" normalizeH="0" baseline="0" dirty="0">
                          <a:ln>
                            <a:noFill/>
                          </a:ln>
                          <a:solidFill>
                            <a:srgbClr val="333333"/>
                          </a:solidFill>
                          <a:effectLst/>
                          <a:latin typeface="SimHei"/>
                          <a:ea typeface="SimHei"/>
                          <a:cs typeface="+mn-cs"/>
                        </a:rPr>
                        <a:t>)</a:t>
                      </a:r>
                      <a:r>
                        <a:rPr kumimoji="0" lang="zh-CN" altLang="en-US" sz="1800" b="0" i="0" u="none" strike="noStrike" cap="none" normalizeH="0" baseline="0" dirty="0">
                          <a:ln>
                            <a:noFill/>
                          </a:ln>
                          <a:solidFill>
                            <a:srgbClr val="333333"/>
                          </a:solidFill>
                          <a:effectLst/>
                          <a:latin typeface="SimHei"/>
                          <a:ea typeface="SimHei"/>
                          <a:cs typeface="+mn-cs"/>
                        </a:rPr>
                        <a:t>意味着</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琳达麦克莱伦在哭泣”。</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a:ln>
                            <a:noFill/>
                          </a:ln>
                          <a:solidFill>
                            <a:srgbClr val="333333"/>
                          </a:solidFill>
                          <a:effectLst/>
                          <a:latin typeface="SimHei"/>
                          <a:ea typeface="SimHei"/>
                          <a:cs typeface="+mn-cs"/>
                        </a:rPr>
                        <a:t>此外，</a:t>
                      </a:r>
                      <a:r>
                        <a:rPr kumimoji="0" lang="en-US" altLang="zh-CN" sz="1800" b="0" i="0" u="none" strike="noStrike" cap="none" normalizeH="0" baseline="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据说</a:t>
                      </a:r>
                      <a:r>
                        <a:rPr kumimoji="0" lang="en-US" altLang="zh-CN" sz="1800" b="0" i="0" u="none" strike="noStrike" cap="none" normalizeH="0" baseline="0" dirty="0">
                          <a:ln>
                            <a:noFill/>
                          </a:ln>
                          <a:solidFill>
                            <a:srgbClr val="333333"/>
                          </a:solidFill>
                          <a:effectLst/>
                          <a:latin typeface="SimHei"/>
                          <a:ea typeface="SimHei"/>
                          <a:cs typeface="+mn-cs"/>
                        </a:rPr>
                        <a:t>1966</a:t>
                      </a:r>
                      <a:r>
                        <a:rPr kumimoji="0" lang="zh-CN" altLang="en-US" sz="1800" b="0" i="0" u="none" strike="noStrike" cap="none" normalizeH="0" baseline="0" dirty="0">
                          <a:ln>
                            <a:noFill/>
                          </a:ln>
                          <a:solidFill>
                            <a:srgbClr val="333333"/>
                          </a:solidFill>
                          <a:effectLst/>
                          <a:latin typeface="SimHei"/>
                          <a:ea typeface="SimHei"/>
                          <a:cs typeface="+mn-cs"/>
                        </a:rPr>
                        <a:t>年之后他的贝斯演奏风格发生了改变。</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zh-CN" altLang="en-US" sz="1800" b="1" i="0" u="none" strike="noStrike" cap="none" normalizeH="0" baseline="0" dirty="0">
                          <a:ln>
                            <a:noFill/>
                          </a:ln>
                          <a:solidFill>
                            <a:srgbClr val="333333"/>
                          </a:solidFill>
                          <a:effectLst/>
                          <a:latin typeface="SimHei"/>
                          <a:ea typeface="SimHei"/>
                          <a:cs typeface="+mn-cs"/>
                        </a:rPr>
                        <a:t>反对</a:t>
                      </a:r>
                      <a:r>
                        <a:rPr kumimoji="0" lang="en-US" altLang="zh-CN" sz="1800" b="1" i="0" u="none" strike="noStrike" cap="none" normalizeH="0" baseline="0" dirty="0">
                          <a:ln>
                            <a:noFill/>
                          </a:ln>
                          <a:solidFill>
                            <a:srgbClr val="333333"/>
                          </a:solidFill>
                          <a:effectLst/>
                          <a:latin typeface="SimHei"/>
                          <a:ea typeface="SimHei"/>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同样的外貌和声音。</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证据似乎是被虚</a:t>
                      </a:r>
                      <a:r>
                        <a:rPr kumimoji="0" lang="zh-CN" altLang="en-US" sz="1800" b="0" i="0" u="none" strike="noStrike" cap="none" normalizeH="0" baseline="0">
                          <a:ln>
                            <a:noFill/>
                          </a:ln>
                          <a:solidFill>
                            <a:srgbClr val="333333"/>
                          </a:solidFill>
                          <a:effectLst/>
                          <a:latin typeface="SimHei"/>
                          <a:ea typeface="SimHei"/>
                          <a:cs typeface="+mn-cs"/>
                        </a:rPr>
                        <a:t>构的，</a:t>
                      </a:r>
                      <a:r>
                        <a:rPr kumimoji="0" lang="en-US" altLang="zh-CN" sz="1800" b="0" i="0" u="none" strike="noStrike" cap="none" normalizeH="0" baseline="0">
                          <a:ln>
                            <a:noFill/>
                          </a:ln>
                          <a:solidFill>
                            <a:srgbClr val="333333"/>
                          </a:solidFill>
                          <a:effectLst/>
                          <a:latin typeface="SimHei"/>
                          <a:ea typeface="SimHei"/>
                          <a:cs typeface="+mn-cs"/>
                        </a:rPr>
                        <a:t> </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LMW</a:t>
                      </a:r>
                      <a:r>
                        <a:rPr kumimoji="0" lang="zh-CN" altLang="en-US" sz="1800" b="0" i="0" u="none" strike="noStrike" cap="none" normalizeH="0" baseline="0" dirty="0">
                          <a:ln>
                            <a:noFill/>
                          </a:ln>
                          <a:solidFill>
                            <a:srgbClr val="333333"/>
                          </a:solidFill>
                          <a:effectLst/>
                          <a:latin typeface="SimHei"/>
                          <a:ea typeface="SimHei"/>
                          <a:cs typeface="+mn-cs"/>
                        </a:rPr>
                        <a:t>可能意味着任何东西。</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800" b="0" i="0" u="none" strike="noStrike" cap="none" normalizeH="0" baseline="0" dirty="0">
                          <a:ln>
                            <a:noFill/>
                          </a:ln>
                          <a:solidFill>
                            <a:srgbClr val="333333"/>
                          </a:solidFill>
                          <a:effectLst/>
                          <a:latin typeface="SimHei"/>
                          <a:ea typeface="SimHei"/>
                          <a:cs typeface="+mn-cs"/>
                        </a:rPr>
                        <a:t>起源</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谣言出现于</a:t>
                      </a:r>
                      <a:r>
                        <a:rPr kumimoji="0" lang="en-US" altLang="zh-CN" sz="1800" b="0" i="0" u="none" strike="noStrike" cap="none" normalizeH="0" baseline="0" dirty="0">
                          <a:ln>
                            <a:noFill/>
                          </a:ln>
                          <a:solidFill>
                            <a:srgbClr val="333333"/>
                          </a:solidFill>
                          <a:effectLst/>
                          <a:latin typeface="SimHei"/>
                          <a:ea typeface="SimHei"/>
                          <a:cs typeface="+mn-cs"/>
                        </a:rPr>
                        <a:t>1969</a:t>
                      </a:r>
                      <a:r>
                        <a:rPr kumimoji="0" lang="zh-CN" altLang="en-US" sz="1800" b="0" i="0" u="none" strike="noStrike" cap="none" normalizeH="0" baseline="0" dirty="0">
                          <a:ln>
                            <a:noFill/>
                          </a:ln>
                          <a:solidFill>
                            <a:srgbClr val="333333"/>
                          </a:solidFill>
                          <a:effectLst/>
                          <a:latin typeface="SimHei"/>
                          <a:ea typeface="SimHei"/>
                          <a:cs typeface="+mn-cs"/>
                        </a:rPr>
                        <a:t>年，来自一个小心而有技巧的报纸愚弄。</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4179369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a:t>
            </a:fld>
            <a:endParaRPr lang="de-DE" altLang="zh-CN">
              <a:latin typeface="SimHei"/>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4000">
                <a:solidFill>
                  <a:srgbClr val="FF0000"/>
                </a:solidFill>
                <a:latin typeface="SimHei"/>
              </a:rPr>
              <a:t>不是的</a:t>
            </a:r>
            <a:r>
              <a:rPr lang="en-US" altLang="ja-JP" sz="4000">
                <a:solidFill>
                  <a:srgbClr val="FF0000"/>
                </a:solidFill>
                <a:latin typeface="SimHei"/>
              </a:rPr>
              <a:t>!</a:t>
            </a:r>
            <a:endParaRPr lang="de-DE" altLang="de-DE" sz="4000" dirty="0">
              <a:latin typeface="SimHei"/>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zh-CN" altLang="en-US" sz="2400">
                <a:solidFill>
                  <a:srgbClr val="333333"/>
                </a:solidFill>
                <a:latin typeface="SimHei"/>
                <a:ea typeface="SimHei"/>
              </a:rPr>
              <a:t>保罗麦克莱伦被一个复制品取代了吗</a:t>
            </a:r>
            <a:r>
              <a:rPr lang="en-US" altLang="zh-CN" sz="2400">
                <a:solidFill>
                  <a:srgbClr val="333333"/>
                </a:solidFill>
                <a:latin typeface="SimHei"/>
                <a:ea typeface="SimHei"/>
              </a:rPr>
              <a:t>?</a:t>
            </a:r>
            <a:endParaRPr lang="de-DE" altLang="de-DE" sz="2400" dirty="0">
              <a:solidFill>
                <a:srgbClr val="333333"/>
              </a:solidFill>
              <a:latin typeface="SimHei"/>
              <a:ea typeface="SimHei"/>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zh-CN" altLang="en-US" sz="2400" dirty="0">
                <a:solidFill>
                  <a:srgbClr val="333333"/>
                </a:solidFill>
                <a:latin typeface="SimHei"/>
              </a:rPr>
              <a:t>麦克莱伦对关于他死亡的谣言的幽默反应是</a:t>
            </a:r>
            <a:r>
              <a:rPr lang="en-US" altLang="zh-CN" sz="2400" dirty="0">
                <a:solidFill>
                  <a:srgbClr val="333333"/>
                </a:solidFill>
                <a:latin typeface="SimHei"/>
              </a:rPr>
              <a:t>: </a:t>
            </a:r>
            <a:r>
              <a:rPr lang="zh-CN" altLang="en-US" sz="2400" dirty="0">
                <a:solidFill>
                  <a:srgbClr val="333333"/>
                </a:solidFill>
                <a:latin typeface="SimHei"/>
              </a:rPr>
              <a:t>一张题为“保罗仍然活着”的单曲专辑。 请注意，这张专辑的封面和之前看到的那张封面很相似。 </a:t>
            </a:r>
            <a:endParaRPr lang="de-DE" altLang="de-DE" sz="2400" dirty="0">
              <a:solidFill>
                <a:srgbClr val="333333"/>
              </a:solidFill>
              <a:latin typeface="SimHei"/>
            </a:endParaRPr>
          </a:p>
        </p:txBody>
      </p:sp>
      <p:sp>
        <p:nvSpPr>
          <p:cNvPr id="5" name="Title 4"/>
          <p:cNvSpPr>
            <a:spLocks noGrp="1"/>
          </p:cNvSpPr>
          <p:nvPr>
            <p:ph type="title"/>
          </p:nvPr>
        </p:nvSpPr>
        <p:spPr/>
        <p:txBody>
          <a:bodyPr/>
          <a:lstStyle/>
          <a:p>
            <a:r>
              <a:rPr lang="zh-CN" altLang="en-US" sz="3600" dirty="0">
                <a:solidFill>
                  <a:srgbClr val="004992"/>
                </a:solidFill>
                <a:cs typeface="+mn-cs"/>
              </a:rPr>
              <a:t>轻率下结论 “在行动”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现代谣言</a:t>
            </a:r>
            <a:r>
              <a:rPr lang="en-US" altLang="zh-CN" dirty="0">
                <a:solidFill>
                  <a:srgbClr val="004992"/>
                </a:solidFill>
                <a:cs typeface="+mn-cs"/>
              </a:rPr>
              <a:t>-</a:t>
            </a:r>
            <a:endParaRPr lang="en-US" dirty="0">
              <a:solidFill>
                <a:srgbClr val="004992"/>
              </a:solidFill>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zh-CN"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400">
                <a:solidFill>
                  <a:srgbClr val="333333"/>
                </a:solidFill>
              </a:rPr>
              <a:t>这些阴谋理论通常比事实更令人毛骨悚然</a:t>
            </a:r>
            <a:r>
              <a:rPr lang="en-US"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他们基于一些难以去核查或证实的陈述</a:t>
            </a:r>
            <a:r>
              <a:rPr lang="en-US" sz="2400" dirty="0">
                <a:solidFill>
                  <a:srgbClr val="333333"/>
                </a:solidFill>
              </a:rPr>
              <a:t> (</a:t>
            </a:r>
            <a:r>
              <a:rPr lang="zh-CN" altLang="en-US" sz="2400" dirty="0">
                <a:solidFill>
                  <a:srgbClr val="333333"/>
                </a:solidFill>
              </a:rPr>
              <a:t>如保罗麦克莱伦的贝斯演奏风格发生了改</a:t>
            </a:r>
            <a:r>
              <a:rPr lang="zh-CN" altLang="en-US" sz="2400">
                <a:solidFill>
                  <a:srgbClr val="333333"/>
                </a:solidFill>
              </a:rPr>
              <a:t>变</a:t>
            </a:r>
            <a:r>
              <a:rPr lang="en-US" sz="2400">
                <a:solidFill>
                  <a:srgbClr val="333333"/>
                </a:solidFill>
              </a:rPr>
              <a:t>)， </a:t>
            </a:r>
            <a:r>
              <a:rPr lang="zh-CN" altLang="en-US" sz="2400" dirty="0">
                <a:solidFill>
                  <a:srgbClr val="333333"/>
                </a:solidFill>
              </a:rPr>
              <a:t>并容易被一些人天真地相信</a:t>
            </a:r>
            <a:r>
              <a:rPr lang="en-US"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他们掩藏了其它可能解释</a:t>
            </a:r>
            <a:r>
              <a:rPr lang="en-US" sz="2400" dirty="0">
                <a:solidFill>
                  <a:srgbClr val="333333"/>
                </a:solidFill>
              </a:rPr>
              <a:t> (</a:t>
            </a:r>
            <a:r>
              <a:rPr lang="zh-CN" altLang="en-US" sz="2400" dirty="0">
                <a:solidFill>
                  <a:srgbClr val="333333"/>
                </a:solidFill>
              </a:rPr>
              <a:t>如，</a:t>
            </a:r>
            <a:r>
              <a:rPr lang="en-US" altLang="zh-CN" sz="2400" dirty="0">
                <a:solidFill>
                  <a:srgbClr val="333333"/>
                </a:solidFill>
              </a:rPr>
              <a:t>LMW</a:t>
            </a:r>
            <a:r>
              <a:rPr lang="zh-CN" altLang="en-US" sz="2400" dirty="0">
                <a:solidFill>
                  <a:srgbClr val="333333"/>
                </a:solidFill>
              </a:rPr>
              <a:t>可能意味着任何事物</a:t>
            </a:r>
            <a:r>
              <a:rPr lang="en-US"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传言有时是基于一些断章取义的事实</a:t>
            </a:r>
            <a:r>
              <a:rPr lang="en-US" sz="2400" dirty="0">
                <a:solidFill>
                  <a:srgbClr val="333333"/>
                </a:solidFill>
              </a:rPr>
              <a:t>。 </a:t>
            </a:r>
            <a:r>
              <a:rPr lang="zh-CN" altLang="en-US" sz="2400" dirty="0">
                <a:solidFill>
                  <a:srgbClr val="333333"/>
                </a:solidFill>
              </a:rPr>
              <a:t>某些细节的意义被过分夸大了</a:t>
            </a:r>
            <a:r>
              <a:rPr lang="en-US" sz="2400" dirty="0">
                <a:solidFill>
                  <a:srgbClr val="333333"/>
                </a:solidFill>
              </a:rPr>
              <a:t> (</a:t>
            </a:r>
            <a:r>
              <a:rPr lang="zh-CN" altLang="en-US" sz="2400" dirty="0">
                <a:solidFill>
                  <a:srgbClr val="333333"/>
                </a:solidFill>
              </a:rPr>
              <a:t>麦克莱伦确实是左撇子，然而，那并不排除右手持烟的可能性，比如，因为摄影师要求他这么做</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18</a:t>
            </a:fld>
            <a:endParaRPr lang="de-DE" altLang="zh-CN">
              <a:latin typeface="SimHe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400">
                <a:solidFill>
                  <a:srgbClr val="333333"/>
                </a:solidFill>
              </a:rPr>
              <a:t>少数族裔和流浪汉被错误地指责要为一些无法控制的悲惨事件负责，这样的例子在历史上并不少见</a:t>
            </a:r>
            <a:r>
              <a:rPr lang="zh-CN" altLang="de-DE" sz="2400">
                <a:solidFill>
                  <a:srgbClr val="333333"/>
                </a:solidFill>
              </a:rPr>
              <a:t>。 例如，在中世纪收成不好通常被认为是由于魔力或宗教上的少数派作祟。</a:t>
            </a:r>
            <a:endParaRPr lang="zh-CN" altLang="en-US" sz="2400">
              <a:solidFill>
                <a:srgbClr val="333333"/>
              </a:solidFill>
            </a:endParaRPr>
          </a:p>
          <a:p>
            <a:pPr marL="342900" lvl="0" indent="-342900" defTabSz="914400" fontAlgn="base">
              <a:buClr>
                <a:srgbClr val="333333"/>
              </a:buClr>
              <a:buFont typeface="WingDings"/>
              <a:buChar char=""/>
              <a:defRPr/>
            </a:pPr>
            <a:r>
              <a:rPr lang="zh-CN" altLang="de-DE" sz="2400" dirty="0">
                <a:solidFill>
                  <a:srgbClr val="333333"/>
                </a:solidFill>
              </a:rPr>
              <a:t>这些简单的解释减轻了紧张和恐惧，提供了控制力的错觉。</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19</a:t>
            </a:fld>
            <a:endParaRPr lang="de-DE" altLang="zh-CN">
              <a:latin typeface="SimHe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a:solidFill>
                  <a:srgbClr val="004992"/>
                </a:solidFill>
                <a:cs typeface="+mn-cs"/>
              </a:rPr>
              <a:t>为何我们做这个练习</a:t>
            </a:r>
            <a:r>
              <a:rPr lang="en-US" altLang="zh-CN" sz="3600">
                <a:solidFill>
                  <a:srgbClr val="004992"/>
                </a:solidFill>
                <a:cs typeface="+mn-cs"/>
              </a:rPr>
              <a:t>?</a:t>
            </a:r>
            <a:endParaRPr lang="en-US" sz="3600">
              <a:solidFill>
                <a:srgbClr val="004992"/>
              </a:solidFill>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zh-CN" altLang="en-US" sz="2400" dirty="0">
                <a:solidFill>
                  <a:srgbClr val="333333"/>
                </a:solidFill>
              </a:rPr>
              <a:t>研究显示许多精神疾病患者 </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 </a:t>
            </a:r>
            <a:r>
              <a:rPr lang="zh-CN" altLang="en-US" sz="2400" dirty="0">
                <a:solidFill>
                  <a:srgbClr val="004992"/>
                </a:solidFill>
              </a:rPr>
              <a:t>基于少量信息做决策。</a:t>
            </a:r>
          </a:p>
          <a:p>
            <a:pPr marL="342900" lvl="0" indent="-342900" defTabSz="914377">
              <a:buClr>
                <a:srgbClr val="333333"/>
              </a:buClr>
              <a:buFont typeface="WingDings"/>
              <a:buChar char=""/>
            </a:pP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20</a:t>
            </a:fld>
            <a:endParaRPr lang="de-DE" altLang="zh-CN">
              <a:latin typeface="SimHe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a:solidFill>
                  <a:srgbClr val="004992"/>
                </a:solidFill>
                <a:cs typeface="+mn-cs"/>
              </a:rPr>
              <a:t>为何我们做这个练习</a:t>
            </a:r>
            <a:r>
              <a:rPr lang="en-US" altLang="zh-CN" sz="3600">
                <a:solidFill>
                  <a:srgbClr val="004992"/>
                </a:solidFill>
                <a:cs typeface="+mn-cs"/>
              </a:rPr>
              <a:t>?</a:t>
            </a:r>
            <a:endParaRPr lang="en-US" sz="3600">
              <a:solidFill>
                <a:srgbClr val="004992"/>
              </a:solidFill>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zh-CN" altLang="en-US" sz="2400" dirty="0">
                <a:solidFill>
                  <a:srgbClr val="333333"/>
                </a:solidFill>
              </a:rPr>
              <a:t>研究显示许多精神疾病患者 </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 </a:t>
            </a:r>
            <a:r>
              <a:rPr lang="zh-CN" altLang="en-US" sz="2400" dirty="0">
                <a:solidFill>
                  <a:srgbClr val="004992"/>
                </a:solidFill>
              </a:rPr>
              <a:t>基于少量信息做决策。</a:t>
            </a:r>
          </a:p>
          <a:p>
            <a:pPr marL="342900" lvl="0" indent="-342900" defTabSz="914377">
              <a:buClr>
                <a:srgbClr val="333333"/>
              </a:buClr>
              <a:buFont typeface="WingDings"/>
              <a:buChar char=""/>
            </a:pPr>
            <a:r>
              <a:rPr lang="zh-CN" altLang="en-US" sz="2400" dirty="0">
                <a:solidFill>
                  <a:srgbClr val="333333"/>
                </a:solidFill>
              </a:rPr>
              <a:t>这类决策风格容易导致错误。 因此，一种充分考虑所有获得</a:t>
            </a:r>
            <a:r>
              <a:rPr lang="zh-CN" altLang="en-US" sz="2400">
                <a:solidFill>
                  <a:srgbClr val="333333"/>
                </a:solidFill>
              </a:rPr>
              <a:t>信息，深</a:t>
            </a:r>
            <a:r>
              <a:rPr lang="zh-CN" altLang="en-US" sz="2400" dirty="0">
                <a:solidFill>
                  <a:srgbClr val="333333"/>
                </a:solidFill>
              </a:rPr>
              <a:t>思熟虑做决策的风格应该是首选的。</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3" name="Slide Number Placeholder 2"/>
          <p:cNvSpPr>
            <a:spLocks noGrp="1"/>
          </p:cNvSpPr>
          <p:nvPr>
            <p:ph type="sldNum" sz="quarter" idx="12"/>
          </p:nvPr>
        </p:nvSpPr>
        <p:spPr/>
        <p:txBody>
          <a:bodyPr/>
          <a:lstStyle/>
          <a:p>
            <a:fld id="{78698EB7-9847-479D-B9B6-4EFD5CB1F912}" type="slidenum">
              <a:rPr lang="zh-CN" altLang="de-DE" smtClean="0">
                <a:latin typeface="SimHei"/>
              </a:rPr>
              <a:pPr/>
              <a:t>21</a:t>
            </a:fld>
            <a:endParaRPr lang="de-DE" altLang="zh-CN">
              <a:latin typeface="SimHei"/>
            </a:endParaRPr>
          </a:p>
        </p:txBody>
      </p:sp>
    </p:spTree>
    <p:extLst>
      <p:ext uri="{BB962C8B-B14F-4D97-AF65-F5344CB8AC3E}">
        <p14:creationId xmlns:p14="http://schemas.microsoft.com/office/powerpoint/2010/main" val="1921099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在精神疾病中轻率下结论如何促使了误解形成 </a:t>
            </a:r>
            <a:r>
              <a:rPr lang="en-US" altLang="zh-CN" sz="3600">
                <a:cs typeface="+mn-cs"/>
              </a:rPr>
              <a:t>– </a:t>
            </a:r>
            <a:r>
              <a:rPr lang="zh-CN" altLang="en-US" sz="3600">
                <a:cs typeface="+mn-cs"/>
              </a:rPr>
              <a:t>举例</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22</a:t>
            </a:fld>
            <a:endParaRPr lang="de-DE" altLang="zh-CN">
              <a:latin typeface="SimHei"/>
            </a:endParaRPr>
          </a:p>
        </p:txBody>
      </p:sp>
      <p:sp>
        <p:nvSpPr>
          <p:cNvPr id="25626" name="Rechteck 1"/>
          <p:cNvSpPr>
            <a:spLocks noChangeArrowheads="1"/>
          </p:cNvSpPr>
          <p:nvPr/>
        </p:nvSpPr>
        <p:spPr bwMode="auto">
          <a:xfrm>
            <a:off x="408955" y="5949280"/>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zh-CN" altLang="en-US" sz="2000">
                <a:solidFill>
                  <a:srgbClr val="004992"/>
                </a:solidFill>
                <a:latin typeface="SimHei"/>
              </a:rPr>
              <a:t>有人愿意分享一个简短的个人经历吗？</a:t>
            </a:r>
            <a:r>
              <a:rPr lang="en-US" altLang="de-DE" sz="2000">
                <a:solidFill>
                  <a:srgbClr val="004992"/>
                </a:solidFill>
                <a:latin typeface="SimHei"/>
              </a:rPr>
              <a:t> </a:t>
            </a:r>
            <a:endParaRPr lang="de-DE" altLang="de-DE" sz="2000">
              <a:solidFill>
                <a:srgbClr val="004992"/>
              </a:solidFill>
              <a:latin typeface="SimHei"/>
            </a:endParaRPr>
          </a:p>
        </p:txBody>
      </p:sp>
      <p:graphicFrame>
        <p:nvGraphicFramePr>
          <p:cNvPr id="7" name="Table 6"/>
          <p:cNvGraphicFramePr>
            <a:graphicFrameLocks noGrp="1"/>
          </p:cNvGraphicFramePr>
          <p:nvPr>
            <p:extLst>
              <p:ext uri="{D42A27DB-BD31-4B8C-83A1-F6EECF244321}">
                <p14:modId xmlns:p14="http://schemas.microsoft.com/office/powerpoint/2010/main" val="3556345175"/>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精神疾病中的解释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其它解释</a:t>
                      </a:r>
                      <a:endParaRPr kumimoji="0" lang="de-DE" sz="2000" b="0" i="0" u="none" strike="noStrike" cap="none" normalizeH="0" baseline="0">
                        <a:ln>
                          <a:noFill/>
                        </a:ln>
                        <a:solidFill>
                          <a:srgbClr val="000000"/>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你听到电话线上传来噼啪声。</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国家安全局在监听你的电话。</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电线受损</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长途电话典型的声响</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手机的布线死区。</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cs typeface="+mn-cs"/>
                        </a:rPr>
                        <a:t>收音机中传来</a:t>
                      </a:r>
                      <a:r>
                        <a:rPr kumimoji="0" lang="en-US" sz="20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Britney Spears </a:t>
                      </a:r>
                      <a:r>
                        <a:rPr kumimoji="0" lang="ja-JP" altLang="en-US" sz="2000" b="0" i="0" u="none" strike="noStrike" cap="none" normalizeH="0" baseline="0" dirty="0">
                          <a:ln>
                            <a:noFill/>
                          </a:ln>
                          <a:solidFill>
                            <a:srgbClr val="333333"/>
                          </a:solidFill>
                          <a:effectLst/>
                          <a:latin typeface="SimHei"/>
                          <a:ea typeface="SimHei"/>
                          <a:cs typeface="+mn-cs"/>
                        </a:rPr>
                        <a:t>的“中毒”歌声。</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即将发生的有毒化学袭击的秘密前兆。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电台尤其偏爱流行歌曲。</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厨房的餐桌上有白色的污点，这以往是没有的。</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有人企图用炭疽热毒害你</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警察偷偷放了些毒品要陷害你。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刚刚有人在烘焙食物；有段时间没人打扫灰尘了。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23</a:t>
            </a:fld>
            <a:endParaRPr lang="de-DE" altLang="zh-CN">
              <a:latin typeface="SimHe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r>
              <a:rPr lang="zh-CN" altLang="en-US" sz="2400" dirty="0">
                <a:solidFill>
                  <a:srgbClr val="333333"/>
                </a:solidFill>
              </a:rPr>
              <a:t>你的任务是识别这个物体</a:t>
            </a:r>
            <a:r>
              <a:rPr lang="en-US" altLang="de-DE" sz="2400" dirty="0">
                <a:solidFill>
                  <a:srgbClr val="333333"/>
                </a:solidFill>
              </a:rPr>
              <a:t>。</a:t>
            </a:r>
            <a:endParaRPr lang="en-US" altLang="zh-CN" sz="2400" dirty="0">
              <a:solidFill>
                <a:srgbClr val="333333"/>
              </a:solidFill>
            </a:endParaRPr>
          </a:p>
          <a:p>
            <a:pPr marL="342900" indent="-342900" algn="l" eaLnBrk="1" hangingPunct="1">
              <a:buClr>
                <a:srgbClr val="333333"/>
              </a:buClr>
              <a:buFont typeface="WingDings"/>
              <a:buChar char=""/>
            </a:pPr>
            <a:endParaRPr lang="zh-CN"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24</a:t>
            </a:fld>
            <a:endParaRPr lang="de-DE" altLang="zh-CN">
              <a:latin typeface="SimHei"/>
            </a:endParaRPr>
          </a:p>
        </p:txBody>
      </p:sp>
    </p:spTree>
    <p:extLst>
      <p:ext uri="{BB962C8B-B14F-4D97-AF65-F5344CB8AC3E}">
        <p14:creationId xmlns:p14="http://schemas.microsoft.com/office/powerpoint/2010/main" val="3778998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(1)</a:t>
            </a:r>
            <a:endParaRPr lang="en-US" sz="3600">
              <a:cs typeface="+mn-cs"/>
            </a:endParaRPr>
          </a:p>
        </p:txBody>
      </p:sp>
      <p:sp>
        <p:nvSpPr>
          <p:cNvPr id="28675"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接下来你将看到一系列图片。开始仅仅只是这张图的一个细节，然后，另一个细节被加上。这样继续下去直到出现整张图片。</a:t>
            </a:r>
          </a:p>
          <a:p>
            <a:pPr marL="342900" indent="-342900" algn="l" eaLnBrk="1" hangingPunct="1">
              <a:buClr>
                <a:srgbClr val="333333"/>
              </a:buClr>
              <a:buFont typeface="WingDings"/>
              <a:buChar char=""/>
            </a:pPr>
            <a:r>
              <a:rPr lang="zh-CN" altLang="en-US" sz="2400" dirty="0">
                <a:solidFill>
                  <a:srgbClr val="333333"/>
                </a:solidFill>
              </a:rPr>
              <a:t>你的任务是识别这个物体</a:t>
            </a:r>
            <a:r>
              <a:rPr lang="en-US" altLang="de-DE" sz="2400" dirty="0">
                <a:solidFill>
                  <a:srgbClr val="333333"/>
                </a:solidFill>
              </a:rPr>
              <a:t>。</a:t>
            </a:r>
            <a:endParaRPr lang="en-US" altLang="zh-CN"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尽量避免匆忙做决定，要多想想。讨论哪些支持或不支持另一种备选答案</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25</a:t>
            </a:fld>
            <a:endParaRPr lang="de-DE" altLang="zh-CN">
              <a:latin typeface="SimHei"/>
            </a:endParaRPr>
          </a:p>
        </p:txBody>
      </p:sp>
    </p:spTree>
    <p:extLst>
      <p:ext uri="{BB962C8B-B14F-4D97-AF65-F5344CB8AC3E}">
        <p14:creationId xmlns:p14="http://schemas.microsoft.com/office/powerpoint/2010/main" val="2017697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1</a:t>
            </a:r>
            <a:endParaRPr lang="en-US" sz="3600">
              <a:cs typeface="+mn-cs"/>
            </a:endParaRPr>
          </a:p>
        </p:txBody>
      </p:sp>
      <p:sp>
        <p:nvSpPr>
          <p:cNvPr id="5" name="Content Placeholder 4"/>
          <p:cNvSpPr>
            <a:spLocks noGrp="1"/>
          </p:cNvSpPr>
          <p:nvPr>
            <p:ph idx="1"/>
          </p:nvPr>
        </p:nvSpPr>
        <p:spPr/>
        <p:txBody>
          <a:bodyPr/>
          <a:lstStyle/>
          <a:p>
            <a:pPr lvl="0" defTabSz="914400" fontAlgn="base"/>
            <a:r>
              <a:rPr lang="zh-CN" altLang="de-DE" sz="2400" dirty="0">
                <a:solidFill>
                  <a:srgbClr val="333333"/>
                </a:solidFill>
              </a:rPr>
              <a:t>几种备选的解释被提供。</a:t>
            </a:r>
            <a:r>
              <a:rPr lang="zh-CN" altLang="en-US" sz="2400" dirty="0">
                <a:solidFill>
                  <a:srgbClr val="333333"/>
                </a:solidFill>
              </a:rPr>
              <a:t> 请与组员讨论你如何可能发现每一个选项，以及你在做决策时是否感到足够自信。</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26</a:t>
            </a:fld>
            <a:endParaRPr lang="de-DE" altLang="zh-CN">
              <a:latin typeface="SimHe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2EF0A539-FB15-E603-09E9-8BCE311DF149}"/>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27</a:t>
            </a:fld>
            <a:endParaRPr lang="de-DE" altLang="zh-CN">
              <a:latin typeface="SimHei"/>
            </a:endParaRPr>
          </a:p>
        </p:txBody>
      </p:sp>
      <p:sp>
        <p:nvSpPr>
          <p:cNvPr id="11"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418820AF-4AFE-A48A-C03D-62EE89B425AD}"/>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28</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DC74DA5B-1038-E91B-0E6D-F8A04254A93E}"/>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29</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8794ED65-EE67-11B7-04EF-6FB04DB792A1}"/>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30</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35E80E46-FADE-4007-6620-A4BDBE0E0EC5}"/>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31</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0F36875E-8FBE-AD8E-1A41-11268DE742B6}"/>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32</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79F91E05-4DFB-9637-59BE-C0770D32A585}"/>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33</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A321F239-EB52-3EC9-7743-5F0BE5B339AD}"/>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34</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B5A6E314-D1CE-7322-1A75-D11B93ED72E5}"/>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35</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笑脸</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碗</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船</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雪橇</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摇椅</a:t>
            </a:r>
          </a:p>
          <a:p>
            <a:pPr marL="342900" indent="-342900" eaLnBrk="1" hangingPunct="1">
              <a:spcBef>
                <a:spcPts val="1200"/>
              </a:spcBef>
              <a:spcAft>
                <a:spcPts val="0"/>
              </a:spcAft>
              <a:buClr>
                <a:srgbClr val="333333"/>
              </a:buClr>
              <a:buFont typeface="WingDings"/>
              <a:buChar char=""/>
            </a:pPr>
            <a:r>
              <a:rPr lang="zh-CN" altLang="de-DE" sz="2000" dirty="0">
                <a:solidFill>
                  <a:srgbClr val="333333"/>
                </a:solidFill>
                <a:latin typeface="SimHei"/>
              </a:rPr>
              <a:t>大象的头</a:t>
            </a:r>
          </a:p>
        </p:txBody>
      </p:sp>
    </p:spTree>
    <p:extLst>
      <p:ext uri="{BB962C8B-B14F-4D97-AF65-F5344CB8AC3E}">
        <p14:creationId xmlns:p14="http://schemas.microsoft.com/office/powerpoint/2010/main" val="2056117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2</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400">
                <a:solidFill>
                  <a:srgbClr val="333333"/>
                </a:solidFill>
              </a:rPr>
              <a:t>现在没有备选答案提供。你必须自己来想象这张图片是什么。可自由提出几种可能性，然后在组内讨论你的印象。</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36</a:t>
            </a:fld>
            <a:endParaRPr lang="de-DE" altLang="zh-CN">
              <a:latin typeface="SimHe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5D2D5E5B-FAAF-C0CA-0421-FB89AA9EAA7C}"/>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37</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EF6ECA13-EA84-8DA5-3FB9-0DF5599B27EA}"/>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38</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872159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7AF68F25-7BC6-8F70-F3AD-2D6F75692911}"/>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39</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956979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E286F225-7B98-AEAF-F271-17D6CB06E6F4}"/>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40</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3297829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889362D9-1A1A-5D56-D7AA-3A93D30236F2}"/>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41</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470956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7EF7F3D3-ED12-A7FB-C3D1-742D001AB1C5}"/>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42</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0999566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877AE269-75EE-454A-C85D-E9EBC2C8E178}"/>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43</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3649536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F48E8427-B1DE-02E1-A229-80601651F4E4}"/>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44</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41686886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3</a:t>
            </a:r>
            <a:endParaRPr lang="en-US" sz="3600" dirty="0">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a:ln>
                  <a:noFill/>
                </a:ln>
                <a:solidFill>
                  <a:srgbClr val="333333"/>
                </a:solidFill>
                <a:effectLst/>
                <a:uLnTx/>
                <a:uFillTx/>
                <a:latin typeface="SimHei"/>
                <a:ea typeface="SimHei"/>
                <a:cs typeface="Calibri Light"/>
              </a:rPr>
              <a:t>训练模块 </a:t>
            </a:r>
            <a:r>
              <a:rPr kumimoji="0" lang="en-US" altLang="zh-CN" sz="1000" b="0" i="0" u="none" strike="noStrike" kern="1200" cap="none" spc="0" normalizeH="0" baseline="0" noProof="0">
                <a:ln>
                  <a:noFill/>
                </a:ln>
                <a:solidFill>
                  <a:srgbClr val="333333"/>
                </a:solidFill>
                <a:effectLst/>
                <a:uLnTx/>
                <a:uFillTx/>
                <a:latin typeface="SimHei"/>
                <a:ea typeface="SimHei"/>
                <a:cs typeface="Calibri Light"/>
              </a:rPr>
              <a:t>2 – </a:t>
            </a:r>
            <a:r>
              <a:rPr kumimoji="0" lang="zh-CN" altLang="en-US" sz="1000" b="0" i="0" u="none" strike="noStrike" kern="1200" cap="none" spc="0" normalizeH="0" baseline="0" noProof="0">
                <a:ln>
                  <a:noFill/>
                </a:ln>
                <a:solidFill>
                  <a:srgbClr val="333333"/>
                </a:solidFill>
                <a:effectLst/>
                <a:uLnTx/>
                <a:uFillTx/>
                <a:latin typeface="SimHei"/>
                <a:ea typeface="SimHei"/>
                <a:cs typeface="Calibri Light"/>
              </a:rPr>
              <a:t>轻率下结论 </a:t>
            </a:r>
            <a:r>
              <a:rPr kumimoji="0" lang="en-US" altLang="zh-CN" sz="1000" b="0" i="0" u="none" strike="noStrike" kern="1200" cap="none" spc="0" normalizeH="0" baseline="0" noProof="0">
                <a:ln>
                  <a:noFill/>
                </a:ln>
                <a:solidFill>
                  <a:srgbClr val="333333"/>
                </a:solidFill>
                <a:effectLst/>
                <a:uLnTx/>
                <a:uFillTx/>
                <a:latin typeface="SimHei"/>
                <a:ea typeface="SimHei"/>
                <a:cs typeface="Calibri Light"/>
              </a:rPr>
              <a:t>I</a:t>
            </a:r>
            <a:endParaRPr kumimoji="0" lang="de-DE" altLang="zh-CN" sz="1000" b="0" i="0" u="none" strike="noStrike" kern="1200" cap="none" spc="0" normalizeH="0" baseline="0" noProof="0">
              <a:ln>
                <a:noFill/>
              </a:ln>
              <a:solidFill>
                <a:srgbClr val="333333"/>
              </a:solidFill>
              <a:effectLst/>
              <a:uLnTx/>
              <a:uFillTx/>
              <a:latin typeface="SimHei"/>
              <a:ea typeface="SimHei"/>
              <a:cs typeface="Calibri Ligh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573FC4-44E9-40ED-837D-E41017E0FF6B}" type="slidenum">
              <a:rPr kumimoji="0" lang="zh-CN" altLang="de-DE" sz="1000" b="0" i="0" u="none" strike="noStrike" kern="1200" cap="none" spc="0" normalizeH="0" baseline="0" noProof="0" smtClean="0">
                <a:ln>
                  <a:noFill/>
                </a:ln>
                <a:solidFill>
                  <a:srgbClr val="333333"/>
                </a:solidFill>
                <a:effectLst/>
                <a:uLnTx/>
                <a:uFillTx/>
                <a:latin typeface="SimHei"/>
                <a:ea typeface="SimHei"/>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de-DE" altLang="zh-CN" sz="1000" b="0" i="0" u="none" strike="noStrike" kern="1200" cap="none" spc="0" normalizeH="0" baseline="0" noProof="0">
              <a:ln>
                <a:noFill/>
              </a:ln>
              <a:solidFill>
                <a:srgbClr val="333333"/>
              </a:solidFill>
              <a:effectLst/>
              <a:uLnTx/>
              <a:uFillTx/>
              <a:latin typeface="SimHei"/>
              <a:ea typeface="SimHei"/>
              <a:cs typeface="Calibri Light"/>
            </a:endParaRPr>
          </a:p>
        </p:txBody>
      </p:sp>
    </p:spTree>
    <p:extLst>
      <p:ext uri="{BB962C8B-B14F-4D97-AF65-F5344CB8AC3E}">
        <p14:creationId xmlns:p14="http://schemas.microsoft.com/office/powerpoint/2010/main" val="693890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215E5-4576-67C3-22BB-17971154574F}"/>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814BEE18-964B-9E30-A36C-A379460D9249}"/>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AA1D7AA-4D44-B934-E432-AF3E1503810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B7516A92-3853-A0C9-9902-C8AFD92EEBD3}"/>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F870FFF1-41E7-F9CA-7379-7E988992D9A5}"/>
              </a:ext>
            </a:extLst>
          </p:cNvPr>
          <p:cNvSpPr>
            <a:spLocks noGrp="1"/>
          </p:cNvSpPr>
          <p:nvPr>
            <p:ph type="sldNum" sz="quarter" idx="12"/>
          </p:nvPr>
        </p:nvSpPr>
        <p:spPr/>
        <p:txBody>
          <a:bodyPr/>
          <a:lstStyle/>
          <a:p>
            <a:fld id="{C1573FC4-44E9-40ED-837D-E41017E0FF6B}" type="slidenum">
              <a:rPr lang="zh-CN" altLang="de-DE" smtClean="0">
                <a:latin typeface="SimHei"/>
              </a:rPr>
              <a:pPr/>
              <a:t>46</a:t>
            </a:fld>
            <a:endParaRPr lang="de-DE" altLang="zh-CN">
              <a:latin typeface="SimHei"/>
            </a:endParaRPr>
          </a:p>
        </p:txBody>
      </p:sp>
      <p:sp>
        <p:nvSpPr>
          <p:cNvPr id="9" name="Text Box 9">
            <a:extLst>
              <a:ext uri="{FF2B5EF4-FFF2-40B4-BE49-F238E27FC236}">
                <a16:creationId xmlns:a16="http://schemas.microsoft.com/office/drawing/2014/main" id="{03C65F5D-0D7F-DF34-916F-3260E2F6F139}"/>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4844367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12C6C-1022-0FFA-5407-655FD89BA8B6}"/>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2CB04035-10E6-0CCF-8447-38A3C42C8F8A}"/>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8F93FCB-C53A-000A-F6C6-5A328AB1A09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7EA63FAF-D043-B4B8-2F8E-C922A181310D}"/>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9942C620-4541-74C4-81EB-5A21393517B3}"/>
              </a:ext>
            </a:extLst>
          </p:cNvPr>
          <p:cNvSpPr>
            <a:spLocks noGrp="1"/>
          </p:cNvSpPr>
          <p:nvPr>
            <p:ph type="sldNum" sz="quarter" idx="12"/>
          </p:nvPr>
        </p:nvSpPr>
        <p:spPr/>
        <p:txBody>
          <a:bodyPr/>
          <a:lstStyle/>
          <a:p>
            <a:fld id="{C1573FC4-44E9-40ED-837D-E41017E0FF6B}" type="slidenum">
              <a:rPr lang="zh-CN" altLang="de-DE" smtClean="0">
                <a:latin typeface="SimHei"/>
              </a:rPr>
              <a:pPr/>
              <a:t>47</a:t>
            </a:fld>
            <a:endParaRPr lang="de-DE" altLang="zh-CN">
              <a:latin typeface="SimHei"/>
            </a:endParaRPr>
          </a:p>
        </p:txBody>
      </p:sp>
      <p:sp>
        <p:nvSpPr>
          <p:cNvPr id="9" name="Text Box 9">
            <a:extLst>
              <a:ext uri="{FF2B5EF4-FFF2-40B4-BE49-F238E27FC236}">
                <a16:creationId xmlns:a16="http://schemas.microsoft.com/office/drawing/2014/main" id="{99AC0432-2F1A-DCF2-7C47-34E71514D7BA}"/>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7901244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FB25A-EA22-EC01-630C-1C0440745033}"/>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F260AC01-C7C1-B285-D9DB-0A8D06D34BD6}"/>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E42BF10-AE52-1854-85C9-55FB607D7CB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8186B08B-6A35-FA36-2B6D-E932913A234A}"/>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DE4CD841-6190-BEB6-4E59-D8024E850C1E}"/>
              </a:ext>
            </a:extLst>
          </p:cNvPr>
          <p:cNvSpPr>
            <a:spLocks noGrp="1"/>
          </p:cNvSpPr>
          <p:nvPr>
            <p:ph type="sldNum" sz="quarter" idx="12"/>
          </p:nvPr>
        </p:nvSpPr>
        <p:spPr/>
        <p:txBody>
          <a:bodyPr/>
          <a:lstStyle/>
          <a:p>
            <a:fld id="{C1573FC4-44E9-40ED-837D-E41017E0FF6B}" type="slidenum">
              <a:rPr lang="zh-CN" altLang="de-DE" smtClean="0">
                <a:latin typeface="SimHei"/>
              </a:rPr>
              <a:pPr/>
              <a:t>48</a:t>
            </a:fld>
            <a:endParaRPr lang="de-DE" altLang="zh-CN">
              <a:latin typeface="SimHei"/>
            </a:endParaRPr>
          </a:p>
        </p:txBody>
      </p:sp>
      <p:sp>
        <p:nvSpPr>
          <p:cNvPr id="9" name="Text Box 9">
            <a:extLst>
              <a:ext uri="{FF2B5EF4-FFF2-40B4-BE49-F238E27FC236}">
                <a16:creationId xmlns:a16="http://schemas.microsoft.com/office/drawing/2014/main" id="{9EF6105F-8B3B-8595-16FC-F758D08E0E7E}"/>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317298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35271-9CAD-787C-26F5-E90D4E4493AE}"/>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BE3873B1-A9CB-FD7A-F7CC-B0321D34440A}"/>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AE8EE5F-5B3F-81B9-EF54-868974F348A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FB245BA2-A9B6-9382-0037-13391E4FE703}"/>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792A4B8A-6B77-85E5-2952-0643EA6E973C}"/>
              </a:ext>
            </a:extLst>
          </p:cNvPr>
          <p:cNvSpPr>
            <a:spLocks noGrp="1"/>
          </p:cNvSpPr>
          <p:nvPr>
            <p:ph type="sldNum" sz="quarter" idx="12"/>
          </p:nvPr>
        </p:nvSpPr>
        <p:spPr/>
        <p:txBody>
          <a:bodyPr/>
          <a:lstStyle/>
          <a:p>
            <a:fld id="{C1573FC4-44E9-40ED-837D-E41017E0FF6B}" type="slidenum">
              <a:rPr lang="zh-CN" altLang="de-DE" smtClean="0">
                <a:latin typeface="SimHei"/>
              </a:rPr>
              <a:pPr/>
              <a:t>49</a:t>
            </a:fld>
            <a:endParaRPr lang="de-DE" altLang="zh-CN">
              <a:latin typeface="SimHei"/>
            </a:endParaRPr>
          </a:p>
        </p:txBody>
      </p:sp>
      <p:sp>
        <p:nvSpPr>
          <p:cNvPr id="9" name="Text Box 9">
            <a:extLst>
              <a:ext uri="{FF2B5EF4-FFF2-40B4-BE49-F238E27FC236}">
                <a16:creationId xmlns:a16="http://schemas.microsoft.com/office/drawing/2014/main" id="{CB30B563-8126-6110-CCA4-2CC2156C1788}"/>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3552832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879EC-8F6F-4167-1F83-76CAD3113C86}"/>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61FE5033-A968-5059-D527-2E4CFCD3F2D2}"/>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E5BFA4C-B762-D3A8-C66B-8FD8746D1B2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C5610734-CD37-D8B8-0ED2-E24C9208588E}"/>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8BFB1721-63BC-24EE-F2CD-299470DA797E}"/>
              </a:ext>
            </a:extLst>
          </p:cNvPr>
          <p:cNvSpPr>
            <a:spLocks noGrp="1"/>
          </p:cNvSpPr>
          <p:nvPr>
            <p:ph type="sldNum" sz="quarter" idx="12"/>
          </p:nvPr>
        </p:nvSpPr>
        <p:spPr/>
        <p:txBody>
          <a:bodyPr/>
          <a:lstStyle/>
          <a:p>
            <a:fld id="{C1573FC4-44E9-40ED-837D-E41017E0FF6B}" type="slidenum">
              <a:rPr lang="zh-CN" altLang="de-DE" smtClean="0">
                <a:latin typeface="SimHei"/>
              </a:rPr>
              <a:pPr/>
              <a:t>50</a:t>
            </a:fld>
            <a:endParaRPr lang="de-DE" altLang="zh-CN">
              <a:latin typeface="SimHei"/>
            </a:endParaRPr>
          </a:p>
        </p:txBody>
      </p:sp>
      <p:sp>
        <p:nvSpPr>
          <p:cNvPr id="9" name="Text Box 9">
            <a:extLst>
              <a:ext uri="{FF2B5EF4-FFF2-40B4-BE49-F238E27FC236}">
                <a16:creationId xmlns:a16="http://schemas.microsoft.com/office/drawing/2014/main" id="{2C04506E-5809-7F25-3774-C34D540250E1}"/>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7679986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C727E-BB4B-9B92-F1C6-768F490F0871}"/>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F710CECB-0B05-1AAD-A5BC-FBD92A67BBBC}"/>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975D496-8A76-357F-76F0-7002234AB99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A7F3E0F5-34EB-7FBA-3D60-3DF440770A1F}"/>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3C1AB795-3070-9A32-55C3-0C9D8F44E85C}"/>
              </a:ext>
            </a:extLst>
          </p:cNvPr>
          <p:cNvSpPr>
            <a:spLocks noGrp="1"/>
          </p:cNvSpPr>
          <p:nvPr>
            <p:ph type="sldNum" sz="quarter" idx="12"/>
          </p:nvPr>
        </p:nvSpPr>
        <p:spPr/>
        <p:txBody>
          <a:bodyPr/>
          <a:lstStyle/>
          <a:p>
            <a:fld id="{C1573FC4-44E9-40ED-837D-E41017E0FF6B}" type="slidenum">
              <a:rPr lang="zh-CN" altLang="de-DE" smtClean="0">
                <a:latin typeface="SimHei"/>
              </a:rPr>
              <a:pPr/>
              <a:t>51</a:t>
            </a:fld>
            <a:endParaRPr lang="de-DE" altLang="zh-CN">
              <a:latin typeface="SimHei"/>
            </a:endParaRPr>
          </a:p>
        </p:txBody>
      </p:sp>
      <p:sp>
        <p:nvSpPr>
          <p:cNvPr id="9" name="Text Box 9">
            <a:extLst>
              <a:ext uri="{FF2B5EF4-FFF2-40B4-BE49-F238E27FC236}">
                <a16:creationId xmlns:a16="http://schemas.microsoft.com/office/drawing/2014/main" id="{AA060110-4F22-14B1-CA86-484F62E91563}"/>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6929870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CB0A4-A9DB-D150-9A08-61E54B05DD4B}"/>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7DD5B8AC-D8FB-A0D4-30FF-2CCEC693741C}"/>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932F044-A6C7-2EBB-3920-1D704EC7F67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FEBBE677-E56A-CC57-9557-B594CBA7D529}"/>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B68C0453-74AB-D92A-4263-8D3CFB5DFEA0}"/>
              </a:ext>
            </a:extLst>
          </p:cNvPr>
          <p:cNvSpPr>
            <a:spLocks noGrp="1"/>
          </p:cNvSpPr>
          <p:nvPr>
            <p:ph type="sldNum" sz="quarter" idx="12"/>
          </p:nvPr>
        </p:nvSpPr>
        <p:spPr/>
        <p:txBody>
          <a:bodyPr/>
          <a:lstStyle/>
          <a:p>
            <a:fld id="{C1573FC4-44E9-40ED-837D-E41017E0FF6B}" type="slidenum">
              <a:rPr lang="zh-CN" altLang="de-DE" smtClean="0">
                <a:latin typeface="SimHei"/>
              </a:rPr>
              <a:pPr/>
              <a:t>52</a:t>
            </a:fld>
            <a:endParaRPr lang="de-DE" altLang="zh-CN">
              <a:latin typeface="SimHei"/>
            </a:endParaRPr>
          </a:p>
        </p:txBody>
      </p:sp>
      <p:sp>
        <p:nvSpPr>
          <p:cNvPr id="9" name="Text Box 9">
            <a:extLst>
              <a:ext uri="{FF2B5EF4-FFF2-40B4-BE49-F238E27FC236}">
                <a16:creationId xmlns:a16="http://schemas.microsoft.com/office/drawing/2014/main" id="{149271DE-7931-5797-823D-F2FB2B20DC5A}"/>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6205276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9F7A5-1630-C146-0A8B-B2CEF06F7ADA}"/>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22B6C06C-F833-4D7B-ABD3-DFF68DEB3161}"/>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C324ABA-CE22-9E0F-1AF8-3F6515C9EBE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F317BD30-EABF-5896-8BD7-B5109BCFCC5D}"/>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44B9F59D-C35E-05CB-61BF-25A9AE79D895}"/>
              </a:ext>
            </a:extLst>
          </p:cNvPr>
          <p:cNvSpPr>
            <a:spLocks noGrp="1"/>
          </p:cNvSpPr>
          <p:nvPr>
            <p:ph type="sldNum" sz="quarter" idx="12"/>
          </p:nvPr>
        </p:nvSpPr>
        <p:spPr/>
        <p:txBody>
          <a:bodyPr/>
          <a:lstStyle/>
          <a:p>
            <a:fld id="{C1573FC4-44E9-40ED-837D-E41017E0FF6B}" type="slidenum">
              <a:rPr lang="zh-CN" altLang="de-DE" smtClean="0">
                <a:latin typeface="SimHei"/>
              </a:rPr>
              <a:pPr/>
              <a:t>53</a:t>
            </a:fld>
            <a:endParaRPr lang="de-DE" altLang="zh-CN">
              <a:latin typeface="SimHei"/>
            </a:endParaRPr>
          </a:p>
        </p:txBody>
      </p:sp>
      <p:sp>
        <p:nvSpPr>
          <p:cNvPr id="9" name="Text Box 9">
            <a:extLst>
              <a:ext uri="{FF2B5EF4-FFF2-40B4-BE49-F238E27FC236}">
                <a16:creationId xmlns:a16="http://schemas.microsoft.com/office/drawing/2014/main" id="{555ECD80-9286-D8A1-1CC5-FD07A727B517}"/>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4516344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9F7A5-1630-C146-0A8B-B2CEF06F7ADA}"/>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C4C3BFD3-9D7D-6849-2369-AF46531F38DB}"/>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C324ABA-CE22-9E0F-1AF8-3F6515C9EBE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F317BD30-EABF-5896-8BD7-B5109BCFCC5D}"/>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44B9F59D-C35E-05CB-61BF-25A9AE79D895}"/>
              </a:ext>
            </a:extLst>
          </p:cNvPr>
          <p:cNvSpPr>
            <a:spLocks noGrp="1"/>
          </p:cNvSpPr>
          <p:nvPr>
            <p:ph type="sldNum" sz="quarter" idx="12"/>
          </p:nvPr>
        </p:nvSpPr>
        <p:spPr/>
        <p:txBody>
          <a:bodyPr/>
          <a:lstStyle/>
          <a:p>
            <a:fld id="{C1573FC4-44E9-40ED-837D-E41017E0FF6B}" type="slidenum">
              <a:rPr lang="zh-CN" altLang="de-DE" smtClean="0">
                <a:latin typeface="SimHei"/>
              </a:rPr>
              <a:pPr/>
              <a:t>54</a:t>
            </a:fld>
            <a:endParaRPr lang="de-DE" altLang="zh-CN">
              <a:latin typeface="SimHei"/>
            </a:endParaRPr>
          </a:p>
        </p:txBody>
      </p:sp>
      <p:sp>
        <p:nvSpPr>
          <p:cNvPr id="9" name="Text Box 9">
            <a:extLst>
              <a:ext uri="{FF2B5EF4-FFF2-40B4-BE49-F238E27FC236}">
                <a16:creationId xmlns:a16="http://schemas.microsoft.com/office/drawing/2014/main" id="{555ECD80-9286-D8A1-1CC5-FD07A727B517}"/>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442275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C7BB7-1A83-168D-A57D-8C69C26763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4CC0C0-8CBE-6C1C-EB2E-D98021903AC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4</a:t>
            </a:r>
            <a:endParaRPr lang="en-US" sz="3600" dirty="0">
              <a:cs typeface="+mn-cs"/>
            </a:endParaRPr>
          </a:p>
        </p:txBody>
      </p:sp>
      <p:sp>
        <p:nvSpPr>
          <p:cNvPr id="3" name="Footer Placeholder 2">
            <a:extLst>
              <a:ext uri="{FF2B5EF4-FFF2-40B4-BE49-F238E27FC236}">
                <a16:creationId xmlns:a16="http://schemas.microsoft.com/office/drawing/2014/main" id="{4AB58289-4CED-1EF4-124F-667A28F95308}"/>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a:ln>
                  <a:noFill/>
                </a:ln>
                <a:solidFill>
                  <a:srgbClr val="333333"/>
                </a:solidFill>
                <a:effectLst/>
                <a:uLnTx/>
                <a:uFillTx/>
                <a:latin typeface="SimHei"/>
                <a:ea typeface="SimHei"/>
                <a:cs typeface="Calibri Light"/>
              </a:rPr>
              <a:t>训练模块 </a:t>
            </a:r>
            <a:r>
              <a:rPr kumimoji="0" lang="en-US" altLang="zh-CN" sz="1000" b="0" i="0" u="none" strike="noStrike" kern="1200" cap="none" spc="0" normalizeH="0" baseline="0" noProof="0">
                <a:ln>
                  <a:noFill/>
                </a:ln>
                <a:solidFill>
                  <a:srgbClr val="333333"/>
                </a:solidFill>
                <a:effectLst/>
                <a:uLnTx/>
                <a:uFillTx/>
                <a:latin typeface="SimHei"/>
                <a:ea typeface="SimHei"/>
                <a:cs typeface="Calibri Light"/>
              </a:rPr>
              <a:t>2 – </a:t>
            </a:r>
            <a:r>
              <a:rPr kumimoji="0" lang="zh-CN" altLang="en-US" sz="1000" b="0" i="0" u="none" strike="noStrike" kern="1200" cap="none" spc="0" normalizeH="0" baseline="0" noProof="0">
                <a:ln>
                  <a:noFill/>
                </a:ln>
                <a:solidFill>
                  <a:srgbClr val="333333"/>
                </a:solidFill>
                <a:effectLst/>
                <a:uLnTx/>
                <a:uFillTx/>
                <a:latin typeface="SimHei"/>
                <a:ea typeface="SimHei"/>
                <a:cs typeface="Calibri Light"/>
              </a:rPr>
              <a:t>轻率下结论 </a:t>
            </a:r>
            <a:r>
              <a:rPr kumimoji="0" lang="en-US" altLang="zh-CN" sz="1000" b="0" i="0" u="none" strike="noStrike" kern="1200" cap="none" spc="0" normalizeH="0" baseline="0" noProof="0">
                <a:ln>
                  <a:noFill/>
                </a:ln>
                <a:solidFill>
                  <a:srgbClr val="333333"/>
                </a:solidFill>
                <a:effectLst/>
                <a:uLnTx/>
                <a:uFillTx/>
                <a:latin typeface="SimHei"/>
                <a:ea typeface="SimHei"/>
                <a:cs typeface="Calibri Light"/>
              </a:rPr>
              <a:t>I</a:t>
            </a:r>
            <a:endParaRPr kumimoji="0" lang="de-DE" altLang="zh-CN" sz="1000" b="0" i="0" u="none" strike="noStrike" kern="1200" cap="none" spc="0" normalizeH="0" baseline="0" noProof="0">
              <a:ln>
                <a:noFill/>
              </a:ln>
              <a:solidFill>
                <a:srgbClr val="333333"/>
              </a:solidFill>
              <a:effectLst/>
              <a:uLnTx/>
              <a:uFillTx/>
              <a:latin typeface="SimHei"/>
              <a:ea typeface="SimHei"/>
              <a:cs typeface="Calibri Light"/>
            </a:endParaRPr>
          </a:p>
        </p:txBody>
      </p:sp>
      <p:sp>
        <p:nvSpPr>
          <p:cNvPr id="4" name="Slide Number Placeholder 3">
            <a:extLst>
              <a:ext uri="{FF2B5EF4-FFF2-40B4-BE49-F238E27FC236}">
                <a16:creationId xmlns:a16="http://schemas.microsoft.com/office/drawing/2014/main" id="{918B05DE-0021-6D14-07A5-303C56C24DCA}"/>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573FC4-44E9-40ED-837D-E41017E0FF6B}" type="slidenum">
              <a:rPr kumimoji="0" lang="zh-CN" altLang="de-DE" sz="1000" b="0" i="0" u="none" strike="noStrike" kern="1200" cap="none" spc="0" normalizeH="0" baseline="0" noProof="0" smtClean="0">
                <a:ln>
                  <a:noFill/>
                </a:ln>
                <a:solidFill>
                  <a:srgbClr val="333333"/>
                </a:solidFill>
                <a:effectLst/>
                <a:uLnTx/>
                <a:uFillTx/>
                <a:latin typeface="SimHei"/>
                <a:ea typeface="SimHei"/>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de-DE" altLang="zh-CN" sz="1000" b="0" i="0" u="none" strike="noStrike" kern="1200" cap="none" spc="0" normalizeH="0" baseline="0" noProof="0">
              <a:ln>
                <a:noFill/>
              </a:ln>
              <a:solidFill>
                <a:srgbClr val="333333"/>
              </a:solidFill>
              <a:effectLst/>
              <a:uLnTx/>
              <a:uFillTx/>
              <a:latin typeface="SimHei"/>
              <a:ea typeface="SimHei"/>
              <a:cs typeface="Calibri Light"/>
            </a:endParaRPr>
          </a:p>
        </p:txBody>
      </p:sp>
    </p:spTree>
    <p:extLst>
      <p:ext uri="{BB962C8B-B14F-4D97-AF65-F5344CB8AC3E}">
        <p14:creationId xmlns:p14="http://schemas.microsoft.com/office/powerpoint/2010/main" val="40239487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DBA72258-0BF9-C03F-DBFB-5AEADC75E93E}"/>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56</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5823582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4901F276-0977-7BDA-0E85-8AB9705A364B}"/>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57</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990EBA79-24B6-E75C-B5F2-2A7C529B057E}"/>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58</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104CF958-4C93-381B-56C6-F46476670E0A}"/>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59</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D3C975A6-B537-B356-77F5-D8A41FA426F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60</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9584C464-758D-3EAC-4B68-6376D06A0EC2}"/>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61</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BE3CD707-D7DD-D7F8-8028-E74B23ED213C}"/>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62</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33C341A2-7D7B-5DF5-0AB9-9E59DC196E4C}"/>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63</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89755DED-CFA3-5BBB-E81C-4DE462EA217E}"/>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64</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9717674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5</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65</a:t>
            </a:fld>
            <a:endParaRPr lang="de-DE" altLang="zh-CN">
              <a:latin typeface="SimHe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AAC7A4E5-5107-739C-AA05-9CF0879FBDC1}"/>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66</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8189595E-3DE5-1FD9-12B6-6C36AF96512E}"/>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67</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D6B59C9A-933F-03F2-034D-F325421DB9E7}"/>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68</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966A77A6-FC73-5BD0-4C49-EC72AB98D24D}"/>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69</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7976C10E-068E-767C-AF4D-5B316763DAF1}"/>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70</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0C3883F1-F015-2710-33F7-069E59174BDB}"/>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71</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BDB60DD3-B795-FE47-E3A6-C3846CF4FA2E}"/>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72</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B4CEB6AF-3AA6-E76A-4F60-EB1F0C6C49E6}"/>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73</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8BF98007-A2CA-BCA6-F5E5-983417E34C63}"/>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74</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9224684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6</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75</a:t>
            </a:fld>
            <a:endParaRPr lang="de-DE" altLang="zh-CN">
              <a:latin typeface="SimHe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360C2F86-0EF7-7D92-0B8B-34A45E9F511F}"/>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76</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A4A13FDB-2E6C-FB22-ACB2-D91EA21F8281}"/>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77</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6451A3AB-B9B3-BFD5-44AA-5A405B79CFA9}"/>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78</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334350ED-EE73-7802-51AF-E9E96FE2CEA6}"/>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79</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46C071F8-F60E-C11F-ED62-B548EC70FDDB}"/>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80</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906C4DAC-DE41-9FDF-9953-DE76A78F3C36}"/>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81</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A6280F26-AD9B-1963-1034-AA8E2682B54F}"/>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82</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55D47-7ADF-EA57-9529-670098E4C0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FB4749-FB43-A309-5288-2284C7B83D4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7</a:t>
            </a:r>
            <a:endParaRPr lang="en-US" sz="3600" dirty="0">
              <a:cs typeface="+mn-cs"/>
            </a:endParaRPr>
          </a:p>
        </p:txBody>
      </p:sp>
      <p:sp>
        <p:nvSpPr>
          <p:cNvPr id="3" name="Footer Placeholder 2">
            <a:extLst>
              <a:ext uri="{FF2B5EF4-FFF2-40B4-BE49-F238E27FC236}">
                <a16:creationId xmlns:a16="http://schemas.microsoft.com/office/drawing/2014/main" id="{163824B6-CEAB-1C55-5825-EBD5CC20CA8F}"/>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D05199FB-A4BD-7634-8D71-B4CA9A8A3342}"/>
              </a:ext>
            </a:extLst>
          </p:cNvPr>
          <p:cNvSpPr>
            <a:spLocks noGrp="1"/>
          </p:cNvSpPr>
          <p:nvPr>
            <p:ph type="sldNum" sz="quarter" idx="12"/>
          </p:nvPr>
        </p:nvSpPr>
        <p:spPr/>
        <p:txBody>
          <a:bodyPr/>
          <a:lstStyle/>
          <a:p>
            <a:fld id="{C1573FC4-44E9-40ED-837D-E41017E0FF6B}" type="slidenum">
              <a:rPr lang="zh-CN" altLang="de-DE" smtClean="0">
                <a:latin typeface="SimHei"/>
              </a:rPr>
              <a:pPr/>
              <a:t>83</a:t>
            </a:fld>
            <a:endParaRPr lang="de-DE" altLang="zh-CN">
              <a:latin typeface="SimHei"/>
            </a:endParaRPr>
          </a:p>
        </p:txBody>
      </p:sp>
    </p:spTree>
    <p:extLst>
      <p:ext uri="{BB962C8B-B14F-4D97-AF65-F5344CB8AC3E}">
        <p14:creationId xmlns:p14="http://schemas.microsoft.com/office/powerpoint/2010/main" val="33835045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9A46D-28DC-494A-4D64-9B7B02DCAE80}"/>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A12A6432-EE7B-2FFA-C407-A36DD78174FB}"/>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C64D2A8-1A63-C033-6CF9-258876DFCF5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D37BBA80-2260-C348-12A3-54CF0F71D63D}"/>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297C080A-ED5A-B5FB-61DE-284A227EB00E}"/>
              </a:ext>
            </a:extLst>
          </p:cNvPr>
          <p:cNvSpPr>
            <a:spLocks noGrp="1"/>
          </p:cNvSpPr>
          <p:nvPr>
            <p:ph type="sldNum" sz="quarter" idx="12"/>
          </p:nvPr>
        </p:nvSpPr>
        <p:spPr/>
        <p:txBody>
          <a:bodyPr/>
          <a:lstStyle/>
          <a:p>
            <a:fld id="{C1573FC4-44E9-40ED-837D-E41017E0FF6B}" type="slidenum">
              <a:rPr lang="zh-CN" altLang="de-DE" smtClean="0">
                <a:latin typeface="SimHei"/>
              </a:rPr>
              <a:pPr/>
              <a:t>84</a:t>
            </a:fld>
            <a:endParaRPr lang="de-DE" altLang="zh-CN">
              <a:latin typeface="SimHei"/>
            </a:endParaRPr>
          </a:p>
        </p:txBody>
      </p:sp>
      <p:sp>
        <p:nvSpPr>
          <p:cNvPr id="9" name="Text Box 9">
            <a:extLst>
              <a:ext uri="{FF2B5EF4-FFF2-40B4-BE49-F238E27FC236}">
                <a16:creationId xmlns:a16="http://schemas.microsoft.com/office/drawing/2014/main" id="{FA1AB269-0D65-330F-5CDE-C1B1F532A442}"/>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1405353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628B2-3C1B-DECE-A323-CA87A6B7F7CD}"/>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AB4E20ED-84C1-F0D3-80BF-BD1CF5903106}"/>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CC3408C-C70C-9042-D663-C865B044BCC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A799D537-C95B-DA37-5E2A-C426AE3BFE50}"/>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83441FB7-84FD-D46A-C355-91A85C305C65}"/>
              </a:ext>
            </a:extLst>
          </p:cNvPr>
          <p:cNvSpPr>
            <a:spLocks noGrp="1"/>
          </p:cNvSpPr>
          <p:nvPr>
            <p:ph type="sldNum" sz="quarter" idx="12"/>
          </p:nvPr>
        </p:nvSpPr>
        <p:spPr/>
        <p:txBody>
          <a:bodyPr/>
          <a:lstStyle/>
          <a:p>
            <a:fld id="{C1573FC4-44E9-40ED-837D-E41017E0FF6B}" type="slidenum">
              <a:rPr lang="zh-CN" altLang="de-DE" smtClean="0">
                <a:latin typeface="SimHei"/>
              </a:rPr>
              <a:pPr/>
              <a:t>85</a:t>
            </a:fld>
            <a:endParaRPr lang="de-DE" altLang="zh-CN">
              <a:latin typeface="SimHei"/>
            </a:endParaRPr>
          </a:p>
        </p:txBody>
      </p:sp>
      <p:sp>
        <p:nvSpPr>
          <p:cNvPr id="9" name="Text Box 9">
            <a:extLst>
              <a:ext uri="{FF2B5EF4-FFF2-40B4-BE49-F238E27FC236}">
                <a16:creationId xmlns:a16="http://schemas.microsoft.com/office/drawing/2014/main" id="{C156D15F-28B7-AF01-074E-A33996D16145}"/>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540859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FBFB3-AF5C-7BA8-F387-F3CAE565508D}"/>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5195A54D-5DCC-E7BE-F8DE-344EF01B0116}"/>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2F2F845-F4D2-A5CC-2E54-7A585269FA9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C5F83A4B-E1FF-8695-2280-9FC1F88044D2}"/>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E127F76C-83E1-5EE2-2AEC-60B57D438C16}"/>
              </a:ext>
            </a:extLst>
          </p:cNvPr>
          <p:cNvSpPr>
            <a:spLocks noGrp="1"/>
          </p:cNvSpPr>
          <p:nvPr>
            <p:ph type="sldNum" sz="quarter" idx="12"/>
          </p:nvPr>
        </p:nvSpPr>
        <p:spPr/>
        <p:txBody>
          <a:bodyPr/>
          <a:lstStyle/>
          <a:p>
            <a:fld id="{C1573FC4-44E9-40ED-837D-E41017E0FF6B}" type="slidenum">
              <a:rPr lang="zh-CN" altLang="de-DE" smtClean="0">
                <a:latin typeface="SimHei"/>
              </a:rPr>
              <a:pPr/>
              <a:t>86</a:t>
            </a:fld>
            <a:endParaRPr lang="de-DE" altLang="zh-CN">
              <a:latin typeface="SimHei"/>
            </a:endParaRPr>
          </a:p>
        </p:txBody>
      </p:sp>
      <p:sp>
        <p:nvSpPr>
          <p:cNvPr id="9" name="Text Box 9">
            <a:extLst>
              <a:ext uri="{FF2B5EF4-FFF2-40B4-BE49-F238E27FC236}">
                <a16:creationId xmlns:a16="http://schemas.microsoft.com/office/drawing/2014/main" id="{2B812E4E-5380-9A92-47EA-35AD5E497740}"/>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4928253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B140F-F09B-3A97-27CC-8D14605E927D}"/>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759D4AB0-399B-F881-BE4A-F8DC0C310B56}"/>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7FCE0D6-2C54-62ED-2909-9D536BE7A61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5E144FCC-B44E-EC5F-A12A-22CC3F9AEEE0}"/>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149FF270-4F03-4B86-072A-E0DA6E1CB3C4}"/>
              </a:ext>
            </a:extLst>
          </p:cNvPr>
          <p:cNvSpPr>
            <a:spLocks noGrp="1"/>
          </p:cNvSpPr>
          <p:nvPr>
            <p:ph type="sldNum" sz="quarter" idx="12"/>
          </p:nvPr>
        </p:nvSpPr>
        <p:spPr/>
        <p:txBody>
          <a:bodyPr/>
          <a:lstStyle/>
          <a:p>
            <a:fld id="{C1573FC4-44E9-40ED-837D-E41017E0FF6B}" type="slidenum">
              <a:rPr lang="zh-CN" altLang="de-DE" smtClean="0">
                <a:latin typeface="SimHei"/>
              </a:rPr>
              <a:pPr/>
              <a:t>87</a:t>
            </a:fld>
            <a:endParaRPr lang="de-DE" altLang="zh-CN">
              <a:latin typeface="SimHei"/>
            </a:endParaRPr>
          </a:p>
        </p:txBody>
      </p:sp>
      <p:sp>
        <p:nvSpPr>
          <p:cNvPr id="9" name="Text Box 9">
            <a:extLst>
              <a:ext uri="{FF2B5EF4-FFF2-40B4-BE49-F238E27FC236}">
                <a16:creationId xmlns:a16="http://schemas.microsoft.com/office/drawing/2014/main" id="{FE52699A-3480-923F-04DE-75D73B5466F7}"/>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6952408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7DFC5-7A67-D54A-4365-EB5D49D0B8DE}"/>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34139200-115B-1548-83BC-18BCC2830485}"/>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55D1A28-9D09-6895-2BF3-B9574244B77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9DD88804-8B26-6422-816A-6A2D460E1B33}"/>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D20F2CBA-8AFB-710F-4F01-CAB3122338FF}"/>
              </a:ext>
            </a:extLst>
          </p:cNvPr>
          <p:cNvSpPr>
            <a:spLocks noGrp="1"/>
          </p:cNvSpPr>
          <p:nvPr>
            <p:ph type="sldNum" sz="quarter" idx="12"/>
          </p:nvPr>
        </p:nvSpPr>
        <p:spPr/>
        <p:txBody>
          <a:bodyPr/>
          <a:lstStyle/>
          <a:p>
            <a:fld id="{C1573FC4-44E9-40ED-837D-E41017E0FF6B}" type="slidenum">
              <a:rPr lang="zh-CN" altLang="de-DE" smtClean="0">
                <a:latin typeface="SimHei"/>
              </a:rPr>
              <a:pPr/>
              <a:t>88</a:t>
            </a:fld>
            <a:endParaRPr lang="de-DE" altLang="zh-CN">
              <a:latin typeface="SimHei"/>
            </a:endParaRPr>
          </a:p>
        </p:txBody>
      </p:sp>
      <p:sp>
        <p:nvSpPr>
          <p:cNvPr id="9" name="Text Box 9">
            <a:extLst>
              <a:ext uri="{FF2B5EF4-FFF2-40B4-BE49-F238E27FC236}">
                <a16:creationId xmlns:a16="http://schemas.microsoft.com/office/drawing/2014/main" id="{3D507E8F-7BB0-8C20-A2C4-C2C36DB562FF}"/>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32972796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0732A-F21E-E510-2E11-5A40E7673220}"/>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995C06F1-9C32-52E6-8277-9D79B8EBF0FD}"/>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D7AF9B2-9069-D4DC-88FF-440548DE206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848C9460-A658-A33D-BB79-1DFA4344060C}"/>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9985E0FA-7A92-B0D3-6BED-FD782AC8577F}"/>
              </a:ext>
            </a:extLst>
          </p:cNvPr>
          <p:cNvSpPr>
            <a:spLocks noGrp="1"/>
          </p:cNvSpPr>
          <p:nvPr>
            <p:ph type="sldNum" sz="quarter" idx="12"/>
          </p:nvPr>
        </p:nvSpPr>
        <p:spPr/>
        <p:txBody>
          <a:bodyPr/>
          <a:lstStyle/>
          <a:p>
            <a:fld id="{C1573FC4-44E9-40ED-837D-E41017E0FF6B}" type="slidenum">
              <a:rPr lang="zh-CN" altLang="de-DE" smtClean="0">
                <a:latin typeface="SimHei"/>
              </a:rPr>
              <a:pPr/>
              <a:t>89</a:t>
            </a:fld>
            <a:endParaRPr lang="de-DE" altLang="zh-CN">
              <a:latin typeface="SimHei"/>
            </a:endParaRPr>
          </a:p>
        </p:txBody>
      </p:sp>
      <p:sp>
        <p:nvSpPr>
          <p:cNvPr id="9" name="Text Box 9">
            <a:extLst>
              <a:ext uri="{FF2B5EF4-FFF2-40B4-BE49-F238E27FC236}">
                <a16:creationId xmlns:a16="http://schemas.microsoft.com/office/drawing/2014/main" id="{9C617CFE-846B-0659-0844-D5C286C6A600}"/>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157932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2A370-1AFD-0862-68CF-91F3210E3514}"/>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E17A50C6-B1C9-CE57-2206-D50806A36C29}"/>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67A724A-18DD-67E4-76AA-56D8D7FA472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868C2BD0-2D6E-51F9-CC71-B1B25D4374E6}"/>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143D33A5-1448-63C8-2F37-CC8E2E24CB03}"/>
              </a:ext>
            </a:extLst>
          </p:cNvPr>
          <p:cNvSpPr>
            <a:spLocks noGrp="1"/>
          </p:cNvSpPr>
          <p:nvPr>
            <p:ph type="sldNum" sz="quarter" idx="12"/>
          </p:nvPr>
        </p:nvSpPr>
        <p:spPr/>
        <p:txBody>
          <a:bodyPr/>
          <a:lstStyle/>
          <a:p>
            <a:fld id="{C1573FC4-44E9-40ED-837D-E41017E0FF6B}" type="slidenum">
              <a:rPr lang="zh-CN" altLang="de-DE" smtClean="0">
                <a:latin typeface="SimHei"/>
              </a:rPr>
              <a:pPr/>
              <a:t>90</a:t>
            </a:fld>
            <a:endParaRPr lang="de-DE" altLang="zh-CN">
              <a:latin typeface="SimHei"/>
            </a:endParaRPr>
          </a:p>
        </p:txBody>
      </p:sp>
      <p:sp>
        <p:nvSpPr>
          <p:cNvPr id="9" name="Text Box 9">
            <a:extLst>
              <a:ext uri="{FF2B5EF4-FFF2-40B4-BE49-F238E27FC236}">
                <a16:creationId xmlns:a16="http://schemas.microsoft.com/office/drawing/2014/main" id="{E4970DF9-404B-0CCC-C058-5B65ABA5A7DA}"/>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4818244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CAFA-89B7-2A13-EC1B-0CA7BFC9B1D5}"/>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57B8133C-AEEC-20D4-A7E0-2744C7573320}"/>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23CD15C-F17B-B4D0-1064-E5043357E88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086BD46C-2B7F-6FF2-2B5E-30ABF069FF76}"/>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BD65D5AB-C281-15ED-4411-8B2FAF74470F}"/>
              </a:ext>
            </a:extLst>
          </p:cNvPr>
          <p:cNvSpPr>
            <a:spLocks noGrp="1"/>
          </p:cNvSpPr>
          <p:nvPr>
            <p:ph type="sldNum" sz="quarter" idx="12"/>
          </p:nvPr>
        </p:nvSpPr>
        <p:spPr/>
        <p:txBody>
          <a:bodyPr/>
          <a:lstStyle/>
          <a:p>
            <a:fld id="{C1573FC4-44E9-40ED-837D-E41017E0FF6B}" type="slidenum">
              <a:rPr lang="zh-CN" altLang="de-DE" smtClean="0">
                <a:latin typeface="SimHei"/>
              </a:rPr>
              <a:pPr/>
              <a:t>91</a:t>
            </a:fld>
            <a:endParaRPr lang="de-DE" altLang="zh-CN">
              <a:latin typeface="SimHei"/>
            </a:endParaRPr>
          </a:p>
        </p:txBody>
      </p:sp>
      <p:sp>
        <p:nvSpPr>
          <p:cNvPr id="9" name="Text Box 9">
            <a:extLst>
              <a:ext uri="{FF2B5EF4-FFF2-40B4-BE49-F238E27FC236}">
                <a16:creationId xmlns:a16="http://schemas.microsoft.com/office/drawing/2014/main" id="{0E9E71AE-62E9-6AAD-4712-0A811317019C}"/>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0661114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CAFA-89B7-2A13-EC1B-0CA7BFC9B1D5}"/>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F95BD7DC-8441-428E-9E06-490BD3170E94}"/>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23CD15C-F17B-B4D0-1064-E5043357E88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a:extLst>
              <a:ext uri="{FF2B5EF4-FFF2-40B4-BE49-F238E27FC236}">
                <a16:creationId xmlns:a16="http://schemas.microsoft.com/office/drawing/2014/main" id="{086BD46C-2B7F-6FF2-2B5E-30ABF069FF76}"/>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a:extLst>
              <a:ext uri="{FF2B5EF4-FFF2-40B4-BE49-F238E27FC236}">
                <a16:creationId xmlns:a16="http://schemas.microsoft.com/office/drawing/2014/main" id="{BD65D5AB-C281-15ED-4411-8B2FAF74470F}"/>
              </a:ext>
            </a:extLst>
          </p:cNvPr>
          <p:cNvSpPr>
            <a:spLocks noGrp="1"/>
          </p:cNvSpPr>
          <p:nvPr>
            <p:ph type="sldNum" sz="quarter" idx="12"/>
          </p:nvPr>
        </p:nvSpPr>
        <p:spPr/>
        <p:txBody>
          <a:bodyPr/>
          <a:lstStyle/>
          <a:p>
            <a:fld id="{C1573FC4-44E9-40ED-837D-E41017E0FF6B}" type="slidenum">
              <a:rPr lang="zh-CN" altLang="de-DE" smtClean="0">
                <a:latin typeface="SimHei"/>
              </a:rPr>
              <a:pPr/>
              <a:t>92</a:t>
            </a:fld>
            <a:endParaRPr lang="de-DE" altLang="zh-CN">
              <a:latin typeface="SimHei"/>
            </a:endParaRPr>
          </a:p>
        </p:txBody>
      </p:sp>
      <p:sp>
        <p:nvSpPr>
          <p:cNvPr id="9" name="Text Box 9">
            <a:extLst>
              <a:ext uri="{FF2B5EF4-FFF2-40B4-BE49-F238E27FC236}">
                <a16:creationId xmlns:a16="http://schemas.microsoft.com/office/drawing/2014/main" id="{0E9E71AE-62E9-6AAD-4712-0A811317019C}"/>
              </a:ext>
            </a:extLst>
          </p:cNvPr>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8083434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cs typeface="+mn-cs"/>
              </a:rPr>
              <a:t>可選修的：影片</a:t>
            </a:r>
            <a:endParaRPr lang="de-DE" sz="3600" dirty="0">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78698EB7-9847-479D-B9B6-4EFD5CB1F912}" type="slidenum">
              <a:rPr lang="zh-CN" altLang="de-DE" smtClean="0">
                <a:latin typeface="SimHei"/>
              </a:rPr>
              <a:pPr/>
              <a:t>93</a:t>
            </a:fld>
            <a:endParaRPr lang="de-DE" altLang="zh-CN">
              <a:latin typeface="SimHei"/>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zh-TW" altLang="en-US" sz="1800" i="1" spc="-5" dirty="0">
                <a:solidFill>
                  <a:srgbClr val="333333"/>
                </a:solidFill>
              </a:rPr>
              <a:t>給訓練員：</a:t>
            </a:r>
          </a:p>
          <a:p>
            <a:pPr marL="635" defTabSz="914400" eaLnBrk="0" fontAlgn="base" hangingPunct="0">
              <a:spcBef>
                <a:spcPts val="894"/>
              </a:spcBef>
              <a:spcAft>
                <a:spcPct val="0"/>
              </a:spcAft>
            </a:pPr>
            <a:r>
              <a:rPr lang="zh-TW" altLang="en-US" sz="1800" spc="-5" dirty="0">
                <a:solidFill>
                  <a:srgbClr val="333333"/>
                </a:solidFill>
              </a:rPr>
              <a:t>有些影片內容所包含的語言，並不能適用於所有文化背景，因此對某些觀眾可能有不恰當的成份。放映前請小心檢查。</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2073695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8</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94</a:t>
            </a:fld>
            <a:endParaRPr lang="de-DE" altLang="zh-CN">
              <a:latin typeface="SimHe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375BDEA5-9F48-E1AD-6A0F-8F53CECF5B9A}"/>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95</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EF6A8360-83DA-1916-3125-9CC222A59C0C}"/>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96</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AEC5D4F3-0AB2-730B-14BA-5162A979C9B8}"/>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97</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5AC35A21-7120-AB12-C794-CEC8AF55AD8F}"/>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98</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0B959FE8-147F-3627-E787-F04200F34735}"/>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99</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175E7D1B-E621-2F92-0DEF-E29AD1E28481}"/>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100</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78F73453-98C8-1C57-918A-D1FE7398344D}"/>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101</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37BEA999-6258-67CE-5239-8D6B3681BDCB}"/>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102</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锯子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旧桥</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刺猬</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一丛玻璃</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龙</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栅栏</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山脉风景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豪猪</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耳朵</a:t>
            </a:r>
          </a:p>
        </p:txBody>
      </p:sp>
    </p:spTree>
    <p:extLst>
      <p:ext uri="{BB962C8B-B14F-4D97-AF65-F5344CB8AC3E}">
        <p14:creationId xmlns:p14="http://schemas.microsoft.com/office/powerpoint/2010/main" val="26922060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9</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103</a:t>
            </a:fld>
            <a:endParaRPr lang="de-DE" altLang="zh-CN">
              <a:latin typeface="SimHe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635FD990-5A38-20B0-E539-A42C18700980}"/>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104</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30AD8F84-7214-E68D-6A0A-76733CDC5FD9}"/>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105</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E298F6DF-EE7A-73E5-1E8C-C8F49A3367B0}"/>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106</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497C6AC9-FAD5-5973-D574-D38CF7328962}"/>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107</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C3C6A3A5-C492-A139-8AAE-D609214574A5}"/>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108</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A7342DE0-2A61-655E-0329-5B89888D5B0A}"/>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109</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BA80FBE1-45F6-6EF0-A0FC-44B94C6864CB}"/>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110</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2188678E-8B25-39FC-D39D-7EFB8FAA53AB}"/>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111</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C678607A-5077-0DD6-3427-782F8F0155EF}"/>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112</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17232960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10</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113</a:t>
            </a:fld>
            <a:endParaRPr lang="de-DE" altLang="zh-CN">
              <a:latin typeface="SimHe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79">
            <a:extLst>
              <a:ext uri="{FF2B5EF4-FFF2-40B4-BE49-F238E27FC236}">
                <a16:creationId xmlns:a16="http://schemas.microsoft.com/office/drawing/2014/main" id="{61D0824F-D526-4066-DB08-C4864DF13D92}"/>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114</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0">
            <a:extLst>
              <a:ext uri="{FF2B5EF4-FFF2-40B4-BE49-F238E27FC236}">
                <a16:creationId xmlns:a16="http://schemas.microsoft.com/office/drawing/2014/main" id="{4DE288E0-E1C1-3309-50D1-66417CA9B7BA}"/>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115</a:t>
            </a:fld>
            <a:endParaRPr lang="de-DE" altLang="zh-CN">
              <a:latin typeface="SimHei"/>
            </a:endParaRPr>
          </a:p>
        </p:txBody>
      </p:sp>
      <p:sp>
        <p:nvSpPr>
          <p:cNvPr id="12"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1">
            <a:extLst>
              <a:ext uri="{FF2B5EF4-FFF2-40B4-BE49-F238E27FC236}">
                <a16:creationId xmlns:a16="http://schemas.microsoft.com/office/drawing/2014/main" id="{47ADD386-1686-0E01-AED9-F600FC2EE4F5}"/>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116</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2">
            <a:extLst>
              <a:ext uri="{FF2B5EF4-FFF2-40B4-BE49-F238E27FC236}">
                <a16:creationId xmlns:a16="http://schemas.microsoft.com/office/drawing/2014/main" id="{65943067-457B-D2E9-721F-1AFD1B17BE3C}"/>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117</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3">
            <a:extLst>
              <a:ext uri="{FF2B5EF4-FFF2-40B4-BE49-F238E27FC236}">
                <a16:creationId xmlns:a16="http://schemas.microsoft.com/office/drawing/2014/main" id="{B5214DD4-B6C8-0D73-9B5B-883590EA88DD}"/>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118</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4">
            <a:extLst>
              <a:ext uri="{FF2B5EF4-FFF2-40B4-BE49-F238E27FC236}">
                <a16:creationId xmlns:a16="http://schemas.microsoft.com/office/drawing/2014/main" id="{1864E39E-0292-931B-4336-B577AAAFF500}"/>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119</a:t>
            </a:fld>
            <a:endParaRPr lang="de-DE" altLang="zh-CN">
              <a:latin typeface="SimHei"/>
            </a:endParaRPr>
          </a:p>
        </p:txBody>
      </p:sp>
      <p:sp>
        <p:nvSpPr>
          <p:cNvPr id="13"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5">
            <a:extLst>
              <a:ext uri="{FF2B5EF4-FFF2-40B4-BE49-F238E27FC236}">
                <a16:creationId xmlns:a16="http://schemas.microsoft.com/office/drawing/2014/main" id="{B38FB16E-1530-9E01-6D68-9B561714D0D4}"/>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120</a:t>
            </a:fld>
            <a:endParaRPr lang="de-DE" altLang="zh-CN">
              <a:latin typeface="SimHei"/>
            </a:endParaRPr>
          </a:p>
        </p:txBody>
      </p:sp>
      <p:sp>
        <p:nvSpPr>
          <p:cNvPr id="12"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6">
            <a:extLst>
              <a:ext uri="{FF2B5EF4-FFF2-40B4-BE49-F238E27FC236}">
                <a16:creationId xmlns:a16="http://schemas.microsoft.com/office/drawing/2014/main" id="{AD9C0887-F75E-C95D-973B-5F945A9DF3A2}"/>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121</a:t>
            </a:fld>
            <a:endParaRPr lang="de-DE" altLang="zh-CN">
              <a:latin typeface="SimHei"/>
            </a:endParaRPr>
          </a:p>
        </p:txBody>
      </p:sp>
      <p:sp>
        <p:nvSpPr>
          <p:cNvPr id="12"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BFCA23E8-4666-30D2-EC66-EDEBD6FCFB15}"/>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122</a:t>
            </a:fld>
            <a:endParaRPr lang="de-DE" altLang="zh-CN">
              <a:latin typeface="SimHei"/>
            </a:endParaRPr>
          </a:p>
        </p:txBody>
      </p:sp>
      <p:sp>
        <p:nvSpPr>
          <p:cNvPr id="12"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绳子</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锚</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带垂饰的项链</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蛇</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鹦鹉</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意大利面条</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豆梗</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公路</a:t>
            </a:r>
          </a:p>
        </p:txBody>
      </p:sp>
    </p:spTree>
    <p:extLst>
      <p:ext uri="{BB962C8B-B14F-4D97-AF65-F5344CB8AC3E}">
        <p14:creationId xmlns:p14="http://schemas.microsoft.com/office/powerpoint/2010/main" val="347836322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图 </a:t>
            </a:r>
            <a:r>
              <a:rPr lang="en-US" altLang="ja-JP" sz="3600">
                <a:cs typeface="+mn-cs"/>
              </a:rPr>
              <a:t>11</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123</a:t>
            </a:fld>
            <a:endParaRPr lang="de-DE" altLang="zh-CN">
              <a:latin typeface="SimHei"/>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BE32DDA1-8607-EF20-0C34-F3A2C882B619}"/>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124</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7556EA46-C0F6-0B4E-49BF-76C7031BC89F}"/>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125</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59973DA7-5FDB-2B2F-C2DF-054461BD8D7E}"/>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126</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04124E72-89CC-539D-2185-9458E566EA05}"/>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127</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72852024-66E3-BBE4-D901-AEF2987CB6D2}"/>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128</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407FDE47-DB22-3A24-4618-C10AC0E33F47}"/>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129</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35229FC5-22B2-18B6-0E6B-18298C047550}"/>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130</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5A28FE0D-66EF-AE03-3543-E5FE770F9B21}"/>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131</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BC89EE7C-8A6C-653E-C35C-28D9149E1457}"/>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132</a:t>
            </a:fld>
            <a:endParaRPr lang="de-DE" altLang="zh-CN">
              <a:latin typeface="SimHei"/>
            </a:endParaRPr>
          </a:p>
        </p:txBody>
      </p:sp>
      <p:sp>
        <p:nvSpPr>
          <p:cNvPr id="9"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Tree>
    <p:extLst>
      <p:ext uri="{BB962C8B-B14F-4D97-AF65-F5344CB8AC3E}">
        <p14:creationId xmlns:p14="http://schemas.microsoft.com/office/powerpoint/2010/main" val="238966336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图 </a:t>
            </a:r>
            <a:r>
              <a:rPr lang="en-US" altLang="ja-JP" sz="3600" dirty="0">
                <a:cs typeface="+mn-cs"/>
              </a:rPr>
              <a:t>12</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133</a:t>
            </a:fld>
            <a:endParaRPr lang="de-DE" altLang="zh-CN">
              <a:latin typeface="SimHei"/>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79A054D3-CCF8-1046-38B4-95F32D509F9E}"/>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134</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466C344A-D8D2-586D-2C61-D5DDB4C22148}"/>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135</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6CD5BC2D-442D-D92A-2D00-1CFFB67C10DA}"/>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136</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718C102A-18CD-D513-F938-CE980B981123}"/>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137</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4CBCC5F2-514A-25D7-8B57-9C0AA08AB366}"/>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138</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3A0BE6A0-C048-607A-D78B-2DBE57AFEC3F}"/>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139</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B97307FA-4630-7E98-CD5A-04C3D163927D}"/>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140</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903196D5-680A-937C-C2DC-B7E83181F9B6}"/>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141</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613880DA-C3D2-CB33-2BD0-C1618A2297E4}"/>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在这张图片中可能呈现了什么？</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142</a:t>
            </a:fld>
            <a:endParaRPr lang="de-DE" altLang="zh-CN">
              <a:latin typeface="SimHei"/>
            </a:endParaRPr>
          </a:p>
        </p:txBody>
      </p:sp>
      <p:sp>
        <p:nvSpPr>
          <p:cNvPr id="10" name="Text Box 9"/>
          <p:cNvSpPr txBox="1">
            <a:spLocks noChangeArrowheads="1"/>
          </p:cNvSpPr>
          <p:nvPr/>
        </p:nvSpPr>
        <p:spPr bwMode="auto">
          <a:xfrm>
            <a:off x="408955" y="5589601"/>
            <a:ext cx="1137600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zh-CN" altLang="en-US" sz="2000">
                <a:solidFill>
                  <a:srgbClr val="004992"/>
                </a:solidFill>
                <a:latin typeface="SimHei"/>
              </a:rPr>
              <a:t>你自信程度如何？</a:t>
            </a:r>
          </a:p>
          <a:p>
            <a:pPr algn="ctr" eaLnBrk="1" hangingPunct="1">
              <a:lnSpc>
                <a:spcPct val="150000"/>
              </a:lnSpc>
              <a:spcBef>
                <a:spcPts val="0"/>
              </a:spcBef>
              <a:spcAft>
                <a:spcPts val="0"/>
              </a:spcAft>
              <a:buClrTx/>
              <a:buNone/>
            </a:pPr>
            <a:r>
              <a:rPr lang="zh-CN" altLang="en-US" sz="2000">
                <a:solidFill>
                  <a:srgbClr val="004992"/>
                </a:solidFill>
                <a:latin typeface="SimHei"/>
              </a:rPr>
              <a:t>你还想要做决定吗？</a:t>
            </a:r>
            <a:endParaRPr lang="de-DE" altLang="de-DE" sz="2000" dirty="0">
              <a:solidFill>
                <a:srgbClr val="004992"/>
              </a:solidFill>
              <a:latin typeface="SimHei"/>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海豹</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穿着冬装的男人</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花</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河畔风景</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美人鱼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章鱼</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竖琴</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蚌类</a:t>
            </a:r>
          </a:p>
          <a:p>
            <a:pPr marL="342900" indent="-342900" eaLnBrk="1" hangingPunct="1">
              <a:spcBef>
                <a:spcPts val="1200"/>
              </a:spcBef>
              <a:spcAft>
                <a:spcPts val="0"/>
              </a:spcAft>
              <a:buClr>
                <a:srgbClr val="333333"/>
              </a:buClr>
              <a:buFont typeface="WingDings"/>
              <a:buChar char=""/>
            </a:pPr>
            <a:r>
              <a:rPr lang="zh-CN" altLang="de-DE" sz="2000">
                <a:solidFill>
                  <a:srgbClr val="333333"/>
                </a:solidFill>
                <a:latin typeface="SimHei"/>
              </a:rPr>
              <a:t>鱼</a:t>
            </a:r>
          </a:p>
        </p:txBody>
      </p:sp>
    </p:spTree>
    <p:extLst>
      <p:ext uri="{BB962C8B-B14F-4D97-AF65-F5344CB8AC3E}">
        <p14:creationId xmlns:p14="http://schemas.microsoft.com/office/powerpoint/2010/main" val="223345991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 </a:t>
            </a:r>
            <a:r>
              <a:rPr lang="en-US" altLang="ja-JP" sz="3600">
                <a:cs typeface="+mn-cs"/>
              </a:rPr>
              <a:t>2:</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143</a:t>
            </a:fld>
            <a:endParaRPr lang="de-DE" altLang="zh-CN">
              <a:latin typeface="SimHei"/>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144</a:t>
            </a:fld>
            <a:endParaRPr lang="de-DE" altLang="zh-CN">
              <a:latin typeface="SimHei"/>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145</a:t>
            </a:fld>
            <a:endParaRPr lang="de-DE" altLang="zh-CN">
              <a:latin typeface="SimHei"/>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cs typeface="+mj-cs"/>
              </a:rPr>
              <a:t>一对老年夫妇，高脚玻璃杯或。。。</a:t>
            </a:r>
            <a:r>
              <a:rPr lang="en-US" altLang="zh-CN" sz="2400">
                <a:solidFill>
                  <a:srgbClr val="333333"/>
                </a:solidFill>
                <a:latin typeface="SimHei"/>
                <a:ea typeface="SimHei"/>
                <a:cs typeface="+mj-cs"/>
              </a:rPr>
              <a:t>?</a:t>
            </a:r>
            <a:endParaRPr lang="en-US" sz="2400" dirty="0">
              <a:solidFill>
                <a:srgbClr val="333333"/>
              </a:solidFill>
              <a:latin typeface="SimHei"/>
              <a:ea typeface="SimHei"/>
              <a:cs typeface="+mj-cs"/>
            </a:endParaRPr>
          </a:p>
        </p:txBody>
      </p:sp>
      <p:sp>
        <p:nvSpPr>
          <p:cNvPr id="5" name="Title 4"/>
          <p:cNvSpPr>
            <a:spLocks noGrp="1"/>
          </p:cNvSpPr>
          <p:nvPr>
            <p:ph type="title"/>
          </p:nvPr>
        </p:nvSpPr>
        <p:spPr/>
        <p:txBody>
          <a:bodyPr/>
          <a:lstStyle/>
          <a:p>
            <a:r>
              <a:rPr lang="zh-CN" altLang="en-US" sz="3600">
                <a:solidFill>
                  <a:srgbClr val="004992"/>
                </a:solidFill>
                <a:cs typeface="+mn-cs"/>
              </a:rPr>
              <a:t>现在你看到了什么</a:t>
            </a:r>
            <a:r>
              <a:rPr lang="en-US" altLang="zh-CN" sz="3600">
                <a:solidFill>
                  <a:srgbClr val="004992"/>
                </a:solidFill>
                <a:cs typeface="+mn-cs"/>
              </a:rPr>
              <a:t>?</a:t>
            </a:r>
            <a:endParaRPr lang="en-US" sz="3600">
              <a:solidFill>
                <a:srgbClr val="004992"/>
              </a:solidFill>
              <a:cs typeface="+mn-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146</a:t>
            </a:fld>
            <a:endParaRPr lang="de-DE" altLang="zh-CN">
              <a:latin typeface="SimHei"/>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147</a:t>
            </a:fld>
            <a:endParaRPr lang="de-DE" altLang="zh-CN">
              <a:latin typeface="SimHei"/>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zh-CN" altLang="de-DE" sz="2400" dirty="0">
                <a:solidFill>
                  <a:srgbClr val="333333"/>
                </a:solidFill>
              </a:rPr>
              <a:t>匆忙做决定并不总会导致出错，但有时只会告诉你一半的事实！</a:t>
            </a:r>
          </a:p>
          <a:p>
            <a:pPr lvl="0" algn="ctr" defTabSz="914400" fontAlgn="base"/>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148</a:t>
            </a:fld>
            <a:endParaRPr lang="de-DE" altLang="zh-CN">
              <a:latin typeface="SimHei"/>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zh-CN" altLang="de-DE" sz="2400" dirty="0">
                <a:solidFill>
                  <a:srgbClr val="333333"/>
                </a:solidFill>
              </a:rPr>
              <a:t>匆忙做决定并不总会导致出错，但有时只会告诉你一半的事实！</a:t>
            </a:r>
          </a:p>
          <a:p>
            <a:pPr lvl="0" algn="ctr" defTabSz="914400" fontAlgn="base"/>
            <a:r>
              <a:rPr lang="zh-CN" altLang="de-DE" sz="2400" dirty="0">
                <a:solidFill>
                  <a:srgbClr val="004992"/>
                </a:solidFill>
              </a:rPr>
              <a:t>在下面的图片中尽力去发现所有的细节</a:t>
            </a:r>
            <a:r>
              <a:rPr lang="de-DE" altLang="zh-CN" sz="2400" dirty="0">
                <a:solidFill>
                  <a:srgbClr val="004992"/>
                </a:solidFill>
              </a:rPr>
              <a:t>/</a:t>
            </a:r>
            <a:r>
              <a:rPr lang="zh-CN" altLang="de-DE" sz="2400" dirty="0">
                <a:solidFill>
                  <a:srgbClr val="004992"/>
                </a:solidFill>
              </a:rPr>
              <a:t>图片！</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149</a:t>
            </a:fld>
            <a:endParaRPr lang="de-DE" altLang="zh-CN">
              <a:latin typeface="SimHei"/>
            </a:endParaRPr>
          </a:p>
        </p:txBody>
      </p:sp>
    </p:spTree>
    <p:extLst>
      <p:ext uri="{BB962C8B-B14F-4D97-AF65-F5344CB8AC3E}">
        <p14:creationId xmlns:p14="http://schemas.microsoft.com/office/powerpoint/2010/main" val="17618372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150</a:t>
            </a:fld>
            <a:endParaRPr lang="de-DE" altLang="zh-CN">
              <a:latin typeface="SimHei"/>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151</a:t>
            </a:fld>
            <a:endParaRPr lang="de-DE" altLang="zh-CN">
              <a:latin typeface="SimHei"/>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老女人，年轻女子，有胡须的男人</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152</a:t>
            </a:fld>
            <a:endParaRPr lang="de-DE" altLang="zh-CN">
              <a:latin typeface="SimHei"/>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153</a:t>
            </a:fld>
            <a:endParaRPr lang="de-DE" altLang="zh-CN">
              <a:latin typeface="SimHei"/>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老人还是骑士</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154</a:t>
            </a:fld>
            <a:endParaRPr lang="de-DE" altLang="zh-CN">
              <a:latin typeface="SimHei"/>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155</a:t>
            </a:fld>
            <a:endParaRPr lang="de-DE" altLang="zh-CN">
              <a:latin typeface="SimHei"/>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鸭子还是兔子</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156</a:t>
            </a:fld>
            <a:endParaRPr lang="de-DE" altLang="zh-CN">
              <a:latin typeface="SimHei"/>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157</a:t>
            </a:fld>
            <a:endParaRPr lang="de-DE" altLang="zh-CN">
              <a:latin typeface="SimHei"/>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如果你把这张图倒转过来你将会看到什么</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158</a:t>
            </a:fld>
            <a:endParaRPr lang="de-DE" altLang="zh-CN">
              <a:latin typeface="SimHei"/>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马还是骑士</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159</a:t>
            </a:fld>
            <a:endParaRPr lang="de-DE" altLang="zh-CN">
              <a:latin typeface="SimHei"/>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160</a:t>
            </a:fld>
            <a:endParaRPr lang="de-DE" altLang="zh-CN">
              <a:latin typeface="SimHei"/>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zh-CN" altLang="en-US" sz="2400">
                <a:solidFill>
                  <a:srgbClr val="333333"/>
                </a:solidFill>
                <a:latin typeface="SimHei"/>
                <a:ea typeface="SimHei"/>
              </a:rPr>
              <a:t>头骨还是面包店</a:t>
            </a:r>
            <a:r>
              <a:rPr lang="en-US" altLang="zh-CN" sz="2400">
                <a:solidFill>
                  <a:srgbClr val="333333"/>
                </a:solidFill>
                <a:latin typeface="SimHei"/>
                <a:ea typeface="SimHei"/>
              </a:rPr>
              <a:t>?</a:t>
            </a:r>
            <a:endParaRPr lang="en-US" sz="2400" dirty="0">
              <a:solidFill>
                <a:srgbClr val="333333"/>
              </a:solidFill>
              <a:latin typeface="SimHei"/>
              <a:ea typeface="SimHei"/>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你看到了什么</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161</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尽力去找出所有的细节</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162</a:t>
            </a:fld>
            <a:endParaRPr lang="de-DE" altLang="zh-CN">
              <a:latin typeface="SimHei"/>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163</a:t>
            </a:fld>
            <a:endParaRPr lang="de-DE" altLang="zh-CN">
              <a:latin typeface="SimHei"/>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164</a:t>
            </a:fld>
            <a:endParaRPr lang="de-DE" altLang="zh-CN">
              <a:latin typeface="SimHei"/>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因此寻找尽可能多的信息并且和他人交流信息，尤其当做重大决策时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n-US" altLang="zh-CN"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165</a:t>
            </a:fld>
            <a:endParaRPr lang="de-DE" altLang="zh-CN">
              <a:latin typeface="SimHei"/>
            </a:endParaRPr>
          </a:p>
        </p:txBody>
      </p:sp>
    </p:spTree>
    <p:extLst>
      <p:ext uri="{BB962C8B-B14F-4D97-AF65-F5344CB8AC3E}">
        <p14:creationId xmlns:p14="http://schemas.microsoft.com/office/powerpoint/2010/main" val="208944788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因此寻找尽可能多的信息并且和他人交流信息，尤其当做重大决策时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n-US" altLang="zh-CN"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166</a:t>
            </a:fld>
            <a:endParaRPr lang="de-DE" altLang="zh-CN">
              <a:latin typeface="SimHei"/>
            </a:endParaRPr>
          </a:p>
        </p:txBody>
      </p:sp>
    </p:spTree>
    <p:extLst>
      <p:ext uri="{BB962C8B-B14F-4D97-AF65-F5344CB8AC3E}">
        <p14:creationId xmlns:p14="http://schemas.microsoft.com/office/powerpoint/2010/main" val="372670798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因此寻找尽可能多的信息并且和他人交流信息，尤其当做重大决策时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n-US" altLang="zh-CN"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人非圣贤孰能无过</a:t>
            </a:r>
            <a:r>
              <a:rPr lang="en-US" altLang="zh-CN" sz="2400" dirty="0">
                <a:solidFill>
                  <a:srgbClr val="333333"/>
                </a:solidFill>
              </a:rPr>
              <a:t>-</a:t>
            </a:r>
            <a:r>
              <a:rPr lang="zh-CN" altLang="en-US" sz="2400" dirty="0">
                <a:solidFill>
                  <a:srgbClr val="333333"/>
                </a:solidFill>
              </a:rPr>
              <a:t>为你犯错的可能性做好准备</a:t>
            </a:r>
            <a:endParaRPr lang="de-DE" altLang="zh-CN"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167</a:t>
            </a:fld>
            <a:endParaRPr lang="de-DE" altLang="zh-CN">
              <a:latin typeface="SimHei"/>
            </a:endParaRPr>
          </a:p>
        </p:txBody>
      </p:sp>
    </p:spTree>
    <p:extLst>
      <p:ext uri="{BB962C8B-B14F-4D97-AF65-F5344CB8AC3E}">
        <p14:creationId xmlns:p14="http://schemas.microsoft.com/office/powerpoint/2010/main" val="123360298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ja-JP" altLang="en-US" sz="2400" b="1" dirty="0">
                <a:solidFill>
                  <a:srgbClr val="333333"/>
                </a:solidFill>
              </a:rPr>
              <a:t>学习目的</a:t>
            </a:r>
            <a:r>
              <a:rPr lang="en-US" altLang="ja-JP" sz="24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最后这几张幻灯片显示匆忙下结论通常导致犯错，并且仅仅只能发现部分事实。</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因此寻找尽可能多的信息并且和他人交流信息，尤其当做重大决策时</a:t>
            </a:r>
            <a:r>
              <a:rPr lang="en-US" altLang="de-DE" sz="2400" dirty="0">
                <a:solidFill>
                  <a:srgbClr val="333333"/>
                </a:solidFill>
              </a:rPr>
              <a:t> (</a:t>
            </a:r>
            <a:r>
              <a:rPr lang="zh-CN" altLang="en-US" sz="2400" dirty="0">
                <a:solidFill>
                  <a:srgbClr val="333333"/>
                </a:solidFill>
              </a:rPr>
              <a:t>如，感到你的邻居在追赶</a:t>
            </a:r>
            <a:r>
              <a:rPr lang="zh-CN" altLang="en-US" sz="2400">
                <a:solidFill>
                  <a:srgbClr val="333333"/>
                </a:solidFill>
              </a:rPr>
              <a:t>你 </a:t>
            </a:r>
            <a:r>
              <a:rPr lang="en-US" altLang="zh-CN" sz="2400">
                <a:solidFill>
                  <a:srgbClr val="333333"/>
                </a:solidFill>
                <a:latin typeface="Times New Roman"/>
                <a:sym typeface="Wingdings" pitchFamily="2" charset="2"/>
              </a:rPr>
              <a:t>→</a:t>
            </a:r>
            <a:r>
              <a:rPr lang="en-US" altLang="de-DE" sz="2400">
                <a:solidFill>
                  <a:srgbClr val="333333"/>
                </a:solidFill>
              </a:rPr>
              <a:t> </a:t>
            </a:r>
            <a:r>
              <a:rPr lang="zh-CN" altLang="en-US" sz="2400" dirty="0">
                <a:solidFill>
                  <a:srgbClr val="333333"/>
                </a:solidFill>
              </a:rPr>
              <a:t>不要立刻攻击假想的敌人</a:t>
            </a:r>
            <a:r>
              <a:rPr lang="de-DE" altLang="zh-CN" sz="2400" dirty="0">
                <a:solidFill>
                  <a:srgbClr val="333333"/>
                </a:solidFill>
              </a:rPr>
              <a:t>!</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对于不那么重要的事，我们可以快些做决定</a:t>
            </a:r>
            <a:r>
              <a:rPr lang="en-US" altLang="de-DE" sz="2400" dirty="0">
                <a:solidFill>
                  <a:srgbClr val="333333"/>
                </a:solidFill>
              </a:rPr>
              <a:t> (</a:t>
            </a:r>
            <a:r>
              <a:rPr lang="zh-CN" altLang="en-US" sz="2400" dirty="0">
                <a:solidFill>
                  <a:srgbClr val="333333"/>
                </a:solidFill>
              </a:rPr>
              <a:t>如，选择什么牌子的酸奶或什么类型的蛋糕，选什么数字买彩票</a:t>
            </a:r>
            <a:r>
              <a:rPr lang="en-US" altLang="de-DE" sz="2400"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zh-CN" altLang="en-US" sz="2400" dirty="0">
                <a:solidFill>
                  <a:srgbClr val="333333"/>
                </a:solidFill>
              </a:rPr>
              <a:t>人非圣贤孰能无过</a:t>
            </a:r>
            <a:r>
              <a:rPr lang="en-US" altLang="zh-CN" sz="2400" dirty="0">
                <a:solidFill>
                  <a:srgbClr val="333333"/>
                </a:solidFill>
              </a:rPr>
              <a:t>-</a:t>
            </a:r>
            <a:r>
              <a:rPr lang="zh-CN" altLang="en-US" sz="2400" dirty="0">
                <a:solidFill>
                  <a:srgbClr val="333333"/>
                </a:solidFill>
              </a:rPr>
              <a:t>为你犯错的可能性做好准备</a:t>
            </a:r>
            <a:endParaRPr lang="de-DE" altLang="zh-CN" sz="2400"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zh-CN" altLang="de-DE" sz="2400" dirty="0">
                <a:solidFill>
                  <a:srgbClr val="333333"/>
                </a:solidFill>
              </a:rPr>
              <a:t>在坚实的事实基础上做重要决策。纯粹猜</a:t>
            </a:r>
            <a:r>
              <a:rPr lang="zh-CN" altLang="de-DE" sz="2400">
                <a:solidFill>
                  <a:srgbClr val="333333"/>
                </a:solidFill>
              </a:rPr>
              <a:t>测是</a:t>
            </a:r>
            <a:r>
              <a:rPr lang="zh-CN" altLang="en-US" sz="2400">
                <a:solidFill>
                  <a:srgbClr val="333333"/>
                </a:solidFill>
              </a:rPr>
              <a:t>“</a:t>
            </a:r>
            <a:r>
              <a:rPr lang="zh-CN" altLang="de-DE" sz="2400">
                <a:solidFill>
                  <a:srgbClr val="333333"/>
                </a:solidFill>
              </a:rPr>
              <a:t>糟</a:t>
            </a:r>
            <a:r>
              <a:rPr lang="zh-CN" altLang="de-DE" sz="2400" dirty="0">
                <a:solidFill>
                  <a:srgbClr val="333333"/>
                </a:solidFill>
              </a:rPr>
              <a:t>糕的建</a:t>
            </a:r>
            <a:r>
              <a:rPr lang="zh-CN" altLang="de-DE" sz="2400">
                <a:solidFill>
                  <a:srgbClr val="333333"/>
                </a:solidFill>
              </a:rPr>
              <a:t>议者</a:t>
            </a:r>
            <a:r>
              <a:rPr lang="zh-CN" altLang="en-US" sz="2400">
                <a:solidFill>
                  <a:srgbClr val="333333"/>
                </a:solidFill>
              </a:rPr>
              <a:t>”</a:t>
            </a:r>
            <a:r>
              <a:rPr lang="zh-CN" altLang="de-DE" sz="2400">
                <a:solidFill>
                  <a:srgbClr val="333333"/>
                </a:solidFill>
              </a:rPr>
              <a:t>。</a:t>
            </a:r>
            <a:r>
              <a:rPr lang="zh-CN" altLang="de-DE" sz="2400" dirty="0">
                <a:solidFill>
                  <a:srgbClr val="333333"/>
                </a:solidFill>
              </a:rPr>
              <a:t>始终考虑错误判断的后果。</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168</a:t>
            </a:fld>
            <a:endParaRPr lang="de-DE" altLang="zh-CN">
              <a:latin typeface="SimHei"/>
            </a:endParaRPr>
          </a:p>
        </p:txBody>
      </p:sp>
    </p:spTree>
    <p:extLst>
      <p:ext uri="{BB962C8B-B14F-4D97-AF65-F5344CB8AC3E}">
        <p14:creationId xmlns:p14="http://schemas.microsoft.com/office/powerpoint/2010/main" val="13714826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169</a:t>
            </a:fld>
            <a:endParaRPr lang="de-DE" altLang="zh-CN">
              <a:latin typeface="SimHei"/>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在出席一个公共集会时，卡尔声称他将是下一界德国皇帝</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卡尔在圣诞蛋上发现了一张戴着皇冠的国王像。但是！：没有皇族血统，君主立宪制很久以前就在德国废弃了；最重要的是，圣诞蛋上的内容不应作为决定性的证据！</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170</a:t>
            </a:fld>
            <a:endParaRPr lang="de-DE" altLang="zh-CN">
              <a:latin typeface="SimHei"/>
            </a:endParaRPr>
          </a:p>
        </p:txBody>
      </p:sp>
    </p:spTree>
    <p:extLst>
      <p:ext uri="{BB962C8B-B14F-4D97-AF65-F5344CB8AC3E}">
        <p14:creationId xmlns:p14="http://schemas.microsoft.com/office/powerpoint/2010/main" val="240108863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在出席一个公共集会时，卡尔声称他将是下一界德国皇帝</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卡尔在圣诞蛋上发现了一张戴着皇冠的国王像。但是！：没有皇族血统，君主立宪制很久以前就在德国废弃了；最重要的是，圣诞蛋上的内容不应作为决定性的证据！</a:t>
            </a:r>
          </a:p>
          <a:p>
            <a:pPr lvl="0" defTabSz="914400" fontAlgn="base"/>
            <a:r>
              <a:rPr lang="zh-CN" altLang="en-AU" sz="2400" dirty="0">
                <a:solidFill>
                  <a:srgbClr val="333333"/>
                </a:solidFill>
              </a:rPr>
              <a:t>零碎的信息应被收集起来</a:t>
            </a:r>
            <a:r>
              <a:rPr lang="en-AU" altLang="de-DE" sz="2400" dirty="0">
                <a:solidFill>
                  <a:srgbClr val="333333"/>
                </a:solidFill>
              </a:rPr>
              <a:t>。</a:t>
            </a:r>
            <a:r>
              <a:rPr lang="zh-CN" altLang="en-AU" sz="2400" dirty="0">
                <a:solidFill>
                  <a:srgbClr val="333333"/>
                </a:solidFill>
              </a:rPr>
              <a:t>不同的解释一定要和值得信赖的人讨论</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171</a:t>
            </a:fld>
            <a:endParaRPr lang="de-DE" altLang="zh-CN">
              <a:latin typeface="SimHei"/>
            </a:endParaRPr>
          </a:p>
        </p:txBody>
      </p:sp>
    </p:spTree>
    <p:extLst>
      <p:ext uri="{BB962C8B-B14F-4D97-AF65-F5344CB8AC3E}">
        <p14:creationId xmlns:p14="http://schemas.microsoft.com/office/powerpoint/2010/main" val="37362961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78698EB7-9847-479D-B9B6-4EFD5CB1F912}" type="slidenum">
              <a:rPr lang="zh-CN" altLang="de-DE" smtClean="0">
                <a:latin typeface="SimHei"/>
              </a:rPr>
              <a:pPr/>
              <a:t>172</a:t>
            </a:fld>
            <a:endParaRPr lang="de-DE" altLang="zh-CN">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63265619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173</a:t>
            </a:fld>
            <a:endParaRPr lang="de-DE" altLang="zh-CN">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1250093118"/>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174</a:t>
            </a:fld>
            <a:endParaRPr lang="de-DE" altLang="zh-CN">
              <a:latin typeface="SimHei"/>
            </a:endParaRPr>
          </a:p>
        </p:txBody>
      </p:sp>
      <p:graphicFrame>
        <p:nvGraphicFramePr>
          <p:cNvPr id="8" name="Group 45"/>
          <p:cNvGraphicFramePr>
            <a:graphicFrameLocks noGrp="1"/>
          </p:cNvGraphicFramePr>
          <p:nvPr>
            <p:extLst>
              <p:ext uri="{D42A27DB-BD31-4B8C-83A1-F6EECF244321}">
                <p14:modId xmlns:p14="http://schemas.microsoft.com/office/powerpoint/2010/main" val="80673388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a:solidFill>
                            <a:srgbClr val="333333"/>
                          </a:solidFill>
                          <a:latin typeface="SimHei"/>
                          <a:ea typeface="SimHei"/>
                          <a:cs typeface="+mn-cs"/>
                        </a:rPr>
                        <a:t>支持的论据</a:t>
                      </a:r>
                      <a:r>
                        <a:rPr lang="en-US" altLang="ja-JP" sz="2000">
                          <a:solidFill>
                            <a:srgbClr val="333333"/>
                          </a:solidFill>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175</a:t>
            </a:fld>
            <a:endParaRPr lang="de-DE" altLang="zh-CN">
              <a:latin typeface="SimHei"/>
            </a:endParaRPr>
          </a:p>
        </p:txBody>
      </p:sp>
      <p:graphicFrame>
        <p:nvGraphicFramePr>
          <p:cNvPr id="8" name="Group 45"/>
          <p:cNvGraphicFramePr>
            <a:graphicFrameLocks noGrp="1"/>
          </p:cNvGraphicFramePr>
          <p:nvPr>
            <p:extLst>
              <p:ext uri="{D42A27DB-BD31-4B8C-83A1-F6EECF244321}">
                <p14:modId xmlns:p14="http://schemas.microsoft.com/office/powerpoint/2010/main" val="207496886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dirty="0">
                          <a:solidFill>
                            <a:srgbClr val="333333"/>
                          </a:solidFill>
                          <a:latin typeface="SimHei"/>
                          <a:ea typeface="SimHei"/>
                          <a:cs typeface="+mn-cs"/>
                        </a:rPr>
                        <a:t>所谓的美国的动机</a:t>
                      </a:r>
                      <a:r>
                        <a:rPr lang="en-US" altLang="zh-CN" sz="2000" dirty="0">
                          <a:solidFill>
                            <a:srgbClr val="333333"/>
                          </a:solidFill>
                          <a:latin typeface="SimHei"/>
                          <a:ea typeface="SimHei"/>
                          <a:cs typeface="+mn-cs"/>
                        </a:rPr>
                        <a:t>:</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为了在与苏联的太空旅行竞赛中获得“技术上的胜利”，因为苏联之前已经成功发射了一枚卫星入太空</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转移对越南战争的注意力</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担心政府预算削减， </a:t>
                      </a:r>
                      <a:r>
                        <a:rPr lang="en-US" altLang="zh-CN" sz="2000" dirty="0">
                          <a:solidFill>
                            <a:srgbClr val="333333"/>
                          </a:solidFill>
                          <a:latin typeface="Calibri" panose="020F0502020204030204" pitchFamily="34" charset="0"/>
                          <a:ea typeface="SimHei"/>
                          <a:cs typeface="Calibri" panose="020F0502020204030204" pitchFamily="34" charset="0"/>
                        </a:rPr>
                        <a:t>NASA</a:t>
                      </a:r>
                      <a:r>
                        <a:rPr lang="en-US" altLang="zh-CN" sz="2000" dirty="0">
                          <a:solidFill>
                            <a:srgbClr val="333333"/>
                          </a:solidFill>
                          <a:latin typeface="SimHei"/>
                          <a:ea typeface="SimHei"/>
                          <a:cs typeface="+mn-cs"/>
                        </a:rPr>
                        <a:t> </a:t>
                      </a:r>
                      <a:r>
                        <a:rPr lang="zh-CN" altLang="en-US" sz="2000" dirty="0">
                          <a:solidFill>
                            <a:srgbClr val="333333"/>
                          </a:solidFill>
                          <a:latin typeface="SimHei"/>
                          <a:ea typeface="SimHei"/>
                          <a:cs typeface="+mn-cs"/>
                        </a:rPr>
                        <a:t>伪造了登月</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176</a:t>
            </a:fld>
            <a:endParaRPr lang="de-DE" altLang="zh-CN">
              <a:latin typeface="SimHei"/>
            </a:endParaRPr>
          </a:p>
        </p:txBody>
      </p:sp>
      <p:graphicFrame>
        <p:nvGraphicFramePr>
          <p:cNvPr id="8" name="Group 42"/>
          <p:cNvGraphicFramePr>
            <a:graphicFrameLocks noGrp="1"/>
          </p:cNvGraphicFramePr>
          <p:nvPr>
            <p:extLst>
              <p:ext uri="{D42A27DB-BD31-4B8C-83A1-F6EECF244321}">
                <p14:modId xmlns:p14="http://schemas.microsoft.com/office/powerpoint/2010/main" val="117792536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支持</a:t>
                      </a:r>
                      <a:r>
                        <a:rPr kumimoji="0" lang="en-US" altLang="ja-JP" sz="2000" b="0" i="0" u="none" strike="noStrike" cap="none" normalizeH="0" baseline="0" dirty="0">
                          <a:ln>
                            <a:noFill/>
                          </a:ln>
                          <a:solidFill>
                            <a:srgbClr val="000000"/>
                          </a:solidFill>
                          <a:effectLst/>
                          <a:latin typeface="SimHei"/>
                          <a:ea typeface="SimHei"/>
                          <a:cs typeface="+mn-cs"/>
                        </a:rPr>
                        <a:t>&amp;</a:t>
                      </a:r>
                      <a:r>
                        <a:rPr kumimoji="0" lang="ja-JP" altLang="en-US" sz="2000" b="0" i="0" u="none" strike="noStrike" cap="none" normalizeH="0" baseline="0" dirty="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支持</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1"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177</a:t>
            </a:fld>
            <a:endParaRPr lang="de-DE" altLang="zh-CN">
              <a:latin typeface="SimHei"/>
            </a:endParaRPr>
          </a:p>
        </p:txBody>
      </p:sp>
      <p:graphicFrame>
        <p:nvGraphicFramePr>
          <p:cNvPr id="8" name="Group 42"/>
          <p:cNvGraphicFramePr>
            <a:graphicFrameLocks noGrp="1"/>
          </p:cNvGraphicFramePr>
          <p:nvPr>
            <p:extLst>
              <p:ext uri="{D42A27DB-BD31-4B8C-83A1-F6EECF244321}">
                <p14:modId xmlns:p14="http://schemas.microsoft.com/office/powerpoint/2010/main" val="28006953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zh-CN" altLang="en-US" sz="2000" b="1" i="0" u="none" strike="noStrike" cap="none" normalizeH="0" baseline="0" dirty="0">
                          <a:ln>
                            <a:noFill/>
                          </a:ln>
                          <a:solidFill>
                            <a:srgbClr val="333333"/>
                          </a:solidFill>
                          <a:effectLst/>
                          <a:latin typeface="SimHei"/>
                          <a:ea typeface="SimHei"/>
                          <a:cs typeface="+mn-cs"/>
                        </a:rPr>
                        <a:t>支持</a:t>
                      </a:r>
                      <a:r>
                        <a:rPr kumimoji="0" lang="en-US" altLang="zh-CN" sz="2000" b="1" i="0" u="none" strike="noStrike" cap="none" normalizeH="0" baseline="0" dirty="0">
                          <a:ln>
                            <a:noFill/>
                          </a:ln>
                          <a:solidFill>
                            <a:srgbClr val="333333"/>
                          </a:solidFill>
                          <a:effectLst/>
                          <a:latin typeface="SimHei"/>
                          <a:ea typeface="SimHei"/>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飘</a:t>
                      </a:r>
                      <a:r>
                        <a:rPr kumimoji="0" lang="zh-CN" altLang="en-US" sz="2000" b="0" i="0" u="none" strike="noStrike" cap="none" normalizeH="0" baseline="0" dirty="0">
                          <a:ln>
                            <a:noFill/>
                          </a:ln>
                          <a:solidFill>
                            <a:srgbClr val="333333"/>
                          </a:solidFill>
                          <a:effectLst/>
                          <a:latin typeface="SimHei"/>
                          <a:ea typeface="SimHei"/>
                          <a:cs typeface="+mn-cs"/>
                        </a:rPr>
                        <a:t>动的</a:t>
                      </a:r>
                      <a:r>
                        <a:rPr kumimoji="0" lang="zh-CN" altLang="en-US" sz="2000" b="0" i="0" u="none" strike="noStrike" cap="none" normalizeH="0" baseline="0">
                          <a:ln>
                            <a:noFill/>
                          </a:ln>
                          <a:solidFill>
                            <a:srgbClr val="333333"/>
                          </a:solidFill>
                          <a:effectLst/>
                          <a:latin typeface="SimHei"/>
                          <a:ea typeface="SimHei"/>
                          <a:cs typeface="+mn-cs"/>
                        </a:rPr>
                        <a:t>国旗”：</a:t>
                      </a:r>
                      <a:r>
                        <a:rPr kumimoji="0" lang="zh-CN" altLang="en-US" sz="2000" b="0" i="0" u="none" strike="noStrike" cap="none" normalizeH="0" baseline="0" dirty="0">
                          <a:ln>
                            <a:noFill/>
                          </a:ln>
                          <a:solidFill>
                            <a:srgbClr val="333333"/>
                          </a:solidFill>
                          <a:effectLst/>
                          <a:latin typeface="SimHei"/>
                          <a:ea typeface="SimHei"/>
                          <a:cs typeface="+mn-cs"/>
                        </a:rPr>
                        <a:t>这是不可能的，因为月球上没有大气</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天气</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没有星星的天空和变化的阴影的图片提示这是电影制片厂的产物</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航天员阿姆斯特朗的无线电消息：他对尼克松总统的最后一句话反应太快。无线电信号发送至地球的时间要长于阿姆斯特朗回答问题的时间</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178</a:t>
            </a:fld>
            <a:endParaRPr lang="de-DE" altLang="zh-CN">
              <a:latin typeface="SimHei"/>
            </a:endParaRPr>
          </a:p>
        </p:txBody>
      </p:sp>
      <p:graphicFrame>
        <p:nvGraphicFramePr>
          <p:cNvPr id="8" name="Group 27"/>
          <p:cNvGraphicFramePr>
            <a:graphicFrameLocks noGrp="1"/>
          </p:cNvGraphicFramePr>
          <p:nvPr>
            <p:extLst>
              <p:ext uri="{D42A27DB-BD31-4B8C-83A1-F6EECF244321}">
                <p14:modId xmlns:p14="http://schemas.microsoft.com/office/powerpoint/2010/main" val="18652758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反对</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179</a:t>
            </a:fld>
            <a:endParaRPr lang="de-DE" altLang="zh-CN">
              <a:latin typeface="SimHei"/>
            </a:endParaRPr>
          </a:p>
        </p:txBody>
      </p:sp>
      <p:graphicFrame>
        <p:nvGraphicFramePr>
          <p:cNvPr id="8" name="Group 27"/>
          <p:cNvGraphicFramePr>
            <a:graphicFrameLocks noGrp="1"/>
          </p:cNvGraphicFramePr>
          <p:nvPr>
            <p:extLst>
              <p:ext uri="{D42A27DB-BD31-4B8C-83A1-F6EECF244321}">
                <p14:modId xmlns:p14="http://schemas.microsoft.com/office/powerpoint/2010/main" val="43586002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b="1" dirty="0">
                          <a:latin typeface="SimHei"/>
                          <a:ea typeface="SimHei"/>
                          <a:cs typeface="+mn-cs"/>
                        </a:rPr>
                        <a:t>反对</a:t>
                      </a:r>
                      <a:r>
                        <a:rPr lang="en-US" altLang="zh-CN" sz="2000" b="1" dirty="0">
                          <a:latin typeface="SimHei"/>
                          <a:ea typeface="SimHei"/>
                          <a:cs typeface="+mn-cs"/>
                        </a:rPr>
                        <a:t>:</a:t>
                      </a:r>
                    </a:p>
                    <a:p>
                      <a:pPr marL="342900" indent="-342900">
                        <a:lnSpc>
                          <a:spcPct val="100000"/>
                        </a:lnSpc>
                        <a:spcBef>
                          <a:spcPts val="1200"/>
                        </a:spcBef>
                        <a:buFont typeface="+mj-lt"/>
                        <a:buAutoNum type="arabicPeriod"/>
                      </a:pPr>
                      <a:r>
                        <a:rPr lang="zh-CN" altLang="en-US" sz="2000" b="0" dirty="0">
                          <a:latin typeface="SimHei"/>
                          <a:ea typeface="SimHei"/>
                          <a:cs typeface="+mn-cs"/>
                        </a:rPr>
                        <a:t>钻在月球表面的洞和配套安装的横梁导致了国旗的飘动</a:t>
                      </a:r>
                    </a:p>
                    <a:p>
                      <a:pPr marL="342900" indent="-342900">
                        <a:lnSpc>
                          <a:spcPct val="100000"/>
                        </a:lnSpc>
                        <a:spcBef>
                          <a:spcPts val="1200"/>
                        </a:spcBef>
                        <a:buFont typeface="+mj-lt"/>
                        <a:buAutoNum type="arabicPeriod"/>
                      </a:pPr>
                      <a:r>
                        <a:rPr lang="zh-CN" altLang="en-US" sz="2000" b="0" dirty="0">
                          <a:latin typeface="SimHei"/>
                          <a:ea typeface="SimHei"/>
                          <a:cs typeface="+mn-cs"/>
                        </a:rPr>
                        <a:t>由于曝光时间以及没有星星的缘故，夜间摄影无法捕捉到微弱的光源</a:t>
                      </a:r>
                    </a:p>
                    <a:p>
                      <a:pPr marL="342900" indent="-342900">
                        <a:lnSpc>
                          <a:spcPct val="100000"/>
                        </a:lnSpc>
                        <a:spcBef>
                          <a:spcPts val="1200"/>
                        </a:spcBef>
                        <a:buFont typeface="+mj-lt"/>
                        <a:buAutoNum type="arabicPeriod"/>
                      </a:pPr>
                      <a:r>
                        <a:rPr lang="zh-CN" altLang="en-US" sz="2000" b="0" dirty="0">
                          <a:latin typeface="SimHei"/>
                          <a:ea typeface="SimHei"/>
                          <a:cs typeface="+mn-cs"/>
                        </a:rPr>
                        <a:t>不平整的月球表面导致了变化的阴影</a:t>
                      </a:r>
                    </a:p>
                    <a:p>
                      <a:pPr marL="342900" indent="-342900">
                        <a:lnSpc>
                          <a:spcPct val="100000"/>
                        </a:lnSpc>
                        <a:spcBef>
                          <a:spcPts val="1200"/>
                        </a:spcBef>
                        <a:buFont typeface="+mj-lt"/>
                        <a:buAutoNum type="arabicPeriod"/>
                      </a:pPr>
                      <a:r>
                        <a:rPr lang="zh-CN" altLang="en-US" sz="2000" b="0" dirty="0">
                          <a:latin typeface="SimHei"/>
                          <a:ea typeface="SimHei"/>
                          <a:cs typeface="+mn-cs"/>
                        </a:rPr>
                        <a:t>为了弥补原来尼克松和阿姆斯特朗对话时的时间延迟，这次访谈已经被编辑过了</a:t>
                      </a:r>
                      <a:endParaRPr lang="en-US" sz="2000" b="0" dirty="0">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180</a:t>
            </a:fld>
            <a:endParaRPr lang="de-DE" altLang="zh-CN">
              <a:latin typeface="SimHei"/>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zh-CN" altLang="en-US" sz="2200" dirty="0">
                <a:solidFill>
                  <a:srgbClr val="000000"/>
                </a:solidFill>
              </a:rPr>
              <a:t>登月是由美国政府伪造的吗</a:t>
            </a:r>
            <a:r>
              <a:rPr lang="en-US" altLang="zh-CN" sz="2200" dirty="0">
                <a:solidFill>
                  <a:srgbClr val="000000"/>
                </a:solidFill>
              </a:rPr>
              <a:t>? </a:t>
            </a:r>
            <a:endParaRPr lang="de-DE" sz="2200" dirty="0">
              <a:solidFill>
                <a:srgbClr val="000000"/>
              </a:solidFill>
            </a:endParaRPr>
          </a:p>
        </p:txBody>
      </p:sp>
      <p:sp>
        <p:nvSpPr>
          <p:cNvPr id="13" name="Caption_14"/>
          <p:cNvSpPr txBox="1">
            <a:spLocks noChangeArrowheads="1"/>
          </p:cNvSpPr>
          <p:nvPr/>
        </p:nvSpPr>
        <p:spPr bwMode="auto">
          <a:xfrm>
            <a:off x="4138971" y="4735292"/>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ja-JP" altLang="en-US" sz="1200" dirty="0">
                <a:latin typeface="SimHei"/>
              </a:rPr>
              <a:t>来源</a:t>
            </a:r>
            <a:r>
              <a:rPr lang="en-US" altLang="ja-JP" sz="1200" dirty="0">
                <a:latin typeface="SimHei"/>
              </a:rPr>
              <a:t>: </a:t>
            </a:r>
            <a:r>
              <a:rPr lang="ja-JP" altLang="en-US" sz="1200" dirty="0">
                <a:latin typeface="SimHei"/>
              </a:rPr>
              <a:t>德国</a:t>
            </a:r>
            <a:r>
              <a:rPr lang="de-DE" altLang="de-DE" sz="1200" dirty="0">
                <a:latin typeface="SimHei"/>
              </a:rPr>
              <a:t>ZDF</a:t>
            </a:r>
            <a:r>
              <a:rPr lang="ja-JP" altLang="en-US" sz="1200" dirty="0">
                <a:latin typeface="SimHei"/>
              </a:rPr>
              <a:t>电视台 </a:t>
            </a:r>
            <a:r>
              <a:rPr lang="en-US" altLang="ja-JP" sz="1200" dirty="0">
                <a:latin typeface="SimHei"/>
              </a:rPr>
              <a:t>: </a:t>
            </a:r>
            <a:r>
              <a:rPr lang="en-US" altLang="ja-JP" sz="1200" dirty="0">
                <a:latin typeface="Calibri" panose="020F0502020204030204" pitchFamily="34" charset="0"/>
                <a:cs typeface="Calibri" panose="020F0502020204030204" pitchFamily="34" charset="0"/>
              </a:rPr>
              <a:t>“</a:t>
            </a:r>
            <a:r>
              <a:rPr lang="de-DE" altLang="de-DE" sz="1200" dirty="0">
                <a:latin typeface="Calibri" panose="020F0502020204030204" pitchFamily="34" charset="0"/>
                <a:cs typeface="Calibri" panose="020F0502020204030204" pitchFamily="34" charset="0"/>
              </a:rPr>
              <a:t>Vorsicht Verschwörung” </a:t>
            </a:r>
            <a:r>
              <a:rPr lang="de-DE" altLang="de-DE" sz="1200" dirty="0">
                <a:latin typeface="SimHei"/>
              </a:rPr>
              <a:t>(</a:t>
            </a:r>
            <a:r>
              <a:rPr lang="ja-JP" altLang="en-US" sz="1200" dirty="0">
                <a:latin typeface="SimHei"/>
              </a:rPr>
              <a:t>当心阴谋</a:t>
            </a:r>
            <a:r>
              <a:rPr lang="en-US" altLang="ja-JP" sz="1200" dirty="0">
                <a:latin typeface="SimHei"/>
              </a:rPr>
              <a:t>)</a:t>
            </a:r>
            <a:endParaRPr lang="de-DE" altLang="de-DE" sz="1200" dirty="0">
              <a:latin typeface="SimHei"/>
            </a:endParaRPr>
          </a:p>
        </p:txBody>
      </p:sp>
      <p:sp>
        <p:nvSpPr>
          <p:cNvPr id="14" name="Caption_15"/>
          <p:cNvSpPr txBox="1">
            <a:spLocks noChangeArrowheads="1"/>
          </p:cNvSpPr>
          <p:nvPr/>
        </p:nvSpPr>
        <p:spPr bwMode="auto">
          <a:xfrm>
            <a:off x="4138971"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zh-CN" altLang="en-US" sz="2400" dirty="0">
                <a:latin typeface="SimHei"/>
              </a:rPr>
              <a:t>导演罗兰</a:t>
            </a:r>
            <a:r>
              <a:rPr lang="en-US" altLang="zh-CN" sz="2400" dirty="0">
                <a:latin typeface="SimHei"/>
              </a:rPr>
              <a:t>·</a:t>
            </a:r>
            <a:r>
              <a:rPr lang="zh-CN" altLang="en-US" sz="2400" dirty="0">
                <a:latin typeface="SimHei"/>
              </a:rPr>
              <a:t>艾默里奇</a:t>
            </a:r>
            <a:r>
              <a:rPr lang="en-US" altLang="zh-CN" sz="2400" dirty="0">
                <a:latin typeface="SimHei"/>
              </a:rPr>
              <a:t>(</a:t>
            </a:r>
            <a:r>
              <a:rPr lang="zh-CN" altLang="en-US" sz="2400" dirty="0">
                <a:latin typeface="SimHei"/>
              </a:rPr>
              <a:t>独立日</a:t>
            </a:r>
            <a:r>
              <a:rPr lang="en-US" altLang="zh-CN" sz="2400" dirty="0">
                <a:latin typeface="SimHei"/>
              </a:rPr>
              <a:t>):</a:t>
            </a:r>
            <a:br>
              <a:rPr lang="en-US" altLang="zh-CN" sz="2400" dirty="0">
                <a:latin typeface="SimHei"/>
              </a:rPr>
            </a:br>
            <a:r>
              <a:rPr lang="zh-CN" altLang="en-US" sz="2400" dirty="0">
                <a:latin typeface="SimHei"/>
              </a:rPr>
              <a:t>登月</a:t>
            </a:r>
            <a:r>
              <a:rPr lang="en-US" altLang="zh-CN" sz="2400" dirty="0">
                <a:latin typeface="SimHei"/>
              </a:rPr>
              <a:t>(…)</a:t>
            </a:r>
            <a:r>
              <a:rPr lang="zh-CN" altLang="en-US" sz="2400" dirty="0">
                <a:latin typeface="SimHei"/>
              </a:rPr>
              <a:t>太成功了。这样的事情是不可能在</a:t>
            </a:r>
            <a:r>
              <a:rPr lang="en-US" altLang="zh-CN" sz="2400" dirty="0">
                <a:latin typeface="SimHei"/>
              </a:rPr>
              <a:t>20</a:t>
            </a:r>
            <a:r>
              <a:rPr lang="zh-CN" altLang="en-US" sz="2400" dirty="0">
                <a:latin typeface="SimHei"/>
              </a:rPr>
              <a:t>世纪</a:t>
            </a:r>
            <a:r>
              <a:rPr lang="en-US" altLang="zh-CN" sz="2400" dirty="0">
                <a:latin typeface="SimHei"/>
              </a:rPr>
              <a:t>60</a:t>
            </a:r>
            <a:r>
              <a:rPr lang="zh-CN" altLang="en-US" sz="2400" dirty="0">
                <a:latin typeface="SimHei"/>
              </a:rPr>
              <a:t>年代发生的。即使采用今天的设备，都有可能发生</a:t>
            </a:r>
            <a:r>
              <a:rPr lang="zh-CN" altLang="en-US" sz="2400">
                <a:latin typeface="SimHei"/>
              </a:rPr>
              <a:t>问题“</a:t>
            </a:r>
            <a:endParaRPr lang="de-DE" altLang="de-DE" sz="2400" i="1" dirty="0">
              <a:latin typeface="SimHei"/>
            </a:endParaRPr>
          </a:p>
        </p:txBody>
      </p:sp>
      <p:sp>
        <p:nvSpPr>
          <p:cNvPr id="16" name="Caption_13"/>
          <p:cNvSpPr/>
          <p:nvPr/>
        </p:nvSpPr>
        <p:spPr>
          <a:xfrm>
            <a:off x="408955" y="2649106"/>
            <a:ext cx="11376000" cy="707886"/>
          </a:xfrm>
          <a:prstGeom prst="rect">
            <a:avLst/>
          </a:prstGeom>
        </p:spPr>
        <p:txBody>
          <a:bodyPr wrap="none">
            <a:noAutofit/>
          </a:bodyPr>
          <a:lstStyle/>
          <a:p>
            <a:pPr algn="ctr">
              <a:spcBef>
                <a:spcPts val="0"/>
              </a:spcBef>
            </a:pPr>
            <a:r>
              <a:rPr lang="ja-JP" altLang="en-US" sz="4000">
                <a:solidFill>
                  <a:srgbClr val="FF0000"/>
                </a:solidFill>
              </a:rPr>
              <a:t>不是</a:t>
            </a:r>
            <a:r>
              <a:rPr lang="en-US" altLang="ja-JP" sz="4000">
                <a:solidFill>
                  <a:srgbClr val="FF0000"/>
                </a:solidFill>
              </a:rPr>
              <a:t>! </a:t>
            </a:r>
            <a:endParaRPr lang="de-DE" altLang="de-DE" sz="4000"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181</a:t>
            </a:fld>
            <a:endParaRPr lang="de-DE" altLang="zh-CN">
              <a:latin typeface="SimHei"/>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他们往往比现实更引人注目</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他们呢基于一些难以验证而人们又容易相信的事实</a:t>
            </a:r>
            <a:r>
              <a:rPr lang="en-US" altLang="zh-CN" sz="2400" dirty="0">
                <a:solidFill>
                  <a:srgbClr val="333333"/>
                </a:solidFill>
              </a:rPr>
              <a:t>(</a:t>
            </a:r>
            <a:r>
              <a:rPr lang="zh-CN" altLang="en-US" sz="2400" dirty="0">
                <a:solidFill>
                  <a:srgbClr val="333333"/>
                </a:solidFill>
              </a:rPr>
              <a:t>比如，飘动的国旗提示照片是拍摄于地球</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他们隐瞒了其它可能解释</a:t>
            </a:r>
            <a:r>
              <a:rPr lang="en-US" altLang="zh-CN" sz="2400" dirty="0">
                <a:solidFill>
                  <a:srgbClr val="333333"/>
                </a:solidFill>
              </a:rPr>
              <a:t>(</a:t>
            </a:r>
            <a:r>
              <a:rPr lang="zh-CN" altLang="en-US" sz="2400" dirty="0">
                <a:solidFill>
                  <a:srgbClr val="333333"/>
                </a:solidFill>
              </a:rPr>
              <a:t>比如，没有星星的天空可以被解释为夜间摄影的技术局限性</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城市谣言断章取义并将其夸大到极致</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2 – </a:t>
            </a:r>
            <a:r>
              <a:rPr lang="zh-CN" altLang="en-US">
                <a:latin typeface="SimHei"/>
              </a:rPr>
              <a:t>轻率下结论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C1573FC4-44E9-40ED-837D-E41017E0FF6B}" type="slidenum">
              <a:rPr lang="zh-CN" altLang="de-DE" smtClean="0">
                <a:latin typeface="SimHei"/>
              </a:rPr>
              <a:pPr/>
              <a:t>182</a:t>
            </a:fld>
            <a:endParaRPr lang="de-DE" altLang="zh-CN">
              <a:latin typeface="SimHei"/>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12150</Words>
  <Application>Microsoft Office PowerPoint</Application>
  <PresentationFormat>Custom</PresentationFormat>
  <Paragraphs>1500</Paragraphs>
  <Slides>182</Slides>
  <Notes>182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182</vt:i4>
      </vt:variant>
    </vt:vector>
  </HeadingPairs>
  <TitlesOfParts>
    <vt:vector size="191" baseType="lpstr">
      <vt:lpstr>SimHei</vt:lpstr>
      <vt:lpstr>Arial</vt:lpstr>
      <vt:lpstr>Calibri</vt:lpstr>
      <vt:lpstr>Calibri Light</vt:lpstr>
      <vt:lpstr>Symbol</vt:lpstr>
      <vt:lpstr>Times New Roman</vt:lpstr>
      <vt:lpstr>WingDings</vt:lpstr>
      <vt:lpstr>UKE_PPT-Vorlage_16zu9</vt:lpstr>
      <vt:lpstr>1_UKE_PPT-Vorlage_16zu9</vt:lpstr>
      <vt:lpstr>MCT 2 A – 轻率下结论 I</vt:lpstr>
      <vt:lpstr>轻率下结论</vt:lpstr>
      <vt:lpstr>轻率下结论</vt:lpstr>
      <vt:lpstr>轻率下结论</vt:lpstr>
      <vt:lpstr>轻率下结论</vt:lpstr>
      <vt:lpstr>轻率下结论</vt:lpstr>
      <vt:lpstr>缺乏100%证据的推论</vt:lpstr>
      <vt:lpstr>缺乏100%证据的推论</vt:lpstr>
      <vt:lpstr>缺乏100%证据的推论</vt:lpstr>
      <vt:lpstr>轻率下结论 “在行动”</vt:lpstr>
      <vt:lpstr>轻率下结论 “在行动”</vt:lpstr>
      <vt:lpstr>轻率下结论 “在行动”</vt:lpstr>
      <vt:lpstr>轻率下结论 “在行动” -现代谣言- (另一个练习请见演示末尾)</vt:lpstr>
      <vt:lpstr>轻率下结论 “在行动” -现代谣言-</vt:lpstr>
      <vt:lpstr>轻率下结论 “在行动” -现代谣言-</vt:lpstr>
      <vt:lpstr>轻率下结论 “在行动” -现代谣言-</vt:lpstr>
      <vt:lpstr>这些阴谋理论如何产生的呢?</vt:lpstr>
      <vt:lpstr>这些阴谋理论如何产生的呢?</vt:lpstr>
      <vt:lpstr>这些阴谋理论如何产生的呢?</vt:lpstr>
      <vt:lpstr>为何我们做这个练习?</vt:lpstr>
      <vt:lpstr>为何我们做这个练习?</vt:lpstr>
      <vt:lpstr>在精神疾病中轻率下结论如何促使了误解形成 – 举例</vt:lpstr>
      <vt:lpstr>练习 (1)</vt:lpstr>
      <vt:lpstr>练习 (1)</vt:lpstr>
      <vt:lpstr>练习 (1)</vt:lpstr>
      <vt:lpstr>图 1</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2</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3</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4</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5</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6</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7</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可選修的：影片</vt:lpstr>
      <vt:lpstr>图 8</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9</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10</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11</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图 12</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在这张图片中可能呈现了什么？</vt:lpstr>
      <vt:lpstr>练习 2:</vt:lpstr>
      <vt:lpstr>你看到了什么?</vt:lpstr>
      <vt:lpstr>现在你看到了什么?</vt:lpstr>
      <vt:lpstr>你看到了什么?</vt:lpstr>
      <vt:lpstr>你看到了什么?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你看到了什么?</vt:lpstr>
      <vt:lpstr>尽力去找出所有的细节!</vt:lpstr>
      <vt:lpstr>PowerPoint Presentation</vt:lpstr>
      <vt:lpstr>转向日常生活</vt:lpstr>
      <vt:lpstr>转向日常生活</vt:lpstr>
      <vt:lpstr>转向日常生活</vt:lpstr>
      <vt:lpstr>转向日常生活</vt:lpstr>
      <vt:lpstr>转向日常生活</vt:lpstr>
      <vt:lpstr>如何对待精神疾病?</vt:lpstr>
      <vt:lpstr>如何对待精神疾病?</vt:lpstr>
      <vt:lpstr>如何对待精神疾病?</vt:lpstr>
      <vt:lpstr>感谢您的参与!</vt:lpstr>
      <vt:lpstr>PowerPoint Presentation</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这个谣言和其它一些阴谋理论如何产生的呢?</vt:lpstr>
      <vt:lpstr>这个谣言和其它一些阴谋理论如何产生的呢?</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341</cp:revision>
  <dcterms:created xsi:type="dcterms:W3CDTF">2002-10-15T10:55:06Z</dcterms:created>
  <dcterms:modified xsi:type="dcterms:W3CDTF">2025-02-16T08:50:49Z</dcterms:modified>
</cp:coreProperties>
</file>