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2" r:id="rId1"/>
    <p:sldMasterId id="2147483695" r:id="rId2"/>
  </p:sldMasterIdLst>
  <p:notesMasterIdLst>
    <p:notesMasterId r:id="rId93"/>
  </p:notesMasterIdLst>
  <p:handoutMasterIdLst>
    <p:handoutMasterId r:id="rId94"/>
  </p:handoutMasterIdLst>
  <p:sldIdLst>
    <p:sldId id="903" r:id="rId3"/>
    <p:sldId id="828" r:id="rId4"/>
    <p:sldId id="879" r:id="rId5"/>
    <p:sldId id="878" r:id="rId6"/>
    <p:sldId id="876" r:id="rId7"/>
    <p:sldId id="877" r:id="rId8"/>
    <p:sldId id="444" r:id="rId9"/>
    <p:sldId id="836" r:id="rId10"/>
    <p:sldId id="885" r:id="rId11"/>
    <p:sldId id="884" r:id="rId12"/>
    <p:sldId id="883" r:id="rId13"/>
    <p:sldId id="882" r:id="rId14"/>
    <p:sldId id="881" r:id="rId15"/>
    <p:sldId id="880" r:id="rId16"/>
    <p:sldId id="446" r:id="rId17"/>
    <p:sldId id="823" r:id="rId18"/>
    <p:sldId id="824" r:id="rId19"/>
    <p:sldId id="825" r:id="rId20"/>
    <p:sldId id="886" r:id="rId21"/>
    <p:sldId id="905" r:id="rId22"/>
    <p:sldId id="904" r:id="rId23"/>
    <p:sldId id="458" r:id="rId24"/>
    <p:sldId id="459" r:id="rId25"/>
    <p:sldId id="460" r:id="rId26"/>
    <p:sldId id="728" r:id="rId27"/>
    <p:sldId id="729" r:id="rId28"/>
    <p:sldId id="730" r:id="rId29"/>
    <p:sldId id="840" r:id="rId30"/>
    <p:sldId id="889" r:id="rId31"/>
    <p:sldId id="888" r:id="rId32"/>
    <p:sldId id="811" r:id="rId33"/>
    <p:sldId id="858" r:id="rId34"/>
    <p:sldId id="891" r:id="rId35"/>
    <p:sldId id="890" r:id="rId36"/>
    <p:sldId id="869" r:id="rId37"/>
    <p:sldId id="894" r:id="rId38"/>
    <p:sldId id="893" r:id="rId39"/>
    <p:sldId id="892" r:id="rId40"/>
    <p:sldId id="844" r:id="rId41"/>
    <p:sldId id="896" r:id="rId42"/>
    <p:sldId id="895" r:id="rId43"/>
    <p:sldId id="819" r:id="rId44"/>
    <p:sldId id="845" r:id="rId45"/>
    <p:sldId id="897" r:id="rId46"/>
    <p:sldId id="804" r:id="rId47"/>
    <p:sldId id="805" r:id="rId48"/>
    <p:sldId id="806" r:id="rId49"/>
    <p:sldId id="801" r:id="rId50"/>
    <p:sldId id="802" r:id="rId51"/>
    <p:sldId id="803" r:id="rId52"/>
    <p:sldId id="898" r:id="rId53"/>
    <p:sldId id="749" r:id="rId54"/>
    <p:sldId id="752" r:id="rId55"/>
    <p:sldId id="750" r:id="rId56"/>
    <p:sldId id="751" r:id="rId57"/>
    <p:sldId id="760" r:id="rId58"/>
    <p:sldId id="761" r:id="rId59"/>
    <p:sldId id="762" r:id="rId60"/>
    <p:sldId id="753" r:id="rId61"/>
    <p:sldId id="756" r:id="rId62"/>
    <p:sldId id="754" r:id="rId63"/>
    <p:sldId id="755" r:id="rId64"/>
    <p:sldId id="785" r:id="rId65"/>
    <p:sldId id="788" r:id="rId66"/>
    <p:sldId id="786" r:id="rId67"/>
    <p:sldId id="787" r:id="rId68"/>
    <p:sldId id="778" r:id="rId69"/>
    <p:sldId id="779" r:id="rId70"/>
    <p:sldId id="780" r:id="rId71"/>
    <p:sldId id="769" r:id="rId72"/>
    <p:sldId id="770" r:id="rId73"/>
    <p:sldId id="771" r:id="rId74"/>
    <p:sldId id="772" r:id="rId75"/>
    <p:sldId id="773" r:id="rId76"/>
    <p:sldId id="774" r:id="rId77"/>
    <p:sldId id="861" r:id="rId78"/>
    <p:sldId id="862" r:id="rId79"/>
    <p:sldId id="863" r:id="rId80"/>
    <p:sldId id="864" r:id="rId81"/>
    <p:sldId id="865" r:id="rId82"/>
    <p:sldId id="866" r:id="rId83"/>
    <p:sldId id="867" r:id="rId84"/>
    <p:sldId id="847" r:id="rId85"/>
    <p:sldId id="900" r:id="rId86"/>
    <p:sldId id="899" r:id="rId87"/>
    <p:sldId id="849" r:id="rId88"/>
    <p:sldId id="902" r:id="rId89"/>
    <p:sldId id="901" r:id="rId90"/>
    <p:sldId id="875" r:id="rId91"/>
    <p:sldId id="868" r:id="rId92"/>
  </p:sldIdLst>
  <p:sldSz cx="12195175" cy="6858000"/>
  <p:notesSz cx="7099300" cy="10234613"/>
  <p:defaultTextStyle>
    <a:defPPr>
      <a:defRPr lang="de-DE"/>
    </a:defPPr>
    <a:lvl1pPr algn="l" rtl="0" eaLnBrk="0" fontAlgn="base" hangingPunct="0">
      <a:spcBef>
        <a:spcPct val="0"/>
      </a:spcBef>
      <a:spcAft>
        <a:spcPct val="0"/>
      </a:spcAft>
      <a:defRPr lang="en-US" sz="2800" kern="1200">
        <a:solidFill>
          <a:schemeClr val="tx1"/>
        </a:solidFill>
        <a:latin typeface="SimHei"/>
        <a:ea typeface="SimHei"/>
        <a:cs typeface="+mn-cs"/>
      </a:defRPr>
    </a:lvl1pPr>
    <a:lvl2pPr marL="457200" algn="l" rtl="0" eaLnBrk="0" fontAlgn="base" hangingPunct="0">
      <a:spcBef>
        <a:spcPct val="0"/>
      </a:spcBef>
      <a:spcAft>
        <a:spcPct val="0"/>
      </a:spcAft>
      <a:defRPr lang="en-US" sz="2800" kern="1200">
        <a:solidFill>
          <a:schemeClr val="tx1"/>
        </a:solidFill>
        <a:latin typeface="SimHei"/>
        <a:ea typeface="SimHei"/>
        <a:cs typeface="+mn-cs"/>
      </a:defRPr>
    </a:lvl2pPr>
    <a:lvl3pPr marL="914400" algn="l" rtl="0" eaLnBrk="0" fontAlgn="base" hangingPunct="0">
      <a:spcBef>
        <a:spcPct val="0"/>
      </a:spcBef>
      <a:spcAft>
        <a:spcPct val="0"/>
      </a:spcAft>
      <a:defRPr lang="en-US" sz="2800" kern="1200">
        <a:solidFill>
          <a:schemeClr val="tx1"/>
        </a:solidFill>
        <a:latin typeface="SimHei"/>
        <a:ea typeface="SimHei"/>
        <a:cs typeface="+mn-cs"/>
      </a:defRPr>
    </a:lvl3pPr>
    <a:lvl4pPr marL="1371600" algn="l" rtl="0" eaLnBrk="0" fontAlgn="base" hangingPunct="0">
      <a:spcBef>
        <a:spcPct val="0"/>
      </a:spcBef>
      <a:spcAft>
        <a:spcPct val="0"/>
      </a:spcAft>
      <a:defRPr lang="en-US" sz="2800" kern="1200">
        <a:solidFill>
          <a:schemeClr val="tx1"/>
        </a:solidFill>
        <a:latin typeface="SimHei"/>
        <a:ea typeface="SimHei"/>
        <a:cs typeface="+mn-cs"/>
      </a:defRPr>
    </a:lvl4pPr>
    <a:lvl5pPr marL="1828800" algn="l" rtl="0" eaLnBrk="0" fontAlgn="base" hangingPunct="0">
      <a:spcBef>
        <a:spcPct val="0"/>
      </a:spcBef>
      <a:spcAft>
        <a:spcPct val="0"/>
      </a:spcAft>
      <a:defRPr lang="en-US" sz="2800" kern="1200">
        <a:solidFill>
          <a:schemeClr val="tx1"/>
        </a:solidFill>
        <a:latin typeface="SimHei"/>
        <a:ea typeface="SimHei"/>
        <a:cs typeface="+mn-cs"/>
      </a:defRPr>
    </a:lvl5pPr>
    <a:lvl6pPr marL="2286000" algn="l" defTabSz="914400" rtl="0" eaLnBrk="1" latinLnBrk="0" hangingPunct="1">
      <a:defRPr sz="2800" kern="1200">
        <a:solidFill>
          <a:schemeClr val="tx1"/>
        </a:solidFill>
        <a:latin typeface="Arial" panose="020B0604020202020204" pitchFamily="34" charset="0"/>
        <a:ea typeface="+mn-ea"/>
        <a:cs typeface="+mn-cs"/>
      </a:defRPr>
    </a:lvl6pPr>
    <a:lvl7pPr marL="2743200" algn="l" defTabSz="914400" rtl="0" eaLnBrk="1" latinLnBrk="0" hangingPunct="1">
      <a:defRPr sz="2800" kern="1200">
        <a:solidFill>
          <a:schemeClr val="tx1"/>
        </a:solidFill>
        <a:latin typeface="Arial" panose="020B0604020202020204" pitchFamily="34" charset="0"/>
        <a:ea typeface="+mn-ea"/>
        <a:cs typeface="+mn-cs"/>
      </a:defRPr>
    </a:lvl7pPr>
    <a:lvl8pPr marL="3200400" algn="l" defTabSz="914400" rtl="0" eaLnBrk="1" latinLnBrk="0" hangingPunct="1">
      <a:defRPr sz="2800" kern="1200">
        <a:solidFill>
          <a:schemeClr val="tx1"/>
        </a:solidFill>
        <a:latin typeface="Arial" panose="020B0604020202020204" pitchFamily="34" charset="0"/>
        <a:ea typeface="+mn-ea"/>
        <a:cs typeface="+mn-cs"/>
      </a:defRPr>
    </a:lvl8pPr>
    <a:lvl9pPr marL="3657600" algn="l" defTabSz="914400" rtl="0" eaLnBrk="1" latinLnBrk="0" hangingPunct="1">
      <a:defRPr sz="2800"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1434">
          <p15:clr>
            <a:srgbClr val="A4A3A4"/>
          </p15:clr>
        </p15:guide>
        <p15:guide id="2" pos="2544">
          <p15:clr>
            <a:srgbClr val="A4A3A4"/>
          </p15:clr>
        </p15:guide>
        <p15:guide id="3" pos="3393">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66"/>
    <a:srgbClr val="66FF33"/>
    <a:srgbClr val="FFFF00"/>
    <a:srgbClr val="FF0000"/>
    <a:srgbClr val="ADC0CB"/>
    <a:srgbClr val="FFCC99"/>
    <a:srgbClr val="CCECFF"/>
    <a:srgbClr val="00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897" autoAdjust="0"/>
    <p:restoredTop sz="99641" autoAdjust="0"/>
  </p:normalViewPr>
  <p:slideViewPr>
    <p:cSldViewPr>
      <p:cViewPr varScale="1">
        <p:scale>
          <a:sx n="63" d="100"/>
          <a:sy n="63" d="100"/>
        </p:scale>
        <p:origin x="1036" y="76"/>
      </p:cViewPr>
      <p:guideLst>
        <p:guide orient="horz" pos="1434"/>
        <p:guide pos="2544"/>
        <p:guide pos="3393"/>
      </p:guideLst>
    </p:cSldViewPr>
  </p:slideViewPr>
  <p:outlineViewPr>
    <p:cViewPr>
      <p:scale>
        <a:sx n="33" d="100"/>
        <a:sy n="33" d="100"/>
      </p:scale>
      <p:origin x="0" y="0"/>
    </p:cViewPr>
    <p:sldLst>
      <p:sld r:id="rId1" collapse="1"/>
      <p:sld r:id="rId2" collapse="1"/>
      <p:sld r:id="rId3" collapse="1"/>
      <p:sld r:id="rId4" collapse="1"/>
      <p:sld r:id="rId5" collapse="1"/>
      <p:sld r:id="rId6" collapse="1"/>
      <p:sld r:id="rId7" collapse="1"/>
      <p:sld r:id="rId8" collapse="1"/>
      <p:sld r:id="rId9" collapse="1"/>
      <p:sld r:id="rId10" collapse="1"/>
      <p:sld r:id="rId11" collapse="1"/>
      <p:sld r:id="rId12" collapse="1"/>
    </p:sldLst>
  </p:outlineViewPr>
  <p:notesTextViewPr>
    <p:cViewPr>
      <p:scale>
        <a:sx n="100" d="100"/>
        <a:sy n="100" d="100"/>
      </p:scale>
      <p:origin x="0" y="0"/>
    </p:cViewPr>
  </p:notesTextViewPr>
  <p:sorterViewPr>
    <p:cViewPr>
      <p:scale>
        <a:sx n="100" d="100"/>
        <a:sy n="100" d="100"/>
      </p:scale>
      <p:origin x="0" y="8814"/>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6" Type="http://schemas.openxmlformats.org/officeDocument/2006/relationships/slide" Target="slides/slide14.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presProps" Target="presProps.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80" Type="http://schemas.openxmlformats.org/officeDocument/2006/relationships/slide" Target="slides/slide78.xml"/><Relationship Id="rId85" Type="http://schemas.openxmlformats.org/officeDocument/2006/relationships/slide" Target="slides/slide83.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slide" Target="slides/slide89.xml"/><Relationship Id="rId9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handoutMaster" Target="handoutMasters/handoutMaster1.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theme" Target="theme/theme1.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notesMaster" Target="notesMasters/notesMaster1.xml"/><Relationship Id="rId98" Type="http://schemas.openxmlformats.org/officeDocument/2006/relationships/tableStyles" Target="tableStyles.xml"/></Relationships>
</file>

<file path=ppt/_rels/viewProps.xml.rels><?xml version="1.0" encoding="UTF-8" standalone="yes"?>
<Relationships xmlns="http://schemas.openxmlformats.org/package/2006/relationships"><Relationship Id="rId8" Type="http://schemas.openxmlformats.org/officeDocument/2006/relationships/slide" Target="slides/slide65.xml"/><Relationship Id="rId3" Type="http://schemas.openxmlformats.org/officeDocument/2006/relationships/slide" Target="slides/slide53.xml"/><Relationship Id="rId7" Type="http://schemas.openxmlformats.org/officeDocument/2006/relationships/slide" Target="slides/slide64.xml"/><Relationship Id="rId12" Type="http://schemas.openxmlformats.org/officeDocument/2006/relationships/slide" Target="slides/slide81.xml"/><Relationship Id="rId2" Type="http://schemas.openxmlformats.org/officeDocument/2006/relationships/slide" Target="slides/slide49.xml"/><Relationship Id="rId1" Type="http://schemas.openxmlformats.org/officeDocument/2006/relationships/slide" Target="slides/slide26.xml"/><Relationship Id="rId6" Type="http://schemas.openxmlformats.org/officeDocument/2006/relationships/slide" Target="slides/slide61.xml"/><Relationship Id="rId11" Type="http://schemas.openxmlformats.org/officeDocument/2006/relationships/slide" Target="slides/slide80.xml"/><Relationship Id="rId5" Type="http://schemas.openxmlformats.org/officeDocument/2006/relationships/slide" Target="slides/slide60.xml"/><Relationship Id="rId10" Type="http://schemas.openxmlformats.org/officeDocument/2006/relationships/slide" Target="slides/slide77.xml"/><Relationship Id="rId4" Type="http://schemas.openxmlformats.org/officeDocument/2006/relationships/slide" Target="slides/slide54.xml"/><Relationship Id="rId9" Type="http://schemas.openxmlformats.org/officeDocument/2006/relationships/slide" Target="slides/slide7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5154"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b="1">
                <a:latin typeface="Arial" charset="0"/>
              </a:defRPr>
            </a:lvl1pPr>
          </a:lstStyle>
          <a:p>
            <a:pPr>
              <a:defRPr/>
            </a:pPr>
            <a:endParaRPr lang="en-GB"/>
          </a:p>
        </p:txBody>
      </p:sp>
      <p:sp>
        <p:nvSpPr>
          <p:cNvPr id="305155"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b="1">
                <a:latin typeface="Arial" charset="0"/>
              </a:defRPr>
            </a:lvl1pPr>
          </a:lstStyle>
          <a:p>
            <a:pPr>
              <a:defRPr/>
            </a:pPr>
            <a:endParaRPr lang="en-GB"/>
          </a:p>
        </p:txBody>
      </p:sp>
      <p:sp>
        <p:nvSpPr>
          <p:cNvPr id="305156"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b="1">
                <a:latin typeface="Arial" charset="0"/>
              </a:defRPr>
            </a:lvl1pPr>
          </a:lstStyle>
          <a:p>
            <a:pPr>
              <a:defRPr/>
            </a:pPr>
            <a:endParaRPr lang="en-GB"/>
          </a:p>
        </p:txBody>
      </p:sp>
      <p:sp>
        <p:nvSpPr>
          <p:cNvPr id="305157"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b="1"/>
            </a:lvl1pPr>
          </a:lstStyle>
          <a:p>
            <a:pPr>
              <a:defRPr/>
            </a:pPr>
            <a:fld id="{FE90B562-68BE-4F65-BFCA-73C474207EB7}" type="slidenum">
              <a:rPr lang="en-GB" altLang="de-DE"/>
              <a:pPr>
                <a:defRPr/>
              </a:pPr>
              <a:t>‹Nr.›</a:t>
            </a:fld>
            <a:endParaRPr lang="en-GB" altLang="de-DE"/>
          </a:p>
        </p:txBody>
      </p:sp>
    </p:spTree>
    <p:extLst>
      <p:ext uri="{BB962C8B-B14F-4D97-AF65-F5344CB8AC3E}">
        <p14:creationId xmlns:p14="http://schemas.microsoft.com/office/powerpoint/2010/main" val="371719098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865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b="1">
                <a:latin typeface="Arial" charset="0"/>
              </a:defRPr>
            </a:lvl1pPr>
          </a:lstStyle>
          <a:p>
            <a:pPr>
              <a:defRPr/>
            </a:pPr>
            <a:endParaRPr lang="en-US"/>
          </a:p>
        </p:txBody>
      </p:sp>
      <p:sp>
        <p:nvSpPr>
          <p:cNvPr id="198659"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b="1">
                <a:latin typeface="Arial" charset="0"/>
              </a:defRPr>
            </a:lvl1pPr>
          </a:lstStyle>
          <a:p>
            <a:pPr>
              <a:defRPr/>
            </a:pPr>
            <a:endParaRPr lang="en-US"/>
          </a:p>
        </p:txBody>
      </p:sp>
      <p:sp>
        <p:nvSpPr>
          <p:cNvPr id="2052"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8661"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198662"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b="1">
                <a:latin typeface="Arial" charset="0"/>
              </a:defRPr>
            </a:lvl1pPr>
          </a:lstStyle>
          <a:p>
            <a:pPr>
              <a:defRPr/>
            </a:pPr>
            <a:endParaRPr lang="en-US"/>
          </a:p>
        </p:txBody>
      </p:sp>
      <p:sp>
        <p:nvSpPr>
          <p:cNvPr id="198663"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b="1"/>
            </a:lvl1pPr>
          </a:lstStyle>
          <a:p>
            <a:pPr>
              <a:defRPr/>
            </a:pPr>
            <a:fld id="{E0A357EA-BB5C-4CEA-9EB8-18DC79CC8EAB}" type="slidenum">
              <a:rPr lang="en-US" altLang="de-DE"/>
              <a:pPr>
                <a:defRPr/>
              </a:pPr>
              <a:t>‹Nr.›</a:t>
            </a:fld>
            <a:endParaRPr lang="en-US" altLang="de-DE"/>
          </a:p>
        </p:txBody>
      </p:sp>
    </p:spTree>
    <p:extLst>
      <p:ext uri="{BB962C8B-B14F-4D97-AF65-F5344CB8AC3E}">
        <p14:creationId xmlns:p14="http://schemas.microsoft.com/office/powerpoint/2010/main" val="173581104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0FB5B4E-2081-4CD4-B9A6-E53C3B803AAF}" type="slidenum">
              <a:rPr lang="en-US" altLang="de-DE" sz="1300" smtClean="0"/>
              <a:pPr>
                <a:spcBef>
                  <a:spcPct val="0"/>
                </a:spcBef>
              </a:pPr>
              <a:t>2</a:t>
            </a:fld>
            <a:endParaRPr lang="en-US" altLang="de-DE" sz="1300"/>
          </a:p>
        </p:txBody>
      </p:sp>
      <p:sp>
        <p:nvSpPr>
          <p:cNvPr id="15363" name="Rectangle 2"/>
          <p:cNvSpPr>
            <a:spLocks noGrp="1" noRot="1" noChangeAspect="1" noChangeArrowheads="1" noTextEdit="1"/>
          </p:cNvSpPr>
          <p:nvPr>
            <p:ph type="sldImg"/>
          </p:nvPr>
        </p:nvSpPr>
        <p:spPr>
          <a:xfrm>
            <a:off x="138113" y="768350"/>
            <a:ext cx="6823075" cy="3836988"/>
          </a:xfrm>
          <a:ln/>
        </p:spPr>
      </p:sp>
      <p:sp>
        <p:nvSpPr>
          <p:cNvPr id="15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231696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0FB5B4E-2081-4CD4-B9A6-E53C3B803AAF}" type="slidenum">
              <a:rPr lang="en-US" altLang="de-DE" sz="1300" smtClean="0"/>
              <a:pPr>
                <a:spcBef>
                  <a:spcPct val="0"/>
                </a:spcBef>
              </a:pPr>
              <a:t>3</a:t>
            </a:fld>
            <a:endParaRPr lang="en-US" altLang="de-DE" sz="1300"/>
          </a:p>
        </p:txBody>
      </p:sp>
      <p:sp>
        <p:nvSpPr>
          <p:cNvPr id="15363" name="Rectangle 2"/>
          <p:cNvSpPr>
            <a:spLocks noGrp="1" noRot="1" noChangeAspect="1" noChangeArrowheads="1" noTextEdit="1"/>
          </p:cNvSpPr>
          <p:nvPr>
            <p:ph type="sldImg"/>
          </p:nvPr>
        </p:nvSpPr>
        <p:spPr>
          <a:xfrm>
            <a:off x="138113" y="768350"/>
            <a:ext cx="6823075" cy="3836988"/>
          </a:xfrm>
          <a:ln/>
        </p:spPr>
      </p:sp>
      <p:sp>
        <p:nvSpPr>
          <p:cNvPr id="15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231696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0FB5B4E-2081-4CD4-B9A6-E53C3B803AAF}" type="slidenum">
              <a:rPr lang="en-US" altLang="de-DE" sz="1300" smtClean="0"/>
              <a:pPr>
                <a:spcBef>
                  <a:spcPct val="0"/>
                </a:spcBef>
              </a:pPr>
              <a:t>4</a:t>
            </a:fld>
            <a:endParaRPr lang="en-US" altLang="de-DE" sz="1300"/>
          </a:p>
        </p:txBody>
      </p:sp>
      <p:sp>
        <p:nvSpPr>
          <p:cNvPr id="15363" name="Rectangle 2"/>
          <p:cNvSpPr>
            <a:spLocks noGrp="1" noRot="1" noChangeAspect="1" noChangeArrowheads="1" noTextEdit="1"/>
          </p:cNvSpPr>
          <p:nvPr>
            <p:ph type="sldImg"/>
          </p:nvPr>
        </p:nvSpPr>
        <p:spPr>
          <a:xfrm>
            <a:off x="138113" y="768350"/>
            <a:ext cx="6823075" cy="3836988"/>
          </a:xfrm>
          <a:ln/>
        </p:spPr>
      </p:sp>
      <p:sp>
        <p:nvSpPr>
          <p:cNvPr id="15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231696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0FB5B4E-2081-4CD4-B9A6-E53C3B803AAF}" type="slidenum">
              <a:rPr lang="en-US" altLang="de-DE" sz="1300" smtClean="0"/>
              <a:pPr>
                <a:spcBef>
                  <a:spcPct val="0"/>
                </a:spcBef>
              </a:pPr>
              <a:t>5</a:t>
            </a:fld>
            <a:endParaRPr lang="en-US" altLang="de-DE" sz="1300"/>
          </a:p>
        </p:txBody>
      </p:sp>
      <p:sp>
        <p:nvSpPr>
          <p:cNvPr id="15363" name="Rectangle 2"/>
          <p:cNvSpPr>
            <a:spLocks noGrp="1" noRot="1" noChangeAspect="1" noChangeArrowheads="1" noTextEdit="1"/>
          </p:cNvSpPr>
          <p:nvPr>
            <p:ph type="sldImg"/>
          </p:nvPr>
        </p:nvSpPr>
        <p:spPr>
          <a:xfrm>
            <a:off x="138113" y="768350"/>
            <a:ext cx="6823075" cy="3836988"/>
          </a:xfrm>
          <a:ln/>
        </p:spPr>
      </p:sp>
      <p:sp>
        <p:nvSpPr>
          <p:cNvPr id="15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2316964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0FB5B4E-2081-4CD4-B9A6-E53C3B803AAF}" type="slidenum">
              <a:rPr lang="en-US" altLang="de-DE" sz="1300" smtClean="0"/>
              <a:pPr>
                <a:spcBef>
                  <a:spcPct val="0"/>
                </a:spcBef>
              </a:pPr>
              <a:t>6</a:t>
            </a:fld>
            <a:endParaRPr lang="en-US" altLang="de-DE" sz="1300"/>
          </a:p>
        </p:txBody>
      </p:sp>
      <p:sp>
        <p:nvSpPr>
          <p:cNvPr id="15363" name="Rectangle 2"/>
          <p:cNvSpPr>
            <a:spLocks noGrp="1" noRot="1" noChangeAspect="1" noChangeArrowheads="1" noTextEdit="1"/>
          </p:cNvSpPr>
          <p:nvPr>
            <p:ph type="sldImg"/>
          </p:nvPr>
        </p:nvSpPr>
        <p:spPr>
          <a:xfrm>
            <a:off x="138113" y="768350"/>
            <a:ext cx="6823075" cy="3836988"/>
          </a:xfrm>
          <a:ln/>
        </p:spPr>
      </p:sp>
      <p:sp>
        <p:nvSpPr>
          <p:cNvPr id="15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231696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57DC983-7A42-4FF0-9E61-0BD203614169}" type="slidenum">
              <a:rPr lang="en-US" altLang="de-DE" sz="1300" smtClean="0"/>
              <a:pPr>
                <a:spcBef>
                  <a:spcPct val="0"/>
                </a:spcBef>
              </a:pPr>
              <a:t>7</a:t>
            </a:fld>
            <a:endParaRPr lang="en-US" altLang="de-DE" sz="1300"/>
          </a:p>
        </p:txBody>
      </p:sp>
      <p:sp>
        <p:nvSpPr>
          <p:cNvPr id="17411" name="Rectangle 2"/>
          <p:cNvSpPr>
            <a:spLocks noGrp="1" noRot="1" noChangeAspect="1" noChangeArrowheads="1" noTextEdit="1"/>
          </p:cNvSpPr>
          <p:nvPr>
            <p:ph type="sldImg"/>
          </p:nvPr>
        </p:nvSpPr>
        <p:spPr>
          <a:xfrm>
            <a:off x="138113" y="768350"/>
            <a:ext cx="6823075" cy="3836988"/>
          </a:xfrm>
          <a:ln/>
        </p:spPr>
      </p:sp>
      <p:sp>
        <p:nvSpPr>
          <p:cNvPr id="17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0671846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13A2ABC-0D3C-418C-94B9-828D48123D4C}" type="slidenum">
              <a:rPr lang="en-US" altLang="de-DE" sz="1300" smtClean="0"/>
              <a:pPr>
                <a:spcBef>
                  <a:spcPct val="0"/>
                </a:spcBef>
              </a:pPr>
              <a:t>8</a:t>
            </a:fld>
            <a:endParaRPr lang="en-US" altLang="de-DE" sz="1300"/>
          </a:p>
        </p:txBody>
      </p:sp>
      <p:sp>
        <p:nvSpPr>
          <p:cNvPr id="31747" name="Rectangle 2"/>
          <p:cNvSpPr>
            <a:spLocks noGrp="1" noRot="1" noChangeAspect="1" noChangeArrowheads="1" noTextEdit="1"/>
          </p:cNvSpPr>
          <p:nvPr>
            <p:ph type="sldImg"/>
          </p:nvPr>
        </p:nvSpPr>
        <p:spPr>
          <a:xfrm>
            <a:off x="138113" y="768350"/>
            <a:ext cx="6823075" cy="3836988"/>
          </a:xfrm>
          <a:ln/>
        </p:spPr>
      </p:sp>
      <p:sp>
        <p:nvSpPr>
          <p:cNvPr id="31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1577995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13A2ABC-0D3C-418C-94B9-828D48123D4C}" type="slidenum">
              <a:rPr lang="en-US" altLang="de-DE" sz="1300" smtClean="0"/>
              <a:pPr>
                <a:spcBef>
                  <a:spcPct val="0"/>
                </a:spcBef>
              </a:pPr>
              <a:t>9</a:t>
            </a:fld>
            <a:endParaRPr lang="en-US" altLang="de-DE" sz="1300"/>
          </a:p>
        </p:txBody>
      </p:sp>
      <p:sp>
        <p:nvSpPr>
          <p:cNvPr id="31747" name="Rectangle 2"/>
          <p:cNvSpPr>
            <a:spLocks noGrp="1" noRot="1" noChangeAspect="1" noChangeArrowheads="1" noTextEdit="1"/>
          </p:cNvSpPr>
          <p:nvPr>
            <p:ph type="sldImg"/>
          </p:nvPr>
        </p:nvSpPr>
        <p:spPr>
          <a:xfrm>
            <a:off x="138113" y="768350"/>
            <a:ext cx="6823075" cy="3836988"/>
          </a:xfrm>
          <a:ln/>
        </p:spPr>
      </p:sp>
      <p:sp>
        <p:nvSpPr>
          <p:cNvPr id="31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1577995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13A2ABC-0D3C-418C-94B9-828D48123D4C}" type="slidenum">
              <a:rPr lang="en-US" altLang="de-DE" sz="1300" smtClean="0"/>
              <a:pPr>
                <a:spcBef>
                  <a:spcPct val="0"/>
                </a:spcBef>
              </a:pPr>
              <a:t>10</a:t>
            </a:fld>
            <a:endParaRPr lang="en-US" altLang="de-DE" sz="1300"/>
          </a:p>
        </p:txBody>
      </p:sp>
      <p:sp>
        <p:nvSpPr>
          <p:cNvPr id="31747" name="Rectangle 2"/>
          <p:cNvSpPr>
            <a:spLocks noGrp="1" noRot="1" noChangeAspect="1" noChangeArrowheads="1" noTextEdit="1"/>
          </p:cNvSpPr>
          <p:nvPr>
            <p:ph type="sldImg"/>
          </p:nvPr>
        </p:nvSpPr>
        <p:spPr>
          <a:xfrm>
            <a:off x="138113" y="768350"/>
            <a:ext cx="6823075" cy="3836988"/>
          </a:xfrm>
          <a:ln/>
        </p:spPr>
      </p:sp>
      <p:sp>
        <p:nvSpPr>
          <p:cNvPr id="31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1577995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13A2ABC-0D3C-418C-94B9-828D48123D4C}" type="slidenum">
              <a:rPr lang="en-US" altLang="de-DE" sz="1300" smtClean="0"/>
              <a:pPr>
                <a:spcBef>
                  <a:spcPct val="0"/>
                </a:spcBef>
              </a:pPr>
              <a:t>11</a:t>
            </a:fld>
            <a:endParaRPr lang="en-US" altLang="de-DE" sz="1300"/>
          </a:p>
        </p:txBody>
      </p:sp>
      <p:sp>
        <p:nvSpPr>
          <p:cNvPr id="31747" name="Rectangle 2"/>
          <p:cNvSpPr>
            <a:spLocks noGrp="1" noRot="1" noChangeAspect="1" noChangeArrowheads="1" noTextEdit="1"/>
          </p:cNvSpPr>
          <p:nvPr>
            <p:ph type="sldImg"/>
          </p:nvPr>
        </p:nvSpPr>
        <p:spPr>
          <a:xfrm>
            <a:off x="138113" y="768350"/>
            <a:ext cx="6823075" cy="3836988"/>
          </a:xfrm>
          <a:ln/>
        </p:spPr>
      </p:sp>
      <p:sp>
        <p:nvSpPr>
          <p:cNvPr id="31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157799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13A2ABC-0D3C-418C-94B9-828D48123D4C}" type="slidenum">
              <a:rPr lang="en-US" altLang="de-DE" sz="1300" smtClean="0"/>
              <a:pPr>
                <a:spcBef>
                  <a:spcPct val="0"/>
                </a:spcBef>
              </a:pPr>
              <a:t>12</a:t>
            </a:fld>
            <a:endParaRPr lang="en-US" altLang="de-DE" sz="1300"/>
          </a:p>
        </p:txBody>
      </p:sp>
      <p:sp>
        <p:nvSpPr>
          <p:cNvPr id="31747" name="Rectangle 2"/>
          <p:cNvSpPr>
            <a:spLocks noGrp="1" noRot="1" noChangeAspect="1" noChangeArrowheads="1" noTextEdit="1"/>
          </p:cNvSpPr>
          <p:nvPr>
            <p:ph type="sldImg"/>
          </p:nvPr>
        </p:nvSpPr>
        <p:spPr>
          <a:xfrm>
            <a:off x="138113" y="768350"/>
            <a:ext cx="6823075" cy="3836988"/>
          </a:xfrm>
          <a:ln/>
        </p:spPr>
      </p:sp>
      <p:sp>
        <p:nvSpPr>
          <p:cNvPr id="31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1577995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13A2ABC-0D3C-418C-94B9-828D48123D4C}" type="slidenum">
              <a:rPr lang="en-US" altLang="de-DE" sz="1300" smtClean="0"/>
              <a:pPr>
                <a:spcBef>
                  <a:spcPct val="0"/>
                </a:spcBef>
              </a:pPr>
              <a:t>13</a:t>
            </a:fld>
            <a:endParaRPr lang="en-US" altLang="de-DE" sz="1300"/>
          </a:p>
        </p:txBody>
      </p:sp>
      <p:sp>
        <p:nvSpPr>
          <p:cNvPr id="31747" name="Rectangle 2"/>
          <p:cNvSpPr>
            <a:spLocks noGrp="1" noRot="1" noChangeAspect="1" noChangeArrowheads="1" noTextEdit="1"/>
          </p:cNvSpPr>
          <p:nvPr>
            <p:ph type="sldImg"/>
          </p:nvPr>
        </p:nvSpPr>
        <p:spPr>
          <a:xfrm>
            <a:off x="138113" y="768350"/>
            <a:ext cx="6823075" cy="3836988"/>
          </a:xfrm>
          <a:ln/>
        </p:spPr>
      </p:sp>
      <p:sp>
        <p:nvSpPr>
          <p:cNvPr id="31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1577995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13A2ABC-0D3C-418C-94B9-828D48123D4C}" type="slidenum">
              <a:rPr lang="en-US" altLang="de-DE" sz="1300" smtClean="0"/>
              <a:pPr>
                <a:spcBef>
                  <a:spcPct val="0"/>
                </a:spcBef>
              </a:pPr>
              <a:t>14</a:t>
            </a:fld>
            <a:endParaRPr lang="en-US" altLang="de-DE" sz="1300"/>
          </a:p>
        </p:txBody>
      </p:sp>
      <p:sp>
        <p:nvSpPr>
          <p:cNvPr id="31747" name="Rectangle 2"/>
          <p:cNvSpPr>
            <a:spLocks noGrp="1" noRot="1" noChangeAspect="1" noChangeArrowheads="1" noTextEdit="1"/>
          </p:cNvSpPr>
          <p:nvPr>
            <p:ph type="sldImg"/>
          </p:nvPr>
        </p:nvSpPr>
        <p:spPr>
          <a:xfrm>
            <a:off x="138113" y="768350"/>
            <a:ext cx="6823075" cy="3836988"/>
          </a:xfrm>
          <a:ln/>
        </p:spPr>
      </p:sp>
      <p:sp>
        <p:nvSpPr>
          <p:cNvPr id="31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1577995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5B5ACCB-FC03-4917-8990-42F9EC76C2F0}" type="slidenum">
              <a:rPr lang="en-US" altLang="de-DE" sz="1300" smtClean="0"/>
              <a:pPr>
                <a:spcBef>
                  <a:spcPct val="0"/>
                </a:spcBef>
              </a:pPr>
              <a:t>15</a:t>
            </a:fld>
            <a:endParaRPr lang="en-US" altLang="de-DE" sz="1300"/>
          </a:p>
        </p:txBody>
      </p:sp>
      <p:sp>
        <p:nvSpPr>
          <p:cNvPr id="33795" name="Rectangle 2"/>
          <p:cNvSpPr>
            <a:spLocks noGrp="1" noRot="1" noChangeAspect="1" noChangeArrowheads="1" noTextEdit="1"/>
          </p:cNvSpPr>
          <p:nvPr>
            <p:ph type="sldImg"/>
          </p:nvPr>
        </p:nvSpPr>
        <p:spPr>
          <a:xfrm>
            <a:off x="138113" y="768350"/>
            <a:ext cx="6823075" cy="3836988"/>
          </a:xfrm>
          <a:ln/>
        </p:spPr>
      </p:sp>
      <p:sp>
        <p:nvSpPr>
          <p:cNvPr id="33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8675265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C745FC1-2510-49DF-9B8F-7BFA330D0239}" type="slidenum">
              <a:rPr lang="en-US" altLang="de-DE" sz="1300" smtClean="0"/>
              <a:pPr>
                <a:spcBef>
                  <a:spcPct val="0"/>
                </a:spcBef>
              </a:pPr>
              <a:t>16</a:t>
            </a:fld>
            <a:endParaRPr lang="en-US" altLang="de-DE" sz="1300"/>
          </a:p>
        </p:txBody>
      </p:sp>
      <p:sp>
        <p:nvSpPr>
          <p:cNvPr id="35843" name="Rectangle 2"/>
          <p:cNvSpPr>
            <a:spLocks noGrp="1" noRot="1" noChangeAspect="1" noChangeArrowheads="1" noTextEdit="1"/>
          </p:cNvSpPr>
          <p:nvPr>
            <p:ph type="sldImg"/>
          </p:nvPr>
        </p:nvSpPr>
        <p:spPr>
          <a:xfrm>
            <a:off x="139700" y="768350"/>
            <a:ext cx="6821488" cy="3836988"/>
          </a:xfrm>
          <a:ln/>
        </p:spPr>
      </p:sp>
      <p:sp>
        <p:nvSpPr>
          <p:cNvPr id="35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zh-CN" altLang="en-US">
              <a:latin typeface="Arial" panose="020B0604020202020204" pitchFamily="34" charset="0"/>
            </a:endParaRPr>
          </a:p>
        </p:txBody>
      </p:sp>
    </p:spTree>
    <p:extLst>
      <p:ext uri="{BB962C8B-B14F-4D97-AF65-F5344CB8AC3E}">
        <p14:creationId xmlns:p14="http://schemas.microsoft.com/office/powerpoint/2010/main" val="227067238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548926A-1F7B-448D-ACF0-66FB3EA40B9A}" type="slidenum">
              <a:rPr lang="en-US" altLang="de-DE" sz="1300" smtClean="0"/>
              <a:pPr>
                <a:spcBef>
                  <a:spcPct val="0"/>
                </a:spcBef>
              </a:pPr>
              <a:t>17</a:t>
            </a:fld>
            <a:endParaRPr lang="en-US" altLang="de-DE" sz="1300"/>
          </a:p>
        </p:txBody>
      </p:sp>
      <p:sp>
        <p:nvSpPr>
          <p:cNvPr id="37891" name="Rectangle 2"/>
          <p:cNvSpPr>
            <a:spLocks noGrp="1" noRot="1" noChangeAspect="1" noChangeArrowheads="1" noTextEdit="1"/>
          </p:cNvSpPr>
          <p:nvPr>
            <p:ph type="sldImg"/>
          </p:nvPr>
        </p:nvSpPr>
        <p:spPr>
          <a:xfrm>
            <a:off x="139700" y="768350"/>
            <a:ext cx="6821488" cy="3836988"/>
          </a:xfrm>
          <a:ln/>
        </p:spPr>
      </p:sp>
      <p:sp>
        <p:nvSpPr>
          <p:cNvPr id="37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zh-CN" altLang="en-US">
              <a:latin typeface="Arial" panose="020B0604020202020204" pitchFamily="34" charset="0"/>
            </a:endParaRPr>
          </a:p>
        </p:txBody>
      </p:sp>
    </p:spTree>
    <p:extLst>
      <p:ext uri="{BB962C8B-B14F-4D97-AF65-F5344CB8AC3E}">
        <p14:creationId xmlns:p14="http://schemas.microsoft.com/office/powerpoint/2010/main" val="363257003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C1FF1A7-93E5-48DE-BD3C-B8436DC8959E}" type="slidenum">
              <a:rPr lang="en-US" altLang="de-DE" sz="1300" smtClean="0"/>
              <a:pPr>
                <a:spcBef>
                  <a:spcPct val="0"/>
                </a:spcBef>
              </a:pPr>
              <a:t>18</a:t>
            </a:fld>
            <a:endParaRPr lang="en-US" altLang="de-DE" sz="1300"/>
          </a:p>
        </p:txBody>
      </p:sp>
      <p:sp>
        <p:nvSpPr>
          <p:cNvPr id="39939" name="Rectangle 2"/>
          <p:cNvSpPr>
            <a:spLocks noGrp="1" noRot="1" noChangeAspect="1" noChangeArrowheads="1" noTextEdit="1"/>
          </p:cNvSpPr>
          <p:nvPr>
            <p:ph type="sldImg"/>
          </p:nvPr>
        </p:nvSpPr>
        <p:spPr>
          <a:xfrm>
            <a:off x="139700" y="768350"/>
            <a:ext cx="6821488" cy="3836988"/>
          </a:xfrm>
          <a:ln/>
        </p:spPr>
      </p:sp>
      <p:sp>
        <p:nvSpPr>
          <p:cNvPr id="39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zh-CN" altLang="en-US">
              <a:latin typeface="Arial" panose="020B0604020202020204" pitchFamily="34" charset="0"/>
            </a:endParaRPr>
          </a:p>
        </p:txBody>
      </p:sp>
    </p:spTree>
    <p:extLst>
      <p:ext uri="{BB962C8B-B14F-4D97-AF65-F5344CB8AC3E}">
        <p14:creationId xmlns:p14="http://schemas.microsoft.com/office/powerpoint/2010/main" val="229241622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32F87E5-9E75-4BCD-B61A-621ECDDA6AB7}" type="slidenum">
              <a:rPr lang="en-US" altLang="de-DE" sz="1300" smtClean="0"/>
              <a:pPr>
                <a:spcBef>
                  <a:spcPct val="0"/>
                </a:spcBef>
              </a:pPr>
              <a:t>19</a:t>
            </a:fld>
            <a:endParaRPr lang="en-US" altLang="de-DE" sz="1300"/>
          </a:p>
        </p:txBody>
      </p:sp>
      <p:sp>
        <p:nvSpPr>
          <p:cNvPr id="46083" name="Rectangle 2"/>
          <p:cNvSpPr>
            <a:spLocks noGrp="1" noRot="1" noChangeAspect="1" noChangeArrowheads="1" noTextEdit="1"/>
          </p:cNvSpPr>
          <p:nvPr>
            <p:ph type="sldImg"/>
          </p:nvPr>
        </p:nvSpPr>
        <p:spPr>
          <a:xfrm>
            <a:off x="138113" y="768350"/>
            <a:ext cx="6823075" cy="3836988"/>
          </a:xfrm>
          <a:ln/>
        </p:spPr>
      </p:sp>
      <p:sp>
        <p:nvSpPr>
          <p:cNvPr id="46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6527065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32F87E5-9E75-4BCD-B61A-621ECDDA6AB7}" type="slidenum">
              <a:rPr lang="en-US" altLang="de-DE" sz="1300" smtClean="0"/>
              <a:pPr>
                <a:spcBef>
                  <a:spcPct val="0"/>
                </a:spcBef>
              </a:pPr>
              <a:t>20</a:t>
            </a:fld>
            <a:endParaRPr lang="en-US" altLang="de-DE" sz="1300"/>
          </a:p>
        </p:txBody>
      </p:sp>
      <p:sp>
        <p:nvSpPr>
          <p:cNvPr id="46083" name="Rectangle 2"/>
          <p:cNvSpPr>
            <a:spLocks noGrp="1" noRot="1" noChangeAspect="1" noChangeArrowheads="1" noTextEdit="1"/>
          </p:cNvSpPr>
          <p:nvPr>
            <p:ph type="sldImg"/>
          </p:nvPr>
        </p:nvSpPr>
        <p:spPr>
          <a:xfrm>
            <a:off x="138113" y="768350"/>
            <a:ext cx="6823075" cy="3836988"/>
          </a:xfrm>
          <a:ln/>
        </p:spPr>
      </p:sp>
      <p:sp>
        <p:nvSpPr>
          <p:cNvPr id="46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6527065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32F87E5-9E75-4BCD-B61A-621ECDDA6AB7}" type="slidenum">
              <a:rPr lang="en-US" altLang="de-DE" sz="1300" smtClean="0"/>
              <a:pPr>
                <a:spcBef>
                  <a:spcPct val="0"/>
                </a:spcBef>
              </a:pPr>
              <a:t>21</a:t>
            </a:fld>
            <a:endParaRPr lang="en-US" altLang="de-DE" sz="1300"/>
          </a:p>
        </p:txBody>
      </p:sp>
      <p:sp>
        <p:nvSpPr>
          <p:cNvPr id="46083" name="Rectangle 2"/>
          <p:cNvSpPr>
            <a:spLocks noGrp="1" noRot="1" noChangeAspect="1" noChangeArrowheads="1" noTextEdit="1"/>
          </p:cNvSpPr>
          <p:nvPr>
            <p:ph type="sldImg"/>
          </p:nvPr>
        </p:nvSpPr>
        <p:spPr>
          <a:xfrm>
            <a:off x="138113" y="768350"/>
            <a:ext cx="6823075" cy="3836988"/>
          </a:xfrm>
          <a:ln/>
        </p:spPr>
      </p:sp>
      <p:sp>
        <p:nvSpPr>
          <p:cNvPr id="46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6527065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544BA89-F18E-495C-9E8B-01C493A34754}" type="slidenum">
              <a:rPr lang="en-US" altLang="de-DE" sz="1300" smtClean="0"/>
              <a:pPr>
                <a:spcBef>
                  <a:spcPct val="0"/>
                </a:spcBef>
              </a:pPr>
              <a:t>22</a:t>
            </a:fld>
            <a:endParaRPr lang="en-US" altLang="de-DE" sz="1300"/>
          </a:p>
        </p:txBody>
      </p:sp>
      <p:sp>
        <p:nvSpPr>
          <p:cNvPr id="48131" name="Rectangle 2"/>
          <p:cNvSpPr>
            <a:spLocks noGrp="1" noRot="1" noChangeAspect="1" noChangeArrowheads="1" noTextEdit="1"/>
          </p:cNvSpPr>
          <p:nvPr>
            <p:ph type="sldImg"/>
          </p:nvPr>
        </p:nvSpPr>
        <p:spPr>
          <a:xfrm>
            <a:off x="138113" y="768350"/>
            <a:ext cx="6823075" cy="3836988"/>
          </a:xfrm>
          <a:ln/>
        </p:spPr>
      </p:sp>
      <p:sp>
        <p:nvSpPr>
          <p:cNvPr id="48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2712384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329C904-A7A8-4AB5-A3B7-BDDC37B86BF3}" type="slidenum">
              <a:rPr lang="en-US" altLang="de-DE" sz="1300" smtClean="0"/>
              <a:pPr>
                <a:spcBef>
                  <a:spcPct val="0"/>
                </a:spcBef>
              </a:pPr>
              <a:t>23</a:t>
            </a:fld>
            <a:endParaRPr lang="en-US" altLang="de-DE" sz="1300"/>
          </a:p>
        </p:txBody>
      </p:sp>
      <p:sp>
        <p:nvSpPr>
          <p:cNvPr id="50179" name="Rectangle 2"/>
          <p:cNvSpPr>
            <a:spLocks noGrp="1" noRot="1" noChangeAspect="1" noChangeArrowheads="1" noTextEdit="1"/>
          </p:cNvSpPr>
          <p:nvPr>
            <p:ph type="sldImg"/>
          </p:nvPr>
        </p:nvSpPr>
        <p:spPr>
          <a:xfrm>
            <a:off x="138113" y="768350"/>
            <a:ext cx="6823075" cy="3836988"/>
          </a:xfrm>
          <a:ln/>
        </p:spPr>
      </p:sp>
      <p:sp>
        <p:nvSpPr>
          <p:cNvPr id="50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3707708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CFA78A1-5BE2-4AA2-B26E-9210B97C4DB5}" type="slidenum">
              <a:rPr lang="en-US" altLang="de-DE" sz="1300" smtClean="0"/>
              <a:pPr>
                <a:spcBef>
                  <a:spcPct val="0"/>
                </a:spcBef>
              </a:pPr>
              <a:t>24</a:t>
            </a:fld>
            <a:endParaRPr lang="en-US" altLang="de-DE" sz="1300"/>
          </a:p>
        </p:txBody>
      </p:sp>
      <p:sp>
        <p:nvSpPr>
          <p:cNvPr id="52227" name="Rectangle 2"/>
          <p:cNvSpPr>
            <a:spLocks noGrp="1" noRot="1" noChangeAspect="1" noChangeArrowheads="1" noTextEdit="1"/>
          </p:cNvSpPr>
          <p:nvPr>
            <p:ph type="sldImg"/>
          </p:nvPr>
        </p:nvSpPr>
        <p:spPr>
          <a:xfrm>
            <a:off x="138113" y="768350"/>
            <a:ext cx="6823075" cy="3836988"/>
          </a:xfrm>
          <a:ln/>
        </p:spPr>
      </p:sp>
      <p:sp>
        <p:nvSpPr>
          <p:cNvPr id="52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109417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9C90D1E-3E91-4B77-BD66-B05E61FE931B}" type="slidenum">
              <a:rPr lang="en-US" altLang="de-DE" sz="1300" smtClean="0"/>
              <a:pPr>
                <a:spcBef>
                  <a:spcPct val="0"/>
                </a:spcBef>
              </a:pPr>
              <a:t>25</a:t>
            </a:fld>
            <a:endParaRPr lang="en-US" altLang="de-DE" sz="1300"/>
          </a:p>
        </p:txBody>
      </p:sp>
      <p:sp>
        <p:nvSpPr>
          <p:cNvPr id="5427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5427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1356098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1E86557-8172-4BC7-BB51-F910305DE3D4}" type="slidenum">
              <a:rPr lang="en-US" altLang="de-DE" sz="1300" smtClean="0"/>
              <a:pPr>
                <a:spcBef>
                  <a:spcPct val="0"/>
                </a:spcBef>
              </a:pPr>
              <a:t>26</a:t>
            </a:fld>
            <a:endParaRPr lang="en-US" altLang="de-DE" sz="1300"/>
          </a:p>
        </p:txBody>
      </p:sp>
      <p:sp>
        <p:nvSpPr>
          <p:cNvPr id="5632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5632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7298138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32A0864-1DFD-49FE-B867-83D272075C37}" type="slidenum">
              <a:rPr lang="en-US" altLang="de-DE" sz="1300" smtClean="0"/>
              <a:pPr>
                <a:spcBef>
                  <a:spcPct val="0"/>
                </a:spcBef>
              </a:pPr>
              <a:t>27</a:t>
            </a:fld>
            <a:endParaRPr lang="en-US" altLang="de-DE" sz="1300"/>
          </a:p>
        </p:txBody>
      </p:sp>
      <p:sp>
        <p:nvSpPr>
          <p:cNvPr id="5837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5837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5798531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F62662B-F9DF-4FC2-B37D-524A2961473E}" type="slidenum">
              <a:rPr lang="en-US" altLang="de-DE" sz="1300" smtClean="0"/>
              <a:pPr>
                <a:spcBef>
                  <a:spcPct val="0"/>
                </a:spcBef>
              </a:pPr>
              <a:t>28</a:t>
            </a:fld>
            <a:endParaRPr lang="en-US" altLang="de-DE" sz="1300"/>
          </a:p>
        </p:txBody>
      </p:sp>
      <p:sp>
        <p:nvSpPr>
          <p:cNvPr id="64515" name="Rectangle 2"/>
          <p:cNvSpPr>
            <a:spLocks noGrp="1" noRot="1" noChangeAspect="1" noChangeArrowheads="1" noTextEdit="1"/>
          </p:cNvSpPr>
          <p:nvPr>
            <p:ph type="sldImg"/>
          </p:nvPr>
        </p:nvSpPr>
        <p:spPr>
          <a:xfrm>
            <a:off x="138113" y="768350"/>
            <a:ext cx="6823075" cy="3836988"/>
          </a:xfrm>
          <a:ln/>
        </p:spPr>
      </p:sp>
      <p:sp>
        <p:nvSpPr>
          <p:cNvPr id="64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240184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F62662B-F9DF-4FC2-B37D-524A2961473E}" type="slidenum">
              <a:rPr lang="en-US" altLang="de-DE" sz="1300" smtClean="0"/>
              <a:pPr>
                <a:spcBef>
                  <a:spcPct val="0"/>
                </a:spcBef>
              </a:pPr>
              <a:t>29</a:t>
            </a:fld>
            <a:endParaRPr lang="en-US" altLang="de-DE" sz="1300"/>
          </a:p>
        </p:txBody>
      </p:sp>
      <p:sp>
        <p:nvSpPr>
          <p:cNvPr id="64515" name="Rectangle 2"/>
          <p:cNvSpPr>
            <a:spLocks noGrp="1" noRot="1" noChangeAspect="1" noChangeArrowheads="1" noTextEdit="1"/>
          </p:cNvSpPr>
          <p:nvPr>
            <p:ph type="sldImg"/>
          </p:nvPr>
        </p:nvSpPr>
        <p:spPr>
          <a:xfrm>
            <a:off x="138113" y="768350"/>
            <a:ext cx="6823075" cy="3836988"/>
          </a:xfrm>
          <a:ln/>
        </p:spPr>
      </p:sp>
      <p:sp>
        <p:nvSpPr>
          <p:cNvPr id="64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240184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F62662B-F9DF-4FC2-B37D-524A2961473E}" type="slidenum">
              <a:rPr lang="en-US" altLang="de-DE" sz="1300" smtClean="0"/>
              <a:pPr>
                <a:spcBef>
                  <a:spcPct val="0"/>
                </a:spcBef>
              </a:pPr>
              <a:t>30</a:t>
            </a:fld>
            <a:endParaRPr lang="en-US" altLang="de-DE" sz="1300"/>
          </a:p>
        </p:txBody>
      </p:sp>
      <p:sp>
        <p:nvSpPr>
          <p:cNvPr id="64515" name="Rectangle 2"/>
          <p:cNvSpPr>
            <a:spLocks noGrp="1" noRot="1" noChangeAspect="1" noChangeArrowheads="1" noTextEdit="1"/>
          </p:cNvSpPr>
          <p:nvPr>
            <p:ph type="sldImg"/>
          </p:nvPr>
        </p:nvSpPr>
        <p:spPr>
          <a:xfrm>
            <a:off x="138113" y="768350"/>
            <a:ext cx="6823075" cy="3836988"/>
          </a:xfrm>
          <a:ln/>
        </p:spPr>
      </p:sp>
      <p:sp>
        <p:nvSpPr>
          <p:cNvPr id="64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240184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06567DE-D9C8-447E-8BC7-18579BFB9234}" type="slidenum">
              <a:rPr lang="en-US" altLang="de-DE" sz="1300" smtClean="0"/>
              <a:pPr>
                <a:spcBef>
                  <a:spcPct val="0"/>
                </a:spcBef>
              </a:pPr>
              <a:t>31</a:t>
            </a:fld>
            <a:endParaRPr lang="en-US" altLang="de-DE" sz="1300"/>
          </a:p>
        </p:txBody>
      </p:sp>
      <p:sp>
        <p:nvSpPr>
          <p:cNvPr id="66563" name="Rectangle 2"/>
          <p:cNvSpPr>
            <a:spLocks noGrp="1" noRot="1" noChangeAspect="1" noChangeArrowheads="1" noTextEdit="1"/>
          </p:cNvSpPr>
          <p:nvPr>
            <p:ph type="sldImg"/>
          </p:nvPr>
        </p:nvSpPr>
        <p:spPr>
          <a:xfrm>
            <a:off x="138113" y="768350"/>
            <a:ext cx="6823075" cy="3836988"/>
          </a:xfrm>
          <a:ln/>
        </p:spPr>
      </p:sp>
      <p:sp>
        <p:nvSpPr>
          <p:cNvPr id="66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6746188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F02508C-054B-4E24-B038-BF93DE98C045}" type="slidenum">
              <a:rPr lang="en-US" altLang="de-DE" sz="1300" smtClean="0"/>
              <a:pPr>
                <a:spcBef>
                  <a:spcPct val="0"/>
                </a:spcBef>
              </a:pPr>
              <a:t>32</a:t>
            </a:fld>
            <a:endParaRPr lang="en-US" altLang="de-DE" sz="1300"/>
          </a:p>
        </p:txBody>
      </p:sp>
      <p:sp>
        <p:nvSpPr>
          <p:cNvPr id="72707" name="Rectangle 2"/>
          <p:cNvSpPr>
            <a:spLocks noGrp="1" noRot="1" noChangeAspect="1" noChangeArrowheads="1" noTextEdit="1"/>
          </p:cNvSpPr>
          <p:nvPr>
            <p:ph type="sldImg"/>
          </p:nvPr>
        </p:nvSpPr>
        <p:spPr>
          <a:xfrm>
            <a:off x="138113" y="768350"/>
            <a:ext cx="6823075" cy="3836988"/>
          </a:xfrm>
          <a:ln/>
        </p:spPr>
      </p:sp>
      <p:sp>
        <p:nvSpPr>
          <p:cNvPr id="72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1079598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F02508C-054B-4E24-B038-BF93DE98C045}" type="slidenum">
              <a:rPr lang="en-US" altLang="de-DE" sz="1300" smtClean="0"/>
              <a:pPr>
                <a:spcBef>
                  <a:spcPct val="0"/>
                </a:spcBef>
              </a:pPr>
              <a:t>33</a:t>
            </a:fld>
            <a:endParaRPr lang="en-US" altLang="de-DE" sz="1300"/>
          </a:p>
        </p:txBody>
      </p:sp>
      <p:sp>
        <p:nvSpPr>
          <p:cNvPr id="72707" name="Rectangle 2"/>
          <p:cNvSpPr>
            <a:spLocks noGrp="1" noRot="1" noChangeAspect="1" noChangeArrowheads="1" noTextEdit="1"/>
          </p:cNvSpPr>
          <p:nvPr>
            <p:ph type="sldImg"/>
          </p:nvPr>
        </p:nvSpPr>
        <p:spPr>
          <a:xfrm>
            <a:off x="138113" y="768350"/>
            <a:ext cx="6823075" cy="3836988"/>
          </a:xfrm>
          <a:ln/>
        </p:spPr>
      </p:sp>
      <p:sp>
        <p:nvSpPr>
          <p:cNvPr id="72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1079598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F02508C-054B-4E24-B038-BF93DE98C045}" type="slidenum">
              <a:rPr lang="en-US" altLang="de-DE" sz="1300" smtClean="0"/>
              <a:pPr>
                <a:spcBef>
                  <a:spcPct val="0"/>
                </a:spcBef>
              </a:pPr>
              <a:t>34</a:t>
            </a:fld>
            <a:endParaRPr lang="en-US" altLang="de-DE" sz="1300"/>
          </a:p>
        </p:txBody>
      </p:sp>
      <p:sp>
        <p:nvSpPr>
          <p:cNvPr id="72707" name="Rectangle 2"/>
          <p:cNvSpPr>
            <a:spLocks noGrp="1" noRot="1" noChangeAspect="1" noChangeArrowheads="1" noTextEdit="1"/>
          </p:cNvSpPr>
          <p:nvPr>
            <p:ph type="sldImg"/>
          </p:nvPr>
        </p:nvSpPr>
        <p:spPr>
          <a:xfrm>
            <a:off x="138113" y="768350"/>
            <a:ext cx="6823075" cy="3836988"/>
          </a:xfrm>
          <a:ln/>
        </p:spPr>
      </p:sp>
      <p:sp>
        <p:nvSpPr>
          <p:cNvPr id="72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1079598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1C0588D-383A-43D6-BF70-23478D0BF901}" type="slidenum">
              <a:rPr lang="en-US" altLang="de-DE" sz="1300" smtClean="0"/>
              <a:pPr>
                <a:spcBef>
                  <a:spcPct val="0"/>
                </a:spcBef>
              </a:pPr>
              <a:t>35</a:t>
            </a:fld>
            <a:endParaRPr lang="en-US" altLang="de-DE" sz="1300"/>
          </a:p>
        </p:txBody>
      </p:sp>
      <p:sp>
        <p:nvSpPr>
          <p:cNvPr id="8089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8090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2261709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1C0588D-383A-43D6-BF70-23478D0BF901}" type="slidenum">
              <a:rPr lang="en-US" altLang="de-DE" sz="1300" smtClean="0"/>
              <a:pPr>
                <a:spcBef>
                  <a:spcPct val="0"/>
                </a:spcBef>
              </a:pPr>
              <a:t>36</a:t>
            </a:fld>
            <a:endParaRPr lang="en-US" altLang="de-DE" sz="1300"/>
          </a:p>
        </p:txBody>
      </p:sp>
      <p:sp>
        <p:nvSpPr>
          <p:cNvPr id="8089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8090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2261709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1C0588D-383A-43D6-BF70-23478D0BF901}" type="slidenum">
              <a:rPr lang="en-US" altLang="de-DE" sz="1300" smtClean="0"/>
              <a:pPr>
                <a:spcBef>
                  <a:spcPct val="0"/>
                </a:spcBef>
              </a:pPr>
              <a:t>37</a:t>
            </a:fld>
            <a:endParaRPr lang="en-US" altLang="de-DE" sz="1300"/>
          </a:p>
        </p:txBody>
      </p:sp>
      <p:sp>
        <p:nvSpPr>
          <p:cNvPr id="8089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8090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2261709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1C0588D-383A-43D6-BF70-23478D0BF901}" type="slidenum">
              <a:rPr lang="en-US" altLang="de-DE" sz="1300" smtClean="0"/>
              <a:pPr>
                <a:spcBef>
                  <a:spcPct val="0"/>
                </a:spcBef>
              </a:pPr>
              <a:t>38</a:t>
            </a:fld>
            <a:endParaRPr lang="en-US" altLang="de-DE" sz="1300"/>
          </a:p>
        </p:txBody>
      </p:sp>
      <p:sp>
        <p:nvSpPr>
          <p:cNvPr id="8089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8090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2261709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54F3B1E-E8EE-4C91-8F99-3E5DD28C9226}" type="slidenum">
              <a:rPr lang="en-US" altLang="de-DE" sz="1300" smtClean="0"/>
              <a:pPr>
                <a:spcBef>
                  <a:spcPct val="0"/>
                </a:spcBef>
              </a:pPr>
              <a:t>39</a:t>
            </a:fld>
            <a:endParaRPr lang="en-US" altLang="de-DE" sz="1300"/>
          </a:p>
        </p:txBody>
      </p:sp>
      <p:sp>
        <p:nvSpPr>
          <p:cNvPr id="87043" name="Rectangle 2"/>
          <p:cNvSpPr>
            <a:spLocks noGrp="1" noRot="1" noChangeAspect="1" noChangeArrowheads="1" noTextEdit="1"/>
          </p:cNvSpPr>
          <p:nvPr>
            <p:ph type="sldImg"/>
          </p:nvPr>
        </p:nvSpPr>
        <p:spPr>
          <a:xfrm>
            <a:off x="139700" y="768350"/>
            <a:ext cx="6821488" cy="3836988"/>
          </a:xfrm>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7" rIns="91432" bIns="45717"/>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6989492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54F3B1E-E8EE-4C91-8F99-3E5DD28C9226}" type="slidenum">
              <a:rPr lang="en-US" altLang="de-DE" sz="1300" smtClean="0"/>
              <a:pPr>
                <a:spcBef>
                  <a:spcPct val="0"/>
                </a:spcBef>
              </a:pPr>
              <a:t>40</a:t>
            </a:fld>
            <a:endParaRPr lang="en-US" altLang="de-DE" sz="1300"/>
          </a:p>
        </p:txBody>
      </p:sp>
      <p:sp>
        <p:nvSpPr>
          <p:cNvPr id="87043" name="Rectangle 2"/>
          <p:cNvSpPr>
            <a:spLocks noGrp="1" noRot="1" noChangeAspect="1" noChangeArrowheads="1" noTextEdit="1"/>
          </p:cNvSpPr>
          <p:nvPr>
            <p:ph type="sldImg"/>
          </p:nvPr>
        </p:nvSpPr>
        <p:spPr>
          <a:xfrm>
            <a:off x="139700" y="768350"/>
            <a:ext cx="6821488" cy="3836988"/>
          </a:xfrm>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7" rIns="91432" bIns="45717"/>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6989492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54F3B1E-E8EE-4C91-8F99-3E5DD28C9226}" type="slidenum">
              <a:rPr lang="en-US" altLang="de-DE" sz="1300" smtClean="0"/>
              <a:pPr>
                <a:spcBef>
                  <a:spcPct val="0"/>
                </a:spcBef>
              </a:pPr>
              <a:t>41</a:t>
            </a:fld>
            <a:endParaRPr lang="en-US" altLang="de-DE" sz="1300"/>
          </a:p>
        </p:txBody>
      </p:sp>
      <p:sp>
        <p:nvSpPr>
          <p:cNvPr id="87043" name="Rectangle 2"/>
          <p:cNvSpPr>
            <a:spLocks noGrp="1" noRot="1" noChangeAspect="1" noChangeArrowheads="1" noTextEdit="1"/>
          </p:cNvSpPr>
          <p:nvPr>
            <p:ph type="sldImg"/>
          </p:nvPr>
        </p:nvSpPr>
        <p:spPr>
          <a:xfrm>
            <a:off x="139700" y="768350"/>
            <a:ext cx="6821488" cy="3836988"/>
          </a:xfrm>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7" rIns="91432" bIns="45717"/>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6989492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7569925-DFB4-4C37-BFDB-4A71A783F72A}" type="slidenum">
              <a:rPr lang="en-US" altLang="de-DE" sz="1300" smtClean="0"/>
              <a:pPr>
                <a:spcBef>
                  <a:spcPct val="0"/>
                </a:spcBef>
              </a:pPr>
              <a:t>42</a:t>
            </a:fld>
            <a:endParaRPr lang="en-US" altLang="de-DE" sz="1300"/>
          </a:p>
        </p:txBody>
      </p:sp>
      <p:sp>
        <p:nvSpPr>
          <p:cNvPr id="89091" name="Rectangle 2"/>
          <p:cNvSpPr>
            <a:spLocks noGrp="1" noRot="1" noChangeAspect="1" noChangeArrowheads="1" noTextEdit="1"/>
          </p:cNvSpPr>
          <p:nvPr>
            <p:ph type="sldImg"/>
          </p:nvPr>
        </p:nvSpPr>
        <p:spPr>
          <a:xfrm>
            <a:off x="139700" y="768350"/>
            <a:ext cx="6821488" cy="3836988"/>
          </a:xfrm>
          <a:ln/>
        </p:spPr>
      </p:sp>
      <p:sp>
        <p:nvSpPr>
          <p:cNvPr id="89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4597555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6E59AF7-18D4-4075-B2EF-87E42D3267B7}" type="slidenum">
              <a:rPr lang="en-US" altLang="de-DE" sz="1300" smtClean="0"/>
              <a:pPr>
                <a:spcBef>
                  <a:spcPct val="0"/>
                </a:spcBef>
              </a:pPr>
              <a:t>43</a:t>
            </a:fld>
            <a:endParaRPr lang="en-US" altLang="de-DE" sz="1300"/>
          </a:p>
        </p:txBody>
      </p:sp>
      <p:sp>
        <p:nvSpPr>
          <p:cNvPr id="93187" name="Rectangle 2"/>
          <p:cNvSpPr>
            <a:spLocks noGrp="1" noRot="1" noChangeAspect="1" noChangeArrowheads="1" noTextEdit="1"/>
          </p:cNvSpPr>
          <p:nvPr>
            <p:ph type="sldImg"/>
          </p:nvPr>
        </p:nvSpPr>
        <p:spPr>
          <a:xfrm>
            <a:off x="138113" y="768350"/>
            <a:ext cx="6823075" cy="3836988"/>
          </a:xfrm>
          <a:ln/>
        </p:spPr>
      </p:sp>
      <p:sp>
        <p:nvSpPr>
          <p:cNvPr id="93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9263402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6E59AF7-18D4-4075-B2EF-87E42D3267B7}" type="slidenum">
              <a:rPr lang="en-US" altLang="de-DE" sz="1300" smtClean="0"/>
              <a:pPr>
                <a:spcBef>
                  <a:spcPct val="0"/>
                </a:spcBef>
              </a:pPr>
              <a:t>44</a:t>
            </a:fld>
            <a:endParaRPr lang="en-US" altLang="de-DE" sz="1300"/>
          </a:p>
        </p:txBody>
      </p:sp>
      <p:sp>
        <p:nvSpPr>
          <p:cNvPr id="93187" name="Rectangle 2"/>
          <p:cNvSpPr>
            <a:spLocks noGrp="1" noRot="1" noChangeAspect="1" noChangeArrowheads="1" noTextEdit="1"/>
          </p:cNvSpPr>
          <p:nvPr>
            <p:ph type="sldImg"/>
          </p:nvPr>
        </p:nvSpPr>
        <p:spPr>
          <a:xfrm>
            <a:off x="138113" y="768350"/>
            <a:ext cx="6823075" cy="3836988"/>
          </a:xfrm>
          <a:ln/>
        </p:spPr>
      </p:sp>
      <p:sp>
        <p:nvSpPr>
          <p:cNvPr id="93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9263402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CF7D246-F93A-4CC2-9EA5-9A5764A3B101}" type="slidenum">
              <a:rPr lang="en-US" altLang="de-DE" sz="1300" smtClean="0"/>
              <a:pPr>
                <a:spcBef>
                  <a:spcPct val="0"/>
                </a:spcBef>
              </a:pPr>
              <a:t>45</a:t>
            </a:fld>
            <a:endParaRPr lang="en-US" altLang="de-DE" sz="1300"/>
          </a:p>
        </p:txBody>
      </p:sp>
      <p:sp>
        <p:nvSpPr>
          <p:cNvPr id="95235" name="Rectangle 2"/>
          <p:cNvSpPr>
            <a:spLocks noGrp="1" noRot="1" noChangeAspect="1" noChangeArrowheads="1" noTextEdit="1"/>
          </p:cNvSpPr>
          <p:nvPr>
            <p:ph type="sldImg"/>
          </p:nvPr>
        </p:nvSpPr>
        <p:spPr>
          <a:xfrm>
            <a:off x="138113" y="768350"/>
            <a:ext cx="6823075" cy="3836988"/>
          </a:xfrm>
          <a:ln/>
        </p:spPr>
      </p:sp>
      <p:sp>
        <p:nvSpPr>
          <p:cNvPr id="95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8418295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B197AE6-2F08-4098-9CD5-EE7A766EEEDE}" type="slidenum">
              <a:rPr lang="en-US" altLang="de-DE" sz="1300" smtClean="0"/>
              <a:pPr>
                <a:spcBef>
                  <a:spcPct val="0"/>
                </a:spcBef>
              </a:pPr>
              <a:t>46</a:t>
            </a:fld>
            <a:endParaRPr lang="en-US" altLang="de-DE" sz="1300"/>
          </a:p>
        </p:txBody>
      </p:sp>
      <p:sp>
        <p:nvSpPr>
          <p:cNvPr id="97283" name="Rectangle 2"/>
          <p:cNvSpPr>
            <a:spLocks noGrp="1" noRot="1" noChangeAspect="1" noChangeArrowheads="1" noTextEdit="1"/>
          </p:cNvSpPr>
          <p:nvPr>
            <p:ph type="sldImg"/>
          </p:nvPr>
        </p:nvSpPr>
        <p:spPr>
          <a:xfrm>
            <a:off x="138113" y="768350"/>
            <a:ext cx="6823075" cy="3836988"/>
          </a:xfrm>
          <a:ln/>
        </p:spPr>
      </p:sp>
      <p:sp>
        <p:nvSpPr>
          <p:cNvPr id="97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6317423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841D88C-F4C3-4AF4-A3A1-77CA84EA78A5}" type="slidenum">
              <a:rPr lang="en-US" altLang="de-DE" sz="1300" smtClean="0"/>
              <a:pPr>
                <a:spcBef>
                  <a:spcPct val="0"/>
                </a:spcBef>
              </a:pPr>
              <a:t>47</a:t>
            </a:fld>
            <a:endParaRPr lang="en-US" altLang="de-DE" sz="1300"/>
          </a:p>
        </p:txBody>
      </p:sp>
      <p:sp>
        <p:nvSpPr>
          <p:cNvPr id="99331" name="Rectangle 2050"/>
          <p:cNvSpPr>
            <a:spLocks noGrp="1" noRot="1" noChangeAspect="1" noChangeArrowheads="1" noTextEdit="1"/>
          </p:cNvSpPr>
          <p:nvPr>
            <p:ph type="sldImg"/>
          </p:nvPr>
        </p:nvSpPr>
        <p:spPr>
          <a:xfrm>
            <a:off x="138113" y="768350"/>
            <a:ext cx="6823075" cy="3836988"/>
          </a:xfrm>
          <a:ln/>
        </p:spPr>
      </p:sp>
      <p:sp>
        <p:nvSpPr>
          <p:cNvPr id="99332" name="Rectangle 2051"/>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1264018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89D0840-6B7A-41E3-A9B6-6197C5E935D6}" type="slidenum">
              <a:rPr lang="en-US" altLang="de-DE" sz="1300" smtClean="0"/>
              <a:pPr>
                <a:spcBef>
                  <a:spcPct val="0"/>
                </a:spcBef>
              </a:pPr>
              <a:t>48</a:t>
            </a:fld>
            <a:endParaRPr lang="en-US" altLang="de-DE" sz="1300"/>
          </a:p>
        </p:txBody>
      </p:sp>
      <p:sp>
        <p:nvSpPr>
          <p:cNvPr id="101379" name="Rectangle 1026"/>
          <p:cNvSpPr>
            <a:spLocks noGrp="1" noRot="1" noChangeAspect="1" noChangeArrowheads="1" noTextEdit="1"/>
          </p:cNvSpPr>
          <p:nvPr>
            <p:ph type="sldImg"/>
          </p:nvPr>
        </p:nvSpPr>
        <p:spPr>
          <a:xfrm>
            <a:off x="138113" y="768350"/>
            <a:ext cx="6823075" cy="3836988"/>
          </a:xfrm>
          <a:ln/>
        </p:spPr>
      </p:sp>
      <p:sp>
        <p:nvSpPr>
          <p:cNvPr id="101380"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8352940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EAD3CD0-1973-4A0A-B84F-1FD1A355910D}" type="slidenum">
              <a:rPr lang="en-US" altLang="de-DE" sz="1300" smtClean="0"/>
              <a:pPr>
                <a:spcBef>
                  <a:spcPct val="0"/>
                </a:spcBef>
              </a:pPr>
              <a:t>49</a:t>
            </a:fld>
            <a:endParaRPr lang="en-US" altLang="de-DE" sz="1300"/>
          </a:p>
        </p:txBody>
      </p:sp>
      <p:sp>
        <p:nvSpPr>
          <p:cNvPr id="103427" name="Rectangle 1026"/>
          <p:cNvSpPr>
            <a:spLocks noGrp="1" noRot="1" noChangeAspect="1" noChangeArrowheads="1" noTextEdit="1"/>
          </p:cNvSpPr>
          <p:nvPr>
            <p:ph type="sldImg"/>
          </p:nvPr>
        </p:nvSpPr>
        <p:spPr>
          <a:xfrm>
            <a:off x="138113" y="768350"/>
            <a:ext cx="6823075" cy="3836988"/>
          </a:xfrm>
          <a:ln/>
        </p:spPr>
      </p:sp>
      <p:sp>
        <p:nvSpPr>
          <p:cNvPr id="103428"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50966636"/>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7681117-1ACE-47E4-9EEC-87001D3B1054}" type="slidenum">
              <a:rPr lang="en-US" altLang="de-DE" sz="1300" smtClean="0"/>
              <a:pPr>
                <a:spcBef>
                  <a:spcPct val="0"/>
                </a:spcBef>
              </a:pPr>
              <a:t>50</a:t>
            </a:fld>
            <a:endParaRPr lang="en-US" altLang="de-DE" sz="1300"/>
          </a:p>
        </p:txBody>
      </p:sp>
      <p:sp>
        <p:nvSpPr>
          <p:cNvPr id="105475" name="Rectangle 2"/>
          <p:cNvSpPr>
            <a:spLocks noGrp="1" noRot="1" noChangeAspect="1" noChangeArrowheads="1" noTextEdit="1"/>
          </p:cNvSpPr>
          <p:nvPr>
            <p:ph type="sldImg"/>
          </p:nvPr>
        </p:nvSpPr>
        <p:spPr>
          <a:xfrm>
            <a:off x="138113" y="768350"/>
            <a:ext cx="6823075" cy="3836988"/>
          </a:xfrm>
          <a:ln/>
        </p:spPr>
      </p:sp>
      <p:sp>
        <p:nvSpPr>
          <p:cNvPr id="105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9601891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51</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1F9825E-8785-4CC4-A4C2-6E33A2B9DC53}" type="slidenum">
              <a:rPr lang="en-US" altLang="de-DE" sz="1300" smtClean="0"/>
              <a:pPr>
                <a:spcBef>
                  <a:spcPct val="0"/>
                </a:spcBef>
              </a:pPr>
              <a:t>52</a:t>
            </a:fld>
            <a:endParaRPr lang="en-US" altLang="de-DE" sz="1300"/>
          </a:p>
        </p:txBody>
      </p:sp>
      <p:sp>
        <p:nvSpPr>
          <p:cNvPr id="10752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0752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5115200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22FBC65-7BE7-4701-A738-9F0E12AA7DDE}" type="slidenum">
              <a:rPr lang="en-US" altLang="de-DE" sz="1300" smtClean="0"/>
              <a:pPr>
                <a:spcBef>
                  <a:spcPct val="0"/>
                </a:spcBef>
              </a:pPr>
              <a:t>53</a:t>
            </a:fld>
            <a:endParaRPr lang="en-US" altLang="de-DE" sz="1300"/>
          </a:p>
        </p:txBody>
      </p:sp>
      <p:sp>
        <p:nvSpPr>
          <p:cNvPr id="109571" name="Rectangle 2"/>
          <p:cNvSpPr>
            <a:spLocks noGrp="1" noRot="1" noChangeAspect="1" noChangeArrowheads="1" noTextEdit="1"/>
          </p:cNvSpPr>
          <p:nvPr>
            <p:ph type="sldImg"/>
          </p:nvPr>
        </p:nvSpPr>
        <p:spPr>
          <a:xfrm>
            <a:off x="138113" y="768350"/>
            <a:ext cx="6823075" cy="3836988"/>
          </a:xfrm>
          <a:ln/>
        </p:spPr>
      </p:sp>
      <p:sp>
        <p:nvSpPr>
          <p:cNvPr id="109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27273107"/>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1F0D21B-8FB0-4DEE-8798-05903AA89AC3}" type="slidenum">
              <a:rPr lang="en-US" altLang="de-DE" sz="1300" smtClean="0"/>
              <a:pPr>
                <a:spcBef>
                  <a:spcPct val="0"/>
                </a:spcBef>
              </a:pPr>
              <a:t>54</a:t>
            </a:fld>
            <a:endParaRPr lang="en-US" altLang="de-DE" sz="1300"/>
          </a:p>
        </p:txBody>
      </p:sp>
      <p:sp>
        <p:nvSpPr>
          <p:cNvPr id="11161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1162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85056556"/>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EF2D8D2-92F0-404A-8597-8AA38F868431}" type="slidenum">
              <a:rPr lang="en-US" altLang="de-DE" sz="1300" smtClean="0"/>
              <a:pPr>
                <a:spcBef>
                  <a:spcPct val="0"/>
                </a:spcBef>
              </a:pPr>
              <a:t>55</a:t>
            </a:fld>
            <a:endParaRPr lang="en-US" altLang="de-DE" sz="1300"/>
          </a:p>
        </p:txBody>
      </p:sp>
      <p:sp>
        <p:nvSpPr>
          <p:cNvPr id="11366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1366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18351499"/>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0775CBB-BFB8-4300-B158-9F5947C8FFC5}" type="slidenum">
              <a:rPr lang="en-US" altLang="de-DE" sz="1300" smtClean="0"/>
              <a:pPr>
                <a:spcBef>
                  <a:spcPct val="0"/>
                </a:spcBef>
              </a:pPr>
              <a:t>56</a:t>
            </a:fld>
            <a:endParaRPr lang="en-US" altLang="de-DE" sz="1300"/>
          </a:p>
        </p:txBody>
      </p:sp>
      <p:sp>
        <p:nvSpPr>
          <p:cNvPr id="11571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1571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3847029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07EA146-7169-4E60-915E-EC63563060F0}" type="slidenum">
              <a:rPr lang="en-US" altLang="de-DE" sz="1300" smtClean="0"/>
              <a:pPr>
                <a:spcBef>
                  <a:spcPct val="0"/>
                </a:spcBef>
              </a:pPr>
              <a:t>57</a:t>
            </a:fld>
            <a:endParaRPr lang="en-US" altLang="de-DE" sz="1300"/>
          </a:p>
        </p:txBody>
      </p:sp>
      <p:sp>
        <p:nvSpPr>
          <p:cNvPr id="11776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1776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5380588"/>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DB1966A-4ECB-4D4F-8973-7566528DD07C}" type="slidenum">
              <a:rPr lang="en-US" altLang="de-DE" sz="1300" smtClean="0"/>
              <a:pPr>
                <a:spcBef>
                  <a:spcPct val="0"/>
                </a:spcBef>
              </a:pPr>
              <a:t>58</a:t>
            </a:fld>
            <a:endParaRPr lang="en-US" altLang="de-DE" sz="1300"/>
          </a:p>
        </p:txBody>
      </p:sp>
      <p:sp>
        <p:nvSpPr>
          <p:cNvPr id="11981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1981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18989582"/>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89EA461-FDDB-43C8-8204-038155766588}" type="slidenum">
              <a:rPr lang="en-US" altLang="de-DE" sz="1300" smtClean="0"/>
              <a:pPr>
                <a:spcBef>
                  <a:spcPct val="0"/>
                </a:spcBef>
              </a:pPr>
              <a:t>59</a:t>
            </a:fld>
            <a:endParaRPr lang="en-US" altLang="de-DE" sz="1300"/>
          </a:p>
        </p:txBody>
      </p:sp>
      <p:sp>
        <p:nvSpPr>
          <p:cNvPr id="12185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2186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85816958"/>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6B57A1F-B222-49CD-910B-3BD42B5777A3}" type="slidenum">
              <a:rPr lang="en-US" altLang="de-DE" sz="1300" smtClean="0"/>
              <a:pPr>
                <a:spcBef>
                  <a:spcPct val="0"/>
                </a:spcBef>
              </a:pPr>
              <a:t>60</a:t>
            </a:fld>
            <a:endParaRPr lang="en-US" altLang="de-DE" sz="1300"/>
          </a:p>
        </p:txBody>
      </p:sp>
      <p:sp>
        <p:nvSpPr>
          <p:cNvPr id="123907" name="Rectangle 2"/>
          <p:cNvSpPr>
            <a:spLocks noGrp="1" noRot="1" noChangeAspect="1" noChangeArrowheads="1" noTextEdit="1"/>
          </p:cNvSpPr>
          <p:nvPr>
            <p:ph type="sldImg"/>
          </p:nvPr>
        </p:nvSpPr>
        <p:spPr>
          <a:xfrm>
            <a:off x="138113" y="768350"/>
            <a:ext cx="6823075" cy="3836988"/>
          </a:xfrm>
          <a:ln/>
        </p:spPr>
      </p:sp>
      <p:sp>
        <p:nvSpPr>
          <p:cNvPr id="1239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49100722"/>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5FD820D-5D9E-468B-B84E-B267B254F23D}" type="slidenum">
              <a:rPr lang="en-US" altLang="de-DE" sz="1300" smtClean="0"/>
              <a:pPr>
                <a:spcBef>
                  <a:spcPct val="0"/>
                </a:spcBef>
              </a:pPr>
              <a:t>61</a:t>
            </a:fld>
            <a:endParaRPr lang="en-US" altLang="de-DE" sz="1300"/>
          </a:p>
        </p:txBody>
      </p:sp>
      <p:sp>
        <p:nvSpPr>
          <p:cNvPr id="12595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2595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23952009"/>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8618DAD-C3B4-4A02-81E6-A4DA5E52A91D}" type="slidenum">
              <a:rPr lang="en-US" altLang="de-DE" sz="1300" smtClean="0"/>
              <a:pPr>
                <a:spcBef>
                  <a:spcPct val="0"/>
                </a:spcBef>
              </a:pPr>
              <a:t>62</a:t>
            </a:fld>
            <a:endParaRPr lang="en-US" altLang="de-DE" sz="1300"/>
          </a:p>
        </p:txBody>
      </p:sp>
      <p:sp>
        <p:nvSpPr>
          <p:cNvPr id="12800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2800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7044747"/>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5E4019D-E8B8-4B5A-9A79-83767C6FD1B4}" type="slidenum">
              <a:rPr lang="en-US" altLang="de-DE" sz="1300" smtClean="0"/>
              <a:pPr>
                <a:spcBef>
                  <a:spcPct val="0"/>
                </a:spcBef>
              </a:pPr>
              <a:t>63</a:t>
            </a:fld>
            <a:endParaRPr lang="en-US" altLang="de-DE" sz="1300"/>
          </a:p>
        </p:txBody>
      </p:sp>
      <p:sp>
        <p:nvSpPr>
          <p:cNvPr id="13005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3005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83466472"/>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4F56BC0-D49D-461C-93D2-5D2526553AFC}" type="slidenum">
              <a:rPr lang="en-US" altLang="de-DE" sz="1300" smtClean="0"/>
              <a:pPr>
                <a:spcBef>
                  <a:spcPct val="0"/>
                </a:spcBef>
              </a:pPr>
              <a:t>64</a:t>
            </a:fld>
            <a:endParaRPr lang="en-US" altLang="de-DE" sz="1300"/>
          </a:p>
        </p:txBody>
      </p:sp>
      <p:sp>
        <p:nvSpPr>
          <p:cNvPr id="132099" name="Rectangle 2"/>
          <p:cNvSpPr>
            <a:spLocks noGrp="1" noRot="1" noChangeAspect="1" noChangeArrowheads="1" noTextEdit="1"/>
          </p:cNvSpPr>
          <p:nvPr>
            <p:ph type="sldImg"/>
          </p:nvPr>
        </p:nvSpPr>
        <p:spPr>
          <a:xfrm>
            <a:off x="138113" y="768350"/>
            <a:ext cx="6823075" cy="3836988"/>
          </a:xfrm>
          <a:ln/>
        </p:spPr>
      </p:sp>
      <p:sp>
        <p:nvSpPr>
          <p:cNvPr id="132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92826369"/>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18DC4B8-7171-4AF7-8624-1759D7B81BFC}" type="slidenum">
              <a:rPr lang="en-US" altLang="de-DE" sz="1300" smtClean="0"/>
              <a:pPr>
                <a:spcBef>
                  <a:spcPct val="0"/>
                </a:spcBef>
              </a:pPr>
              <a:t>65</a:t>
            </a:fld>
            <a:endParaRPr lang="en-US" altLang="de-DE" sz="1300"/>
          </a:p>
        </p:txBody>
      </p:sp>
      <p:sp>
        <p:nvSpPr>
          <p:cNvPr id="13414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3414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61864316"/>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0DCB459-3689-4415-A550-C720FB9C2E83}" type="slidenum">
              <a:rPr lang="en-US" altLang="de-DE" sz="1300" smtClean="0"/>
              <a:pPr>
                <a:spcBef>
                  <a:spcPct val="0"/>
                </a:spcBef>
              </a:pPr>
              <a:t>66</a:t>
            </a:fld>
            <a:endParaRPr lang="en-US" altLang="de-DE" sz="1300"/>
          </a:p>
        </p:txBody>
      </p:sp>
      <p:sp>
        <p:nvSpPr>
          <p:cNvPr id="13619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3619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74626473"/>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9CF6E76-2450-4B56-83D2-02E323C2CFA2}" type="slidenum">
              <a:rPr lang="en-US" altLang="de-DE" sz="1300" smtClean="0"/>
              <a:pPr>
                <a:spcBef>
                  <a:spcPct val="0"/>
                </a:spcBef>
              </a:pPr>
              <a:t>67</a:t>
            </a:fld>
            <a:endParaRPr lang="en-US" altLang="de-DE" sz="1300"/>
          </a:p>
        </p:txBody>
      </p:sp>
      <p:sp>
        <p:nvSpPr>
          <p:cNvPr id="13824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3824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339845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EC90EC9-03FA-4501-A6C8-28392B0F0651}" type="slidenum">
              <a:rPr lang="en-US" altLang="de-DE" sz="1300" smtClean="0"/>
              <a:pPr>
                <a:spcBef>
                  <a:spcPct val="0"/>
                </a:spcBef>
              </a:pPr>
              <a:t>68</a:t>
            </a:fld>
            <a:endParaRPr lang="en-US" altLang="de-DE" sz="1300"/>
          </a:p>
        </p:txBody>
      </p:sp>
      <p:sp>
        <p:nvSpPr>
          <p:cNvPr id="14029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4029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77028480"/>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BB63CCC-A593-4294-B0B7-D1E3D605D623}" type="slidenum">
              <a:rPr lang="en-US" altLang="de-DE" sz="1300" smtClean="0"/>
              <a:pPr>
                <a:spcBef>
                  <a:spcPct val="0"/>
                </a:spcBef>
              </a:pPr>
              <a:t>69</a:t>
            </a:fld>
            <a:endParaRPr lang="en-US" altLang="de-DE" sz="1300"/>
          </a:p>
        </p:txBody>
      </p:sp>
      <p:sp>
        <p:nvSpPr>
          <p:cNvPr id="14233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4234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38287051"/>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1AC3F83-C0AA-4BD9-8111-3DF518786403}" type="slidenum">
              <a:rPr lang="en-US" altLang="de-DE" sz="1300" smtClean="0"/>
              <a:pPr>
                <a:spcBef>
                  <a:spcPct val="0"/>
                </a:spcBef>
              </a:pPr>
              <a:t>70</a:t>
            </a:fld>
            <a:endParaRPr lang="en-US" altLang="de-DE" sz="1300"/>
          </a:p>
        </p:txBody>
      </p:sp>
      <p:sp>
        <p:nvSpPr>
          <p:cNvPr id="14438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4438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250023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A10714B-6BC0-4E3A-A8CB-9DB50E1C8FA7}" type="slidenum">
              <a:rPr lang="en-US" altLang="de-DE" sz="1300" smtClean="0"/>
              <a:pPr>
                <a:spcBef>
                  <a:spcPct val="0"/>
                </a:spcBef>
              </a:pPr>
              <a:t>71</a:t>
            </a:fld>
            <a:endParaRPr lang="en-US" altLang="de-DE" sz="1300"/>
          </a:p>
        </p:txBody>
      </p:sp>
      <p:sp>
        <p:nvSpPr>
          <p:cNvPr id="14643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4643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59007903"/>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4894075-FA9B-458C-AB3A-5A01AF3E91D9}" type="slidenum">
              <a:rPr lang="en-US" altLang="de-DE" sz="1300" smtClean="0"/>
              <a:pPr>
                <a:spcBef>
                  <a:spcPct val="0"/>
                </a:spcBef>
              </a:pPr>
              <a:t>72</a:t>
            </a:fld>
            <a:endParaRPr lang="en-US" altLang="de-DE" sz="1300"/>
          </a:p>
        </p:txBody>
      </p:sp>
      <p:sp>
        <p:nvSpPr>
          <p:cNvPr id="14848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4848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24140783"/>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C808698-B4F1-4D2B-8488-AEF9BEF9A003}" type="slidenum">
              <a:rPr lang="en-US" altLang="de-DE" sz="1300" smtClean="0"/>
              <a:pPr>
                <a:spcBef>
                  <a:spcPct val="0"/>
                </a:spcBef>
              </a:pPr>
              <a:t>73</a:t>
            </a:fld>
            <a:endParaRPr lang="en-US" altLang="de-DE" sz="1300"/>
          </a:p>
        </p:txBody>
      </p:sp>
      <p:sp>
        <p:nvSpPr>
          <p:cNvPr id="15053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5053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45518946"/>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F8BC9C8-88BA-4736-A633-DA2356ACEB1C}" type="slidenum">
              <a:rPr lang="en-US" altLang="de-DE" sz="1300" smtClean="0"/>
              <a:pPr>
                <a:spcBef>
                  <a:spcPct val="0"/>
                </a:spcBef>
              </a:pPr>
              <a:t>74</a:t>
            </a:fld>
            <a:endParaRPr lang="en-US" altLang="de-DE" sz="1300"/>
          </a:p>
        </p:txBody>
      </p:sp>
      <p:sp>
        <p:nvSpPr>
          <p:cNvPr id="15257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5258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45006320"/>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86FE7E3-FE08-4CC8-B41B-E393EEBE4728}" type="slidenum">
              <a:rPr lang="en-US" altLang="de-DE" sz="1300" smtClean="0"/>
              <a:pPr>
                <a:spcBef>
                  <a:spcPct val="0"/>
                </a:spcBef>
              </a:pPr>
              <a:t>75</a:t>
            </a:fld>
            <a:endParaRPr lang="en-US" altLang="de-DE" sz="1300"/>
          </a:p>
        </p:txBody>
      </p:sp>
      <p:sp>
        <p:nvSpPr>
          <p:cNvPr id="15462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5462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28678846"/>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E8138B0-3E22-417B-9E29-164CEF77BE5B}" type="slidenum">
              <a:rPr lang="en-US" altLang="de-DE" sz="1300" smtClean="0"/>
              <a:pPr>
                <a:spcBef>
                  <a:spcPct val="0"/>
                </a:spcBef>
              </a:pPr>
              <a:t>76</a:t>
            </a:fld>
            <a:endParaRPr lang="en-US" altLang="de-DE" sz="1300"/>
          </a:p>
        </p:txBody>
      </p:sp>
      <p:sp>
        <p:nvSpPr>
          <p:cNvPr id="16281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6282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92838982"/>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1E82174-EDFC-4A9A-B41E-158FF4FEDAD3}" type="slidenum">
              <a:rPr lang="en-US" altLang="de-DE" sz="1300" smtClean="0"/>
              <a:pPr>
                <a:spcBef>
                  <a:spcPct val="0"/>
                </a:spcBef>
              </a:pPr>
              <a:t>77</a:t>
            </a:fld>
            <a:endParaRPr lang="en-US" altLang="de-DE" sz="1300"/>
          </a:p>
        </p:txBody>
      </p:sp>
      <p:sp>
        <p:nvSpPr>
          <p:cNvPr id="16486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6486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40160894"/>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794CBCA-AC5E-468C-9421-DACF96A45D54}" type="slidenum">
              <a:rPr lang="en-US" altLang="de-DE" sz="1300" smtClean="0"/>
              <a:pPr>
                <a:spcBef>
                  <a:spcPct val="0"/>
                </a:spcBef>
              </a:pPr>
              <a:t>78</a:t>
            </a:fld>
            <a:endParaRPr lang="en-US" altLang="de-DE" sz="1300"/>
          </a:p>
        </p:txBody>
      </p:sp>
      <p:sp>
        <p:nvSpPr>
          <p:cNvPr id="16691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6691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41946451"/>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75441FD-00D0-49AD-B944-959AE4E27E37}" type="slidenum">
              <a:rPr lang="en-US" altLang="de-DE" sz="1300" smtClean="0"/>
              <a:pPr>
                <a:spcBef>
                  <a:spcPct val="0"/>
                </a:spcBef>
              </a:pPr>
              <a:t>79</a:t>
            </a:fld>
            <a:endParaRPr lang="en-US" altLang="de-DE" sz="1300"/>
          </a:p>
        </p:txBody>
      </p:sp>
      <p:sp>
        <p:nvSpPr>
          <p:cNvPr id="168963" name="Rectangle 2"/>
          <p:cNvSpPr>
            <a:spLocks noGrp="1" noRot="1" noChangeAspect="1" noChangeArrowheads="1" noTextEdit="1"/>
          </p:cNvSpPr>
          <p:nvPr>
            <p:ph type="sldImg"/>
          </p:nvPr>
        </p:nvSpPr>
        <p:spPr>
          <a:xfrm>
            <a:off x="138113" y="768350"/>
            <a:ext cx="6823075" cy="3836988"/>
          </a:xfrm>
          <a:ln/>
        </p:spPr>
      </p:sp>
      <p:sp>
        <p:nvSpPr>
          <p:cNvPr id="168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19809025"/>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39A9364-0097-4744-807D-404F07B7679E}" type="slidenum">
              <a:rPr lang="en-US" altLang="de-DE" sz="1300" smtClean="0"/>
              <a:pPr>
                <a:spcBef>
                  <a:spcPct val="0"/>
                </a:spcBef>
              </a:pPr>
              <a:t>80</a:t>
            </a:fld>
            <a:endParaRPr lang="en-US" altLang="de-DE" sz="1300"/>
          </a:p>
        </p:txBody>
      </p:sp>
      <p:sp>
        <p:nvSpPr>
          <p:cNvPr id="171011" name="Rectangle 2"/>
          <p:cNvSpPr>
            <a:spLocks noGrp="1" noRot="1" noChangeAspect="1" noChangeArrowheads="1" noTextEdit="1"/>
          </p:cNvSpPr>
          <p:nvPr>
            <p:ph type="sldImg"/>
          </p:nvPr>
        </p:nvSpPr>
        <p:spPr>
          <a:xfrm>
            <a:off x="138113" y="768350"/>
            <a:ext cx="6823075" cy="3836988"/>
          </a:xfrm>
          <a:ln/>
        </p:spPr>
      </p:sp>
      <p:sp>
        <p:nvSpPr>
          <p:cNvPr id="171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16142592"/>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AB90F59-10FF-4875-ABD5-BEB44620352D}" type="slidenum">
              <a:rPr lang="en-US" altLang="de-DE" sz="1300" smtClean="0"/>
              <a:pPr>
                <a:spcBef>
                  <a:spcPct val="0"/>
                </a:spcBef>
              </a:pPr>
              <a:t>81</a:t>
            </a:fld>
            <a:endParaRPr lang="en-US" altLang="de-DE" sz="1300"/>
          </a:p>
        </p:txBody>
      </p:sp>
      <p:sp>
        <p:nvSpPr>
          <p:cNvPr id="17305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7306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94289333"/>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AD32A2E-0954-4395-AAA3-84911A8F6D91}" type="slidenum">
              <a:rPr lang="en-US" altLang="de-DE" sz="1300" smtClean="0"/>
              <a:pPr>
                <a:spcBef>
                  <a:spcPct val="0"/>
                </a:spcBef>
              </a:pPr>
              <a:t>82</a:t>
            </a:fld>
            <a:endParaRPr lang="en-US" altLang="de-DE" sz="1300"/>
          </a:p>
        </p:txBody>
      </p:sp>
      <p:sp>
        <p:nvSpPr>
          <p:cNvPr id="175107" name="Rectangle 2"/>
          <p:cNvSpPr>
            <a:spLocks noGrp="1" noRot="1" noChangeAspect="1" noChangeArrowheads="1" noTextEdit="1"/>
          </p:cNvSpPr>
          <p:nvPr>
            <p:ph type="sldImg"/>
          </p:nvPr>
        </p:nvSpPr>
        <p:spPr>
          <a:xfrm>
            <a:off x="138113" y="768350"/>
            <a:ext cx="6823075" cy="3836988"/>
          </a:xfrm>
          <a:ln/>
        </p:spPr>
      </p:sp>
      <p:sp>
        <p:nvSpPr>
          <p:cNvPr id="175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95417242"/>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C289F5F-027E-4C8E-9039-3D6A1C009DE8}" type="slidenum">
              <a:rPr lang="en-US" altLang="de-DE" sz="1300" smtClean="0"/>
              <a:pPr>
                <a:spcBef>
                  <a:spcPct val="0"/>
                </a:spcBef>
              </a:pPr>
              <a:t>83</a:t>
            </a:fld>
            <a:endParaRPr lang="en-US" altLang="de-DE" sz="1300"/>
          </a:p>
        </p:txBody>
      </p:sp>
      <p:sp>
        <p:nvSpPr>
          <p:cNvPr id="181251" name="Rectangle 2"/>
          <p:cNvSpPr>
            <a:spLocks noGrp="1" noRot="1" noChangeAspect="1" noChangeArrowheads="1" noTextEdit="1"/>
          </p:cNvSpPr>
          <p:nvPr>
            <p:ph type="sldImg"/>
          </p:nvPr>
        </p:nvSpPr>
        <p:spPr>
          <a:xfrm>
            <a:off x="138113" y="768350"/>
            <a:ext cx="6823075" cy="3836988"/>
          </a:xfrm>
          <a:ln/>
        </p:spPr>
      </p:sp>
      <p:sp>
        <p:nvSpPr>
          <p:cNvPr id="181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14801459"/>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C289F5F-027E-4C8E-9039-3D6A1C009DE8}" type="slidenum">
              <a:rPr lang="en-US" altLang="de-DE" sz="1300" smtClean="0"/>
              <a:pPr>
                <a:spcBef>
                  <a:spcPct val="0"/>
                </a:spcBef>
              </a:pPr>
              <a:t>84</a:t>
            </a:fld>
            <a:endParaRPr lang="en-US" altLang="de-DE" sz="1300"/>
          </a:p>
        </p:txBody>
      </p:sp>
      <p:sp>
        <p:nvSpPr>
          <p:cNvPr id="181251" name="Rectangle 2"/>
          <p:cNvSpPr>
            <a:spLocks noGrp="1" noRot="1" noChangeAspect="1" noChangeArrowheads="1" noTextEdit="1"/>
          </p:cNvSpPr>
          <p:nvPr>
            <p:ph type="sldImg"/>
          </p:nvPr>
        </p:nvSpPr>
        <p:spPr>
          <a:xfrm>
            <a:off x="138113" y="768350"/>
            <a:ext cx="6823075" cy="3836988"/>
          </a:xfrm>
          <a:ln/>
        </p:spPr>
      </p:sp>
      <p:sp>
        <p:nvSpPr>
          <p:cNvPr id="181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14801459"/>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C289F5F-027E-4C8E-9039-3D6A1C009DE8}" type="slidenum">
              <a:rPr lang="en-US" altLang="de-DE" sz="1300" smtClean="0"/>
              <a:pPr>
                <a:spcBef>
                  <a:spcPct val="0"/>
                </a:spcBef>
              </a:pPr>
              <a:t>85</a:t>
            </a:fld>
            <a:endParaRPr lang="en-US" altLang="de-DE" sz="1300"/>
          </a:p>
        </p:txBody>
      </p:sp>
      <p:sp>
        <p:nvSpPr>
          <p:cNvPr id="181251" name="Rectangle 2"/>
          <p:cNvSpPr>
            <a:spLocks noGrp="1" noRot="1" noChangeAspect="1" noChangeArrowheads="1" noTextEdit="1"/>
          </p:cNvSpPr>
          <p:nvPr>
            <p:ph type="sldImg"/>
          </p:nvPr>
        </p:nvSpPr>
        <p:spPr>
          <a:xfrm>
            <a:off x="138113" y="768350"/>
            <a:ext cx="6823075" cy="3836988"/>
          </a:xfrm>
          <a:ln/>
        </p:spPr>
      </p:sp>
      <p:sp>
        <p:nvSpPr>
          <p:cNvPr id="181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14801459"/>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BADE5E9-79DB-4A2C-88D8-61406349AF1C}" type="slidenum">
              <a:rPr lang="en-US" altLang="de-DE" sz="1300" smtClean="0"/>
              <a:pPr>
                <a:spcBef>
                  <a:spcPct val="0"/>
                </a:spcBef>
              </a:pPr>
              <a:t>86</a:t>
            </a:fld>
            <a:endParaRPr lang="en-US" altLang="de-DE" sz="1300"/>
          </a:p>
        </p:txBody>
      </p:sp>
      <p:sp>
        <p:nvSpPr>
          <p:cNvPr id="187395" name="Rectangle 2"/>
          <p:cNvSpPr>
            <a:spLocks noGrp="1" noRot="1" noChangeAspect="1" noChangeArrowheads="1" noTextEdit="1"/>
          </p:cNvSpPr>
          <p:nvPr>
            <p:ph type="sldImg"/>
          </p:nvPr>
        </p:nvSpPr>
        <p:spPr>
          <a:xfrm>
            <a:off x="138113" y="768350"/>
            <a:ext cx="6823075" cy="3836988"/>
          </a:xfrm>
          <a:ln/>
        </p:spPr>
      </p:sp>
      <p:sp>
        <p:nvSpPr>
          <p:cNvPr id="187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02779397"/>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BADE5E9-79DB-4A2C-88D8-61406349AF1C}" type="slidenum">
              <a:rPr lang="en-US" altLang="de-DE" sz="1300" smtClean="0"/>
              <a:pPr>
                <a:spcBef>
                  <a:spcPct val="0"/>
                </a:spcBef>
              </a:pPr>
              <a:t>87</a:t>
            </a:fld>
            <a:endParaRPr lang="en-US" altLang="de-DE" sz="1300"/>
          </a:p>
        </p:txBody>
      </p:sp>
      <p:sp>
        <p:nvSpPr>
          <p:cNvPr id="187395" name="Rectangle 2"/>
          <p:cNvSpPr>
            <a:spLocks noGrp="1" noRot="1" noChangeAspect="1" noChangeArrowheads="1" noTextEdit="1"/>
          </p:cNvSpPr>
          <p:nvPr>
            <p:ph type="sldImg"/>
          </p:nvPr>
        </p:nvSpPr>
        <p:spPr>
          <a:xfrm>
            <a:off x="138113" y="768350"/>
            <a:ext cx="6823075" cy="3836988"/>
          </a:xfrm>
          <a:ln/>
        </p:spPr>
      </p:sp>
      <p:sp>
        <p:nvSpPr>
          <p:cNvPr id="187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02779397"/>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BADE5E9-79DB-4A2C-88D8-61406349AF1C}" type="slidenum">
              <a:rPr lang="en-US" altLang="de-DE" sz="1300" smtClean="0"/>
              <a:pPr>
                <a:spcBef>
                  <a:spcPct val="0"/>
                </a:spcBef>
              </a:pPr>
              <a:t>88</a:t>
            </a:fld>
            <a:endParaRPr lang="en-US" altLang="de-DE" sz="1300"/>
          </a:p>
        </p:txBody>
      </p:sp>
      <p:sp>
        <p:nvSpPr>
          <p:cNvPr id="187395" name="Rectangle 2"/>
          <p:cNvSpPr>
            <a:spLocks noGrp="1" noRot="1" noChangeAspect="1" noChangeArrowheads="1" noTextEdit="1"/>
          </p:cNvSpPr>
          <p:nvPr>
            <p:ph type="sldImg"/>
          </p:nvPr>
        </p:nvSpPr>
        <p:spPr>
          <a:xfrm>
            <a:off x="138113" y="768350"/>
            <a:ext cx="6823075" cy="3836988"/>
          </a:xfrm>
          <a:ln/>
        </p:spPr>
      </p:sp>
      <p:sp>
        <p:nvSpPr>
          <p:cNvPr id="187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02779397"/>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89</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D9584C3-880B-460B-BDE4-8ECD52FC59B5}" type="slidenum">
              <a:rPr lang="en-US" altLang="de-DE" sz="1300" smtClean="0"/>
              <a:pPr>
                <a:spcBef>
                  <a:spcPct val="0"/>
                </a:spcBef>
              </a:pPr>
              <a:t>90</a:t>
            </a:fld>
            <a:endParaRPr lang="en-US" altLang="de-DE" sz="1300"/>
          </a:p>
        </p:txBody>
      </p:sp>
      <p:sp>
        <p:nvSpPr>
          <p:cNvPr id="191491" name="Rectangle 2"/>
          <p:cNvSpPr>
            <a:spLocks noGrp="1" noRot="1" noChangeAspect="1" noChangeArrowheads="1" noTextEdit="1"/>
          </p:cNvSpPr>
          <p:nvPr>
            <p:ph type="sldImg"/>
          </p:nvPr>
        </p:nvSpPr>
        <p:spPr>
          <a:xfrm>
            <a:off x="138113" y="768350"/>
            <a:ext cx="6823075" cy="3836988"/>
          </a:xfrm>
          <a:ln/>
        </p:spPr>
      </p:sp>
      <p:sp>
        <p:nvSpPr>
          <p:cNvPr id="191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0758445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5.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ko-KR" altLang="en-US" dirty="0">
                <a:solidFill>
                  <a:srgbClr val="004992"/>
                </a:solidFill>
              </a:rPr>
              <a:t>元认知训练</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zh-CN" altLang="en-US" sz="1000" dirty="0">
                <a:latin typeface="+mj-lt"/>
              </a:rPr>
              <a:t>该模块中使用的图片已经得到作者及版权所有 者授权。详细信息（作者名，题目）请参阅本 文件最后一页。</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zh-CN" altLang="en-US"/>
              <a:t>训练模块 </a:t>
            </a:r>
            <a:r>
              <a:rPr lang="en-US" altLang="zh-CN"/>
              <a:t>5 – </a:t>
            </a:r>
            <a:r>
              <a:rPr lang="zh-CN" altLang="en-US"/>
              <a:t>记忆</a:t>
            </a:r>
            <a:endParaRPr lang="de-DE" altLang="zh-CN"/>
          </a:p>
        </p:txBody>
      </p:sp>
      <p:sp>
        <p:nvSpPr>
          <p:cNvPr id="4" name="Slide Number Placeholder 3"/>
          <p:cNvSpPr>
            <a:spLocks noGrp="1"/>
          </p:cNvSpPr>
          <p:nvPr>
            <p:ph type="sldNum" sz="quarter" idx="12"/>
          </p:nvPr>
        </p:nvSpPr>
        <p:spPr bwMode="gray"/>
        <p:txBody>
          <a:bodyPr/>
          <a:lstStyle>
            <a:lvl1pPr>
              <a:defRPr b="0"/>
            </a:lvl1pPr>
          </a:lstStyle>
          <a:p>
            <a:pPr>
              <a:defRPr/>
            </a:pPr>
            <a:fld id="{09F55398-AC18-436A-B91A-C81CC04A7B55}" type="slidenum">
              <a:rPr lang="zh-CN" altLang="de-DE" smtClean="0"/>
              <a:pPr>
                <a:defRPr/>
              </a:pPr>
              <a:t>‹Nr.›</a:t>
            </a:fld>
            <a:endParaRPr lang="de-DE" altLang="zh-CN"/>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zh-CN" altLang="en-US"/>
              <a:t>训练模块 </a:t>
            </a:r>
            <a:r>
              <a:rPr lang="en-US" altLang="zh-CN"/>
              <a:t>5 – </a:t>
            </a:r>
            <a:r>
              <a:rPr lang="zh-CN" altLang="en-US"/>
              <a:t>记忆</a:t>
            </a:r>
            <a:endParaRPr lang="de-DE" altLang="zh-CN"/>
          </a:p>
        </p:txBody>
      </p:sp>
      <p:sp>
        <p:nvSpPr>
          <p:cNvPr id="6" name="Slide Number Placeholder 5"/>
          <p:cNvSpPr>
            <a:spLocks noGrp="1"/>
          </p:cNvSpPr>
          <p:nvPr>
            <p:ph type="sldNum" sz="quarter" idx="12"/>
          </p:nvPr>
        </p:nvSpPr>
        <p:spPr bwMode="gray"/>
        <p:txBody>
          <a:bodyPr>
            <a:noAutofit/>
          </a:bodyPr>
          <a:lstStyle>
            <a:lvl1pPr>
              <a:defRPr b="0"/>
            </a:lvl1pPr>
          </a:lstStyle>
          <a:p>
            <a:pPr>
              <a:defRPr/>
            </a:pPr>
            <a:fld id="{1438DB92-A84A-4604-AF43-AE4960583E7C}" type="slidenum">
              <a:rPr lang="zh-CN" altLang="de-DE" smtClean="0"/>
              <a:pPr>
                <a:defRPr/>
              </a:pPr>
              <a:t>‹Nr.›</a:t>
            </a:fld>
            <a:endParaRPr lang="de-DE" altLang="zh-CN"/>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zh-CN" altLang="en-US"/>
              <a:t>训练模块 </a:t>
            </a:r>
            <a:r>
              <a:rPr lang="en-US" altLang="zh-CN"/>
              <a:t>5 – </a:t>
            </a:r>
            <a:r>
              <a:rPr lang="zh-CN" altLang="en-US"/>
              <a:t>记忆</a:t>
            </a:r>
            <a:endParaRPr lang="de-DE" altLang="zh-CN"/>
          </a:p>
        </p:txBody>
      </p:sp>
      <p:sp>
        <p:nvSpPr>
          <p:cNvPr id="7" name="Slide Number Placeholder 6"/>
          <p:cNvSpPr>
            <a:spLocks noGrp="1"/>
          </p:cNvSpPr>
          <p:nvPr>
            <p:ph type="sldNum" sz="quarter" idx="12"/>
          </p:nvPr>
        </p:nvSpPr>
        <p:spPr bwMode="gray"/>
        <p:txBody>
          <a:bodyPr/>
          <a:lstStyle>
            <a:lvl1pPr>
              <a:defRPr b="0"/>
            </a:lvl1pPr>
          </a:lstStyle>
          <a:p>
            <a:pPr>
              <a:defRPr/>
            </a:pPr>
            <a:fld id="{771A117F-EE5E-4B78-BF08-13D00EB50C1F}" type="slidenum">
              <a:rPr lang="zh-CN" altLang="de-DE" smtClean="0"/>
              <a:pPr>
                <a:defRPr/>
              </a:pPr>
              <a:t>‹Nr.›</a:t>
            </a:fld>
            <a:endParaRPr lang="de-DE" altLang="zh-CN"/>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zh-CN" altLang="en-US"/>
              <a:t>训练模块 </a:t>
            </a:r>
            <a:r>
              <a:rPr lang="en-US" altLang="zh-CN"/>
              <a:t>5 – </a:t>
            </a:r>
            <a:r>
              <a:rPr lang="zh-CN" altLang="en-US"/>
              <a:t>记忆</a:t>
            </a:r>
            <a:endParaRPr lang="de-DE" altLang="zh-CN"/>
          </a:p>
        </p:txBody>
      </p:sp>
      <p:sp>
        <p:nvSpPr>
          <p:cNvPr id="7" name="Slide Number Placeholder 6"/>
          <p:cNvSpPr>
            <a:spLocks noGrp="1"/>
          </p:cNvSpPr>
          <p:nvPr>
            <p:ph type="sldNum" sz="quarter" idx="12"/>
          </p:nvPr>
        </p:nvSpPr>
        <p:spPr bwMode="gray"/>
        <p:txBody>
          <a:bodyPr/>
          <a:lstStyle>
            <a:lvl1pPr>
              <a:defRPr b="0"/>
            </a:lvl1pPr>
          </a:lstStyle>
          <a:p>
            <a:pPr>
              <a:defRPr/>
            </a:pPr>
            <a:fld id="{09F55398-AC18-436A-B91A-C81CC04A7B55}" type="slidenum">
              <a:rPr lang="zh-CN" altLang="de-DE" smtClean="0"/>
              <a:pPr>
                <a:defRPr/>
              </a:pPr>
              <a:t>‹Nr.›</a:t>
            </a:fld>
            <a:endParaRPr lang="de-DE" altLang="zh-CN"/>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zh-CN" altLang="en-US"/>
              <a:t>训练模块 </a:t>
            </a:r>
            <a:r>
              <a:rPr lang="en-US" altLang="zh-CN"/>
              <a:t>5 – </a:t>
            </a:r>
            <a:r>
              <a:rPr lang="zh-CN" altLang="en-US"/>
              <a:t>记忆</a:t>
            </a:r>
            <a:endParaRPr lang="de-DE" altLang="zh-CN"/>
          </a:p>
        </p:txBody>
      </p:sp>
      <p:sp>
        <p:nvSpPr>
          <p:cNvPr id="7" name="Slide Number Placeholder 6"/>
          <p:cNvSpPr>
            <a:spLocks noGrp="1"/>
          </p:cNvSpPr>
          <p:nvPr>
            <p:ph type="sldNum" sz="quarter" idx="12"/>
          </p:nvPr>
        </p:nvSpPr>
        <p:spPr bwMode="gray"/>
        <p:txBody>
          <a:bodyPr/>
          <a:lstStyle>
            <a:lvl1pPr>
              <a:defRPr b="0"/>
            </a:lvl1pPr>
          </a:lstStyle>
          <a:p>
            <a:pPr>
              <a:defRPr/>
            </a:pPr>
            <a:fld id="{09F55398-AC18-436A-B91A-C81CC04A7B55}" type="slidenum">
              <a:rPr lang="zh-CN" altLang="de-DE" smtClean="0"/>
              <a:pPr>
                <a:defRPr/>
              </a:pPr>
              <a:t>‹Nr.›</a:t>
            </a:fld>
            <a:endParaRPr lang="de-DE" altLang="zh-CN"/>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zh-CN" altLang="en-US"/>
              <a:t>训练模块 </a:t>
            </a:r>
            <a:r>
              <a:rPr lang="en-US" altLang="zh-CN"/>
              <a:t>5 – </a:t>
            </a:r>
            <a:r>
              <a:rPr lang="zh-CN" altLang="en-US"/>
              <a:t>记忆</a:t>
            </a:r>
            <a:endParaRPr lang="de-DE" altLang="zh-CN"/>
          </a:p>
        </p:txBody>
      </p:sp>
      <p:sp>
        <p:nvSpPr>
          <p:cNvPr id="5" name="Slide Number Placeholder 4"/>
          <p:cNvSpPr>
            <a:spLocks noGrp="1"/>
          </p:cNvSpPr>
          <p:nvPr>
            <p:ph type="sldNum" sz="quarter" idx="12"/>
          </p:nvPr>
        </p:nvSpPr>
        <p:spPr bwMode="gray"/>
        <p:txBody>
          <a:bodyPr/>
          <a:lstStyle>
            <a:lvl1pPr>
              <a:defRPr b="0"/>
            </a:lvl1pPr>
          </a:lstStyle>
          <a:p>
            <a:pPr>
              <a:defRPr/>
            </a:pPr>
            <a:fld id="{E8A01146-B6E1-41C5-A19E-EAFCA9AC4042}" type="slidenum">
              <a:rPr lang="zh-CN" altLang="de-DE" smtClean="0"/>
              <a:pPr>
                <a:defRPr/>
              </a:pPr>
              <a:t>‹Nr.›</a:t>
            </a:fld>
            <a:endParaRPr lang="de-DE" altLang="zh-CN"/>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zh-CN" altLang="en-US"/>
              <a:t>训练模块 </a:t>
            </a:r>
            <a:r>
              <a:rPr lang="en-US" altLang="zh-CN"/>
              <a:t>5 – </a:t>
            </a:r>
            <a:r>
              <a:rPr lang="zh-CN" altLang="en-US"/>
              <a:t>记忆</a:t>
            </a:r>
            <a:endParaRPr lang="de-DE" altLang="zh-CN"/>
          </a:p>
        </p:txBody>
      </p:sp>
      <p:sp>
        <p:nvSpPr>
          <p:cNvPr id="4" name="Slide Number Placeholder 3"/>
          <p:cNvSpPr>
            <a:spLocks noGrp="1"/>
          </p:cNvSpPr>
          <p:nvPr>
            <p:ph type="sldNum" sz="quarter" idx="12"/>
          </p:nvPr>
        </p:nvSpPr>
        <p:spPr bwMode="gray"/>
        <p:txBody>
          <a:bodyPr/>
          <a:lstStyle>
            <a:lvl1pPr>
              <a:defRPr b="0"/>
            </a:lvl1pPr>
          </a:lstStyle>
          <a:p>
            <a:pPr>
              <a:defRPr/>
            </a:pPr>
            <a:fld id="{62DE2803-1096-4803-AB26-9B4040537BFA}" type="slidenum">
              <a:rPr lang="zh-CN" altLang="de-DE" smtClean="0"/>
              <a:pPr>
                <a:defRPr/>
              </a:pPr>
              <a:t>‹Nr.›</a:t>
            </a:fld>
            <a:endParaRPr lang="de-DE" altLang="zh-CN"/>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pic>
        <p:nvPicPr>
          <p:cNvPr id="14" name="Grafik 13"/>
          <p:cNvPicPr>
            <a:picLocks/>
          </p:cNvPicPr>
          <p:nvPr userDrawn="1"/>
        </p:nvPicPr>
        <p:blipFill rotWithShape="1">
          <a:blip r:embed="rId2" cstate="print">
            <a:extLst>
              <a:ext uri="{28A0092B-C50C-407E-A947-70E740481C1C}">
                <a14:useLocalDpi xmlns:a14="http://schemas.microsoft.com/office/drawing/2010/main" val="0"/>
              </a:ext>
            </a:extLst>
          </a:blip>
          <a:srcRect/>
          <a:stretch/>
        </p:blipFill>
        <p:spPr bwMode="gray">
          <a:xfrm>
            <a:off x="-1" y="0"/>
            <a:ext cx="9144000" cy="3357563"/>
          </a:xfrm>
          <a:prstGeom prst="rect">
            <a:avLst/>
          </a:prstGeom>
        </p:spPr>
      </p:pic>
      <p:pic>
        <p:nvPicPr>
          <p:cNvPr id="16" name="Grafik 15"/>
          <p:cNvPicPr>
            <a:picLocks/>
          </p:cNvPicPr>
          <p:nvPr userDrawn="1"/>
        </p:nvPicPr>
        <p:blipFill rotWithShape="1">
          <a:blip r:embed="rId2" cstate="print">
            <a:extLst>
              <a:ext uri="{28A0092B-C50C-407E-A947-70E740481C1C}">
                <a14:useLocalDpi xmlns:a14="http://schemas.microsoft.com/office/drawing/2010/main" val="0"/>
              </a:ext>
            </a:extLst>
          </a:blip>
          <a:srcRect l="46996"/>
          <a:stretch/>
        </p:blipFill>
        <p:spPr bwMode="gray">
          <a:xfrm>
            <a:off x="4297363" y="0"/>
            <a:ext cx="7897814" cy="3357563"/>
          </a:xfrm>
          <a:prstGeom prst="rect">
            <a:avLst/>
          </a:prstGeom>
        </p:spPr>
      </p:pic>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7"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dirty="0">
              <a:solidFill>
                <a:prstClr val="white"/>
              </a:solidFill>
            </a:endParaRPr>
          </a:p>
        </p:txBody>
      </p:sp>
      <p:pic>
        <p:nvPicPr>
          <p:cNvPr id="12"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9965809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2"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dirty="0">
              <a:solidFill>
                <a:prstClr val="white"/>
              </a:solidFill>
            </a:endParaRPr>
          </a:p>
        </p:txBody>
      </p:sp>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0932340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dirty="0"/>
              <a:t>Click to edit Master title style</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userDrawn="1"/>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ko-KR" altLang="en-US" dirty="0">
                <a:solidFill>
                  <a:srgbClr val="004992"/>
                </a:solidFill>
              </a:rPr>
              <a:t>元认知训练</a:t>
            </a:r>
            <a:endParaRPr lang="de-DE" dirty="0">
              <a:solidFill>
                <a:srgbClr val="004992"/>
              </a:solidFill>
            </a:endParaRPr>
          </a:p>
        </p:txBody>
      </p:sp>
      <p:sp>
        <p:nvSpPr>
          <p:cNvPr id="12" name="Rectangle 11"/>
          <p:cNvSpPr/>
          <p:nvPr userDrawn="1"/>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457123" eaLnBrk="1" fontAlgn="auto" hangingPunct="1">
              <a:spcBef>
                <a:spcPts val="0"/>
              </a:spcBef>
              <a:spcAft>
                <a:spcPts val="0"/>
              </a:spcAft>
            </a:pPr>
            <a:endParaRPr lang="en-US" sz="1800" dirty="0" err="1">
              <a:solidFill>
                <a:srgbClr val="333333"/>
              </a:solidFill>
            </a:endParaRPr>
          </a:p>
        </p:txBody>
      </p:sp>
      <p:pic>
        <p:nvPicPr>
          <p:cNvPr id="22" name="Bild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11048" y="620689"/>
            <a:ext cx="3546674" cy="3528392"/>
          </a:xfrm>
          <a:prstGeom prst="rect">
            <a:avLst/>
          </a:prstGeom>
        </p:spPr>
      </p:pic>
      <p:sp>
        <p:nvSpPr>
          <p:cNvPr id="13" name="Rectangle 7"/>
          <p:cNvSpPr>
            <a:spLocks noChangeArrowheads="1"/>
          </p:cNvSpPr>
          <p:nvPr userDrawn="1"/>
        </p:nvSpPr>
        <p:spPr bwMode="auto">
          <a:xfrm>
            <a:off x="408955"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457123" eaLnBrk="1" fontAlgn="auto" hangingPunct="1">
              <a:spcBef>
                <a:spcPct val="0"/>
              </a:spcBef>
              <a:spcAft>
                <a:spcPts val="0"/>
              </a:spcAft>
              <a:buClrTx/>
              <a:buFontTx/>
              <a:buNone/>
            </a:pPr>
            <a:r>
              <a:rPr lang="zh-CN" altLang="en-US" sz="1000" dirty="0">
                <a:solidFill>
                  <a:srgbClr val="333333"/>
                </a:solidFill>
                <a:latin typeface="Calibri Light"/>
              </a:rPr>
              <a:t>该模块中使用的图片已经得到作者及版权所有 者授权。详细信息（作者名，题目）请参阅本 文件最后一页。</a:t>
            </a:r>
            <a:endParaRPr lang="es-ES" altLang="de-DE" sz="1000" dirty="0">
              <a:solidFill>
                <a:srgbClr val="333333"/>
              </a:solidFill>
              <a:latin typeface="Calibri Light"/>
            </a:endParaRP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380824196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dirty="0">
                <a:solidFill>
                  <a:srgbClr val="333333"/>
                </a:solidFill>
              </a:rPr>
              <a:t>Metacognitieve Training 1 – Stimmung</a:t>
            </a: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5" name="Titel 4"/>
          <p:cNvSpPr>
            <a:spLocks noGrp="1"/>
          </p:cNvSpPr>
          <p:nvPr>
            <p:ph type="title"/>
          </p:nvPr>
        </p:nvSpPr>
        <p:spPr bwMode="gray"/>
        <p:txBody>
          <a:bodyPr/>
          <a:lstStyle/>
          <a:p>
            <a:r>
              <a:rPr lang="de-DE" dirty="0"/>
              <a:t>Titelmasterformat durch Klicken bearbeiten</a:t>
            </a:r>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Tree>
    <p:extLst>
      <p:ext uri="{BB962C8B-B14F-4D97-AF65-F5344CB8AC3E}">
        <p14:creationId xmlns:p14="http://schemas.microsoft.com/office/powerpoint/2010/main" val="391651970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de-DE" dirty="0"/>
              <a:t>Titelmasterformat durch Klicken bearbeiten</a:t>
            </a:r>
          </a:p>
        </p:txBody>
      </p:sp>
      <p:sp>
        <p:nvSpPr>
          <p:cNvPr id="3" name="Content Placeholder 2"/>
          <p:cNvSpPr>
            <a:spLocks noGrp="1"/>
          </p:cNvSpPr>
          <p:nvPr>
            <p:ph idx="1"/>
          </p:nvPr>
        </p:nvSpPr>
        <p:spPr bwMode="gray"/>
        <p:txBody>
          <a:bodyPr>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ooter Placeholder 4"/>
          <p:cNvSpPr>
            <a:spLocks noGrp="1"/>
          </p:cNvSpPr>
          <p:nvPr>
            <p:ph type="ftr" sz="quarter" idx="11"/>
          </p:nvPr>
        </p:nvSpPr>
        <p:spPr bwMode="gray"/>
        <p:txBody>
          <a:bodyPr>
            <a:noAutofit/>
          </a:bodyPr>
          <a:lstStyle/>
          <a:p>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12"/>
          </p:nvPr>
        </p:nvSpPr>
        <p:spPr bwMode="gray"/>
        <p:txBody>
          <a:bodyPr>
            <a:noAutofit/>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242299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21" name="Rechteck 20"/>
          <p:cNvSpPr/>
          <p:nvPr userDrawn="1"/>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dirty="0">
              <a:solidFill>
                <a:prstClr val="white"/>
              </a:solidFill>
            </a:endParaRPr>
          </a:p>
        </p:txBody>
      </p:sp>
      <p:sp>
        <p:nvSpPr>
          <p:cNvPr id="19" name="Bildplatzhalter 4"/>
          <p:cNvSpPr>
            <a:spLocks noGrp="1"/>
          </p:cNvSpPr>
          <p:nvPr>
            <p:ph type="pic" sz="quarter" idx="13" hasCustomPrompt="1"/>
          </p:nvPr>
        </p:nvSpPr>
        <p:spPr bwMode="gray">
          <a:xfrm>
            <a:off x="2"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userDrawn="1"/>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userDrawn="1"/>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dirty="0">
              <a:solidFill>
                <a:prstClr val="white"/>
              </a:solidFill>
            </a:endParaRPr>
          </a:p>
        </p:txBody>
      </p:sp>
    </p:spTree>
    <p:extLst>
      <p:ext uri="{BB962C8B-B14F-4D97-AF65-F5344CB8AC3E}">
        <p14:creationId xmlns:p14="http://schemas.microsoft.com/office/powerpoint/2010/main" val="277731523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Content Placeholder 3"/>
          <p:cNvSpPr>
            <a:spLocks noGrp="1"/>
          </p:cNvSpPr>
          <p:nvPr>
            <p:ph sz="half" idx="2"/>
          </p:nvPr>
        </p:nvSpPr>
        <p:spPr bwMode="gray">
          <a:xfrm>
            <a:off x="6241603"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378669911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5" y="1124744"/>
            <a:ext cx="5544000" cy="720000"/>
          </a:xfrm>
        </p:spPr>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6241603" y="836712"/>
            <a:ext cx="5953572"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71624460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41466" y="5157220"/>
            <a:ext cx="4853710"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275183424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4" name="Footer Placeholder 3"/>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5" name="Slide Number Placeholder 4"/>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164765840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238282108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Endfolie">
    <p:spTree>
      <p:nvGrpSpPr>
        <p:cNvPr id="1" name=""/>
        <p:cNvGrpSpPr/>
        <p:nvPr/>
      </p:nvGrpSpPr>
      <p:grpSpPr>
        <a:xfrm>
          <a:off x="0" y="0"/>
          <a:ext cx="0" cy="0"/>
          <a:chOff x="0" y="0"/>
          <a:chExt cx="0" cy="0"/>
        </a:xfrm>
      </p:grpSpPr>
      <p:sp>
        <p:nvSpPr>
          <p:cNvPr id="15" name="Rechteck 14"/>
          <p:cNvSpPr/>
          <p:nvPr userDrawn="1"/>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10" name="Rechteck 9"/>
          <p:cNvSpPr/>
          <p:nvPr userDrawn="1"/>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5"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7" name="Textplatzhalter 8"/>
          <p:cNvSpPr>
            <a:spLocks noGrp="1"/>
          </p:cNvSpPr>
          <p:nvPr>
            <p:ph type="body" sz="quarter" idx="13"/>
          </p:nvPr>
        </p:nvSpPr>
        <p:spPr bwMode="gray">
          <a:xfrm>
            <a:off x="6241603"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593444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9.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zh-CN" altLang="en-US"/>
              <a:t>训练模块 </a:t>
            </a:r>
            <a:r>
              <a:rPr lang="en-US" altLang="zh-CN"/>
              <a:t>5 – </a:t>
            </a:r>
            <a:r>
              <a:rPr lang="zh-CN" altLang="en-US"/>
              <a:t>记忆</a:t>
            </a:r>
            <a:endParaRPr lang="de-DE" altLang="zh-CN"/>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fld id="{09F55398-AC18-436A-B91A-C81CC04A7B55}" type="slidenum">
              <a:rPr lang="zh-CN" altLang="de-DE" smtClean="0"/>
              <a:pPr>
                <a:defRPr/>
              </a:pPr>
              <a:t>‹Nr.›</a:t>
            </a:fld>
            <a:endParaRPr lang="de-DE" altLang="zh-CN"/>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83" r:id="rId1"/>
    <p:sldLayoutId id="2147483684" r:id="rId2"/>
    <p:sldLayoutId id="2147483685" r:id="rId3"/>
    <p:sldLayoutId id="2147483686" r:id="rId4"/>
    <p:sldLayoutId id="2147483687" r:id="rId5"/>
    <p:sldLayoutId id="2147483688" r:id="rId6"/>
    <p:sldLayoutId id="2147483689" r:id="rId7"/>
    <p:sldLayoutId id="2147483690" r:id="rId8"/>
    <p:sldLayoutId id="2147483691" r:id="rId9"/>
    <p:sldLayoutId id="2147483692" r:id="rId10"/>
    <p:sldLayoutId id="2147483693" r:id="rId11"/>
    <p:sldLayoutId id="2147483694" r:id="rId12"/>
  </p:sldLayoutIdLst>
  <p:txStyles>
    <p:titleStyle>
      <a:lvl1pPr algn="l" defTabSz="914245" rtl="0" eaLnBrk="1" latinLnBrk="0" hangingPunct="1">
        <a:lnSpc>
          <a:spcPct val="90000"/>
        </a:lnSpc>
        <a:spcBef>
          <a:spcPct val="0"/>
        </a:spcBef>
        <a:buNone/>
        <a:defRPr sz="2800" kern="1200">
          <a:solidFill>
            <a:schemeClr val="accent1"/>
          </a:solidFill>
          <a:latin typeface="SimHei"/>
          <a:ea typeface="SimHei"/>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SimHei"/>
          <a:ea typeface="SimHei"/>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SimHei"/>
          <a:ea typeface="SimHei"/>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SimHei"/>
          <a:ea typeface="SimHei"/>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SimHei"/>
          <a:ea typeface="SimHei"/>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SimHei"/>
          <a:ea typeface="SimHei"/>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eaLnBrk="1" fontAlgn="auto" hangingPunct="1">
              <a:spcBef>
                <a:spcPts val="0"/>
              </a:spcBef>
              <a:spcAft>
                <a:spcPts val="0"/>
              </a:spcAft>
            </a:pPr>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4"/>
          </p:nvPr>
        </p:nvSpPr>
        <p:spPr bwMode="gray">
          <a:xfrm>
            <a:off x="10614387"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eaLnBrk="1" fontAlgn="auto" hangingPunct="1">
              <a:spcBef>
                <a:spcPts val="0"/>
              </a:spcBef>
              <a:spcAft>
                <a:spcPts val="0"/>
              </a:spcAft>
            </a:pPr>
            <a:fld id="{9B00EF49-7894-4F53-A8DD-F7DB3BFC5032}" type="slidenum">
              <a:rPr lang="de-DE" smtClean="0">
                <a:solidFill>
                  <a:srgbClr val="333333"/>
                </a:solidFill>
              </a:rPr>
              <a:pPr defTabSz="457123" eaLnBrk="1" fontAlgn="auto" hangingPunct="1">
                <a:spcBef>
                  <a:spcPts val="0"/>
                </a:spcBef>
                <a:spcAft>
                  <a:spcPts val="0"/>
                </a:spcAft>
              </a:pPr>
              <a:t>‹Nr.›</a:t>
            </a:fld>
            <a:endParaRPr lang="de-DE" dirty="0">
              <a:solidFill>
                <a:srgbClr val="333333"/>
              </a:solidFill>
            </a:endParaRPr>
          </a:p>
        </p:txBody>
      </p:sp>
      <p:grpSp>
        <p:nvGrpSpPr>
          <p:cNvPr id="24" name="Gruppieren 23"/>
          <p:cNvGrpSpPr/>
          <p:nvPr/>
        </p:nvGrpSpPr>
        <p:grpSpPr bwMode="gray">
          <a:xfrm>
            <a:off x="408955" y="-171392"/>
            <a:ext cx="11377264"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2"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5"/>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704244475"/>
      </p:ext>
    </p:extLst>
  </p:cSld>
  <p:clrMap bg1="lt1" tx1="dk1" bg2="lt2" tx2="dk2" accent1="accent1" accent2="accent2" accent3="accent3" accent4="accent4" accent5="accent5" accent6="accent6" hlink="hlink" folHlink="folHlink"/>
  <p:sldLayoutIdLst>
    <p:sldLayoutId id="2147483696" r:id="rId1"/>
    <p:sldLayoutId id="2147483697" r:id="rId2"/>
    <p:sldLayoutId id="2147483698" r:id="rId3"/>
    <p:sldLayoutId id="2147483699" r:id="rId4"/>
    <p:sldLayoutId id="2147483700" r:id="rId5"/>
    <p:sldLayoutId id="2147483701" r:id="rId6"/>
    <p:sldLayoutId id="2147483702" r:id="rId7"/>
    <p:sldLayoutId id="2147483703" r:id="rId8"/>
    <p:sldLayoutId id="2147483704" r:id="rId9"/>
    <p:sldLayoutId id="2147483705" r:id="rId10"/>
    <p:sldLayoutId id="2147483706" r:id="rId11"/>
    <p:sldLayoutId id="2147483707"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6.xml"/><Relationship Id="rId1" Type="http://schemas.openxmlformats.org/officeDocument/2006/relationships/slideLayout" Target="../slideLayouts/slideLayout10.xml"/><Relationship Id="rId4" Type="http://schemas.openxmlformats.org/officeDocument/2006/relationships/image" Target="../media/image12.jpeg"/></Relationships>
</file>

<file path=ppt/slides/_rels/slide1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7.xml"/><Relationship Id="rId1" Type="http://schemas.openxmlformats.org/officeDocument/2006/relationships/slideLayout" Target="../slideLayouts/slideLayout10.xml"/><Relationship Id="rId5" Type="http://schemas.openxmlformats.org/officeDocument/2006/relationships/image" Target="../media/image15.jpeg"/><Relationship Id="rId4" Type="http://schemas.openxmlformats.org/officeDocument/2006/relationships/image" Target="../media/image14.jpeg"/></Relationships>
</file>

<file path=ppt/slides/_rels/slide1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8.xml"/><Relationship Id="rId1" Type="http://schemas.openxmlformats.org/officeDocument/2006/relationships/slideLayout" Target="../slideLayouts/slideLayout10.xml"/><Relationship Id="rId5" Type="http://schemas.openxmlformats.org/officeDocument/2006/relationships/image" Target="../media/image13.jpeg"/><Relationship Id="rId4" Type="http://schemas.openxmlformats.org/officeDocument/2006/relationships/image" Target="../media/image14.jpe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2.xml"/><Relationship Id="rId1" Type="http://schemas.openxmlformats.org/officeDocument/2006/relationships/slideLayout" Target="../slideLayouts/slideLayout1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5.xml"/><Relationship Id="rId1" Type="http://schemas.openxmlformats.org/officeDocument/2006/relationships/slideLayout" Target="../slideLayouts/slideLayout1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5.xml"/><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6.xml"/><Relationship Id="rId1" Type="http://schemas.openxmlformats.org/officeDocument/2006/relationships/slideLayout" Target="../slideLayouts/slideLayout10.xml"/><Relationship Id="rId4" Type="http://schemas.openxmlformats.org/officeDocument/2006/relationships/image" Target="../media/image20.jpeg"/></Relationships>
</file>

<file path=ppt/slides/_rels/slide3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7.xml"/><Relationship Id="rId1" Type="http://schemas.openxmlformats.org/officeDocument/2006/relationships/slideLayout" Target="../slideLayouts/slideLayout10.xml"/><Relationship Id="rId5" Type="http://schemas.openxmlformats.org/officeDocument/2006/relationships/image" Target="../media/image21.jpeg"/><Relationship Id="rId4" Type="http://schemas.openxmlformats.org/officeDocument/2006/relationships/image" Target="../media/image20.jpeg"/></Relationships>
</file>

<file path=ppt/slides/_rels/slide3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8.xml"/><Relationship Id="rId1" Type="http://schemas.openxmlformats.org/officeDocument/2006/relationships/slideLayout" Target="../slideLayouts/slideLayout10.xml"/><Relationship Id="rId6" Type="http://schemas.openxmlformats.org/officeDocument/2006/relationships/image" Target="../media/image22.jpeg"/><Relationship Id="rId5" Type="http://schemas.openxmlformats.org/officeDocument/2006/relationships/image" Target="../media/image21.jpeg"/><Relationship Id="rId4" Type="http://schemas.openxmlformats.org/officeDocument/2006/relationships/image" Target="../media/image20.jpeg"/></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45.xml"/><Relationship Id="rId1" Type="http://schemas.openxmlformats.org/officeDocument/2006/relationships/slideLayout" Target="../slideLayouts/slideLayout11.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48.xml"/><Relationship Id="rId1" Type="http://schemas.openxmlformats.org/officeDocument/2006/relationships/slideLayout" Target="../slideLayouts/slideLayout11.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52.xml"/><Relationship Id="rId1" Type="http://schemas.openxmlformats.org/officeDocument/2006/relationships/slideLayout" Target="../slideLayouts/slideLayout11.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55.xml"/><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56.xml"/><Relationship Id="rId1" Type="http://schemas.openxmlformats.org/officeDocument/2006/relationships/slideLayout" Target="../slideLayouts/slideLayout11.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5.xml"/></Relationships>
</file>

<file path=ppt/slides/_rels/slide58.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58.xml"/><Relationship Id="rId1" Type="http://schemas.openxmlformats.org/officeDocument/2006/relationships/slideLayout" Target="../slideLayouts/slideLayout5.xml"/></Relationships>
</file>

<file path=ppt/slides/_rels/slide59.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59.xml"/><Relationship Id="rId1" Type="http://schemas.openxmlformats.org/officeDocument/2006/relationships/slideLayout" Target="../slideLayouts/slideLayout11.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5.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5.xml"/></Relationships>
</file>

<file path=ppt/slides/_rels/slide62.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62.xml"/><Relationship Id="rId1" Type="http://schemas.openxmlformats.org/officeDocument/2006/relationships/slideLayout" Target="../slideLayouts/slideLayout5.xml"/></Relationships>
</file>

<file path=ppt/slides/_rels/slide63.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63.xml"/><Relationship Id="rId1" Type="http://schemas.openxmlformats.org/officeDocument/2006/relationships/slideLayout" Target="../slideLayouts/slideLayout11.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5.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5.xml"/></Relationships>
</file>

<file path=ppt/slides/_rels/slide66.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66.xml"/><Relationship Id="rId1" Type="http://schemas.openxmlformats.org/officeDocument/2006/relationships/slideLayout" Target="../slideLayouts/slideLayout5.xml"/></Relationships>
</file>

<file path=ppt/slides/_rels/slide6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67.xml"/><Relationship Id="rId1" Type="http://schemas.openxmlformats.org/officeDocument/2006/relationships/slideLayout" Target="../slideLayouts/slideLayout11.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5.xml"/></Relationships>
</file>

<file path=ppt/slides/_rels/slide6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69.xml"/><Relationship Id="rId1" Type="http://schemas.openxmlformats.org/officeDocument/2006/relationships/slideLayout" Target="../slideLayouts/slideLayout5.xml"/></Relationships>
</file>

<file path=ppt/slides/_rels/slide70.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70.xml"/><Relationship Id="rId1" Type="http://schemas.openxmlformats.org/officeDocument/2006/relationships/slideLayout" Target="../slideLayouts/slideLayout11.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5.xml"/></Relationships>
</file>

<file path=ppt/slides/_rels/slide72.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72.xml"/><Relationship Id="rId1" Type="http://schemas.openxmlformats.org/officeDocument/2006/relationships/slideLayout" Target="../slideLayouts/slideLayout5.xml"/></Relationships>
</file>

<file path=ppt/slides/_rels/slide7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73.xml"/><Relationship Id="rId1" Type="http://schemas.openxmlformats.org/officeDocument/2006/relationships/slideLayout" Target="../slideLayouts/slideLayout11.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5.xml"/></Relationships>
</file>

<file path=ppt/slides/_rels/slide7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75.xml"/><Relationship Id="rId1" Type="http://schemas.openxmlformats.org/officeDocument/2006/relationships/slideLayout" Target="../slideLayouts/slideLayout5.xml"/></Relationships>
</file>

<file path=ppt/slides/_rels/slide76.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76.xml"/><Relationship Id="rId1" Type="http://schemas.openxmlformats.org/officeDocument/2006/relationships/slideLayout" Target="../slideLayouts/slideLayout11.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5.xml"/></Relationships>
</file>

<file path=ppt/slides/_rels/slide78.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78.xml"/><Relationship Id="rId1" Type="http://schemas.openxmlformats.org/officeDocument/2006/relationships/slideLayout" Target="../slideLayouts/slideLayout5.xml"/></Relationships>
</file>

<file path=ppt/slides/_rels/slide79.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79.xml"/><Relationship Id="rId1" Type="http://schemas.openxmlformats.org/officeDocument/2006/relationships/slideLayout" Target="../slideLayouts/slideLayout11.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5.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5.xml"/></Relationships>
</file>

<file path=ppt/slides/_rels/slide82.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82.xml"/><Relationship Id="rId1" Type="http://schemas.openxmlformats.org/officeDocument/2006/relationships/slideLayout" Target="../slideLayouts/slideLayout5.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5.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5.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5.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5.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5.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5.xml"/></Relationships>
</file>

<file path=ppt/slides/_rels/slide89.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89.xml"/><Relationship Id="rId1" Type="http://schemas.openxmlformats.org/officeDocument/2006/relationships/slideLayout" Target="../slideLayouts/slideLayout5.xml"/><Relationship Id="rId4" Type="http://schemas.openxmlformats.org/officeDocument/2006/relationships/image" Target="../media/image41.png"/></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Calibri Light"/>
              </a:rPr>
              <a:t>MCT 5 A – </a:t>
            </a:r>
            <a:r>
              <a:rPr lang="zh-CN" altLang="en-US" dirty="0">
                <a:latin typeface="SimHei" panose="02010609060101010101" pitchFamily="49" charset="-122"/>
                <a:ea typeface="SimHei" panose="02010609060101010101" pitchFamily="49" charset="-122"/>
              </a:rPr>
              <a:t>记忆</a:t>
            </a:r>
            <a:endParaRPr lang="en-US" dirty="0">
              <a:latin typeface="SimHei" panose="02010609060101010101" pitchFamily="49" charset="-122"/>
              <a:ea typeface="SimHei" panose="02010609060101010101" pitchFamily="49" charset="-122"/>
            </a:endParaRPr>
          </a:p>
        </p:txBody>
      </p:sp>
      <p:sp>
        <p:nvSpPr>
          <p:cNvPr id="7" name="Text Placeholder 6"/>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&amp; Zhou</a:t>
            </a:r>
            <a:r>
              <a:rPr lang="nl-NL" sz="1600" dirty="0">
                <a:solidFill>
                  <a:srgbClr val="004992"/>
                </a:solidFill>
              </a:rPr>
              <a:t> (12|21)</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2039861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cs typeface="+mn-cs"/>
              </a:rPr>
              <a:t>记忆</a:t>
            </a:r>
            <a:endParaRPr lang="en-US" sz="3600" dirty="0">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zh-CN" altLang="en-US" sz="2400" dirty="0">
                <a:solidFill>
                  <a:srgbClr val="333333"/>
                </a:solidFill>
              </a:rPr>
              <a:t>我们记住信息的能力是有限的。</a:t>
            </a:r>
            <a:br>
              <a:rPr lang="en-US" altLang="zh-CN" sz="2400" dirty="0">
                <a:solidFill>
                  <a:srgbClr val="333333"/>
                </a:solidFill>
              </a:rPr>
            </a:br>
            <a:endParaRPr lang="en-US" sz="2400" dirty="0"/>
          </a:p>
        </p:txBody>
      </p:sp>
      <p:sp>
        <p:nvSpPr>
          <p:cNvPr id="6" name="Footer Placeholder 5"/>
          <p:cNvSpPr>
            <a:spLocks noGrp="1"/>
          </p:cNvSpPr>
          <p:nvPr>
            <p:ph type="ftr" sz="quarter" idx="11"/>
          </p:nvPr>
        </p:nvSpPr>
        <p:spPr/>
        <p:txBody>
          <a:bodyPr/>
          <a:lstStyle/>
          <a:p>
            <a:pPr>
              <a:defRPr/>
            </a:pPr>
            <a:r>
              <a:rPr lang="zh-CN" altLang="en-US">
                <a:latin typeface="SimHei"/>
              </a:rPr>
              <a:t>训练模块 </a:t>
            </a:r>
            <a:r>
              <a:rPr lang="en-US" altLang="zh-CN">
                <a:latin typeface="SimHei"/>
              </a:rPr>
              <a:t>5 – </a:t>
            </a:r>
            <a:r>
              <a:rPr lang="zh-CN" altLang="en-US">
                <a:latin typeface="SimHei"/>
              </a:rPr>
              <a:t>记忆</a:t>
            </a:r>
            <a:endParaRPr lang="de-DE" altLang="zh-CN">
              <a:latin typeface="SimHei"/>
            </a:endParaRPr>
          </a:p>
        </p:txBody>
      </p:sp>
      <p:sp>
        <p:nvSpPr>
          <p:cNvPr id="7" name="Slide Number Placeholder 6"/>
          <p:cNvSpPr>
            <a:spLocks noGrp="1"/>
          </p:cNvSpPr>
          <p:nvPr>
            <p:ph type="sldNum" sz="quarter" idx="12"/>
          </p:nvPr>
        </p:nvSpPr>
        <p:spPr/>
        <p:txBody>
          <a:bodyPr/>
          <a:lstStyle/>
          <a:p>
            <a:pPr>
              <a:defRPr/>
            </a:pPr>
            <a:fld id="{1438DB92-A84A-4604-AF43-AE4960583E7C}" type="slidenum">
              <a:rPr lang="zh-CN" altLang="de-DE" smtClean="0">
                <a:latin typeface="SimHei"/>
              </a:rPr>
              <a:pPr>
                <a:defRPr/>
              </a:pPr>
              <a:t>2</a:t>
            </a:fld>
            <a:endParaRPr lang="de-DE" altLang="zh-CN">
              <a:latin typeface="SimHei"/>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cs typeface="+mn-cs"/>
              </a:rPr>
              <a:t>记忆</a:t>
            </a:r>
            <a:endParaRPr lang="en-US" sz="3600">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zh-CN" altLang="en-US" sz="2400" dirty="0">
                <a:solidFill>
                  <a:srgbClr val="333333"/>
                </a:solidFill>
              </a:rPr>
              <a:t>我们记住信息的能力是有限的。</a:t>
            </a:r>
            <a:br>
              <a:rPr lang="en-US" altLang="zh-CN" sz="2400" dirty="0">
                <a:solidFill>
                  <a:srgbClr val="333333"/>
                </a:solidFill>
              </a:rPr>
            </a:br>
            <a:r>
              <a:rPr lang="zh-CN" altLang="en-US" sz="2400" dirty="0">
                <a:solidFill>
                  <a:srgbClr val="333333"/>
                </a:solidFill>
              </a:rPr>
              <a:t>例如</a:t>
            </a:r>
            <a:r>
              <a:rPr lang="en-US" altLang="de-DE" sz="2400" dirty="0">
                <a:solidFill>
                  <a:srgbClr val="333333"/>
                </a:solidFill>
              </a:rPr>
              <a:t>:</a:t>
            </a:r>
            <a:r>
              <a:rPr lang="zh-CN" altLang="en-US" sz="2400" dirty="0">
                <a:solidFill>
                  <a:srgbClr val="333333"/>
                </a:solidFill>
              </a:rPr>
              <a:t>半小时前听过的故事大约就有</a:t>
            </a:r>
            <a:r>
              <a:rPr lang="en-US" altLang="zh-CN" sz="2400" dirty="0">
                <a:solidFill>
                  <a:srgbClr val="333333"/>
                </a:solidFill>
              </a:rPr>
              <a:t>40%</a:t>
            </a:r>
            <a:r>
              <a:rPr lang="zh-CN" altLang="en-US" sz="2400" dirty="0">
                <a:solidFill>
                  <a:srgbClr val="333333"/>
                </a:solidFill>
              </a:rPr>
              <a:t>的细节不能生动地回忆起来。</a:t>
            </a:r>
          </a:p>
          <a:p>
            <a:pPr lvl="0" defTabSz="914400" fontAlgn="base">
              <a:buClr>
                <a:srgbClr val="000000"/>
              </a:buClr>
            </a:pPr>
            <a:endParaRPr lang="en-US" sz="2400" dirty="0"/>
          </a:p>
        </p:txBody>
      </p:sp>
      <p:sp>
        <p:nvSpPr>
          <p:cNvPr id="6" name="Footer Placeholder 5"/>
          <p:cNvSpPr>
            <a:spLocks noGrp="1"/>
          </p:cNvSpPr>
          <p:nvPr>
            <p:ph type="ftr" sz="quarter" idx="11"/>
          </p:nvPr>
        </p:nvSpPr>
        <p:spPr/>
        <p:txBody>
          <a:bodyPr/>
          <a:lstStyle/>
          <a:p>
            <a:pPr>
              <a:defRPr/>
            </a:pPr>
            <a:r>
              <a:rPr lang="zh-CN" altLang="en-US">
                <a:latin typeface="SimHei"/>
              </a:rPr>
              <a:t>训练模块 </a:t>
            </a:r>
            <a:r>
              <a:rPr lang="en-US" altLang="zh-CN">
                <a:latin typeface="SimHei"/>
              </a:rPr>
              <a:t>5 – </a:t>
            </a:r>
            <a:r>
              <a:rPr lang="zh-CN" altLang="en-US">
                <a:latin typeface="SimHei"/>
              </a:rPr>
              <a:t>记忆</a:t>
            </a:r>
            <a:endParaRPr lang="de-DE" altLang="zh-CN">
              <a:latin typeface="SimHei"/>
            </a:endParaRPr>
          </a:p>
        </p:txBody>
      </p:sp>
      <p:sp>
        <p:nvSpPr>
          <p:cNvPr id="7" name="Slide Number Placeholder 6"/>
          <p:cNvSpPr>
            <a:spLocks noGrp="1"/>
          </p:cNvSpPr>
          <p:nvPr>
            <p:ph type="sldNum" sz="quarter" idx="12"/>
          </p:nvPr>
        </p:nvSpPr>
        <p:spPr/>
        <p:txBody>
          <a:bodyPr/>
          <a:lstStyle/>
          <a:p>
            <a:pPr>
              <a:defRPr/>
            </a:pPr>
            <a:fld id="{1438DB92-A84A-4604-AF43-AE4960583E7C}" type="slidenum">
              <a:rPr lang="zh-CN" altLang="de-DE" smtClean="0">
                <a:latin typeface="SimHei"/>
              </a:rPr>
              <a:pPr>
                <a:defRPr/>
              </a:pPr>
              <a:t>3</a:t>
            </a:fld>
            <a:endParaRPr lang="de-DE" altLang="zh-CN">
              <a:latin typeface="SimHei"/>
            </a:endParaRPr>
          </a:p>
        </p:txBody>
      </p:sp>
    </p:spTree>
    <p:extLst>
      <p:ext uri="{BB962C8B-B14F-4D97-AF65-F5344CB8AC3E}">
        <p14:creationId xmlns:p14="http://schemas.microsoft.com/office/powerpoint/2010/main" val="42122099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cs typeface="+mn-cs"/>
              </a:rPr>
              <a:t>记忆</a:t>
            </a:r>
            <a:endParaRPr lang="en-US" sz="3600">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zh-CN" altLang="en-US" sz="2400" dirty="0">
                <a:solidFill>
                  <a:srgbClr val="333333"/>
                </a:solidFill>
              </a:rPr>
              <a:t>我们记住信息的能力是有限的。</a:t>
            </a:r>
            <a:br>
              <a:rPr lang="en-US" altLang="zh-CN" sz="2400" dirty="0">
                <a:solidFill>
                  <a:srgbClr val="333333"/>
                </a:solidFill>
              </a:rPr>
            </a:br>
            <a:r>
              <a:rPr lang="zh-CN" altLang="en-US" sz="2400" dirty="0">
                <a:solidFill>
                  <a:srgbClr val="333333"/>
                </a:solidFill>
              </a:rPr>
              <a:t>例如</a:t>
            </a:r>
            <a:r>
              <a:rPr lang="en-US" altLang="de-DE" sz="2400" dirty="0">
                <a:solidFill>
                  <a:srgbClr val="333333"/>
                </a:solidFill>
              </a:rPr>
              <a:t>:</a:t>
            </a:r>
            <a:r>
              <a:rPr lang="zh-CN" altLang="en-US" sz="2400" dirty="0">
                <a:solidFill>
                  <a:srgbClr val="333333"/>
                </a:solidFill>
              </a:rPr>
              <a:t>半小时前听过的故事大约就有</a:t>
            </a:r>
            <a:r>
              <a:rPr lang="en-US" altLang="zh-CN" sz="2400" dirty="0">
                <a:solidFill>
                  <a:srgbClr val="333333"/>
                </a:solidFill>
              </a:rPr>
              <a:t>40%</a:t>
            </a:r>
            <a:r>
              <a:rPr lang="zh-CN" altLang="en-US" sz="2400" dirty="0">
                <a:solidFill>
                  <a:srgbClr val="333333"/>
                </a:solidFill>
              </a:rPr>
              <a:t>的细节不能生动地回忆起来。</a:t>
            </a:r>
          </a:p>
          <a:p>
            <a:pPr marL="342900" lvl="0" indent="-342900" defTabSz="914400" fontAlgn="base">
              <a:buClr>
                <a:srgbClr val="000000"/>
              </a:buClr>
              <a:buFont typeface="WingDings"/>
              <a:buChar char=""/>
            </a:pPr>
            <a:r>
              <a:rPr lang="zh-CN" altLang="en-US" sz="2400" dirty="0">
                <a:solidFill>
                  <a:srgbClr val="004992"/>
                </a:solidFill>
              </a:rPr>
              <a:t>优势</a:t>
            </a:r>
            <a:r>
              <a:rPr lang="en-US" altLang="de-DE" sz="2400" dirty="0">
                <a:solidFill>
                  <a:srgbClr val="333333"/>
                </a:solidFill>
              </a:rPr>
              <a:t>:??? </a:t>
            </a:r>
            <a:r>
              <a:rPr lang="zh-CN" altLang="en-US" sz="2400" dirty="0">
                <a:solidFill>
                  <a:schemeClr val="bg1"/>
                </a:solidFill>
              </a:rPr>
              <a:t>我们的大脑不会因无用的信息而超负荷。通常，无关紧要的信息会流失</a:t>
            </a:r>
            <a:r>
              <a:rPr lang="en-US" altLang="zh-CN" sz="2400" dirty="0">
                <a:solidFill>
                  <a:schemeClr val="bg1"/>
                </a:solidFill>
              </a:rPr>
              <a:t>…</a:t>
            </a:r>
            <a:r>
              <a:rPr lang="zh-CN" altLang="en-US" sz="2400" i="1" dirty="0">
                <a:solidFill>
                  <a:schemeClr val="bg1"/>
                </a:solidFill>
              </a:rPr>
              <a:t>但是</a:t>
            </a:r>
            <a:endParaRPr lang="en-US" altLang="de-DE" sz="2400" dirty="0">
              <a:solidFill>
                <a:schemeClr val="bg1"/>
              </a:solidFill>
            </a:endParaRPr>
          </a:p>
          <a:p>
            <a:pPr marL="342900" lvl="0" indent="-342900" defTabSz="914400" fontAlgn="base">
              <a:buClr>
                <a:srgbClr val="000000"/>
              </a:buClr>
              <a:buFont typeface="WingDings"/>
              <a:buChar char=""/>
            </a:pPr>
            <a:r>
              <a:rPr lang="zh-CN" altLang="en-US" sz="2400" dirty="0">
                <a:solidFill>
                  <a:srgbClr val="004992"/>
                </a:solidFill>
              </a:rPr>
              <a:t>缺陷</a:t>
            </a:r>
            <a:r>
              <a:rPr lang="en-US" altLang="zh-CN" sz="2400" dirty="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zh-CN" altLang="en-US">
                <a:latin typeface="SimHei"/>
              </a:rPr>
              <a:t>训练模块 </a:t>
            </a:r>
            <a:r>
              <a:rPr lang="en-US" altLang="zh-CN">
                <a:latin typeface="SimHei"/>
              </a:rPr>
              <a:t>5 – </a:t>
            </a:r>
            <a:r>
              <a:rPr lang="zh-CN" altLang="en-US">
                <a:latin typeface="SimHei"/>
              </a:rPr>
              <a:t>记忆</a:t>
            </a:r>
            <a:endParaRPr lang="de-DE" altLang="zh-CN">
              <a:latin typeface="SimHei"/>
            </a:endParaRPr>
          </a:p>
        </p:txBody>
      </p:sp>
      <p:sp>
        <p:nvSpPr>
          <p:cNvPr id="7" name="Slide Number Placeholder 6"/>
          <p:cNvSpPr>
            <a:spLocks noGrp="1"/>
          </p:cNvSpPr>
          <p:nvPr>
            <p:ph type="sldNum" sz="quarter" idx="12"/>
          </p:nvPr>
        </p:nvSpPr>
        <p:spPr/>
        <p:txBody>
          <a:bodyPr/>
          <a:lstStyle/>
          <a:p>
            <a:pPr>
              <a:defRPr/>
            </a:pPr>
            <a:fld id="{1438DB92-A84A-4604-AF43-AE4960583E7C}" type="slidenum">
              <a:rPr lang="zh-CN" altLang="de-DE" smtClean="0">
                <a:latin typeface="SimHei"/>
              </a:rPr>
              <a:pPr>
                <a:defRPr/>
              </a:pPr>
              <a:t>4</a:t>
            </a:fld>
            <a:endParaRPr lang="de-DE" altLang="zh-CN">
              <a:latin typeface="SimHei"/>
            </a:endParaRPr>
          </a:p>
        </p:txBody>
      </p:sp>
    </p:spTree>
    <p:extLst>
      <p:ext uri="{BB962C8B-B14F-4D97-AF65-F5344CB8AC3E}">
        <p14:creationId xmlns:p14="http://schemas.microsoft.com/office/powerpoint/2010/main" val="23046770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cs typeface="+mn-cs"/>
              </a:rPr>
              <a:t>记忆</a:t>
            </a:r>
            <a:endParaRPr lang="en-US" sz="3600">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zh-CN" altLang="en-US" sz="2400" dirty="0">
                <a:solidFill>
                  <a:srgbClr val="333333"/>
                </a:solidFill>
              </a:rPr>
              <a:t>我们记住信息的能力是有限的。</a:t>
            </a:r>
            <a:br>
              <a:rPr lang="en-US" altLang="zh-CN" sz="2400" dirty="0">
                <a:solidFill>
                  <a:srgbClr val="333333"/>
                </a:solidFill>
              </a:rPr>
            </a:br>
            <a:r>
              <a:rPr lang="zh-CN" altLang="en-US" sz="2400" dirty="0">
                <a:solidFill>
                  <a:srgbClr val="333333"/>
                </a:solidFill>
              </a:rPr>
              <a:t>例如</a:t>
            </a:r>
            <a:r>
              <a:rPr lang="en-US" altLang="de-DE" sz="2400" dirty="0">
                <a:solidFill>
                  <a:srgbClr val="333333"/>
                </a:solidFill>
              </a:rPr>
              <a:t>:</a:t>
            </a:r>
            <a:r>
              <a:rPr lang="zh-CN" altLang="en-US" sz="2400" dirty="0">
                <a:solidFill>
                  <a:srgbClr val="333333"/>
                </a:solidFill>
              </a:rPr>
              <a:t>半小时前听过的故事大约就有</a:t>
            </a:r>
            <a:r>
              <a:rPr lang="en-US" altLang="zh-CN" sz="2400" dirty="0">
                <a:solidFill>
                  <a:srgbClr val="333333"/>
                </a:solidFill>
              </a:rPr>
              <a:t>40%</a:t>
            </a:r>
            <a:r>
              <a:rPr lang="zh-CN" altLang="en-US" sz="2400" dirty="0">
                <a:solidFill>
                  <a:srgbClr val="333333"/>
                </a:solidFill>
              </a:rPr>
              <a:t>的细节不能生动地回忆起来。</a:t>
            </a:r>
          </a:p>
          <a:p>
            <a:pPr marL="342900" lvl="0" indent="-342900" defTabSz="914400" fontAlgn="base">
              <a:buClr>
                <a:srgbClr val="000000"/>
              </a:buClr>
              <a:buFont typeface="WingDings"/>
              <a:buChar char=""/>
            </a:pPr>
            <a:r>
              <a:rPr lang="zh-CN" altLang="en-US" sz="2400" dirty="0">
                <a:solidFill>
                  <a:srgbClr val="004992"/>
                </a:solidFill>
              </a:rPr>
              <a:t>优势</a:t>
            </a:r>
            <a:r>
              <a:rPr lang="en-US" altLang="de-DE" sz="2400" dirty="0">
                <a:solidFill>
                  <a:srgbClr val="333333"/>
                </a:solidFill>
              </a:rPr>
              <a:t>:</a:t>
            </a:r>
            <a:r>
              <a:rPr lang="zh-CN" altLang="en-US" sz="2400" dirty="0">
                <a:solidFill>
                  <a:srgbClr val="333333"/>
                </a:solidFill>
              </a:rPr>
              <a:t>我们的大脑不会因无用的信息而超负荷。通常，无关紧要的信息会流失</a:t>
            </a:r>
            <a:br>
              <a:rPr lang="en-US" altLang="zh-CN" sz="2400" dirty="0">
                <a:solidFill>
                  <a:srgbClr val="333333"/>
                </a:solidFill>
              </a:rPr>
            </a:br>
            <a:r>
              <a:rPr lang="en-US" altLang="zh-CN" sz="2400" dirty="0">
                <a:solidFill>
                  <a:srgbClr val="333333"/>
                </a:solidFill>
              </a:rPr>
              <a:t>…</a:t>
            </a:r>
            <a:r>
              <a:rPr lang="zh-CN" altLang="en-US" sz="2400" i="1" dirty="0">
                <a:solidFill>
                  <a:srgbClr val="004992"/>
                </a:solidFill>
              </a:rPr>
              <a:t>但是</a:t>
            </a:r>
          </a:p>
          <a:p>
            <a:pPr marL="342900" lvl="0" indent="-342900" defTabSz="914400" fontAlgn="base">
              <a:buClr>
                <a:srgbClr val="000000"/>
              </a:buClr>
              <a:buFont typeface="WingDings"/>
              <a:buChar char=""/>
            </a:pPr>
            <a:r>
              <a:rPr lang="zh-CN" altLang="en-US" sz="2400" dirty="0">
                <a:solidFill>
                  <a:srgbClr val="004992"/>
                </a:solidFill>
              </a:rPr>
              <a:t>缺陷</a:t>
            </a:r>
            <a:r>
              <a:rPr lang="en-US" altLang="zh-CN" sz="2400" dirty="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zh-CN" altLang="en-US">
                <a:latin typeface="SimHei"/>
              </a:rPr>
              <a:t>训练模块 </a:t>
            </a:r>
            <a:r>
              <a:rPr lang="en-US" altLang="zh-CN">
                <a:latin typeface="SimHei"/>
              </a:rPr>
              <a:t>5 – </a:t>
            </a:r>
            <a:r>
              <a:rPr lang="zh-CN" altLang="en-US">
                <a:latin typeface="SimHei"/>
              </a:rPr>
              <a:t>记忆</a:t>
            </a:r>
            <a:endParaRPr lang="de-DE" altLang="zh-CN">
              <a:latin typeface="SimHei"/>
            </a:endParaRPr>
          </a:p>
        </p:txBody>
      </p:sp>
      <p:sp>
        <p:nvSpPr>
          <p:cNvPr id="7" name="Slide Number Placeholder 6"/>
          <p:cNvSpPr>
            <a:spLocks noGrp="1"/>
          </p:cNvSpPr>
          <p:nvPr>
            <p:ph type="sldNum" sz="quarter" idx="12"/>
          </p:nvPr>
        </p:nvSpPr>
        <p:spPr/>
        <p:txBody>
          <a:bodyPr/>
          <a:lstStyle/>
          <a:p>
            <a:pPr>
              <a:defRPr/>
            </a:pPr>
            <a:fld id="{1438DB92-A84A-4604-AF43-AE4960583E7C}" type="slidenum">
              <a:rPr lang="zh-CN" altLang="de-DE" smtClean="0">
                <a:latin typeface="SimHei"/>
              </a:rPr>
              <a:pPr>
                <a:defRPr/>
              </a:pPr>
              <a:t>5</a:t>
            </a:fld>
            <a:endParaRPr lang="de-DE" altLang="zh-CN">
              <a:latin typeface="SimHei"/>
            </a:endParaRPr>
          </a:p>
        </p:txBody>
      </p:sp>
    </p:spTree>
    <p:extLst>
      <p:ext uri="{BB962C8B-B14F-4D97-AF65-F5344CB8AC3E}">
        <p14:creationId xmlns:p14="http://schemas.microsoft.com/office/powerpoint/2010/main" val="36283844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cs typeface="+mn-cs"/>
              </a:rPr>
              <a:t>记忆</a:t>
            </a:r>
            <a:endParaRPr lang="en-US" sz="3600">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zh-CN" altLang="en-US" sz="2400" dirty="0">
                <a:solidFill>
                  <a:srgbClr val="333333"/>
                </a:solidFill>
              </a:rPr>
              <a:t>我们记住信息的能力是有限的。</a:t>
            </a:r>
            <a:br>
              <a:rPr lang="en-US" altLang="zh-CN" sz="2400" dirty="0">
                <a:solidFill>
                  <a:srgbClr val="333333"/>
                </a:solidFill>
              </a:rPr>
            </a:br>
            <a:r>
              <a:rPr lang="zh-CN" altLang="en-US" sz="2400" dirty="0">
                <a:solidFill>
                  <a:srgbClr val="333333"/>
                </a:solidFill>
              </a:rPr>
              <a:t>例如</a:t>
            </a:r>
            <a:r>
              <a:rPr lang="en-US" altLang="de-DE" sz="2400" dirty="0">
                <a:solidFill>
                  <a:srgbClr val="333333"/>
                </a:solidFill>
              </a:rPr>
              <a:t>:</a:t>
            </a:r>
            <a:r>
              <a:rPr lang="zh-CN" altLang="en-US" sz="2400" dirty="0">
                <a:solidFill>
                  <a:srgbClr val="333333"/>
                </a:solidFill>
              </a:rPr>
              <a:t>半小时前听过的故事大约就有</a:t>
            </a:r>
            <a:r>
              <a:rPr lang="en-US" altLang="zh-CN" sz="2400" dirty="0">
                <a:solidFill>
                  <a:srgbClr val="333333"/>
                </a:solidFill>
              </a:rPr>
              <a:t>40%</a:t>
            </a:r>
            <a:r>
              <a:rPr lang="zh-CN" altLang="en-US" sz="2400" dirty="0">
                <a:solidFill>
                  <a:srgbClr val="333333"/>
                </a:solidFill>
              </a:rPr>
              <a:t>的细节不能生动地回忆起来。</a:t>
            </a:r>
          </a:p>
          <a:p>
            <a:pPr marL="342900" lvl="0" indent="-342900" defTabSz="914400" fontAlgn="base">
              <a:buClr>
                <a:srgbClr val="000000"/>
              </a:buClr>
              <a:buFont typeface="WingDings"/>
              <a:buChar char=""/>
            </a:pPr>
            <a:r>
              <a:rPr lang="zh-CN" altLang="en-US" sz="2400" dirty="0">
                <a:solidFill>
                  <a:srgbClr val="004992"/>
                </a:solidFill>
              </a:rPr>
              <a:t>优势</a:t>
            </a:r>
            <a:r>
              <a:rPr lang="en-US" altLang="de-DE" sz="2400" dirty="0">
                <a:solidFill>
                  <a:srgbClr val="333333"/>
                </a:solidFill>
              </a:rPr>
              <a:t>:</a:t>
            </a:r>
            <a:r>
              <a:rPr lang="zh-CN" altLang="en-US" sz="2400" dirty="0">
                <a:solidFill>
                  <a:srgbClr val="333333"/>
                </a:solidFill>
              </a:rPr>
              <a:t>我们的大脑不会因无用的信息而超负荷。通常，无关紧要的信息会流失</a:t>
            </a:r>
            <a:br>
              <a:rPr lang="en-US" altLang="zh-CN" sz="2400" dirty="0">
                <a:solidFill>
                  <a:srgbClr val="333333"/>
                </a:solidFill>
              </a:rPr>
            </a:br>
            <a:r>
              <a:rPr lang="en-US" altLang="zh-CN" sz="2400" dirty="0">
                <a:solidFill>
                  <a:srgbClr val="333333"/>
                </a:solidFill>
              </a:rPr>
              <a:t>…</a:t>
            </a:r>
            <a:r>
              <a:rPr lang="zh-CN" altLang="en-US" sz="2400" i="1" dirty="0">
                <a:solidFill>
                  <a:srgbClr val="004992"/>
                </a:solidFill>
              </a:rPr>
              <a:t>但是</a:t>
            </a:r>
          </a:p>
          <a:p>
            <a:pPr marL="342900" indent="-342900" defTabSz="914400" fontAlgn="base">
              <a:buClr>
                <a:srgbClr val="333333"/>
              </a:buClr>
              <a:buFont typeface="WingDings"/>
              <a:buChar char=""/>
            </a:pPr>
            <a:r>
              <a:rPr lang="zh-CN" altLang="en-US" sz="2400" dirty="0">
                <a:solidFill>
                  <a:srgbClr val="004992"/>
                </a:solidFill>
              </a:rPr>
              <a:t>缺陷</a:t>
            </a:r>
            <a:r>
              <a:rPr lang="en-US" altLang="zh-CN" sz="2400" dirty="0">
                <a:solidFill>
                  <a:srgbClr val="333333"/>
                </a:solidFill>
              </a:rPr>
              <a:t>:…</a:t>
            </a:r>
            <a:r>
              <a:rPr lang="zh-CN" altLang="en-US" sz="2400" dirty="0">
                <a:solidFill>
                  <a:srgbClr val="333333"/>
                </a:solidFill>
              </a:rPr>
              <a:t>许多重要的信息也可能消逝</a:t>
            </a:r>
            <a:r>
              <a:rPr lang="en-US" altLang="de-DE" sz="2400" dirty="0">
                <a:solidFill>
                  <a:srgbClr val="333333"/>
                </a:solidFill>
              </a:rPr>
              <a:t> </a:t>
            </a:r>
            <a:r>
              <a:rPr lang="zh-CN" altLang="en-US" sz="2400" dirty="0">
                <a:solidFill>
                  <a:srgbClr val="333333"/>
                </a:solidFill>
              </a:rPr>
              <a:t>（如</a:t>
            </a:r>
            <a:r>
              <a:rPr lang="zh-CN" altLang="en-US" sz="2400">
                <a:solidFill>
                  <a:srgbClr val="333333"/>
                </a:solidFill>
              </a:rPr>
              <a:t>约会，节</a:t>
            </a:r>
            <a:r>
              <a:rPr lang="zh-CN" altLang="en-US" sz="2400" dirty="0">
                <a:solidFill>
                  <a:srgbClr val="333333"/>
                </a:solidFill>
              </a:rPr>
              <a:t>日的</a:t>
            </a:r>
            <a:r>
              <a:rPr lang="zh-CN" altLang="en-US" sz="2400">
                <a:solidFill>
                  <a:srgbClr val="333333"/>
                </a:solidFill>
              </a:rPr>
              <a:t>记忆，在</a:t>
            </a:r>
            <a:r>
              <a:rPr lang="zh-CN" altLang="en-US" sz="2400" dirty="0">
                <a:solidFill>
                  <a:srgbClr val="333333"/>
                </a:solidFill>
              </a:rPr>
              <a:t>学校里学过的知识</a:t>
            </a:r>
            <a:r>
              <a:rPr lang="en-US" altLang="zh-CN" sz="2400" dirty="0">
                <a:solidFill>
                  <a:srgbClr val="333333"/>
                </a:solidFill>
              </a:rPr>
              <a:t>…</a:t>
            </a:r>
            <a:r>
              <a:rPr lang="zh-CN" altLang="en-US" sz="2400" dirty="0">
                <a:solidFill>
                  <a:srgbClr val="333333"/>
                </a:solidFill>
              </a:rPr>
              <a:t>）</a:t>
            </a:r>
          </a:p>
          <a:p>
            <a:pPr marL="342900" indent="-342900" defTabSz="914400" fontAlgn="base">
              <a:buClr>
                <a:srgbClr val="000000"/>
              </a:buClr>
              <a:buFont typeface="WingDings"/>
              <a:buChar char=""/>
            </a:pPr>
            <a:endParaRPr lang="en-US" sz="2400" dirty="0"/>
          </a:p>
        </p:txBody>
      </p:sp>
      <p:sp>
        <p:nvSpPr>
          <p:cNvPr id="6" name="Footer Placeholder 5"/>
          <p:cNvSpPr>
            <a:spLocks noGrp="1"/>
          </p:cNvSpPr>
          <p:nvPr>
            <p:ph type="ftr" sz="quarter" idx="11"/>
          </p:nvPr>
        </p:nvSpPr>
        <p:spPr/>
        <p:txBody>
          <a:bodyPr/>
          <a:lstStyle/>
          <a:p>
            <a:pPr>
              <a:defRPr/>
            </a:pPr>
            <a:r>
              <a:rPr lang="zh-CN" altLang="en-US">
                <a:latin typeface="SimHei"/>
              </a:rPr>
              <a:t>训练模块 </a:t>
            </a:r>
            <a:r>
              <a:rPr lang="en-US" altLang="zh-CN">
                <a:latin typeface="SimHei"/>
              </a:rPr>
              <a:t>5 – </a:t>
            </a:r>
            <a:r>
              <a:rPr lang="zh-CN" altLang="en-US">
                <a:latin typeface="SimHei"/>
              </a:rPr>
              <a:t>记忆</a:t>
            </a:r>
            <a:endParaRPr lang="de-DE" altLang="zh-CN">
              <a:latin typeface="SimHei"/>
            </a:endParaRPr>
          </a:p>
        </p:txBody>
      </p:sp>
      <p:sp>
        <p:nvSpPr>
          <p:cNvPr id="7" name="Slide Number Placeholder 6"/>
          <p:cNvSpPr>
            <a:spLocks noGrp="1"/>
          </p:cNvSpPr>
          <p:nvPr>
            <p:ph type="sldNum" sz="quarter" idx="12"/>
          </p:nvPr>
        </p:nvSpPr>
        <p:spPr/>
        <p:txBody>
          <a:bodyPr/>
          <a:lstStyle/>
          <a:p>
            <a:pPr>
              <a:defRPr/>
            </a:pPr>
            <a:fld id="{1438DB92-A84A-4604-AF43-AE4960583E7C}" type="slidenum">
              <a:rPr lang="zh-CN" altLang="de-DE" smtClean="0">
                <a:latin typeface="SimHei"/>
              </a:rPr>
              <a:pPr>
                <a:defRPr/>
              </a:pPr>
              <a:t>6</a:t>
            </a:fld>
            <a:endParaRPr lang="de-DE" altLang="zh-CN">
              <a:latin typeface="SimHei"/>
            </a:endParaRPr>
          </a:p>
        </p:txBody>
      </p:sp>
    </p:spTree>
    <p:extLst>
      <p:ext uri="{BB962C8B-B14F-4D97-AF65-F5344CB8AC3E}">
        <p14:creationId xmlns:p14="http://schemas.microsoft.com/office/powerpoint/2010/main" val="39662865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如何提高记忆力</a:t>
            </a:r>
            <a:r>
              <a:rPr lang="en-US" altLang="zh-CN" sz="3600">
                <a:cs typeface="+mn-cs"/>
              </a:rPr>
              <a:t>?</a:t>
            </a:r>
            <a:endParaRPr lang="en-US" sz="3600">
              <a:cs typeface="+mn-cs"/>
            </a:endParaRPr>
          </a:p>
        </p:txBody>
      </p:sp>
      <p:sp>
        <p:nvSpPr>
          <p:cNvPr id="5" name="Content Placeholder 4"/>
          <p:cNvSpPr>
            <a:spLocks noGrp="1"/>
          </p:cNvSpPr>
          <p:nvPr>
            <p:ph idx="1"/>
          </p:nvPr>
        </p:nvSpPr>
        <p:spPr/>
        <p:txBody>
          <a:bodyPr/>
          <a:lstStyle/>
          <a:p>
            <a:pPr lvl="0" defTabSz="914400" fontAlgn="base"/>
            <a:r>
              <a:rPr lang="de-DE" altLang="zh-CN" sz="2400" dirty="0">
                <a:solidFill>
                  <a:schemeClr val="tx1"/>
                </a:solidFill>
              </a:rPr>
              <a:t>???</a:t>
            </a:r>
            <a:endParaRPr lang="en-US" sz="2400" dirty="0">
              <a:solidFill>
                <a:schemeClr val="tx1"/>
              </a:solidFill>
            </a:endParaRPr>
          </a:p>
        </p:txBody>
      </p:sp>
      <p:sp>
        <p:nvSpPr>
          <p:cNvPr id="6" name="Footer Placeholder 5"/>
          <p:cNvSpPr>
            <a:spLocks noGrp="1"/>
          </p:cNvSpPr>
          <p:nvPr>
            <p:ph type="ftr" sz="quarter" idx="11"/>
          </p:nvPr>
        </p:nvSpPr>
        <p:spPr/>
        <p:txBody>
          <a:bodyPr/>
          <a:lstStyle/>
          <a:p>
            <a:pPr>
              <a:defRPr/>
            </a:pPr>
            <a:r>
              <a:rPr lang="zh-CN" altLang="en-US">
                <a:latin typeface="SimHei"/>
              </a:rPr>
              <a:t>训练模块 </a:t>
            </a:r>
            <a:r>
              <a:rPr lang="en-US" altLang="zh-CN">
                <a:latin typeface="SimHei"/>
              </a:rPr>
              <a:t>5 – </a:t>
            </a:r>
            <a:r>
              <a:rPr lang="zh-CN" altLang="en-US">
                <a:latin typeface="SimHei"/>
              </a:rPr>
              <a:t>记忆</a:t>
            </a:r>
            <a:endParaRPr lang="de-DE" altLang="zh-CN">
              <a:latin typeface="SimHei"/>
            </a:endParaRPr>
          </a:p>
        </p:txBody>
      </p:sp>
      <p:sp>
        <p:nvSpPr>
          <p:cNvPr id="7" name="Slide Number Placeholder 6"/>
          <p:cNvSpPr>
            <a:spLocks noGrp="1"/>
          </p:cNvSpPr>
          <p:nvPr>
            <p:ph type="sldNum" sz="quarter" idx="12"/>
          </p:nvPr>
        </p:nvSpPr>
        <p:spPr/>
        <p:txBody>
          <a:bodyPr/>
          <a:lstStyle/>
          <a:p>
            <a:pPr>
              <a:defRPr/>
            </a:pPr>
            <a:fld id="{1438DB92-A84A-4604-AF43-AE4960583E7C}" type="slidenum">
              <a:rPr lang="zh-CN" altLang="de-DE" smtClean="0">
                <a:latin typeface="SimHei"/>
              </a:rPr>
              <a:pPr>
                <a:defRPr/>
              </a:pPr>
              <a:t>7</a:t>
            </a:fld>
            <a:endParaRPr lang="de-DE" altLang="zh-CN">
              <a:latin typeface="SimHei"/>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如何提高记忆力</a:t>
            </a:r>
            <a:r>
              <a:rPr lang="en-US" altLang="zh-CN" sz="3600">
                <a:cs typeface="+mn-cs"/>
              </a:rPr>
              <a:t>?</a:t>
            </a:r>
            <a:endParaRPr lang="en-US" sz="3600">
              <a:cs typeface="+mn-cs"/>
            </a:endParaRPr>
          </a:p>
        </p:txBody>
      </p:sp>
      <p:sp>
        <p:nvSpPr>
          <p:cNvPr id="5" name="Content Placeholder 4"/>
          <p:cNvSpPr>
            <a:spLocks noGrp="1"/>
          </p:cNvSpPr>
          <p:nvPr>
            <p:ph idx="1"/>
          </p:nvPr>
        </p:nvSpPr>
        <p:spPr/>
        <p:txBody>
          <a:bodyPr/>
          <a:lstStyle/>
          <a:p>
            <a:pPr marL="342900" lvl="0" indent="-342900" defTabSz="914400" fontAlgn="base">
              <a:buClr>
                <a:srgbClr val="000000"/>
              </a:buClr>
              <a:buFont typeface="WingDings"/>
              <a:buChar char=""/>
            </a:pPr>
            <a:r>
              <a:rPr lang="zh-CN" altLang="en-US" sz="2000" dirty="0">
                <a:solidFill>
                  <a:srgbClr val="333333"/>
                </a:solidFill>
              </a:rPr>
              <a:t>反复诵读</a:t>
            </a:r>
            <a:r>
              <a:rPr lang="en-US" altLang="zh-CN" sz="2000" dirty="0">
                <a:solidFill>
                  <a:srgbClr val="333333"/>
                </a:solidFill>
              </a:rPr>
              <a:t>&amp;</a:t>
            </a:r>
            <a:r>
              <a:rPr lang="zh-CN" altLang="en-US" sz="2000" dirty="0">
                <a:solidFill>
                  <a:srgbClr val="333333"/>
                </a:solidFill>
              </a:rPr>
              <a:t>经常回忆；</a:t>
            </a:r>
            <a:r>
              <a:rPr lang="zh-CN" altLang="en-US" sz="2000" dirty="0">
                <a:solidFill>
                  <a:srgbClr val="004992"/>
                </a:solidFill>
              </a:rPr>
              <a:t>理解记忆</a:t>
            </a:r>
          </a:p>
          <a:p>
            <a:pPr defTabSz="914400" fontAlgn="base">
              <a:buClr>
                <a:srgbClr val="333333"/>
              </a:buClr>
            </a:pPr>
            <a:endParaRPr lang="en-US" sz="2000" dirty="0"/>
          </a:p>
        </p:txBody>
      </p:sp>
      <p:sp>
        <p:nvSpPr>
          <p:cNvPr id="6" name="Footer Placeholder 5"/>
          <p:cNvSpPr>
            <a:spLocks noGrp="1"/>
          </p:cNvSpPr>
          <p:nvPr>
            <p:ph type="ftr" sz="quarter" idx="11"/>
          </p:nvPr>
        </p:nvSpPr>
        <p:spPr/>
        <p:txBody>
          <a:bodyPr/>
          <a:lstStyle/>
          <a:p>
            <a:pPr>
              <a:defRPr/>
            </a:pPr>
            <a:r>
              <a:rPr lang="zh-CN" altLang="en-US">
                <a:latin typeface="SimHei"/>
              </a:rPr>
              <a:t>训练模块 </a:t>
            </a:r>
            <a:r>
              <a:rPr lang="en-US" altLang="zh-CN">
                <a:latin typeface="SimHei"/>
              </a:rPr>
              <a:t>5 – </a:t>
            </a:r>
            <a:r>
              <a:rPr lang="zh-CN" altLang="en-US">
                <a:latin typeface="SimHei"/>
              </a:rPr>
              <a:t>记忆</a:t>
            </a:r>
            <a:endParaRPr lang="de-DE" altLang="zh-CN">
              <a:latin typeface="SimHei"/>
            </a:endParaRPr>
          </a:p>
        </p:txBody>
      </p:sp>
      <p:sp>
        <p:nvSpPr>
          <p:cNvPr id="7" name="Slide Number Placeholder 6"/>
          <p:cNvSpPr>
            <a:spLocks noGrp="1"/>
          </p:cNvSpPr>
          <p:nvPr>
            <p:ph type="sldNum" sz="quarter" idx="12"/>
          </p:nvPr>
        </p:nvSpPr>
        <p:spPr/>
        <p:txBody>
          <a:bodyPr/>
          <a:lstStyle/>
          <a:p>
            <a:pPr>
              <a:defRPr/>
            </a:pPr>
            <a:fld id="{1438DB92-A84A-4604-AF43-AE4960583E7C}" type="slidenum">
              <a:rPr lang="zh-CN" altLang="de-DE" smtClean="0">
                <a:latin typeface="SimHei"/>
              </a:rPr>
              <a:pPr>
                <a:defRPr/>
              </a:pPr>
              <a:t>8</a:t>
            </a:fld>
            <a:endParaRPr lang="de-DE" altLang="zh-CN">
              <a:latin typeface="SimHei"/>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如何提高记忆力</a:t>
            </a:r>
            <a:r>
              <a:rPr lang="en-US" altLang="zh-CN" sz="3600">
                <a:cs typeface="+mn-cs"/>
              </a:rPr>
              <a:t>?</a:t>
            </a:r>
            <a:endParaRPr lang="en-US" sz="3600">
              <a:cs typeface="+mn-cs"/>
            </a:endParaRPr>
          </a:p>
        </p:txBody>
      </p:sp>
      <p:sp>
        <p:nvSpPr>
          <p:cNvPr id="5" name="Content Placeholder 4"/>
          <p:cNvSpPr>
            <a:spLocks noGrp="1"/>
          </p:cNvSpPr>
          <p:nvPr>
            <p:ph idx="1"/>
          </p:nvPr>
        </p:nvSpPr>
        <p:spPr/>
        <p:txBody>
          <a:bodyPr/>
          <a:lstStyle/>
          <a:p>
            <a:pPr marL="342900" lvl="0" indent="-342900" defTabSz="914400" fontAlgn="base">
              <a:buClr>
                <a:srgbClr val="000000"/>
              </a:buClr>
              <a:buFont typeface="WingDings"/>
              <a:buChar char=""/>
            </a:pPr>
            <a:r>
              <a:rPr lang="zh-CN" altLang="en-US" sz="2000" dirty="0">
                <a:solidFill>
                  <a:srgbClr val="333333"/>
                </a:solidFill>
              </a:rPr>
              <a:t>反复诵读</a:t>
            </a:r>
            <a:r>
              <a:rPr lang="en-US" altLang="zh-CN" sz="2000" dirty="0">
                <a:solidFill>
                  <a:srgbClr val="333333"/>
                </a:solidFill>
              </a:rPr>
              <a:t>&amp;</a:t>
            </a:r>
            <a:r>
              <a:rPr lang="zh-CN" altLang="en-US" sz="2000" dirty="0">
                <a:solidFill>
                  <a:srgbClr val="333333"/>
                </a:solidFill>
              </a:rPr>
              <a:t>经常回忆；</a:t>
            </a:r>
            <a:r>
              <a:rPr lang="zh-CN" altLang="en-US" sz="2000" dirty="0">
                <a:solidFill>
                  <a:srgbClr val="004992"/>
                </a:solidFill>
              </a:rPr>
              <a:t>理解记忆</a:t>
            </a:r>
          </a:p>
          <a:p>
            <a:pPr marL="342900" lvl="0" indent="-342900" defTabSz="914400" fontAlgn="base">
              <a:buClr>
                <a:srgbClr val="000000"/>
              </a:buClr>
              <a:buFont typeface="WingDings"/>
              <a:buChar char=""/>
            </a:pPr>
            <a:r>
              <a:rPr lang="zh-CN" altLang="en-US" sz="2000" dirty="0">
                <a:solidFill>
                  <a:srgbClr val="333333"/>
                </a:solidFill>
              </a:rPr>
              <a:t>对于抽象事物：努力去想一些例子或者用简单的事物来辅助记忆</a:t>
            </a:r>
            <a:r>
              <a:rPr lang="en-US" altLang="de-DE" sz="2000" dirty="0">
                <a:solidFill>
                  <a:srgbClr val="333333"/>
                </a:solidFill>
              </a:rPr>
              <a:t> </a:t>
            </a:r>
            <a:r>
              <a:rPr lang="zh-CN" altLang="en-US" sz="2000" dirty="0">
                <a:solidFill>
                  <a:srgbClr val="333333"/>
                </a:solidFill>
              </a:rPr>
              <a:t>（例如，用英文单词螺丝钉</a:t>
            </a:r>
            <a:r>
              <a:rPr lang="en-US" altLang="de-DE" sz="2000" dirty="0">
                <a:solidFill>
                  <a:srgbClr val="333333"/>
                </a:solidFill>
                <a:latin typeface="Calibri" panose="020F0502020204030204" pitchFamily="34" charset="0"/>
                <a:cs typeface="Calibri" panose="020F0502020204030204" pitchFamily="34" charset="0"/>
              </a:rPr>
              <a:t>screws</a:t>
            </a:r>
            <a:r>
              <a:rPr lang="zh-CN" altLang="en-US" sz="2000" dirty="0">
                <a:solidFill>
                  <a:srgbClr val="333333"/>
                </a:solidFill>
              </a:rPr>
              <a:t>可以记住下列单词：</a:t>
            </a:r>
            <a:r>
              <a:rPr lang="en-US" altLang="de-DE" sz="2000" b="1" dirty="0">
                <a:solidFill>
                  <a:srgbClr val="004992"/>
                </a:solidFill>
                <a:latin typeface="Calibri" panose="020F0502020204030204" pitchFamily="34" charset="0"/>
                <a:cs typeface="Calibri" panose="020F0502020204030204" pitchFamily="34" charset="0"/>
              </a:rPr>
              <a:t>l</a:t>
            </a:r>
            <a:r>
              <a:rPr lang="en-US" altLang="de-DE" sz="2000" dirty="0">
                <a:solidFill>
                  <a:srgbClr val="333333"/>
                </a:solidFill>
                <a:latin typeface="Calibri" panose="020F0502020204030204" pitchFamily="34" charset="0"/>
                <a:cs typeface="Calibri" panose="020F0502020204030204" pitchFamily="34" charset="0"/>
              </a:rPr>
              <a:t>efty</a:t>
            </a:r>
            <a:r>
              <a:rPr lang="zh-CN" altLang="en-US" sz="2000" dirty="0">
                <a:solidFill>
                  <a:srgbClr val="333333"/>
                </a:solidFill>
              </a:rPr>
              <a:t>左撇子 </a:t>
            </a:r>
            <a:r>
              <a:rPr lang="en-US" altLang="de-DE" sz="2000" dirty="0">
                <a:solidFill>
                  <a:srgbClr val="333333"/>
                </a:solidFill>
              </a:rPr>
              <a:t>= </a:t>
            </a:r>
            <a:r>
              <a:rPr lang="en-US" altLang="de-DE" sz="2000" b="1" dirty="0" err="1">
                <a:solidFill>
                  <a:srgbClr val="004992"/>
                </a:solidFill>
                <a:latin typeface="Calibri" panose="020F0502020204030204" pitchFamily="34" charset="0"/>
                <a:cs typeface="Calibri" panose="020F0502020204030204" pitchFamily="34" charset="0"/>
              </a:rPr>
              <a:t>l</a:t>
            </a:r>
            <a:r>
              <a:rPr lang="en-US" altLang="de-DE" sz="2000" dirty="0" err="1">
                <a:solidFill>
                  <a:srgbClr val="333333"/>
                </a:solidFill>
                <a:latin typeface="Calibri" panose="020F0502020204030204" pitchFamily="34" charset="0"/>
                <a:cs typeface="Calibri" panose="020F0502020204030204" pitchFamily="34" charset="0"/>
              </a:rPr>
              <a:t>oosy</a:t>
            </a:r>
            <a:r>
              <a:rPr lang="zh-CN" altLang="en-US" sz="2000" dirty="0">
                <a:solidFill>
                  <a:srgbClr val="333333"/>
                </a:solidFill>
              </a:rPr>
              <a:t>松散的</a:t>
            </a:r>
            <a:r>
              <a:rPr lang="en-US" altLang="de-DE" sz="2000" dirty="0">
                <a:solidFill>
                  <a:srgbClr val="333333"/>
                </a:solidFill>
              </a:rPr>
              <a:t>; </a:t>
            </a:r>
            <a:r>
              <a:rPr lang="en-US" altLang="de-DE" sz="2000" dirty="0">
                <a:solidFill>
                  <a:srgbClr val="004992"/>
                </a:solidFill>
                <a:latin typeface="Calibri" panose="020F0502020204030204" pitchFamily="34" charset="0"/>
                <a:cs typeface="Calibri" panose="020F0502020204030204" pitchFamily="34" charset="0"/>
              </a:rPr>
              <a:t>righty</a:t>
            </a:r>
            <a:r>
              <a:rPr lang="zh-CN" altLang="en-US" sz="2000" dirty="0">
                <a:solidFill>
                  <a:srgbClr val="004992"/>
                </a:solidFill>
              </a:rPr>
              <a:t>右手的</a:t>
            </a:r>
            <a:r>
              <a:rPr lang="zh-CN" altLang="en-US" sz="2000" dirty="0">
                <a:solidFill>
                  <a:srgbClr val="333333"/>
                </a:solidFill>
              </a:rPr>
              <a:t> </a:t>
            </a:r>
            <a:r>
              <a:rPr lang="en-US" altLang="de-DE" sz="2000" dirty="0">
                <a:solidFill>
                  <a:srgbClr val="333333"/>
                </a:solidFill>
              </a:rPr>
              <a:t>= </a:t>
            </a:r>
            <a:r>
              <a:rPr lang="en-US" altLang="de-DE" sz="2000" dirty="0" err="1">
                <a:solidFill>
                  <a:srgbClr val="004992"/>
                </a:solidFill>
                <a:latin typeface="Calibri" panose="020F0502020204030204" pitchFamily="34" charset="0"/>
                <a:cs typeface="Calibri" panose="020F0502020204030204" pitchFamily="34" charset="0"/>
              </a:rPr>
              <a:t>tighty</a:t>
            </a:r>
            <a:r>
              <a:rPr lang="zh-CN" altLang="en-US" sz="2000" dirty="0">
                <a:solidFill>
                  <a:srgbClr val="004992"/>
                </a:solidFill>
              </a:rPr>
              <a:t>绷紧的</a:t>
            </a:r>
            <a:r>
              <a:rPr lang="zh-CN" altLang="en-US" sz="2000" dirty="0">
                <a:solidFill>
                  <a:srgbClr val="333333"/>
                </a:solidFill>
              </a:rPr>
              <a:t>）</a:t>
            </a:r>
          </a:p>
          <a:p>
            <a:pPr defTabSz="914400" fontAlgn="base">
              <a:buClr>
                <a:srgbClr val="333333"/>
              </a:buClr>
            </a:pPr>
            <a:endParaRPr lang="en-US" sz="2000" dirty="0"/>
          </a:p>
        </p:txBody>
      </p:sp>
      <p:sp>
        <p:nvSpPr>
          <p:cNvPr id="6" name="Footer Placeholder 5"/>
          <p:cNvSpPr>
            <a:spLocks noGrp="1"/>
          </p:cNvSpPr>
          <p:nvPr>
            <p:ph type="ftr" sz="quarter" idx="11"/>
          </p:nvPr>
        </p:nvSpPr>
        <p:spPr/>
        <p:txBody>
          <a:bodyPr/>
          <a:lstStyle/>
          <a:p>
            <a:pPr>
              <a:defRPr/>
            </a:pPr>
            <a:r>
              <a:rPr lang="zh-CN" altLang="en-US">
                <a:latin typeface="SimHei"/>
              </a:rPr>
              <a:t>训练模块 </a:t>
            </a:r>
            <a:r>
              <a:rPr lang="en-US" altLang="zh-CN">
                <a:latin typeface="SimHei"/>
              </a:rPr>
              <a:t>5 – </a:t>
            </a:r>
            <a:r>
              <a:rPr lang="zh-CN" altLang="en-US">
                <a:latin typeface="SimHei"/>
              </a:rPr>
              <a:t>记忆</a:t>
            </a:r>
            <a:endParaRPr lang="de-DE" altLang="zh-CN">
              <a:latin typeface="SimHei"/>
            </a:endParaRPr>
          </a:p>
        </p:txBody>
      </p:sp>
      <p:sp>
        <p:nvSpPr>
          <p:cNvPr id="7" name="Slide Number Placeholder 6"/>
          <p:cNvSpPr>
            <a:spLocks noGrp="1"/>
          </p:cNvSpPr>
          <p:nvPr>
            <p:ph type="sldNum" sz="quarter" idx="12"/>
          </p:nvPr>
        </p:nvSpPr>
        <p:spPr/>
        <p:txBody>
          <a:bodyPr/>
          <a:lstStyle/>
          <a:p>
            <a:pPr>
              <a:defRPr/>
            </a:pPr>
            <a:fld id="{1438DB92-A84A-4604-AF43-AE4960583E7C}" type="slidenum">
              <a:rPr lang="zh-CN" altLang="de-DE" smtClean="0">
                <a:latin typeface="SimHei"/>
              </a:rPr>
              <a:pPr>
                <a:defRPr/>
              </a:pPr>
              <a:t>9</a:t>
            </a:fld>
            <a:endParaRPr lang="de-DE" altLang="zh-CN">
              <a:latin typeface="SimHei"/>
            </a:endParaRPr>
          </a:p>
        </p:txBody>
      </p:sp>
    </p:spTree>
    <p:extLst>
      <p:ext uri="{BB962C8B-B14F-4D97-AF65-F5344CB8AC3E}">
        <p14:creationId xmlns:p14="http://schemas.microsoft.com/office/powerpoint/2010/main" val="8388779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如何提高记忆力</a:t>
            </a:r>
            <a:r>
              <a:rPr lang="en-US" altLang="zh-CN" sz="3600">
                <a:cs typeface="+mn-cs"/>
              </a:rPr>
              <a:t>?</a:t>
            </a:r>
            <a:endParaRPr lang="en-US" sz="3600">
              <a:cs typeface="+mn-cs"/>
            </a:endParaRPr>
          </a:p>
        </p:txBody>
      </p:sp>
      <p:sp>
        <p:nvSpPr>
          <p:cNvPr id="5" name="Content Placeholder 4"/>
          <p:cNvSpPr>
            <a:spLocks noGrp="1"/>
          </p:cNvSpPr>
          <p:nvPr>
            <p:ph idx="1"/>
          </p:nvPr>
        </p:nvSpPr>
        <p:spPr/>
        <p:txBody>
          <a:bodyPr/>
          <a:lstStyle/>
          <a:p>
            <a:pPr marL="342900" lvl="0" indent="-342900" defTabSz="914400" fontAlgn="base">
              <a:buClr>
                <a:srgbClr val="000000"/>
              </a:buClr>
              <a:buFont typeface="WingDings"/>
              <a:buChar char=""/>
            </a:pPr>
            <a:r>
              <a:rPr lang="zh-CN" altLang="en-US" sz="2000" dirty="0">
                <a:solidFill>
                  <a:srgbClr val="333333"/>
                </a:solidFill>
              </a:rPr>
              <a:t>反复诵读</a:t>
            </a:r>
            <a:r>
              <a:rPr lang="en-US" altLang="zh-CN" sz="2000" dirty="0">
                <a:solidFill>
                  <a:srgbClr val="333333"/>
                </a:solidFill>
              </a:rPr>
              <a:t>&amp;</a:t>
            </a:r>
            <a:r>
              <a:rPr lang="zh-CN" altLang="en-US" sz="2000" dirty="0">
                <a:solidFill>
                  <a:srgbClr val="333333"/>
                </a:solidFill>
              </a:rPr>
              <a:t>经常回忆；</a:t>
            </a:r>
            <a:r>
              <a:rPr lang="zh-CN" altLang="en-US" sz="2000" dirty="0">
                <a:solidFill>
                  <a:srgbClr val="004992"/>
                </a:solidFill>
              </a:rPr>
              <a:t>理解记忆</a:t>
            </a:r>
          </a:p>
          <a:p>
            <a:pPr marL="342900" lvl="0" indent="-342900" defTabSz="914400" fontAlgn="base">
              <a:buClr>
                <a:srgbClr val="000000"/>
              </a:buClr>
              <a:buFont typeface="WingDings"/>
              <a:buChar char=""/>
            </a:pPr>
            <a:r>
              <a:rPr lang="zh-CN" altLang="en-US" sz="2000" dirty="0">
                <a:solidFill>
                  <a:srgbClr val="333333"/>
                </a:solidFill>
              </a:rPr>
              <a:t>对于抽象事物：努力去想一些例子或者用简单的事物来辅助记忆</a:t>
            </a:r>
            <a:r>
              <a:rPr lang="en-US" altLang="de-DE" sz="2000" dirty="0">
                <a:solidFill>
                  <a:srgbClr val="333333"/>
                </a:solidFill>
              </a:rPr>
              <a:t> </a:t>
            </a:r>
            <a:r>
              <a:rPr lang="zh-CN" altLang="en-US" sz="2000" dirty="0">
                <a:solidFill>
                  <a:srgbClr val="333333"/>
                </a:solidFill>
              </a:rPr>
              <a:t>（例如，用英文单词螺丝钉</a:t>
            </a:r>
            <a:r>
              <a:rPr lang="en-US" altLang="de-DE" sz="2000" dirty="0">
                <a:solidFill>
                  <a:srgbClr val="333333"/>
                </a:solidFill>
                <a:latin typeface="Calibri" panose="020F0502020204030204" pitchFamily="34" charset="0"/>
                <a:cs typeface="Calibri" panose="020F0502020204030204" pitchFamily="34" charset="0"/>
              </a:rPr>
              <a:t>screws</a:t>
            </a:r>
            <a:r>
              <a:rPr lang="zh-CN" altLang="en-US" sz="2000" dirty="0">
                <a:solidFill>
                  <a:srgbClr val="333333"/>
                </a:solidFill>
              </a:rPr>
              <a:t>可以记住下列单词：</a:t>
            </a:r>
            <a:r>
              <a:rPr lang="en-US" altLang="de-DE" sz="2000" b="1" dirty="0">
                <a:solidFill>
                  <a:srgbClr val="004992"/>
                </a:solidFill>
                <a:latin typeface="Calibri" panose="020F0502020204030204" pitchFamily="34" charset="0"/>
                <a:cs typeface="Calibri" panose="020F0502020204030204" pitchFamily="34" charset="0"/>
              </a:rPr>
              <a:t>l</a:t>
            </a:r>
            <a:r>
              <a:rPr lang="en-US" altLang="de-DE" sz="2000" dirty="0">
                <a:solidFill>
                  <a:srgbClr val="333333"/>
                </a:solidFill>
                <a:latin typeface="Calibri" panose="020F0502020204030204" pitchFamily="34" charset="0"/>
                <a:cs typeface="Calibri" panose="020F0502020204030204" pitchFamily="34" charset="0"/>
              </a:rPr>
              <a:t>efty</a:t>
            </a:r>
            <a:r>
              <a:rPr lang="zh-CN" altLang="en-US" sz="2000" dirty="0">
                <a:solidFill>
                  <a:srgbClr val="333333"/>
                </a:solidFill>
              </a:rPr>
              <a:t>左撇子 </a:t>
            </a:r>
            <a:r>
              <a:rPr lang="en-US" altLang="de-DE" sz="2000" dirty="0">
                <a:solidFill>
                  <a:srgbClr val="333333"/>
                </a:solidFill>
              </a:rPr>
              <a:t>= </a:t>
            </a:r>
            <a:r>
              <a:rPr lang="en-US" altLang="de-DE" sz="2000" b="1" dirty="0" err="1">
                <a:solidFill>
                  <a:srgbClr val="004992"/>
                </a:solidFill>
                <a:latin typeface="Calibri" panose="020F0502020204030204" pitchFamily="34" charset="0"/>
                <a:cs typeface="Calibri" panose="020F0502020204030204" pitchFamily="34" charset="0"/>
              </a:rPr>
              <a:t>l</a:t>
            </a:r>
            <a:r>
              <a:rPr lang="en-US" altLang="de-DE" sz="2000" dirty="0" err="1">
                <a:solidFill>
                  <a:srgbClr val="333333"/>
                </a:solidFill>
                <a:latin typeface="Calibri" panose="020F0502020204030204" pitchFamily="34" charset="0"/>
                <a:cs typeface="Calibri" panose="020F0502020204030204" pitchFamily="34" charset="0"/>
              </a:rPr>
              <a:t>oosy</a:t>
            </a:r>
            <a:r>
              <a:rPr lang="zh-CN" altLang="en-US" sz="2000" dirty="0">
                <a:solidFill>
                  <a:srgbClr val="333333"/>
                </a:solidFill>
              </a:rPr>
              <a:t>松散的</a:t>
            </a:r>
            <a:r>
              <a:rPr lang="en-US" altLang="de-DE" sz="2000" dirty="0">
                <a:solidFill>
                  <a:srgbClr val="333333"/>
                </a:solidFill>
              </a:rPr>
              <a:t>; </a:t>
            </a:r>
            <a:r>
              <a:rPr lang="en-US" altLang="de-DE" sz="2000" dirty="0">
                <a:solidFill>
                  <a:srgbClr val="004992"/>
                </a:solidFill>
                <a:latin typeface="Calibri" panose="020F0502020204030204" pitchFamily="34" charset="0"/>
                <a:cs typeface="Calibri" panose="020F0502020204030204" pitchFamily="34" charset="0"/>
              </a:rPr>
              <a:t>righty</a:t>
            </a:r>
            <a:r>
              <a:rPr lang="zh-CN" altLang="en-US" sz="2000" dirty="0">
                <a:solidFill>
                  <a:srgbClr val="004992"/>
                </a:solidFill>
              </a:rPr>
              <a:t>右手的</a:t>
            </a:r>
            <a:r>
              <a:rPr lang="zh-CN" altLang="en-US" sz="2000" dirty="0">
                <a:solidFill>
                  <a:srgbClr val="333333"/>
                </a:solidFill>
              </a:rPr>
              <a:t> </a:t>
            </a:r>
            <a:r>
              <a:rPr lang="en-US" altLang="de-DE" sz="2000" dirty="0">
                <a:solidFill>
                  <a:srgbClr val="333333"/>
                </a:solidFill>
              </a:rPr>
              <a:t>= </a:t>
            </a:r>
            <a:r>
              <a:rPr lang="en-US" altLang="de-DE" sz="2000" dirty="0" err="1">
                <a:solidFill>
                  <a:srgbClr val="004992"/>
                </a:solidFill>
                <a:latin typeface="Calibri" panose="020F0502020204030204" pitchFamily="34" charset="0"/>
                <a:cs typeface="Calibri" panose="020F0502020204030204" pitchFamily="34" charset="0"/>
              </a:rPr>
              <a:t>tighty</a:t>
            </a:r>
            <a:r>
              <a:rPr lang="zh-CN" altLang="en-US" sz="2000" dirty="0">
                <a:solidFill>
                  <a:srgbClr val="004992"/>
                </a:solidFill>
              </a:rPr>
              <a:t>绷紧的</a:t>
            </a:r>
            <a:r>
              <a:rPr lang="zh-CN" altLang="en-US" sz="2000" dirty="0">
                <a:solidFill>
                  <a:srgbClr val="333333"/>
                </a:solidFill>
              </a:rPr>
              <a:t>）</a:t>
            </a:r>
          </a:p>
          <a:p>
            <a:pPr marL="342900" lvl="0" indent="-342900" defTabSz="914400" fontAlgn="base">
              <a:buClr>
                <a:srgbClr val="333333"/>
              </a:buClr>
              <a:buFont typeface="WingDings"/>
              <a:buChar char=""/>
            </a:pPr>
            <a:r>
              <a:rPr lang="zh-CN" altLang="en-US" sz="2000" dirty="0">
                <a:solidFill>
                  <a:srgbClr val="333333"/>
                </a:solidFill>
              </a:rPr>
              <a:t>与已有知识结合</a:t>
            </a:r>
          </a:p>
          <a:p>
            <a:pPr defTabSz="914400" fontAlgn="base">
              <a:buClr>
                <a:srgbClr val="333333"/>
              </a:buClr>
            </a:pPr>
            <a:endParaRPr lang="en-US" sz="2000" dirty="0"/>
          </a:p>
        </p:txBody>
      </p:sp>
      <p:sp>
        <p:nvSpPr>
          <p:cNvPr id="6" name="Footer Placeholder 5"/>
          <p:cNvSpPr>
            <a:spLocks noGrp="1"/>
          </p:cNvSpPr>
          <p:nvPr>
            <p:ph type="ftr" sz="quarter" idx="11"/>
          </p:nvPr>
        </p:nvSpPr>
        <p:spPr/>
        <p:txBody>
          <a:bodyPr/>
          <a:lstStyle/>
          <a:p>
            <a:pPr>
              <a:defRPr/>
            </a:pPr>
            <a:r>
              <a:rPr lang="zh-CN" altLang="en-US">
                <a:latin typeface="SimHei"/>
              </a:rPr>
              <a:t>训练模块 </a:t>
            </a:r>
            <a:r>
              <a:rPr lang="en-US" altLang="zh-CN">
                <a:latin typeface="SimHei"/>
              </a:rPr>
              <a:t>5 – </a:t>
            </a:r>
            <a:r>
              <a:rPr lang="zh-CN" altLang="en-US">
                <a:latin typeface="SimHei"/>
              </a:rPr>
              <a:t>记忆</a:t>
            </a:r>
            <a:endParaRPr lang="de-DE" altLang="zh-CN">
              <a:latin typeface="SimHei"/>
            </a:endParaRPr>
          </a:p>
        </p:txBody>
      </p:sp>
      <p:sp>
        <p:nvSpPr>
          <p:cNvPr id="7" name="Slide Number Placeholder 6"/>
          <p:cNvSpPr>
            <a:spLocks noGrp="1"/>
          </p:cNvSpPr>
          <p:nvPr>
            <p:ph type="sldNum" sz="quarter" idx="12"/>
          </p:nvPr>
        </p:nvSpPr>
        <p:spPr/>
        <p:txBody>
          <a:bodyPr/>
          <a:lstStyle/>
          <a:p>
            <a:pPr>
              <a:defRPr/>
            </a:pPr>
            <a:fld id="{1438DB92-A84A-4604-AF43-AE4960583E7C}" type="slidenum">
              <a:rPr lang="zh-CN" altLang="de-DE" smtClean="0">
                <a:latin typeface="SimHei"/>
              </a:rPr>
              <a:pPr>
                <a:defRPr/>
              </a:pPr>
              <a:t>10</a:t>
            </a:fld>
            <a:endParaRPr lang="de-DE" altLang="zh-CN">
              <a:latin typeface="SimHei"/>
            </a:endParaRPr>
          </a:p>
        </p:txBody>
      </p:sp>
    </p:spTree>
    <p:extLst>
      <p:ext uri="{BB962C8B-B14F-4D97-AF65-F5344CB8AC3E}">
        <p14:creationId xmlns:p14="http://schemas.microsoft.com/office/powerpoint/2010/main" val="35955379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如何提高记忆力</a:t>
            </a:r>
            <a:r>
              <a:rPr lang="en-US" altLang="zh-CN" sz="3600">
                <a:cs typeface="+mn-cs"/>
              </a:rPr>
              <a:t>?</a:t>
            </a:r>
            <a:endParaRPr lang="en-US" sz="3600">
              <a:cs typeface="+mn-cs"/>
            </a:endParaRPr>
          </a:p>
        </p:txBody>
      </p:sp>
      <p:sp>
        <p:nvSpPr>
          <p:cNvPr id="5" name="Content Placeholder 4"/>
          <p:cNvSpPr>
            <a:spLocks noGrp="1"/>
          </p:cNvSpPr>
          <p:nvPr>
            <p:ph idx="1"/>
          </p:nvPr>
        </p:nvSpPr>
        <p:spPr/>
        <p:txBody>
          <a:bodyPr/>
          <a:lstStyle/>
          <a:p>
            <a:pPr marL="342900" lvl="0" indent="-342900" defTabSz="914400" fontAlgn="base">
              <a:buClr>
                <a:srgbClr val="000000"/>
              </a:buClr>
              <a:buFont typeface="WingDings"/>
              <a:buChar char=""/>
            </a:pPr>
            <a:r>
              <a:rPr lang="zh-CN" altLang="en-US" sz="2000" dirty="0">
                <a:solidFill>
                  <a:srgbClr val="333333"/>
                </a:solidFill>
              </a:rPr>
              <a:t>反复诵读</a:t>
            </a:r>
            <a:r>
              <a:rPr lang="en-US" altLang="zh-CN" sz="2000" dirty="0">
                <a:solidFill>
                  <a:srgbClr val="333333"/>
                </a:solidFill>
              </a:rPr>
              <a:t>&amp;</a:t>
            </a:r>
            <a:r>
              <a:rPr lang="zh-CN" altLang="en-US" sz="2000" dirty="0">
                <a:solidFill>
                  <a:srgbClr val="333333"/>
                </a:solidFill>
              </a:rPr>
              <a:t>经常回忆；</a:t>
            </a:r>
            <a:r>
              <a:rPr lang="zh-CN" altLang="en-US" sz="2000" dirty="0">
                <a:solidFill>
                  <a:srgbClr val="004992"/>
                </a:solidFill>
              </a:rPr>
              <a:t>理解记忆</a:t>
            </a:r>
          </a:p>
          <a:p>
            <a:pPr marL="342900" lvl="0" indent="-342900" defTabSz="914400" fontAlgn="base">
              <a:buClr>
                <a:srgbClr val="000000"/>
              </a:buClr>
              <a:buFont typeface="WingDings"/>
              <a:buChar char=""/>
            </a:pPr>
            <a:r>
              <a:rPr lang="zh-CN" altLang="en-US" sz="2000" dirty="0">
                <a:solidFill>
                  <a:srgbClr val="333333"/>
                </a:solidFill>
              </a:rPr>
              <a:t>对于抽象事物：努力去想一些例子或者用简单的事物来辅助记忆</a:t>
            </a:r>
            <a:r>
              <a:rPr lang="en-US" altLang="de-DE" sz="2000" dirty="0">
                <a:solidFill>
                  <a:srgbClr val="333333"/>
                </a:solidFill>
              </a:rPr>
              <a:t> </a:t>
            </a:r>
            <a:r>
              <a:rPr lang="zh-CN" altLang="en-US" sz="2000" dirty="0">
                <a:solidFill>
                  <a:srgbClr val="333333"/>
                </a:solidFill>
              </a:rPr>
              <a:t>（例如，用英文单词螺丝钉</a:t>
            </a:r>
            <a:r>
              <a:rPr lang="en-US" altLang="de-DE" sz="2000" dirty="0">
                <a:solidFill>
                  <a:srgbClr val="333333"/>
                </a:solidFill>
                <a:latin typeface="Calibri" panose="020F0502020204030204" pitchFamily="34" charset="0"/>
                <a:cs typeface="Calibri" panose="020F0502020204030204" pitchFamily="34" charset="0"/>
              </a:rPr>
              <a:t>screws</a:t>
            </a:r>
            <a:r>
              <a:rPr lang="zh-CN" altLang="en-US" sz="2000" dirty="0">
                <a:solidFill>
                  <a:srgbClr val="333333"/>
                </a:solidFill>
              </a:rPr>
              <a:t>可以记住下列单词：</a:t>
            </a:r>
            <a:r>
              <a:rPr lang="en-US" altLang="de-DE" sz="2000" b="1" dirty="0">
                <a:solidFill>
                  <a:srgbClr val="004992"/>
                </a:solidFill>
                <a:latin typeface="Calibri" panose="020F0502020204030204" pitchFamily="34" charset="0"/>
                <a:cs typeface="Calibri" panose="020F0502020204030204" pitchFamily="34" charset="0"/>
              </a:rPr>
              <a:t>l</a:t>
            </a:r>
            <a:r>
              <a:rPr lang="en-US" altLang="de-DE" sz="2000" dirty="0">
                <a:solidFill>
                  <a:srgbClr val="333333"/>
                </a:solidFill>
                <a:latin typeface="Calibri" panose="020F0502020204030204" pitchFamily="34" charset="0"/>
                <a:cs typeface="Calibri" panose="020F0502020204030204" pitchFamily="34" charset="0"/>
              </a:rPr>
              <a:t>efty</a:t>
            </a:r>
            <a:r>
              <a:rPr lang="zh-CN" altLang="en-US" sz="2000" dirty="0">
                <a:solidFill>
                  <a:srgbClr val="333333"/>
                </a:solidFill>
              </a:rPr>
              <a:t>左撇子 </a:t>
            </a:r>
            <a:r>
              <a:rPr lang="en-US" altLang="de-DE" sz="2000" dirty="0">
                <a:solidFill>
                  <a:srgbClr val="333333"/>
                </a:solidFill>
              </a:rPr>
              <a:t>= </a:t>
            </a:r>
            <a:r>
              <a:rPr lang="en-US" altLang="de-DE" sz="2000" b="1" dirty="0" err="1">
                <a:solidFill>
                  <a:srgbClr val="004992"/>
                </a:solidFill>
                <a:latin typeface="Calibri" panose="020F0502020204030204" pitchFamily="34" charset="0"/>
                <a:cs typeface="Calibri" panose="020F0502020204030204" pitchFamily="34" charset="0"/>
              </a:rPr>
              <a:t>l</a:t>
            </a:r>
            <a:r>
              <a:rPr lang="en-US" altLang="de-DE" sz="2000" dirty="0" err="1">
                <a:solidFill>
                  <a:srgbClr val="333333"/>
                </a:solidFill>
                <a:latin typeface="Calibri" panose="020F0502020204030204" pitchFamily="34" charset="0"/>
                <a:cs typeface="Calibri" panose="020F0502020204030204" pitchFamily="34" charset="0"/>
              </a:rPr>
              <a:t>oosy</a:t>
            </a:r>
            <a:r>
              <a:rPr lang="zh-CN" altLang="en-US" sz="2000" dirty="0">
                <a:solidFill>
                  <a:srgbClr val="333333"/>
                </a:solidFill>
              </a:rPr>
              <a:t>松散的</a:t>
            </a:r>
            <a:r>
              <a:rPr lang="en-US" altLang="de-DE" sz="2000" dirty="0">
                <a:solidFill>
                  <a:srgbClr val="333333"/>
                </a:solidFill>
              </a:rPr>
              <a:t>; </a:t>
            </a:r>
            <a:r>
              <a:rPr lang="en-US" altLang="de-DE" sz="2000" dirty="0">
                <a:solidFill>
                  <a:srgbClr val="004992"/>
                </a:solidFill>
                <a:latin typeface="Calibri" panose="020F0502020204030204" pitchFamily="34" charset="0"/>
                <a:cs typeface="Calibri" panose="020F0502020204030204" pitchFamily="34" charset="0"/>
              </a:rPr>
              <a:t>righty</a:t>
            </a:r>
            <a:r>
              <a:rPr lang="zh-CN" altLang="en-US" sz="2000" dirty="0">
                <a:solidFill>
                  <a:srgbClr val="004992"/>
                </a:solidFill>
              </a:rPr>
              <a:t>右手的</a:t>
            </a:r>
            <a:r>
              <a:rPr lang="zh-CN" altLang="en-US" sz="2000" dirty="0">
                <a:solidFill>
                  <a:srgbClr val="333333"/>
                </a:solidFill>
              </a:rPr>
              <a:t> </a:t>
            </a:r>
            <a:r>
              <a:rPr lang="en-US" altLang="de-DE" sz="2000" dirty="0">
                <a:solidFill>
                  <a:srgbClr val="333333"/>
                </a:solidFill>
              </a:rPr>
              <a:t>= </a:t>
            </a:r>
            <a:r>
              <a:rPr lang="en-US" altLang="de-DE" sz="2000" dirty="0" err="1">
                <a:solidFill>
                  <a:srgbClr val="004992"/>
                </a:solidFill>
                <a:latin typeface="Calibri" panose="020F0502020204030204" pitchFamily="34" charset="0"/>
                <a:cs typeface="Calibri" panose="020F0502020204030204" pitchFamily="34" charset="0"/>
              </a:rPr>
              <a:t>tighty</a:t>
            </a:r>
            <a:r>
              <a:rPr lang="zh-CN" altLang="en-US" sz="2000" dirty="0">
                <a:solidFill>
                  <a:srgbClr val="004992"/>
                </a:solidFill>
              </a:rPr>
              <a:t>绷紧的</a:t>
            </a:r>
            <a:r>
              <a:rPr lang="zh-CN" altLang="en-US" sz="2000" dirty="0">
                <a:solidFill>
                  <a:srgbClr val="333333"/>
                </a:solidFill>
              </a:rPr>
              <a:t>）</a:t>
            </a:r>
          </a:p>
          <a:p>
            <a:pPr marL="342900" lvl="0" indent="-342900" defTabSz="914400" fontAlgn="base">
              <a:buClr>
                <a:srgbClr val="333333"/>
              </a:buClr>
              <a:buFont typeface="WingDings"/>
              <a:buChar char=""/>
            </a:pPr>
            <a:r>
              <a:rPr lang="zh-CN" altLang="en-US" sz="2000" dirty="0">
                <a:solidFill>
                  <a:srgbClr val="333333"/>
                </a:solidFill>
              </a:rPr>
              <a:t>与已有知识结合</a:t>
            </a:r>
          </a:p>
          <a:p>
            <a:pPr marL="342900" lvl="0" indent="-342900" defTabSz="914400" fontAlgn="base">
              <a:buClr>
                <a:srgbClr val="333333"/>
              </a:buClr>
              <a:buFont typeface="WingDings"/>
              <a:buChar char=""/>
            </a:pPr>
            <a:r>
              <a:rPr lang="zh-CN" altLang="en-US" sz="2000" dirty="0">
                <a:solidFill>
                  <a:srgbClr val="333333"/>
                </a:solidFill>
              </a:rPr>
              <a:t>防止过度疲劳</a:t>
            </a:r>
          </a:p>
          <a:p>
            <a:pPr defTabSz="914400" fontAlgn="base">
              <a:buClr>
                <a:srgbClr val="333333"/>
              </a:buClr>
            </a:pPr>
            <a:endParaRPr lang="en-US" sz="2000" dirty="0"/>
          </a:p>
        </p:txBody>
      </p:sp>
      <p:sp>
        <p:nvSpPr>
          <p:cNvPr id="6" name="Footer Placeholder 5"/>
          <p:cNvSpPr>
            <a:spLocks noGrp="1"/>
          </p:cNvSpPr>
          <p:nvPr>
            <p:ph type="ftr" sz="quarter" idx="11"/>
          </p:nvPr>
        </p:nvSpPr>
        <p:spPr/>
        <p:txBody>
          <a:bodyPr/>
          <a:lstStyle/>
          <a:p>
            <a:pPr>
              <a:defRPr/>
            </a:pPr>
            <a:r>
              <a:rPr lang="zh-CN" altLang="en-US">
                <a:latin typeface="SimHei"/>
              </a:rPr>
              <a:t>训练模块 </a:t>
            </a:r>
            <a:r>
              <a:rPr lang="en-US" altLang="zh-CN">
                <a:latin typeface="SimHei"/>
              </a:rPr>
              <a:t>5 – </a:t>
            </a:r>
            <a:r>
              <a:rPr lang="zh-CN" altLang="en-US">
                <a:latin typeface="SimHei"/>
              </a:rPr>
              <a:t>记忆</a:t>
            </a:r>
            <a:endParaRPr lang="de-DE" altLang="zh-CN">
              <a:latin typeface="SimHei"/>
            </a:endParaRPr>
          </a:p>
        </p:txBody>
      </p:sp>
      <p:sp>
        <p:nvSpPr>
          <p:cNvPr id="7" name="Slide Number Placeholder 6"/>
          <p:cNvSpPr>
            <a:spLocks noGrp="1"/>
          </p:cNvSpPr>
          <p:nvPr>
            <p:ph type="sldNum" sz="quarter" idx="12"/>
          </p:nvPr>
        </p:nvSpPr>
        <p:spPr/>
        <p:txBody>
          <a:bodyPr/>
          <a:lstStyle/>
          <a:p>
            <a:pPr>
              <a:defRPr/>
            </a:pPr>
            <a:fld id="{1438DB92-A84A-4604-AF43-AE4960583E7C}" type="slidenum">
              <a:rPr lang="zh-CN" altLang="de-DE" smtClean="0">
                <a:latin typeface="SimHei"/>
              </a:rPr>
              <a:pPr>
                <a:defRPr/>
              </a:pPr>
              <a:t>11</a:t>
            </a:fld>
            <a:endParaRPr lang="de-DE" altLang="zh-CN">
              <a:latin typeface="SimHei"/>
            </a:endParaRPr>
          </a:p>
        </p:txBody>
      </p:sp>
    </p:spTree>
    <p:extLst>
      <p:ext uri="{BB962C8B-B14F-4D97-AF65-F5344CB8AC3E}">
        <p14:creationId xmlns:p14="http://schemas.microsoft.com/office/powerpoint/2010/main" val="421476325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如何提高记忆力</a:t>
            </a:r>
            <a:r>
              <a:rPr lang="en-US" altLang="zh-CN" sz="3600">
                <a:cs typeface="+mn-cs"/>
              </a:rPr>
              <a:t>?</a:t>
            </a:r>
            <a:endParaRPr lang="en-US" sz="3600">
              <a:cs typeface="+mn-cs"/>
            </a:endParaRPr>
          </a:p>
        </p:txBody>
      </p:sp>
      <p:sp>
        <p:nvSpPr>
          <p:cNvPr id="5" name="Content Placeholder 4"/>
          <p:cNvSpPr>
            <a:spLocks noGrp="1"/>
          </p:cNvSpPr>
          <p:nvPr>
            <p:ph idx="1"/>
          </p:nvPr>
        </p:nvSpPr>
        <p:spPr/>
        <p:txBody>
          <a:bodyPr/>
          <a:lstStyle/>
          <a:p>
            <a:pPr marL="342900" lvl="0" indent="-342900" defTabSz="914400" fontAlgn="base">
              <a:buClr>
                <a:srgbClr val="000000"/>
              </a:buClr>
              <a:buFont typeface="WingDings"/>
              <a:buChar char=""/>
            </a:pPr>
            <a:r>
              <a:rPr lang="zh-CN" altLang="en-US" sz="2000" dirty="0">
                <a:solidFill>
                  <a:srgbClr val="333333"/>
                </a:solidFill>
              </a:rPr>
              <a:t>反复诵读</a:t>
            </a:r>
            <a:r>
              <a:rPr lang="en-US" altLang="zh-CN" sz="2000" dirty="0">
                <a:solidFill>
                  <a:srgbClr val="333333"/>
                </a:solidFill>
              </a:rPr>
              <a:t>&amp;</a:t>
            </a:r>
            <a:r>
              <a:rPr lang="zh-CN" altLang="en-US" sz="2000" dirty="0">
                <a:solidFill>
                  <a:srgbClr val="333333"/>
                </a:solidFill>
              </a:rPr>
              <a:t>经常回忆；</a:t>
            </a:r>
            <a:r>
              <a:rPr lang="zh-CN" altLang="en-US" sz="2000" dirty="0">
                <a:solidFill>
                  <a:srgbClr val="004992"/>
                </a:solidFill>
              </a:rPr>
              <a:t>理解记忆</a:t>
            </a:r>
          </a:p>
          <a:p>
            <a:pPr marL="342900" lvl="0" indent="-342900" defTabSz="914400" fontAlgn="base">
              <a:buClr>
                <a:srgbClr val="000000"/>
              </a:buClr>
              <a:buFont typeface="WingDings"/>
              <a:buChar char=""/>
            </a:pPr>
            <a:r>
              <a:rPr lang="zh-CN" altLang="en-US" sz="2000" dirty="0">
                <a:solidFill>
                  <a:srgbClr val="333333"/>
                </a:solidFill>
              </a:rPr>
              <a:t>对于抽象事物：努力去想一些例子或者用简单的事物来辅助记忆</a:t>
            </a:r>
            <a:r>
              <a:rPr lang="en-US" altLang="de-DE" sz="2000" dirty="0">
                <a:solidFill>
                  <a:srgbClr val="333333"/>
                </a:solidFill>
              </a:rPr>
              <a:t> </a:t>
            </a:r>
            <a:r>
              <a:rPr lang="zh-CN" altLang="en-US" sz="2000" dirty="0">
                <a:solidFill>
                  <a:srgbClr val="333333"/>
                </a:solidFill>
              </a:rPr>
              <a:t>（例如，用英文单词螺丝钉</a:t>
            </a:r>
            <a:r>
              <a:rPr lang="en-US" altLang="de-DE" sz="2000" dirty="0">
                <a:solidFill>
                  <a:srgbClr val="333333"/>
                </a:solidFill>
                <a:latin typeface="Calibri" panose="020F0502020204030204" pitchFamily="34" charset="0"/>
                <a:cs typeface="Calibri" panose="020F0502020204030204" pitchFamily="34" charset="0"/>
              </a:rPr>
              <a:t>screws</a:t>
            </a:r>
            <a:r>
              <a:rPr lang="zh-CN" altLang="en-US" sz="2000" dirty="0">
                <a:solidFill>
                  <a:srgbClr val="333333"/>
                </a:solidFill>
              </a:rPr>
              <a:t>可以记住下列单词：</a:t>
            </a:r>
            <a:r>
              <a:rPr lang="en-US" altLang="de-DE" sz="2000" b="1" dirty="0">
                <a:solidFill>
                  <a:srgbClr val="004992"/>
                </a:solidFill>
                <a:latin typeface="Calibri" panose="020F0502020204030204" pitchFamily="34" charset="0"/>
                <a:cs typeface="Calibri" panose="020F0502020204030204" pitchFamily="34" charset="0"/>
              </a:rPr>
              <a:t>l</a:t>
            </a:r>
            <a:r>
              <a:rPr lang="en-US" altLang="de-DE" sz="2000" dirty="0">
                <a:solidFill>
                  <a:srgbClr val="333333"/>
                </a:solidFill>
                <a:latin typeface="Calibri" panose="020F0502020204030204" pitchFamily="34" charset="0"/>
                <a:cs typeface="Calibri" panose="020F0502020204030204" pitchFamily="34" charset="0"/>
              </a:rPr>
              <a:t>efty</a:t>
            </a:r>
            <a:r>
              <a:rPr lang="zh-CN" altLang="en-US" sz="2000" dirty="0">
                <a:solidFill>
                  <a:srgbClr val="333333"/>
                </a:solidFill>
              </a:rPr>
              <a:t>左撇子 </a:t>
            </a:r>
            <a:r>
              <a:rPr lang="en-US" altLang="de-DE" sz="2000" dirty="0">
                <a:solidFill>
                  <a:srgbClr val="333333"/>
                </a:solidFill>
              </a:rPr>
              <a:t>= </a:t>
            </a:r>
            <a:r>
              <a:rPr lang="en-US" altLang="de-DE" sz="2000" b="1" dirty="0" err="1">
                <a:solidFill>
                  <a:srgbClr val="004992"/>
                </a:solidFill>
                <a:latin typeface="Calibri" panose="020F0502020204030204" pitchFamily="34" charset="0"/>
                <a:cs typeface="Calibri" panose="020F0502020204030204" pitchFamily="34" charset="0"/>
              </a:rPr>
              <a:t>l</a:t>
            </a:r>
            <a:r>
              <a:rPr lang="en-US" altLang="de-DE" sz="2000" dirty="0" err="1">
                <a:solidFill>
                  <a:srgbClr val="333333"/>
                </a:solidFill>
                <a:latin typeface="Calibri" panose="020F0502020204030204" pitchFamily="34" charset="0"/>
                <a:cs typeface="Calibri" panose="020F0502020204030204" pitchFamily="34" charset="0"/>
              </a:rPr>
              <a:t>oosy</a:t>
            </a:r>
            <a:r>
              <a:rPr lang="zh-CN" altLang="en-US" sz="2000" dirty="0">
                <a:solidFill>
                  <a:srgbClr val="333333"/>
                </a:solidFill>
              </a:rPr>
              <a:t>松散的</a:t>
            </a:r>
            <a:r>
              <a:rPr lang="en-US" altLang="de-DE" sz="2000" dirty="0">
                <a:solidFill>
                  <a:srgbClr val="333333"/>
                </a:solidFill>
              </a:rPr>
              <a:t>; </a:t>
            </a:r>
            <a:r>
              <a:rPr lang="en-US" altLang="de-DE" sz="2000" dirty="0">
                <a:solidFill>
                  <a:srgbClr val="004992"/>
                </a:solidFill>
                <a:latin typeface="Calibri" panose="020F0502020204030204" pitchFamily="34" charset="0"/>
                <a:cs typeface="Calibri" panose="020F0502020204030204" pitchFamily="34" charset="0"/>
              </a:rPr>
              <a:t>righty</a:t>
            </a:r>
            <a:r>
              <a:rPr lang="zh-CN" altLang="en-US" sz="2000" dirty="0">
                <a:solidFill>
                  <a:srgbClr val="004992"/>
                </a:solidFill>
              </a:rPr>
              <a:t>右手的</a:t>
            </a:r>
            <a:r>
              <a:rPr lang="zh-CN" altLang="en-US" sz="2000" dirty="0">
                <a:solidFill>
                  <a:srgbClr val="333333"/>
                </a:solidFill>
              </a:rPr>
              <a:t> </a:t>
            </a:r>
            <a:r>
              <a:rPr lang="en-US" altLang="de-DE" sz="2000" dirty="0">
                <a:solidFill>
                  <a:srgbClr val="333333"/>
                </a:solidFill>
              </a:rPr>
              <a:t>= </a:t>
            </a:r>
            <a:r>
              <a:rPr lang="en-US" altLang="de-DE" sz="2000" dirty="0" err="1">
                <a:solidFill>
                  <a:srgbClr val="004992"/>
                </a:solidFill>
                <a:latin typeface="Calibri" panose="020F0502020204030204" pitchFamily="34" charset="0"/>
                <a:cs typeface="Calibri" panose="020F0502020204030204" pitchFamily="34" charset="0"/>
              </a:rPr>
              <a:t>tighty</a:t>
            </a:r>
            <a:r>
              <a:rPr lang="zh-CN" altLang="en-US" sz="2000" dirty="0">
                <a:solidFill>
                  <a:srgbClr val="004992"/>
                </a:solidFill>
              </a:rPr>
              <a:t>绷紧的</a:t>
            </a:r>
            <a:r>
              <a:rPr lang="zh-CN" altLang="en-US" sz="2000" dirty="0">
                <a:solidFill>
                  <a:srgbClr val="333333"/>
                </a:solidFill>
              </a:rPr>
              <a:t>）</a:t>
            </a:r>
          </a:p>
          <a:p>
            <a:pPr marL="342900" lvl="0" indent="-342900" defTabSz="914400" fontAlgn="base">
              <a:buClr>
                <a:srgbClr val="333333"/>
              </a:buClr>
              <a:buFont typeface="WingDings"/>
              <a:buChar char=""/>
            </a:pPr>
            <a:r>
              <a:rPr lang="zh-CN" altLang="en-US" sz="2000" dirty="0">
                <a:solidFill>
                  <a:srgbClr val="333333"/>
                </a:solidFill>
              </a:rPr>
              <a:t>与已有知识结合</a:t>
            </a:r>
          </a:p>
          <a:p>
            <a:pPr marL="342900" lvl="0" indent="-342900" defTabSz="914400" fontAlgn="base">
              <a:buClr>
                <a:srgbClr val="333333"/>
              </a:buClr>
              <a:buFont typeface="WingDings"/>
              <a:buChar char=""/>
            </a:pPr>
            <a:r>
              <a:rPr lang="zh-CN" altLang="en-US" sz="2000" dirty="0">
                <a:solidFill>
                  <a:srgbClr val="333333"/>
                </a:solidFill>
              </a:rPr>
              <a:t>防止过度疲劳</a:t>
            </a:r>
          </a:p>
          <a:p>
            <a:pPr marL="342900" lvl="0" indent="-342900" defTabSz="914400" fontAlgn="base">
              <a:buClr>
                <a:srgbClr val="333333"/>
              </a:buClr>
              <a:buFont typeface="WingDings"/>
              <a:buChar char=""/>
            </a:pPr>
            <a:r>
              <a:rPr lang="zh-CN" altLang="en-US" sz="2000" dirty="0">
                <a:solidFill>
                  <a:srgbClr val="333333"/>
                </a:solidFill>
              </a:rPr>
              <a:t>不喝或少喝酒</a:t>
            </a:r>
          </a:p>
          <a:p>
            <a:pPr defTabSz="914400" fontAlgn="base">
              <a:buClr>
                <a:srgbClr val="333333"/>
              </a:buClr>
            </a:pPr>
            <a:endParaRPr lang="en-US" sz="2000" dirty="0"/>
          </a:p>
        </p:txBody>
      </p:sp>
      <p:sp>
        <p:nvSpPr>
          <p:cNvPr id="6" name="Footer Placeholder 5"/>
          <p:cNvSpPr>
            <a:spLocks noGrp="1"/>
          </p:cNvSpPr>
          <p:nvPr>
            <p:ph type="ftr" sz="quarter" idx="11"/>
          </p:nvPr>
        </p:nvSpPr>
        <p:spPr/>
        <p:txBody>
          <a:bodyPr/>
          <a:lstStyle/>
          <a:p>
            <a:pPr>
              <a:defRPr/>
            </a:pPr>
            <a:r>
              <a:rPr lang="zh-CN" altLang="en-US">
                <a:latin typeface="SimHei"/>
              </a:rPr>
              <a:t>训练模块 </a:t>
            </a:r>
            <a:r>
              <a:rPr lang="en-US" altLang="zh-CN">
                <a:latin typeface="SimHei"/>
              </a:rPr>
              <a:t>5 – </a:t>
            </a:r>
            <a:r>
              <a:rPr lang="zh-CN" altLang="en-US">
                <a:latin typeface="SimHei"/>
              </a:rPr>
              <a:t>记忆</a:t>
            </a:r>
            <a:endParaRPr lang="de-DE" altLang="zh-CN">
              <a:latin typeface="SimHei"/>
            </a:endParaRPr>
          </a:p>
        </p:txBody>
      </p:sp>
      <p:sp>
        <p:nvSpPr>
          <p:cNvPr id="7" name="Slide Number Placeholder 6"/>
          <p:cNvSpPr>
            <a:spLocks noGrp="1"/>
          </p:cNvSpPr>
          <p:nvPr>
            <p:ph type="sldNum" sz="quarter" idx="12"/>
          </p:nvPr>
        </p:nvSpPr>
        <p:spPr/>
        <p:txBody>
          <a:bodyPr/>
          <a:lstStyle/>
          <a:p>
            <a:pPr>
              <a:defRPr/>
            </a:pPr>
            <a:fld id="{1438DB92-A84A-4604-AF43-AE4960583E7C}" type="slidenum">
              <a:rPr lang="zh-CN" altLang="de-DE" smtClean="0">
                <a:latin typeface="SimHei"/>
              </a:rPr>
              <a:pPr>
                <a:defRPr/>
              </a:pPr>
              <a:t>12</a:t>
            </a:fld>
            <a:endParaRPr lang="de-DE" altLang="zh-CN">
              <a:latin typeface="SimHei"/>
            </a:endParaRPr>
          </a:p>
        </p:txBody>
      </p:sp>
    </p:spTree>
    <p:extLst>
      <p:ext uri="{BB962C8B-B14F-4D97-AF65-F5344CB8AC3E}">
        <p14:creationId xmlns:p14="http://schemas.microsoft.com/office/powerpoint/2010/main" val="54999796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如何提高记忆力</a:t>
            </a:r>
            <a:r>
              <a:rPr lang="en-US" altLang="zh-CN" sz="3600">
                <a:cs typeface="+mn-cs"/>
              </a:rPr>
              <a:t>?</a:t>
            </a:r>
            <a:endParaRPr lang="en-US" sz="3600">
              <a:cs typeface="+mn-cs"/>
            </a:endParaRPr>
          </a:p>
        </p:txBody>
      </p:sp>
      <p:sp>
        <p:nvSpPr>
          <p:cNvPr id="5" name="Content Placeholder 4"/>
          <p:cNvSpPr>
            <a:spLocks noGrp="1"/>
          </p:cNvSpPr>
          <p:nvPr>
            <p:ph idx="1"/>
          </p:nvPr>
        </p:nvSpPr>
        <p:spPr/>
        <p:txBody>
          <a:bodyPr/>
          <a:lstStyle/>
          <a:p>
            <a:pPr marL="342900" lvl="0" indent="-342900" defTabSz="914400" fontAlgn="base">
              <a:buClr>
                <a:srgbClr val="000000"/>
              </a:buClr>
              <a:buFont typeface="WingDings"/>
              <a:buChar char=""/>
            </a:pPr>
            <a:r>
              <a:rPr lang="zh-CN" altLang="en-US" sz="2000" dirty="0">
                <a:solidFill>
                  <a:srgbClr val="333333"/>
                </a:solidFill>
              </a:rPr>
              <a:t>反复诵读</a:t>
            </a:r>
            <a:r>
              <a:rPr lang="en-US" altLang="zh-CN" sz="2000" dirty="0">
                <a:solidFill>
                  <a:srgbClr val="333333"/>
                </a:solidFill>
              </a:rPr>
              <a:t>&amp;</a:t>
            </a:r>
            <a:r>
              <a:rPr lang="zh-CN" altLang="en-US" sz="2000" dirty="0">
                <a:solidFill>
                  <a:srgbClr val="333333"/>
                </a:solidFill>
              </a:rPr>
              <a:t>经常回忆；</a:t>
            </a:r>
            <a:r>
              <a:rPr lang="zh-CN" altLang="en-US" sz="2000" dirty="0">
                <a:solidFill>
                  <a:srgbClr val="004992"/>
                </a:solidFill>
              </a:rPr>
              <a:t>理解记忆</a:t>
            </a:r>
          </a:p>
          <a:p>
            <a:pPr marL="342900" lvl="0" indent="-342900" defTabSz="914400" fontAlgn="base">
              <a:buClr>
                <a:srgbClr val="000000"/>
              </a:buClr>
              <a:buFont typeface="WingDings"/>
              <a:buChar char=""/>
            </a:pPr>
            <a:r>
              <a:rPr lang="zh-CN" altLang="en-US" sz="2000" dirty="0">
                <a:solidFill>
                  <a:srgbClr val="333333"/>
                </a:solidFill>
              </a:rPr>
              <a:t>对于抽象事物：努力去想一些例子或者用简单的事物来辅助记忆</a:t>
            </a:r>
            <a:r>
              <a:rPr lang="en-US" altLang="de-DE" sz="2000" dirty="0">
                <a:solidFill>
                  <a:srgbClr val="333333"/>
                </a:solidFill>
              </a:rPr>
              <a:t> </a:t>
            </a:r>
            <a:r>
              <a:rPr lang="zh-CN" altLang="en-US" sz="2000" dirty="0">
                <a:solidFill>
                  <a:srgbClr val="333333"/>
                </a:solidFill>
              </a:rPr>
              <a:t>（例如，用英文单词螺丝钉</a:t>
            </a:r>
            <a:r>
              <a:rPr lang="en-US" altLang="de-DE" sz="2000" dirty="0">
                <a:solidFill>
                  <a:srgbClr val="333333"/>
                </a:solidFill>
                <a:latin typeface="Calibri" panose="020F0502020204030204" pitchFamily="34" charset="0"/>
                <a:cs typeface="Calibri" panose="020F0502020204030204" pitchFamily="34" charset="0"/>
              </a:rPr>
              <a:t>screws</a:t>
            </a:r>
            <a:r>
              <a:rPr lang="zh-CN" altLang="en-US" sz="2000" dirty="0">
                <a:solidFill>
                  <a:srgbClr val="333333"/>
                </a:solidFill>
              </a:rPr>
              <a:t>可以记住下列单词：</a:t>
            </a:r>
            <a:r>
              <a:rPr lang="en-US" altLang="de-DE" sz="2000" b="1" dirty="0">
                <a:solidFill>
                  <a:srgbClr val="004992"/>
                </a:solidFill>
                <a:latin typeface="Calibri" panose="020F0502020204030204" pitchFamily="34" charset="0"/>
                <a:cs typeface="Calibri" panose="020F0502020204030204" pitchFamily="34" charset="0"/>
              </a:rPr>
              <a:t>l</a:t>
            </a:r>
            <a:r>
              <a:rPr lang="en-US" altLang="de-DE" sz="2000" dirty="0">
                <a:solidFill>
                  <a:srgbClr val="333333"/>
                </a:solidFill>
                <a:latin typeface="Calibri" panose="020F0502020204030204" pitchFamily="34" charset="0"/>
                <a:cs typeface="Calibri" panose="020F0502020204030204" pitchFamily="34" charset="0"/>
              </a:rPr>
              <a:t>efty</a:t>
            </a:r>
            <a:r>
              <a:rPr lang="zh-CN" altLang="en-US" sz="2000" dirty="0">
                <a:solidFill>
                  <a:srgbClr val="333333"/>
                </a:solidFill>
              </a:rPr>
              <a:t>左撇子 </a:t>
            </a:r>
            <a:r>
              <a:rPr lang="en-US" altLang="de-DE" sz="2000" dirty="0">
                <a:solidFill>
                  <a:srgbClr val="333333"/>
                </a:solidFill>
              </a:rPr>
              <a:t>= </a:t>
            </a:r>
            <a:r>
              <a:rPr lang="en-US" altLang="de-DE" sz="2000" b="1" dirty="0" err="1">
                <a:solidFill>
                  <a:srgbClr val="004992"/>
                </a:solidFill>
                <a:latin typeface="Calibri" panose="020F0502020204030204" pitchFamily="34" charset="0"/>
                <a:cs typeface="Calibri" panose="020F0502020204030204" pitchFamily="34" charset="0"/>
              </a:rPr>
              <a:t>l</a:t>
            </a:r>
            <a:r>
              <a:rPr lang="en-US" altLang="de-DE" sz="2000" dirty="0" err="1">
                <a:solidFill>
                  <a:srgbClr val="333333"/>
                </a:solidFill>
                <a:latin typeface="Calibri" panose="020F0502020204030204" pitchFamily="34" charset="0"/>
                <a:cs typeface="Calibri" panose="020F0502020204030204" pitchFamily="34" charset="0"/>
              </a:rPr>
              <a:t>oosy</a:t>
            </a:r>
            <a:r>
              <a:rPr lang="zh-CN" altLang="en-US" sz="2000" dirty="0">
                <a:solidFill>
                  <a:srgbClr val="333333"/>
                </a:solidFill>
              </a:rPr>
              <a:t>松散的</a:t>
            </a:r>
            <a:r>
              <a:rPr lang="en-US" altLang="de-DE" sz="2000" dirty="0">
                <a:solidFill>
                  <a:srgbClr val="333333"/>
                </a:solidFill>
              </a:rPr>
              <a:t>; </a:t>
            </a:r>
            <a:r>
              <a:rPr lang="en-US" altLang="de-DE" sz="2000" dirty="0">
                <a:solidFill>
                  <a:srgbClr val="004992"/>
                </a:solidFill>
                <a:latin typeface="Calibri" panose="020F0502020204030204" pitchFamily="34" charset="0"/>
                <a:cs typeface="Calibri" panose="020F0502020204030204" pitchFamily="34" charset="0"/>
              </a:rPr>
              <a:t>righty</a:t>
            </a:r>
            <a:r>
              <a:rPr lang="zh-CN" altLang="en-US" sz="2000" dirty="0">
                <a:solidFill>
                  <a:srgbClr val="004992"/>
                </a:solidFill>
              </a:rPr>
              <a:t>右手的</a:t>
            </a:r>
            <a:r>
              <a:rPr lang="zh-CN" altLang="en-US" sz="2000" dirty="0">
                <a:solidFill>
                  <a:srgbClr val="333333"/>
                </a:solidFill>
              </a:rPr>
              <a:t> </a:t>
            </a:r>
            <a:r>
              <a:rPr lang="en-US" altLang="de-DE" sz="2000" dirty="0">
                <a:solidFill>
                  <a:srgbClr val="333333"/>
                </a:solidFill>
              </a:rPr>
              <a:t>= </a:t>
            </a:r>
            <a:r>
              <a:rPr lang="en-US" altLang="de-DE" sz="2000" dirty="0" err="1">
                <a:solidFill>
                  <a:srgbClr val="004992"/>
                </a:solidFill>
                <a:latin typeface="Calibri" panose="020F0502020204030204" pitchFamily="34" charset="0"/>
                <a:cs typeface="Calibri" panose="020F0502020204030204" pitchFamily="34" charset="0"/>
              </a:rPr>
              <a:t>tighty</a:t>
            </a:r>
            <a:r>
              <a:rPr lang="zh-CN" altLang="en-US" sz="2000" dirty="0">
                <a:solidFill>
                  <a:srgbClr val="004992"/>
                </a:solidFill>
              </a:rPr>
              <a:t>绷紧的</a:t>
            </a:r>
            <a:r>
              <a:rPr lang="zh-CN" altLang="en-US" sz="2000" dirty="0">
                <a:solidFill>
                  <a:srgbClr val="333333"/>
                </a:solidFill>
              </a:rPr>
              <a:t>）</a:t>
            </a:r>
          </a:p>
          <a:p>
            <a:pPr marL="342900" lvl="0" indent="-342900" defTabSz="914400" fontAlgn="base">
              <a:buClr>
                <a:srgbClr val="333333"/>
              </a:buClr>
              <a:buFont typeface="WingDings"/>
              <a:buChar char=""/>
            </a:pPr>
            <a:r>
              <a:rPr lang="zh-CN" altLang="en-US" sz="2000" dirty="0">
                <a:solidFill>
                  <a:srgbClr val="333333"/>
                </a:solidFill>
              </a:rPr>
              <a:t>与已有知识结合</a:t>
            </a:r>
          </a:p>
          <a:p>
            <a:pPr marL="342900" lvl="0" indent="-342900" defTabSz="914400" fontAlgn="base">
              <a:buClr>
                <a:srgbClr val="333333"/>
              </a:buClr>
              <a:buFont typeface="WingDings"/>
              <a:buChar char=""/>
            </a:pPr>
            <a:r>
              <a:rPr lang="zh-CN" altLang="en-US" sz="2000" dirty="0">
                <a:solidFill>
                  <a:srgbClr val="333333"/>
                </a:solidFill>
              </a:rPr>
              <a:t>防止过度疲劳</a:t>
            </a:r>
          </a:p>
          <a:p>
            <a:pPr marL="342900" lvl="0" indent="-342900" defTabSz="914400" fontAlgn="base">
              <a:buClr>
                <a:srgbClr val="333333"/>
              </a:buClr>
              <a:buFont typeface="WingDings"/>
              <a:buChar char=""/>
            </a:pPr>
            <a:r>
              <a:rPr lang="zh-CN" altLang="en-US" sz="2000" dirty="0">
                <a:solidFill>
                  <a:srgbClr val="333333"/>
                </a:solidFill>
              </a:rPr>
              <a:t>不喝或少喝酒</a:t>
            </a:r>
          </a:p>
          <a:p>
            <a:pPr marL="342900" lvl="0" indent="-342900" defTabSz="914400" fontAlgn="base">
              <a:buClr>
                <a:srgbClr val="333333"/>
              </a:buClr>
              <a:buFont typeface="WingDings"/>
              <a:buChar char=""/>
            </a:pPr>
            <a:r>
              <a:rPr lang="zh-CN" altLang="en-US" sz="2000" dirty="0">
                <a:solidFill>
                  <a:srgbClr val="333333"/>
                </a:solidFill>
              </a:rPr>
              <a:t>学习完后立即上床睡觉（以免分心）</a:t>
            </a:r>
          </a:p>
          <a:p>
            <a:pPr defTabSz="914400" fontAlgn="base">
              <a:buClr>
                <a:srgbClr val="333333"/>
              </a:buClr>
            </a:pPr>
            <a:endParaRPr lang="en-US" sz="2000" dirty="0"/>
          </a:p>
        </p:txBody>
      </p:sp>
      <p:sp>
        <p:nvSpPr>
          <p:cNvPr id="6" name="Footer Placeholder 5"/>
          <p:cNvSpPr>
            <a:spLocks noGrp="1"/>
          </p:cNvSpPr>
          <p:nvPr>
            <p:ph type="ftr" sz="quarter" idx="11"/>
          </p:nvPr>
        </p:nvSpPr>
        <p:spPr/>
        <p:txBody>
          <a:bodyPr/>
          <a:lstStyle/>
          <a:p>
            <a:pPr>
              <a:defRPr/>
            </a:pPr>
            <a:r>
              <a:rPr lang="zh-CN" altLang="en-US">
                <a:latin typeface="SimHei"/>
              </a:rPr>
              <a:t>训练模块 </a:t>
            </a:r>
            <a:r>
              <a:rPr lang="en-US" altLang="zh-CN">
                <a:latin typeface="SimHei"/>
              </a:rPr>
              <a:t>5 – </a:t>
            </a:r>
            <a:r>
              <a:rPr lang="zh-CN" altLang="en-US">
                <a:latin typeface="SimHei"/>
              </a:rPr>
              <a:t>记忆</a:t>
            </a:r>
            <a:endParaRPr lang="de-DE" altLang="zh-CN">
              <a:latin typeface="SimHei"/>
            </a:endParaRPr>
          </a:p>
        </p:txBody>
      </p:sp>
      <p:sp>
        <p:nvSpPr>
          <p:cNvPr id="7" name="Slide Number Placeholder 6"/>
          <p:cNvSpPr>
            <a:spLocks noGrp="1"/>
          </p:cNvSpPr>
          <p:nvPr>
            <p:ph type="sldNum" sz="quarter" idx="12"/>
          </p:nvPr>
        </p:nvSpPr>
        <p:spPr/>
        <p:txBody>
          <a:bodyPr/>
          <a:lstStyle/>
          <a:p>
            <a:pPr>
              <a:defRPr/>
            </a:pPr>
            <a:fld id="{1438DB92-A84A-4604-AF43-AE4960583E7C}" type="slidenum">
              <a:rPr lang="zh-CN" altLang="de-DE" smtClean="0">
                <a:latin typeface="SimHei"/>
              </a:rPr>
              <a:pPr>
                <a:defRPr/>
              </a:pPr>
              <a:t>13</a:t>
            </a:fld>
            <a:endParaRPr lang="de-DE" altLang="zh-CN">
              <a:latin typeface="SimHei"/>
            </a:endParaRPr>
          </a:p>
        </p:txBody>
      </p:sp>
    </p:spTree>
    <p:extLst>
      <p:ext uri="{BB962C8B-B14F-4D97-AF65-F5344CB8AC3E}">
        <p14:creationId xmlns:p14="http://schemas.microsoft.com/office/powerpoint/2010/main" val="115411983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如何提高记忆力</a:t>
            </a:r>
            <a:r>
              <a:rPr lang="en-US" altLang="zh-CN" sz="3600">
                <a:cs typeface="+mn-cs"/>
              </a:rPr>
              <a:t>?</a:t>
            </a:r>
            <a:endParaRPr lang="en-US" sz="3600">
              <a:cs typeface="+mn-cs"/>
            </a:endParaRPr>
          </a:p>
        </p:txBody>
      </p:sp>
      <p:sp>
        <p:nvSpPr>
          <p:cNvPr id="5" name="Content Placeholder 4"/>
          <p:cNvSpPr>
            <a:spLocks noGrp="1"/>
          </p:cNvSpPr>
          <p:nvPr>
            <p:ph idx="1"/>
          </p:nvPr>
        </p:nvSpPr>
        <p:spPr/>
        <p:txBody>
          <a:bodyPr/>
          <a:lstStyle/>
          <a:p>
            <a:pPr marL="342900" lvl="0" indent="-342900" defTabSz="914400" fontAlgn="base">
              <a:buClr>
                <a:srgbClr val="000000"/>
              </a:buClr>
              <a:buFont typeface="WingDings"/>
              <a:buChar char=""/>
            </a:pPr>
            <a:r>
              <a:rPr lang="zh-CN" altLang="en-US" sz="2000" dirty="0">
                <a:solidFill>
                  <a:srgbClr val="333333"/>
                </a:solidFill>
              </a:rPr>
              <a:t>反复诵读</a:t>
            </a:r>
            <a:r>
              <a:rPr lang="en-US" altLang="zh-CN" sz="2000" dirty="0">
                <a:solidFill>
                  <a:srgbClr val="333333"/>
                </a:solidFill>
              </a:rPr>
              <a:t>&amp;</a:t>
            </a:r>
            <a:r>
              <a:rPr lang="zh-CN" altLang="en-US" sz="2000" dirty="0">
                <a:solidFill>
                  <a:srgbClr val="333333"/>
                </a:solidFill>
              </a:rPr>
              <a:t>经常回忆；</a:t>
            </a:r>
            <a:r>
              <a:rPr lang="zh-CN" altLang="en-US" sz="2000" dirty="0">
                <a:solidFill>
                  <a:srgbClr val="004992"/>
                </a:solidFill>
              </a:rPr>
              <a:t>理解记忆</a:t>
            </a:r>
          </a:p>
          <a:p>
            <a:pPr marL="342900" lvl="0" indent="-342900" defTabSz="914400" fontAlgn="base">
              <a:buClr>
                <a:srgbClr val="000000"/>
              </a:buClr>
              <a:buFont typeface="WingDings"/>
              <a:buChar char=""/>
            </a:pPr>
            <a:r>
              <a:rPr lang="zh-CN" altLang="en-US" sz="2000" dirty="0">
                <a:solidFill>
                  <a:srgbClr val="333333"/>
                </a:solidFill>
              </a:rPr>
              <a:t>对于抽象事物：努力去想一些例子或者用简单的事物来辅助记忆</a:t>
            </a:r>
            <a:r>
              <a:rPr lang="en-US" altLang="de-DE" sz="2000" dirty="0">
                <a:solidFill>
                  <a:srgbClr val="333333"/>
                </a:solidFill>
              </a:rPr>
              <a:t> </a:t>
            </a:r>
            <a:r>
              <a:rPr lang="zh-CN" altLang="en-US" sz="2000" dirty="0">
                <a:solidFill>
                  <a:srgbClr val="333333"/>
                </a:solidFill>
              </a:rPr>
              <a:t>（例如，用英文单词螺丝钉</a:t>
            </a:r>
            <a:r>
              <a:rPr lang="en-US" altLang="de-DE" sz="2000" dirty="0">
                <a:solidFill>
                  <a:srgbClr val="333333"/>
                </a:solidFill>
                <a:latin typeface="Calibri" panose="020F0502020204030204" pitchFamily="34" charset="0"/>
                <a:cs typeface="Calibri" panose="020F0502020204030204" pitchFamily="34" charset="0"/>
              </a:rPr>
              <a:t>screws</a:t>
            </a:r>
            <a:r>
              <a:rPr lang="zh-CN" altLang="en-US" sz="2000" dirty="0">
                <a:solidFill>
                  <a:srgbClr val="333333"/>
                </a:solidFill>
              </a:rPr>
              <a:t>可以记住下列单词：</a:t>
            </a:r>
            <a:r>
              <a:rPr lang="en-US" altLang="de-DE" sz="2000" b="1" dirty="0">
                <a:solidFill>
                  <a:srgbClr val="004992"/>
                </a:solidFill>
                <a:latin typeface="Calibri" panose="020F0502020204030204" pitchFamily="34" charset="0"/>
                <a:cs typeface="Calibri" panose="020F0502020204030204" pitchFamily="34" charset="0"/>
              </a:rPr>
              <a:t>l</a:t>
            </a:r>
            <a:r>
              <a:rPr lang="en-US" altLang="de-DE" sz="2000" dirty="0">
                <a:solidFill>
                  <a:srgbClr val="333333"/>
                </a:solidFill>
                <a:latin typeface="Calibri" panose="020F0502020204030204" pitchFamily="34" charset="0"/>
                <a:cs typeface="Calibri" panose="020F0502020204030204" pitchFamily="34" charset="0"/>
              </a:rPr>
              <a:t>efty</a:t>
            </a:r>
            <a:r>
              <a:rPr lang="zh-CN" altLang="en-US" sz="2000" dirty="0">
                <a:solidFill>
                  <a:srgbClr val="333333"/>
                </a:solidFill>
              </a:rPr>
              <a:t>左撇子 </a:t>
            </a:r>
            <a:r>
              <a:rPr lang="en-US" altLang="de-DE" sz="2000" dirty="0">
                <a:solidFill>
                  <a:srgbClr val="333333"/>
                </a:solidFill>
              </a:rPr>
              <a:t>= </a:t>
            </a:r>
            <a:r>
              <a:rPr lang="en-US" altLang="de-DE" sz="2000" b="1" dirty="0" err="1">
                <a:solidFill>
                  <a:srgbClr val="004992"/>
                </a:solidFill>
                <a:latin typeface="Calibri" panose="020F0502020204030204" pitchFamily="34" charset="0"/>
                <a:cs typeface="Calibri" panose="020F0502020204030204" pitchFamily="34" charset="0"/>
              </a:rPr>
              <a:t>l</a:t>
            </a:r>
            <a:r>
              <a:rPr lang="en-US" altLang="de-DE" sz="2000" dirty="0" err="1">
                <a:solidFill>
                  <a:srgbClr val="333333"/>
                </a:solidFill>
                <a:latin typeface="Calibri" panose="020F0502020204030204" pitchFamily="34" charset="0"/>
                <a:cs typeface="Calibri" panose="020F0502020204030204" pitchFamily="34" charset="0"/>
              </a:rPr>
              <a:t>oosy</a:t>
            </a:r>
            <a:r>
              <a:rPr lang="zh-CN" altLang="en-US" sz="2000" dirty="0">
                <a:solidFill>
                  <a:srgbClr val="333333"/>
                </a:solidFill>
              </a:rPr>
              <a:t>松散的</a:t>
            </a:r>
            <a:r>
              <a:rPr lang="en-US" altLang="de-DE" sz="2000" dirty="0">
                <a:solidFill>
                  <a:srgbClr val="333333"/>
                </a:solidFill>
              </a:rPr>
              <a:t>; </a:t>
            </a:r>
            <a:r>
              <a:rPr lang="en-US" altLang="de-DE" sz="2000" dirty="0">
                <a:solidFill>
                  <a:srgbClr val="004992"/>
                </a:solidFill>
                <a:latin typeface="Calibri" panose="020F0502020204030204" pitchFamily="34" charset="0"/>
                <a:cs typeface="Calibri" panose="020F0502020204030204" pitchFamily="34" charset="0"/>
              </a:rPr>
              <a:t>righty</a:t>
            </a:r>
            <a:r>
              <a:rPr lang="zh-CN" altLang="en-US" sz="2000" dirty="0">
                <a:solidFill>
                  <a:srgbClr val="004992"/>
                </a:solidFill>
              </a:rPr>
              <a:t>右手的</a:t>
            </a:r>
            <a:r>
              <a:rPr lang="zh-CN" altLang="en-US" sz="2000" dirty="0">
                <a:solidFill>
                  <a:srgbClr val="333333"/>
                </a:solidFill>
              </a:rPr>
              <a:t> </a:t>
            </a:r>
            <a:r>
              <a:rPr lang="en-US" altLang="de-DE" sz="2000" dirty="0">
                <a:solidFill>
                  <a:srgbClr val="333333"/>
                </a:solidFill>
              </a:rPr>
              <a:t>= </a:t>
            </a:r>
            <a:r>
              <a:rPr lang="en-US" altLang="de-DE" sz="2000" dirty="0" err="1">
                <a:solidFill>
                  <a:srgbClr val="004992"/>
                </a:solidFill>
                <a:latin typeface="Calibri" panose="020F0502020204030204" pitchFamily="34" charset="0"/>
                <a:cs typeface="Calibri" panose="020F0502020204030204" pitchFamily="34" charset="0"/>
              </a:rPr>
              <a:t>tighty</a:t>
            </a:r>
            <a:r>
              <a:rPr lang="zh-CN" altLang="en-US" sz="2000" dirty="0">
                <a:solidFill>
                  <a:srgbClr val="004992"/>
                </a:solidFill>
              </a:rPr>
              <a:t>绷紧的</a:t>
            </a:r>
            <a:r>
              <a:rPr lang="zh-CN" altLang="en-US" sz="2000" dirty="0">
                <a:solidFill>
                  <a:srgbClr val="333333"/>
                </a:solidFill>
              </a:rPr>
              <a:t>）</a:t>
            </a:r>
          </a:p>
          <a:p>
            <a:pPr marL="342900" lvl="0" indent="-342900" defTabSz="914400" fontAlgn="base">
              <a:buClr>
                <a:srgbClr val="333333"/>
              </a:buClr>
              <a:buFont typeface="WingDings"/>
              <a:buChar char=""/>
            </a:pPr>
            <a:r>
              <a:rPr lang="zh-CN" altLang="en-US" sz="2000" dirty="0">
                <a:solidFill>
                  <a:srgbClr val="333333"/>
                </a:solidFill>
              </a:rPr>
              <a:t>与已有知识结合</a:t>
            </a:r>
          </a:p>
          <a:p>
            <a:pPr marL="342900" lvl="0" indent="-342900" defTabSz="914400" fontAlgn="base">
              <a:buClr>
                <a:srgbClr val="333333"/>
              </a:buClr>
              <a:buFont typeface="WingDings"/>
              <a:buChar char=""/>
            </a:pPr>
            <a:r>
              <a:rPr lang="zh-CN" altLang="en-US" sz="2000" dirty="0">
                <a:solidFill>
                  <a:srgbClr val="333333"/>
                </a:solidFill>
              </a:rPr>
              <a:t>防止过度疲劳</a:t>
            </a:r>
          </a:p>
          <a:p>
            <a:pPr marL="342900" lvl="0" indent="-342900" defTabSz="914400" fontAlgn="base">
              <a:buClr>
                <a:srgbClr val="333333"/>
              </a:buClr>
              <a:buFont typeface="WingDings"/>
              <a:buChar char=""/>
            </a:pPr>
            <a:r>
              <a:rPr lang="zh-CN" altLang="en-US" sz="2000" dirty="0">
                <a:solidFill>
                  <a:srgbClr val="333333"/>
                </a:solidFill>
              </a:rPr>
              <a:t>不喝或少喝酒</a:t>
            </a:r>
          </a:p>
          <a:p>
            <a:pPr marL="342900" lvl="0" indent="-342900" defTabSz="914400" fontAlgn="base">
              <a:buClr>
                <a:srgbClr val="333333"/>
              </a:buClr>
              <a:buFont typeface="WingDings"/>
              <a:buChar char=""/>
            </a:pPr>
            <a:r>
              <a:rPr lang="zh-CN" altLang="en-US" sz="2000" dirty="0">
                <a:solidFill>
                  <a:srgbClr val="333333"/>
                </a:solidFill>
              </a:rPr>
              <a:t>学习完后立即上床睡觉（以免分心）</a:t>
            </a:r>
          </a:p>
          <a:p>
            <a:pPr marL="342900" lvl="0" indent="-342900" defTabSz="914400" fontAlgn="base">
              <a:buClr>
                <a:srgbClr val="333333"/>
              </a:buClr>
              <a:buFont typeface="WingDings"/>
              <a:buChar char=""/>
            </a:pPr>
            <a:r>
              <a:rPr lang="zh-CN" altLang="en-US" sz="2000" dirty="0">
                <a:solidFill>
                  <a:srgbClr val="333333"/>
                </a:solidFill>
              </a:rPr>
              <a:t>调用多种感官协同记忆 （如</a:t>
            </a:r>
            <a:r>
              <a:rPr lang="zh-CN" altLang="en-US" sz="2000">
                <a:solidFill>
                  <a:srgbClr val="333333"/>
                </a:solidFill>
              </a:rPr>
              <a:t>，听，看，做</a:t>
            </a:r>
            <a:r>
              <a:rPr lang="zh-CN" altLang="en-US" sz="2000" dirty="0">
                <a:solidFill>
                  <a:srgbClr val="333333"/>
                </a:solidFill>
              </a:rPr>
              <a:t>笔记）</a:t>
            </a:r>
            <a:endParaRPr lang="en-US" sz="2000" dirty="0"/>
          </a:p>
        </p:txBody>
      </p:sp>
      <p:sp>
        <p:nvSpPr>
          <p:cNvPr id="6" name="Footer Placeholder 5"/>
          <p:cNvSpPr>
            <a:spLocks noGrp="1"/>
          </p:cNvSpPr>
          <p:nvPr>
            <p:ph type="ftr" sz="quarter" idx="11"/>
          </p:nvPr>
        </p:nvSpPr>
        <p:spPr/>
        <p:txBody>
          <a:bodyPr/>
          <a:lstStyle/>
          <a:p>
            <a:pPr>
              <a:defRPr/>
            </a:pPr>
            <a:r>
              <a:rPr lang="zh-CN" altLang="en-US">
                <a:latin typeface="SimHei"/>
              </a:rPr>
              <a:t>训练模块 </a:t>
            </a:r>
            <a:r>
              <a:rPr lang="en-US" altLang="zh-CN">
                <a:latin typeface="SimHei"/>
              </a:rPr>
              <a:t>5 – </a:t>
            </a:r>
            <a:r>
              <a:rPr lang="zh-CN" altLang="en-US">
                <a:latin typeface="SimHei"/>
              </a:rPr>
              <a:t>记忆</a:t>
            </a:r>
            <a:endParaRPr lang="de-DE" altLang="zh-CN">
              <a:latin typeface="SimHei"/>
            </a:endParaRPr>
          </a:p>
        </p:txBody>
      </p:sp>
      <p:sp>
        <p:nvSpPr>
          <p:cNvPr id="7" name="Slide Number Placeholder 6"/>
          <p:cNvSpPr>
            <a:spLocks noGrp="1"/>
          </p:cNvSpPr>
          <p:nvPr>
            <p:ph type="sldNum" sz="quarter" idx="12"/>
          </p:nvPr>
        </p:nvSpPr>
        <p:spPr/>
        <p:txBody>
          <a:bodyPr/>
          <a:lstStyle/>
          <a:p>
            <a:pPr>
              <a:defRPr/>
            </a:pPr>
            <a:fld id="{1438DB92-A84A-4604-AF43-AE4960583E7C}" type="slidenum">
              <a:rPr lang="zh-CN" altLang="de-DE" smtClean="0">
                <a:latin typeface="SimHei"/>
              </a:rPr>
              <a:pPr>
                <a:defRPr/>
              </a:pPr>
              <a:t>14</a:t>
            </a:fld>
            <a:endParaRPr lang="de-DE" altLang="zh-CN">
              <a:latin typeface="SimHei"/>
            </a:endParaRPr>
          </a:p>
        </p:txBody>
      </p:sp>
    </p:spTree>
    <p:extLst>
      <p:ext uri="{BB962C8B-B14F-4D97-AF65-F5344CB8AC3E}">
        <p14:creationId xmlns:p14="http://schemas.microsoft.com/office/powerpoint/2010/main" val="172036035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408955" y="2204864"/>
            <a:ext cx="5486400" cy="4248000"/>
          </a:xfrm>
        </p:spPr>
        <p:txBody>
          <a:bodyPr/>
          <a:lstStyle/>
          <a:p>
            <a:pPr lvl="0" defTabSz="914400" fontAlgn="base"/>
            <a:r>
              <a:rPr lang="zh-CN" altLang="de-DE" sz="2400" dirty="0">
                <a:solidFill>
                  <a:srgbClr val="004992"/>
                </a:solidFill>
              </a:rPr>
              <a:t>学习过程中调用的感官越多，记忆得越好</a:t>
            </a:r>
            <a:r>
              <a:rPr lang="de-DE" altLang="zh-CN" sz="2400" dirty="0">
                <a:solidFill>
                  <a:srgbClr val="004992"/>
                </a:solidFill>
              </a:rPr>
              <a:t>!</a:t>
            </a:r>
            <a:endParaRPr lang="en-US" sz="2400" dirty="0"/>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如何提高记忆力</a:t>
            </a:r>
            <a:r>
              <a:rPr lang="en-US" altLang="zh-CN" sz="3600">
                <a:cs typeface="+mn-cs"/>
              </a:rPr>
              <a:t>?</a:t>
            </a:r>
            <a:endParaRPr lang="en-US" sz="3600">
              <a:cs typeface="+mn-cs"/>
            </a:endParaRPr>
          </a:p>
        </p:txBody>
      </p:sp>
      <p:pic>
        <p:nvPicPr>
          <p:cNvPr id="9" name="Picture 4" descr="img05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24698" y="2203704"/>
            <a:ext cx="5581403"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15"/>
          <p:cNvSpPr txBox="1">
            <a:spLocks noChangeArrowheads="1"/>
          </p:cNvSpPr>
          <p:nvPr/>
        </p:nvSpPr>
        <p:spPr bwMode="auto">
          <a:xfrm>
            <a:off x="10130035"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ja-JP" altLang="en-US" sz="1200" b="1">
                <a:latin typeface="SimHei"/>
              </a:rPr>
              <a:t>用</a:t>
            </a:r>
            <a:endParaRPr lang="en-GB" altLang="de-DE" sz="1200" b="1" dirty="0">
              <a:latin typeface="SimHei"/>
            </a:endParaRPr>
          </a:p>
        </p:txBody>
      </p:sp>
      <p:sp>
        <p:nvSpPr>
          <p:cNvPr id="11" name="Caption_14"/>
          <p:cNvSpPr txBox="1">
            <a:spLocks noChangeArrowheads="1"/>
          </p:cNvSpPr>
          <p:nvPr/>
        </p:nvSpPr>
        <p:spPr bwMode="auto">
          <a:xfrm>
            <a:off x="8888739"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ja-JP" altLang="en-US" sz="1200" b="1">
                <a:latin typeface="SimHei"/>
              </a:rPr>
              <a:t>说</a:t>
            </a:r>
            <a:endParaRPr lang="en-GB" altLang="de-DE" sz="1200" b="1" dirty="0">
              <a:latin typeface="SimHei"/>
            </a:endParaRPr>
          </a:p>
        </p:txBody>
      </p:sp>
      <p:sp>
        <p:nvSpPr>
          <p:cNvPr id="12" name="Caption_13"/>
          <p:cNvSpPr txBox="1">
            <a:spLocks noChangeArrowheads="1"/>
          </p:cNvSpPr>
          <p:nvPr/>
        </p:nvSpPr>
        <p:spPr bwMode="auto">
          <a:xfrm>
            <a:off x="8888739" y="5301208"/>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ja-JP" altLang="en-US" sz="1200" b="1">
                <a:latin typeface="SimHei"/>
              </a:rPr>
              <a:t>说</a:t>
            </a:r>
            <a:endParaRPr lang="en-GB" altLang="de-DE" sz="1200" b="1" dirty="0">
              <a:latin typeface="SimHei"/>
            </a:endParaRPr>
          </a:p>
        </p:txBody>
      </p:sp>
      <p:sp>
        <p:nvSpPr>
          <p:cNvPr id="13" name="Caption_12"/>
          <p:cNvSpPr txBox="1">
            <a:spLocks noChangeArrowheads="1"/>
          </p:cNvSpPr>
          <p:nvPr/>
        </p:nvSpPr>
        <p:spPr bwMode="auto">
          <a:xfrm>
            <a:off x="7969795"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ja-JP" altLang="en-US" sz="1200" b="1">
                <a:latin typeface="SimHei"/>
              </a:rPr>
              <a:t>看</a:t>
            </a:r>
            <a:endParaRPr lang="en-GB" altLang="de-DE" sz="1200" b="1" dirty="0">
              <a:latin typeface="SimHei"/>
            </a:endParaRPr>
          </a:p>
        </p:txBody>
      </p:sp>
      <p:sp>
        <p:nvSpPr>
          <p:cNvPr id="14" name="Caption_11"/>
          <p:cNvSpPr txBox="1">
            <a:spLocks noChangeArrowheads="1"/>
          </p:cNvSpPr>
          <p:nvPr/>
        </p:nvSpPr>
        <p:spPr bwMode="auto">
          <a:xfrm>
            <a:off x="7969795" y="5301208"/>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ja-JP" altLang="en-US" sz="1200" b="1">
                <a:latin typeface="SimHei"/>
              </a:rPr>
              <a:t>看</a:t>
            </a:r>
            <a:endParaRPr lang="en-GB" altLang="de-DE" sz="1200" b="1" dirty="0">
              <a:latin typeface="SimHei"/>
            </a:endParaRPr>
          </a:p>
        </p:txBody>
      </p:sp>
      <p:sp>
        <p:nvSpPr>
          <p:cNvPr id="15" name="Caption_10"/>
          <p:cNvSpPr txBox="1">
            <a:spLocks noChangeArrowheads="1"/>
          </p:cNvSpPr>
          <p:nvPr/>
        </p:nvSpPr>
        <p:spPr bwMode="auto">
          <a:xfrm>
            <a:off x="7969795" y="4509120"/>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ja-JP" altLang="en-US" sz="1200" b="1">
                <a:latin typeface="SimHei"/>
              </a:rPr>
              <a:t>看</a:t>
            </a:r>
            <a:endParaRPr lang="en-GB" altLang="de-DE" sz="1200" b="1" dirty="0">
              <a:latin typeface="SimHei"/>
            </a:endParaRPr>
          </a:p>
        </p:txBody>
      </p:sp>
      <p:sp>
        <p:nvSpPr>
          <p:cNvPr id="16" name="Caption_9"/>
          <p:cNvSpPr txBox="1">
            <a:spLocks noChangeArrowheads="1"/>
          </p:cNvSpPr>
          <p:nvPr/>
        </p:nvSpPr>
        <p:spPr bwMode="auto">
          <a:xfrm>
            <a:off x="6979845" y="3728560"/>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ja-JP" altLang="en-US" sz="1200" b="1">
                <a:latin typeface="SimHei"/>
              </a:rPr>
              <a:t>看</a:t>
            </a:r>
            <a:endParaRPr lang="en-GB" altLang="de-DE" sz="1200" b="1" dirty="0">
              <a:latin typeface="SimHei"/>
            </a:endParaRPr>
          </a:p>
        </p:txBody>
      </p:sp>
      <p:sp>
        <p:nvSpPr>
          <p:cNvPr id="17" name="Caption_8"/>
          <p:cNvSpPr txBox="1">
            <a:spLocks noChangeArrowheads="1"/>
          </p:cNvSpPr>
          <p:nvPr/>
        </p:nvSpPr>
        <p:spPr bwMode="auto">
          <a:xfrm>
            <a:off x="6979845"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ja-JP" altLang="en-US" sz="1200" b="1">
                <a:latin typeface="SimHei"/>
              </a:rPr>
              <a:t>听</a:t>
            </a:r>
            <a:endParaRPr lang="en-GB" altLang="de-DE" sz="1200" b="1" dirty="0">
              <a:latin typeface="SimHei"/>
            </a:endParaRPr>
          </a:p>
        </p:txBody>
      </p:sp>
      <p:sp>
        <p:nvSpPr>
          <p:cNvPr id="18" name="Caption_7"/>
          <p:cNvSpPr txBox="1">
            <a:spLocks noChangeArrowheads="1"/>
          </p:cNvSpPr>
          <p:nvPr/>
        </p:nvSpPr>
        <p:spPr bwMode="auto">
          <a:xfrm>
            <a:off x="6979845" y="4509120"/>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ja-JP" altLang="en-US" sz="1200" b="1">
                <a:latin typeface="SimHei"/>
              </a:rPr>
              <a:t>听</a:t>
            </a:r>
            <a:endParaRPr lang="en-GB" altLang="de-DE" sz="1200" b="1" dirty="0">
              <a:latin typeface="SimHei"/>
            </a:endParaRPr>
          </a:p>
        </p:txBody>
      </p:sp>
      <p:sp>
        <p:nvSpPr>
          <p:cNvPr id="19" name="Caption_6"/>
          <p:cNvSpPr txBox="1">
            <a:spLocks noChangeArrowheads="1"/>
          </p:cNvSpPr>
          <p:nvPr/>
        </p:nvSpPr>
        <p:spPr bwMode="auto">
          <a:xfrm>
            <a:off x="6979845" y="5301208"/>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ja-JP" altLang="en-US" sz="1200" b="1" dirty="0">
                <a:latin typeface="SimHei"/>
              </a:rPr>
              <a:t>听</a:t>
            </a:r>
            <a:endParaRPr lang="en-GB" altLang="de-DE" sz="1200" b="1" dirty="0">
              <a:latin typeface="SimHei"/>
            </a:endParaRPr>
          </a:p>
        </p:txBody>
      </p:sp>
      <p:sp>
        <p:nvSpPr>
          <p:cNvPr id="20" name="Caption_5"/>
          <p:cNvSpPr txBox="1">
            <a:spLocks noChangeArrowheads="1"/>
          </p:cNvSpPr>
          <p:nvPr/>
        </p:nvSpPr>
        <p:spPr bwMode="auto">
          <a:xfrm>
            <a:off x="6979845" y="2924944"/>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ja-JP" altLang="en-US" sz="1200" b="1">
                <a:latin typeface="SimHei"/>
              </a:rPr>
              <a:t>听</a:t>
            </a:r>
            <a:endParaRPr lang="en-GB" altLang="de-DE" sz="1200" b="1" dirty="0">
              <a:latin typeface="SimHei"/>
            </a:endParaRPr>
          </a:p>
        </p:txBody>
      </p:sp>
      <p:sp>
        <p:nvSpPr>
          <p:cNvPr id="21" name="Caption_20"/>
          <p:cNvSpPr txBox="1">
            <a:spLocks noChangeArrowheads="1"/>
          </p:cNvSpPr>
          <p:nvPr/>
        </p:nvSpPr>
        <p:spPr bwMode="auto">
          <a:xfrm>
            <a:off x="6124699" y="1898904"/>
            <a:ext cx="5581403"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zh-CN" altLang="en-US" sz="1400" b="1">
                <a:latin typeface="SimHei"/>
              </a:rPr>
              <a:t>记忆回忆百分比 </a:t>
            </a:r>
            <a:r>
              <a:rPr lang="en-US" altLang="zh-CN" sz="1400" b="1">
                <a:latin typeface="SimHei"/>
              </a:rPr>
              <a:t>%</a:t>
            </a:r>
            <a:endParaRPr lang="en-GB" altLang="de-DE" sz="1400" b="1" dirty="0">
              <a:latin typeface="SimHei"/>
            </a:endParaRPr>
          </a:p>
        </p:txBody>
      </p:sp>
      <p:sp>
        <p:nvSpPr>
          <p:cNvPr id="22" name="Shape Penutup"/>
          <p:cNvSpPr/>
          <p:nvPr/>
        </p:nvSpPr>
        <p:spPr bwMode="gray">
          <a:xfrm>
            <a:off x="6086598" y="2165604"/>
            <a:ext cx="76200" cy="43281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11668001" y="2165604"/>
            <a:ext cx="76200" cy="43281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6086598" y="2165604"/>
            <a:ext cx="5657603" cy="548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6086598" y="6417564"/>
            <a:ext cx="5657603" cy="762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 name="Footer Placeholder 5"/>
          <p:cNvSpPr>
            <a:spLocks noGrp="1"/>
          </p:cNvSpPr>
          <p:nvPr>
            <p:ph type="ftr" sz="quarter" idx="11"/>
          </p:nvPr>
        </p:nvSpPr>
        <p:spPr/>
        <p:txBody>
          <a:bodyPr/>
          <a:lstStyle/>
          <a:p>
            <a:pPr>
              <a:defRPr/>
            </a:pPr>
            <a:r>
              <a:rPr lang="zh-CN" altLang="en-US">
                <a:latin typeface="SimHei"/>
              </a:rPr>
              <a:t>训练模块 </a:t>
            </a:r>
            <a:r>
              <a:rPr lang="en-US" altLang="zh-CN">
                <a:latin typeface="SimHei"/>
              </a:rPr>
              <a:t>5 – </a:t>
            </a:r>
            <a:r>
              <a:rPr lang="zh-CN" altLang="en-US">
                <a:latin typeface="SimHei"/>
              </a:rPr>
              <a:t>记忆</a:t>
            </a:r>
            <a:endParaRPr lang="de-DE" altLang="zh-CN">
              <a:latin typeface="SimHei"/>
            </a:endParaRPr>
          </a:p>
        </p:txBody>
      </p:sp>
      <p:sp>
        <p:nvSpPr>
          <p:cNvPr id="7" name="Slide Number Placeholder 6"/>
          <p:cNvSpPr>
            <a:spLocks noGrp="1"/>
          </p:cNvSpPr>
          <p:nvPr>
            <p:ph type="sldNum" sz="quarter" idx="12"/>
          </p:nvPr>
        </p:nvSpPr>
        <p:spPr/>
        <p:txBody>
          <a:bodyPr/>
          <a:lstStyle/>
          <a:p>
            <a:pPr>
              <a:defRPr/>
            </a:pPr>
            <a:fld id="{1438DB92-A84A-4604-AF43-AE4960583E7C}" type="slidenum">
              <a:rPr lang="zh-CN" altLang="de-DE" smtClean="0">
                <a:latin typeface="SimHei"/>
              </a:rPr>
              <a:pPr>
                <a:defRPr/>
              </a:pPr>
              <a:t>15</a:t>
            </a:fld>
            <a:endParaRPr lang="de-DE" altLang="zh-CN">
              <a:latin typeface="SimHei"/>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dirty="0">
                <a:solidFill>
                  <a:srgbClr val="004992"/>
                </a:solidFill>
                <a:cs typeface="+mn-cs"/>
              </a:rPr>
              <a:t>我们所感知的和我们所记住的是相同的吗</a:t>
            </a:r>
            <a:r>
              <a:rPr lang="en-US" altLang="zh-CN" sz="3600" dirty="0">
                <a:solidFill>
                  <a:srgbClr val="004992"/>
                </a:solidFill>
                <a:cs typeface="+mn-cs"/>
              </a:rPr>
              <a:t>?</a:t>
            </a:r>
            <a:endParaRPr lang="en-US" sz="3600" dirty="0">
              <a:solidFill>
                <a:srgbClr val="004992"/>
              </a:solidFill>
              <a:cs typeface="+mn-cs"/>
            </a:endParaRPr>
          </a:p>
        </p:txBody>
      </p:sp>
      <p:pic>
        <p:nvPicPr>
          <p:cNvPr id="9" name="Picture 2" descr="69_"/>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6960" y="2203704"/>
            <a:ext cx="45466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3" descr="68II"/>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37960" y="2203704"/>
            <a:ext cx="3440624"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4"/>
          <p:cNvSpPr txBox="1">
            <a:spLocks/>
          </p:cNvSpPr>
          <p:nvPr/>
        </p:nvSpPr>
        <p:spPr bwMode="gray">
          <a:xfrm>
            <a:off x="408955" y="5733256"/>
            <a:ext cx="11340000" cy="719608"/>
          </a:xfrm>
          <a:prstGeom prst="rect">
            <a:avLst/>
          </a:prstGeom>
        </p:spPr>
        <p:txBody>
          <a:bodyPr vert="horz" lIns="0" tIns="0" rIns="0" bIns="0" rtlCol="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lvl="0" algn="ctr" defTabSz="914377" fontAlgn="auto">
              <a:lnSpc>
                <a:spcPct val="100000"/>
              </a:lnSpc>
              <a:spcBef>
                <a:spcPts val="0"/>
              </a:spcBef>
            </a:pPr>
            <a:r>
              <a:rPr lang="zh-CN" altLang="en-US" sz="2400" dirty="0">
                <a:solidFill>
                  <a:srgbClr val="333333"/>
                </a:solidFill>
                <a:latin typeface="SimHei"/>
                <a:ea typeface="SimHei"/>
              </a:rPr>
              <a:t>举例</a:t>
            </a:r>
            <a:r>
              <a:rPr lang="en-US" altLang="zh-CN" sz="2400" dirty="0">
                <a:solidFill>
                  <a:srgbClr val="333333"/>
                </a:solidFill>
                <a:latin typeface="SimHei"/>
                <a:ea typeface="SimHei"/>
              </a:rPr>
              <a:t>:</a:t>
            </a:r>
            <a:r>
              <a:rPr lang="zh-CN" altLang="en-US" sz="2400" dirty="0">
                <a:solidFill>
                  <a:srgbClr val="333333"/>
                </a:solidFill>
                <a:latin typeface="SimHei"/>
                <a:ea typeface="SimHei"/>
              </a:rPr>
              <a:t>三位不同的艺术家在描绘同样的西班牙风景</a:t>
            </a:r>
            <a:r>
              <a:rPr lang="en-US" altLang="zh-CN" sz="2400" dirty="0">
                <a:solidFill>
                  <a:srgbClr val="333333"/>
                </a:solidFill>
                <a:latin typeface="SimHei"/>
                <a:ea typeface="SimHei"/>
              </a:rPr>
              <a:t>…</a:t>
            </a:r>
            <a:endParaRPr lang="en-US" sz="2400" dirty="0">
              <a:solidFill>
                <a:srgbClr val="333333"/>
              </a:solidFill>
              <a:latin typeface="SimHei"/>
              <a:ea typeface="SimHei"/>
            </a:endParaRPr>
          </a:p>
        </p:txBody>
      </p:sp>
      <p:sp>
        <p:nvSpPr>
          <p:cNvPr id="5" name="Footer Placeholder 4"/>
          <p:cNvSpPr>
            <a:spLocks noGrp="1"/>
          </p:cNvSpPr>
          <p:nvPr>
            <p:ph type="ftr" sz="quarter" idx="11"/>
          </p:nvPr>
        </p:nvSpPr>
        <p:spPr/>
        <p:txBody>
          <a:bodyPr/>
          <a:lstStyle/>
          <a:p>
            <a:pPr>
              <a:defRPr/>
            </a:pPr>
            <a:r>
              <a:rPr lang="zh-CN" altLang="en-US">
                <a:latin typeface="SimHei"/>
              </a:rPr>
              <a:t>训练模块 </a:t>
            </a:r>
            <a:r>
              <a:rPr lang="en-US" altLang="zh-CN">
                <a:latin typeface="SimHei"/>
              </a:rPr>
              <a:t>5 – </a:t>
            </a:r>
            <a:r>
              <a:rPr lang="zh-CN" altLang="en-US">
                <a:latin typeface="SimHei"/>
              </a:rPr>
              <a:t>记忆</a:t>
            </a:r>
            <a:endParaRPr lang="de-DE" altLang="zh-CN">
              <a:latin typeface="SimHei"/>
            </a:endParaRPr>
          </a:p>
        </p:txBody>
      </p:sp>
      <p:sp>
        <p:nvSpPr>
          <p:cNvPr id="6" name="Slide Number Placeholder 5"/>
          <p:cNvSpPr>
            <a:spLocks noGrp="1"/>
          </p:cNvSpPr>
          <p:nvPr>
            <p:ph type="sldNum" sz="quarter" idx="12"/>
          </p:nvPr>
        </p:nvSpPr>
        <p:spPr/>
        <p:txBody>
          <a:bodyPr/>
          <a:lstStyle/>
          <a:p>
            <a:pPr>
              <a:defRPr/>
            </a:pPr>
            <a:fld id="{E8A01146-B6E1-41C5-A19E-EAFCA9AC4042}" type="slidenum">
              <a:rPr lang="zh-CN" altLang="de-DE" smtClean="0">
                <a:latin typeface="SimHei"/>
              </a:rPr>
              <a:pPr>
                <a:defRPr/>
              </a:pPr>
              <a:t>16</a:t>
            </a:fld>
            <a:endParaRPr lang="de-DE" altLang="zh-CN">
              <a:latin typeface="SimHei"/>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zh-CN" altLang="en-US" sz="3600" dirty="0">
                <a:solidFill>
                  <a:srgbClr val="004992"/>
                </a:solidFill>
                <a:cs typeface="+mn-cs"/>
              </a:rPr>
              <a:t>请注意这些画中和色彩和尺寸有关的差异。有被这三位艺术家描绘得不同甚至被忽略的方面吗？</a:t>
            </a:r>
            <a:endParaRPr lang="en-US" sz="3600" dirty="0">
              <a:solidFill>
                <a:srgbClr val="004992"/>
              </a:solidFill>
              <a:cs typeface="+mn-cs"/>
            </a:endParaRPr>
          </a:p>
        </p:txBody>
      </p:sp>
      <p:pic>
        <p:nvPicPr>
          <p:cNvPr id="14" name="Picture 2" descr="Bild 00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955" y="2941855"/>
            <a:ext cx="359483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4" descr="Bild 01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52788" y="2941855"/>
            <a:ext cx="3196167"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3" descr="Bild 010"/>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563283" y="2941855"/>
            <a:ext cx="343001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Caption_15"/>
          <p:cNvSpPr txBox="1">
            <a:spLocks noChangeArrowheads="1"/>
          </p:cNvSpPr>
          <p:nvPr/>
        </p:nvSpPr>
        <p:spPr bwMode="auto">
          <a:xfrm>
            <a:off x="4563283" y="5685055"/>
            <a:ext cx="343001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0" dirty="0">
                <a:latin typeface="Calibri" panose="020F0502020204030204" pitchFamily="34" charset="0"/>
                <a:cs typeface="Calibri" panose="020F0502020204030204" pitchFamily="34" charset="0"/>
              </a:rPr>
              <a:t>Bernd Hampel</a:t>
            </a:r>
          </a:p>
        </p:txBody>
      </p:sp>
      <p:sp>
        <p:nvSpPr>
          <p:cNvPr id="18" name="Caption_14"/>
          <p:cNvSpPr txBox="1">
            <a:spLocks noChangeArrowheads="1"/>
          </p:cNvSpPr>
          <p:nvPr/>
        </p:nvSpPr>
        <p:spPr bwMode="auto">
          <a:xfrm>
            <a:off x="8552788" y="5685055"/>
            <a:ext cx="319616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0" dirty="0">
                <a:latin typeface="Calibri" panose="020F0502020204030204" pitchFamily="34" charset="0"/>
                <a:cs typeface="Calibri" panose="020F0502020204030204" pitchFamily="34" charset="0"/>
              </a:rPr>
              <a:t>Helmut Schack</a:t>
            </a:r>
          </a:p>
        </p:txBody>
      </p:sp>
      <p:sp>
        <p:nvSpPr>
          <p:cNvPr id="19" name="Caption_16"/>
          <p:cNvSpPr txBox="1">
            <a:spLocks noChangeArrowheads="1"/>
          </p:cNvSpPr>
          <p:nvPr/>
        </p:nvSpPr>
        <p:spPr bwMode="auto">
          <a:xfrm>
            <a:off x="408954" y="5685055"/>
            <a:ext cx="359483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0" dirty="0">
                <a:latin typeface="Calibri" panose="020F0502020204030204" pitchFamily="34" charset="0"/>
                <a:cs typeface="Calibri" panose="020F0502020204030204" pitchFamily="34" charset="0"/>
              </a:rPr>
              <a:t>Andreas Weißgerber</a:t>
            </a:r>
          </a:p>
        </p:txBody>
      </p:sp>
      <p:sp>
        <p:nvSpPr>
          <p:cNvPr id="6" name="Footer Placeholder 5"/>
          <p:cNvSpPr>
            <a:spLocks noGrp="1"/>
          </p:cNvSpPr>
          <p:nvPr>
            <p:ph type="ftr" sz="quarter" idx="11"/>
          </p:nvPr>
        </p:nvSpPr>
        <p:spPr/>
        <p:txBody>
          <a:bodyPr/>
          <a:lstStyle/>
          <a:p>
            <a:pPr>
              <a:defRPr/>
            </a:pPr>
            <a:r>
              <a:rPr lang="zh-CN" altLang="en-US">
                <a:latin typeface="SimHei"/>
              </a:rPr>
              <a:t>训练模块 </a:t>
            </a:r>
            <a:r>
              <a:rPr lang="en-US" altLang="zh-CN">
                <a:latin typeface="SimHei"/>
              </a:rPr>
              <a:t>5 – </a:t>
            </a:r>
            <a:r>
              <a:rPr lang="zh-CN" altLang="en-US">
                <a:latin typeface="SimHei"/>
              </a:rPr>
              <a:t>记忆</a:t>
            </a:r>
            <a:endParaRPr lang="de-DE" altLang="zh-CN">
              <a:latin typeface="SimHei"/>
            </a:endParaRPr>
          </a:p>
        </p:txBody>
      </p:sp>
      <p:sp>
        <p:nvSpPr>
          <p:cNvPr id="7" name="Slide Number Placeholder 6"/>
          <p:cNvSpPr>
            <a:spLocks noGrp="1"/>
          </p:cNvSpPr>
          <p:nvPr>
            <p:ph type="sldNum" sz="quarter" idx="12"/>
          </p:nvPr>
        </p:nvSpPr>
        <p:spPr/>
        <p:txBody>
          <a:bodyPr/>
          <a:lstStyle/>
          <a:p>
            <a:pPr>
              <a:defRPr/>
            </a:pPr>
            <a:fld id="{E8A01146-B6E1-41C5-A19E-EAFCA9AC4042}" type="slidenum">
              <a:rPr lang="zh-CN" altLang="de-DE" smtClean="0">
                <a:latin typeface="SimHei"/>
              </a:rPr>
              <a:pPr>
                <a:defRPr/>
              </a:pPr>
              <a:t>17</a:t>
            </a:fld>
            <a:endParaRPr lang="de-DE" altLang="zh-CN">
              <a:latin typeface="SimHei"/>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zh-CN" altLang="en-US" sz="3600" dirty="0">
                <a:solidFill>
                  <a:srgbClr val="004992"/>
                </a:solidFill>
                <a:cs typeface="+mn-cs"/>
              </a:rPr>
              <a:t>每个人对事物的感知是不同的</a:t>
            </a:r>
            <a:r>
              <a:rPr lang="en-US" altLang="zh-CN" sz="3600" dirty="0">
                <a:solidFill>
                  <a:srgbClr val="004992"/>
                </a:solidFill>
                <a:cs typeface="+mn-cs"/>
              </a:rPr>
              <a:t>!</a:t>
            </a:r>
            <a:br>
              <a:rPr lang="en-US" altLang="zh-CN" sz="3600" dirty="0">
                <a:solidFill>
                  <a:srgbClr val="004992"/>
                </a:solidFill>
                <a:cs typeface="+mn-cs"/>
              </a:rPr>
            </a:br>
            <a:r>
              <a:rPr lang="zh-CN" altLang="en-US" dirty="0">
                <a:solidFill>
                  <a:srgbClr val="004992"/>
                </a:solidFill>
                <a:cs typeface="+mn-cs"/>
              </a:rPr>
              <a:t>比如在这三幅画中：描绘的是同样的风景但各有侧重</a:t>
            </a:r>
            <a:r>
              <a:rPr lang="en-US" altLang="zh-CN" dirty="0">
                <a:solidFill>
                  <a:srgbClr val="004992"/>
                </a:solidFill>
                <a:cs typeface="+mn-cs"/>
              </a:rPr>
              <a:t>!</a:t>
            </a:r>
            <a:endParaRPr lang="en-US" dirty="0">
              <a:solidFill>
                <a:srgbClr val="004992"/>
              </a:solidFill>
              <a:cs typeface="+mn-cs"/>
            </a:endParaRPr>
          </a:p>
        </p:txBody>
      </p:sp>
      <p:pic>
        <p:nvPicPr>
          <p:cNvPr id="17" name="Picture 3" descr="Bild 01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63283" y="2941855"/>
            <a:ext cx="343001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4" descr="Bild 01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52788" y="2941855"/>
            <a:ext cx="3196167"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2" descr="Bild 00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8955" y="2941855"/>
            <a:ext cx="359483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Caption_26"/>
          <p:cNvSpPr>
            <a:spLocks noChangeArrowheads="1"/>
          </p:cNvSpPr>
          <p:nvPr/>
        </p:nvSpPr>
        <p:spPr bwMode="auto">
          <a:xfrm>
            <a:off x="10994131" y="3881653"/>
            <a:ext cx="457200" cy="627465"/>
          </a:xfrm>
          <a:prstGeom prst="ellipse">
            <a:avLst/>
          </a:prstGeom>
          <a:noFill/>
          <a:ln w="57150">
            <a:solidFill>
              <a:srgbClr val="00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21" name="Caption_25"/>
          <p:cNvSpPr>
            <a:spLocks noChangeArrowheads="1"/>
          </p:cNvSpPr>
          <p:nvPr/>
        </p:nvSpPr>
        <p:spPr bwMode="auto">
          <a:xfrm>
            <a:off x="7393731" y="3999722"/>
            <a:ext cx="457200" cy="627465"/>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22" name="Caption_24"/>
          <p:cNvSpPr>
            <a:spLocks noChangeArrowheads="1"/>
          </p:cNvSpPr>
          <p:nvPr/>
        </p:nvSpPr>
        <p:spPr bwMode="auto">
          <a:xfrm>
            <a:off x="3073251" y="3881654"/>
            <a:ext cx="457200" cy="627465"/>
          </a:xfrm>
          <a:prstGeom prst="ellipse">
            <a:avLst/>
          </a:prstGeom>
          <a:noFill/>
          <a:ln w="57150">
            <a:solidFill>
              <a:srgbClr val="00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23" name="Caption_18"/>
          <p:cNvSpPr txBox="1">
            <a:spLocks noChangeArrowheads="1"/>
          </p:cNvSpPr>
          <p:nvPr/>
        </p:nvSpPr>
        <p:spPr bwMode="auto">
          <a:xfrm>
            <a:off x="4563283" y="5685055"/>
            <a:ext cx="343001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en-US" altLang="zh-CN" sz="1200" b="0" dirty="0">
                <a:latin typeface="Calibri" panose="020F0502020204030204" pitchFamily="34" charset="0"/>
                <a:cs typeface="Calibri" panose="020F0502020204030204" pitchFamily="34" charset="0"/>
              </a:rPr>
              <a:t>Bernd Hampel: </a:t>
            </a:r>
            <a:r>
              <a:rPr lang="zh-CN" altLang="en-US" sz="1200" b="0" dirty="0">
                <a:latin typeface="SimHei"/>
              </a:rPr>
              <a:t>这幅风景画中的色彩更富有粘土气息。路右侧的树被忽略了（红圈处）。</a:t>
            </a:r>
            <a:endParaRPr lang="en-US" altLang="de-DE" sz="1200" b="0" dirty="0">
              <a:latin typeface="SimHei"/>
            </a:endParaRPr>
          </a:p>
        </p:txBody>
      </p:sp>
      <p:sp>
        <p:nvSpPr>
          <p:cNvPr id="24" name="Caption_17"/>
          <p:cNvSpPr txBox="1">
            <a:spLocks noChangeArrowheads="1"/>
          </p:cNvSpPr>
          <p:nvPr/>
        </p:nvSpPr>
        <p:spPr bwMode="auto">
          <a:xfrm>
            <a:off x="8552788" y="5685055"/>
            <a:ext cx="3196167"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en-US" altLang="zh-CN" sz="1200" b="0" dirty="0">
                <a:latin typeface="Calibri" panose="020F0502020204030204" pitchFamily="34" charset="0"/>
                <a:cs typeface="Calibri" panose="020F0502020204030204" pitchFamily="34" charset="0"/>
              </a:rPr>
              <a:t>Helmut Schack: </a:t>
            </a:r>
            <a:r>
              <a:rPr lang="zh-CN" altLang="en-US" sz="1200" b="0" dirty="0">
                <a:latin typeface="SimHei"/>
              </a:rPr>
              <a:t>在这幅画中，你看到不同的土地碎片突出在画面上并一直延伸到地平线。风景的色彩非常丰富。与另两幅画不同的是，一排树中的一部分直接伫立在地平线前面（后面没有山）。</a:t>
            </a:r>
            <a:endParaRPr lang="en-US" altLang="de-DE" sz="1200" b="0" dirty="0">
              <a:latin typeface="SimHei"/>
            </a:endParaRPr>
          </a:p>
        </p:txBody>
      </p:sp>
      <p:sp>
        <p:nvSpPr>
          <p:cNvPr id="25" name="Caption_19"/>
          <p:cNvSpPr txBox="1">
            <a:spLocks noChangeArrowheads="1"/>
          </p:cNvSpPr>
          <p:nvPr/>
        </p:nvSpPr>
        <p:spPr bwMode="auto">
          <a:xfrm>
            <a:off x="408954" y="5685055"/>
            <a:ext cx="359483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ts val="0"/>
              </a:spcBef>
              <a:spcAft>
                <a:spcPts val="0"/>
              </a:spcAft>
              <a:buClrTx/>
              <a:buNone/>
            </a:pPr>
            <a:r>
              <a:rPr lang="en-US" altLang="de-DE" sz="1200" b="0" dirty="0">
                <a:latin typeface="Calibri" panose="020F0502020204030204" pitchFamily="34" charset="0"/>
                <a:cs typeface="Calibri" panose="020F0502020204030204" pitchFamily="34" charset="0"/>
              </a:rPr>
              <a:t>Andreas </a:t>
            </a:r>
            <a:r>
              <a:rPr lang="en-US" altLang="de-DE" sz="1200" b="0" dirty="0" err="1">
                <a:latin typeface="Calibri" panose="020F0502020204030204" pitchFamily="34" charset="0"/>
                <a:cs typeface="Calibri" panose="020F0502020204030204" pitchFamily="34" charset="0"/>
              </a:rPr>
              <a:t>Weißgerber</a:t>
            </a:r>
            <a:r>
              <a:rPr lang="en-US" altLang="de-DE" sz="1200" b="0" dirty="0">
                <a:latin typeface="Calibri" panose="020F0502020204030204" pitchFamily="34" charset="0"/>
                <a:cs typeface="Calibri" panose="020F0502020204030204" pitchFamily="34" charset="0"/>
              </a:rPr>
              <a:t>: </a:t>
            </a:r>
            <a:r>
              <a:rPr lang="ja-JP" altLang="en-US" sz="1200" b="0" dirty="0">
                <a:latin typeface="SimHei"/>
              </a:rPr>
              <a:t>这幅画中的山比另两幅画中的山矮小得多。</a:t>
            </a:r>
            <a:endParaRPr lang="en-US" altLang="de-DE" sz="1200" b="0" dirty="0">
              <a:latin typeface="SimHei"/>
            </a:endParaRPr>
          </a:p>
        </p:txBody>
      </p:sp>
      <p:sp>
        <p:nvSpPr>
          <p:cNvPr id="6" name="Footer Placeholder 5"/>
          <p:cNvSpPr>
            <a:spLocks noGrp="1"/>
          </p:cNvSpPr>
          <p:nvPr>
            <p:ph type="ftr" sz="quarter" idx="11"/>
          </p:nvPr>
        </p:nvSpPr>
        <p:spPr/>
        <p:txBody>
          <a:bodyPr/>
          <a:lstStyle/>
          <a:p>
            <a:pPr>
              <a:defRPr/>
            </a:pPr>
            <a:r>
              <a:rPr lang="zh-CN" altLang="en-US">
                <a:latin typeface="SimHei"/>
              </a:rPr>
              <a:t>训练模块 </a:t>
            </a:r>
            <a:r>
              <a:rPr lang="en-US" altLang="zh-CN">
                <a:latin typeface="SimHei"/>
              </a:rPr>
              <a:t>5 – </a:t>
            </a:r>
            <a:r>
              <a:rPr lang="zh-CN" altLang="en-US">
                <a:latin typeface="SimHei"/>
              </a:rPr>
              <a:t>记忆</a:t>
            </a:r>
            <a:endParaRPr lang="de-DE" altLang="zh-CN">
              <a:latin typeface="SimHei"/>
            </a:endParaRPr>
          </a:p>
        </p:txBody>
      </p:sp>
      <p:sp>
        <p:nvSpPr>
          <p:cNvPr id="7" name="Slide Number Placeholder 6"/>
          <p:cNvSpPr>
            <a:spLocks noGrp="1"/>
          </p:cNvSpPr>
          <p:nvPr>
            <p:ph type="sldNum" sz="quarter" idx="12"/>
          </p:nvPr>
        </p:nvSpPr>
        <p:spPr/>
        <p:txBody>
          <a:bodyPr/>
          <a:lstStyle/>
          <a:p>
            <a:pPr>
              <a:defRPr/>
            </a:pPr>
            <a:fld id="{E8A01146-B6E1-41C5-A19E-EAFCA9AC4042}" type="slidenum">
              <a:rPr lang="zh-CN" altLang="de-DE" smtClean="0">
                <a:latin typeface="SimHei"/>
              </a:rPr>
              <a:pPr>
                <a:defRPr/>
              </a:pPr>
              <a:t>18</a:t>
            </a:fld>
            <a:endParaRPr lang="de-DE" altLang="zh-CN">
              <a:latin typeface="SimHei"/>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练习</a:t>
            </a:r>
            <a:endParaRPr lang="zh-CN" altLang="de-DE" sz="3600">
              <a:cs typeface="+mn-cs"/>
            </a:endParaRPr>
          </a:p>
        </p:txBody>
      </p:sp>
      <p:sp>
        <p:nvSpPr>
          <p:cNvPr id="24579" name="Rectangle 3"/>
          <p:cNvSpPr>
            <a:spLocks noGrp="1" noChangeArrowheads="1"/>
          </p:cNvSpPr>
          <p:nvPr>
            <p:ph idx="1"/>
          </p:nvPr>
        </p:nvSpPr>
        <p:spPr/>
        <p:txBody>
          <a:bodyPr>
            <a:noAutofit/>
          </a:bodyPr>
          <a:lstStyle/>
          <a:p>
            <a:pPr marL="342900" indent="-342900" eaLnBrk="1" hangingPunct="1">
              <a:buClr>
                <a:srgbClr val="333333"/>
              </a:buClr>
              <a:buFont typeface="WingDings"/>
              <a:buChar char=""/>
              <a:tabLst>
                <a:tab pos="361950" algn="l"/>
              </a:tabLst>
              <a:defRPr/>
            </a:pPr>
            <a:r>
              <a:rPr lang="zh-CN" altLang="de-DE" sz="2400" dirty="0">
                <a:solidFill>
                  <a:srgbClr val="333333"/>
                </a:solidFill>
              </a:rPr>
              <a:t>下面将向你展现一些复杂的场景（如，</a:t>
            </a:r>
            <a:r>
              <a:rPr lang="zh-CN" altLang="de-DE" sz="2400">
                <a:solidFill>
                  <a:srgbClr val="333333"/>
                </a:solidFill>
              </a:rPr>
              <a:t>海滩</a:t>
            </a:r>
            <a:r>
              <a:rPr lang="zh-CN" altLang="en-US" sz="2400">
                <a:solidFill>
                  <a:srgbClr val="333333"/>
                </a:solidFill>
              </a:rPr>
              <a:t>，</a:t>
            </a:r>
            <a:r>
              <a:rPr lang="zh-CN" altLang="de-DE" sz="2400">
                <a:solidFill>
                  <a:srgbClr val="333333"/>
                </a:solidFill>
              </a:rPr>
              <a:t>火</a:t>
            </a:r>
            <a:r>
              <a:rPr lang="zh-CN" altLang="de-DE" sz="2400" dirty="0">
                <a:solidFill>
                  <a:srgbClr val="333333"/>
                </a:solidFill>
              </a:rPr>
              <a:t>车站）。</a:t>
            </a:r>
          </a:p>
          <a:p>
            <a:pPr algn="ctr">
              <a:tabLst>
                <a:tab pos="361950" algn="l"/>
              </a:tabLst>
              <a:defRPr/>
            </a:pPr>
            <a:endParaRPr lang="de-DE" altLang="zh-CN" sz="2400" dirty="0">
              <a:solidFill>
                <a:srgbClr val="004992"/>
              </a:solidFill>
            </a:endParaRPr>
          </a:p>
        </p:txBody>
      </p:sp>
      <p:sp>
        <p:nvSpPr>
          <p:cNvPr id="4" name="Footer Placeholder 3"/>
          <p:cNvSpPr>
            <a:spLocks noGrp="1"/>
          </p:cNvSpPr>
          <p:nvPr>
            <p:ph type="ftr" sz="quarter" idx="11"/>
          </p:nvPr>
        </p:nvSpPr>
        <p:spPr/>
        <p:txBody>
          <a:bodyPr/>
          <a:lstStyle/>
          <a:p>
            <a:pPr>
              <a:defRPr/>
            </a:pPr>
            <a:r>
              <a:rPr lang="zh-CN" altLang="en-US">
                <a:latin typeface="SimHei"/>
              </a:rPr>
              <a:t>训练模块 </a:t>
            </a:r>
            <a:r>
              <a:rPr lang="en-US" altLang="zh-CN">
                <a:latin typeface="SimHei"/>
              </a:rPr>
              <a:t>5 – </a:t>
            </a:r>
            <a:r>
              <a:rPr lang="zh-CN" altLang="en-US">
                <a:latin typeface="SimHei"/>
              </a:rPr>
              <a:t>记忆</a:t>
            </a:r>
            <a:endParaRPr lang="de-DE" altLang="zh-CN">
              <a:latin typeface="SimHei"/>
            </a:endParaRPr>
          </a:p>
        </p:txBody>
      </p:sp>
      <p:sp>
        <p:nvSpPr>
          <p:cNvPr id="5" name="Slide Number Placeholder 4"/>
          <p:cNvSpPr>
            <a:spLocks noGrp="1"/>
          </p:cNvSpPr>
          <p:nvPr>
            <p:ph type="sldNum" sz="quarter" idx="12"/>
          </p:nvPr>
        </p:nvSpPr>
        <p:spPr/>
        <p:txBody>
          <a:bodyPr/>
          <a:lstStyle/>
          <a:p>
            <a:pPr>
              <a:defRPr/>
            </a:pPr>
            <a:fld id="{1438DB92-A84A-4604-AF43-AE4960583E7C}" type="slidenum">
              <a:rPr lang="zh-CN" altLang="de-DE" smtClean="0">
                <a:latin typeface="SimHei"/>
              </a:rPr>
              <a:pPr>
                <a:defRPr/>
              </a:pPr>
              <a:t>19</a:t>
            </a:fld>
            <a:endParaRPr lang="de-DE" altLang="zh-CN">
              <a:latin typeface="SimHei"/>
            </a:endParaRPr>
          </a:p>
        </p:txBody>
      </p:sp>
    </p:spTree>
    <p:extLst>
      <p:ext uri="{BB962C8B-B14F-4D97-AF65-F5344CB8AC3E}">
        <p14:creationId xmlns:p14="http://schemas.microsoft.com/office/powerpoint/2010/main" val="249470009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练习</a:t>
            </a:r>
            <a:endParaRPr lang="zh-CN" altLang="de-DE" sz="3600">
              <a:cs typeface="+mn-cs"/>
            </a:endParaRPr>
          </a:p>
        </p:txBody>
      </p:sp>
      <p:sp>
        <p:nvSpPr>
          <p:cNvPr id="24579" name="Rectangle 3"/>
          <p:cNvSpPr>
            <a:spLocks noGrp="1" noChangeArrowheads="1"/>
          </p:cNvSpPr>
          <p:nvPr>
            <p:ph idx="1"/>
          </p:nvPr>
        </p:nvSpPr>
        <p:spPr/>
        <p:txBody>
          <a:bodyPr>
            <a:noAutofit/>
          </a:bodyPr>
          <a:lstStyle/>
          <a:p>
            <a:pPr marL="342900" indent="-342900" eaLnBrk="1" hangingPunct="1">
              <a:buClr>
                <a:srgbClr val="333333"/>
              </a:buClr>
              <a:buFont typeface="WingDings"/>
              <a:buChar char=""/>
              <a:tabLst>
                <a:tab pos="361950" algn="l"/>
              </a:tabLst>
              <a:defRPr/>
            </a:pPr>
            <a:r>
              <a:rPr lang="zh-CN" altLang="de-DE" sz="2400" dirty="0">
                <a:solidFill>
                  <a:srgbClr val="333333"/>
                </a:solidFill>
              </a:rPr>
              <a:t>下面将向你展现一些复杂的场景（如，</a:t>
            </a:r>
            <a:r>
              <a:rPr lang="zh-CN" altLang="de-DE" sz="2400">
                <a:solidFill>
                  <a:srgbClr val="333333"/>
                </a:solidFill>
              </a:rPr>
              <a:t>海滩</a:t>
            </a:r>
            <a:r>
              <a:rPr lang="zh-CN" altLang="en-US" sz="2400">
                <a:solidFill>
                  <a:srgbClr val="333333"/>
                </a:solidFill>
              </a:rPr>
              <a:t>，</a:t>
            </a:r>
            <a:r>
              <a:rPr lang="zh-CN" altLang="de-DE" sz="2400">
                <a:solidFill>
                  <a:srgbClr val="333333"/>
                </a:solidFill>
              </a:rPr>
              <a:t>火</a:t>
            </a:r>
            <a:r>
              <a:rPr lang="zh-CN" altLang="de-DE" sz="2400" dirty="0">
                <a:solidFill>
                  <a:srgbClr val="333333"/>
                </a:solidFill>
              </a:rPr>
              <a:t>车站）。</a:t>
            </a:r>
          </a:p>
          <a:p>
            <a:pPr marL="342900" indent="-342900" eaLnBrk="1" hangingPunct="1">
              <a:buClr>
                <a:srgbClr val="333333"/>
              </a:buClr>
              <a:buFont typeface="WingDings"/>
              <a:buChar char=""/>
              <a:tabLst>
                <a:tab pos="361950" algn="l"/>
              </a:tabLst>
              <a:defRPr/>
            </a:pPr>
            <a:r>
              <a:rPr lang="zh-CN" altLang="de-DE" sz="2400" dirty="0">
                <a:solidFill>
                  <a:srgbClr val="333333"/>
                </a:solidFill>
              </a:rPr>
              <a:t>之后你将被要求回忆你在图片中看到了什么，以及你对你的判断自信程度如何。</a:t>
            </a:r>
          </a:p>
          <a:p>
            <a:pPr algn="ctr">
              <a:tabLst>
                <a:tab pos="361950" algn="l"/>
              </a:tabLst>
              <a:defRPr/>
            </a:pPr>
            <a:endParaRPr lang="de-DE" altLang="zh-CN" sz="2400" dirty="0">
              <a:solidFill>
                <a:srgbClr val="004992"/>
              </a:solidFill>
            </a:endParaRPr>
          </a:p>
        </p:txBody>
      </p:sp>
      <p:sp>
        <p:nvSpPr>
          <p:cNvPr id="4" name="Footer Placeholder 3"/>
          <p:cNvSpPr>
            <a:spLocks noGrp="1"/>
          </p:cNvSpPr>
          <p:nvPr>
            <p:ph type="ftr" sz="quarter" idx="11"/>
          </p:nvPr>
        </p:nvSpPr>
        <p:spPr/>
        <p:txBody>
          <a:bodyPr/>
          <a:lstStyle/>
          <a:p>
            <a:pPr>
              <a:defRPr/>
            </a:pPr>
            <a:r>
              <a:rPr lang="zh-CN" altLang="en-US">
                <a:latin typeface="SimHei"/>
              </a:rPr>
              <a:t>训练模块 </a:t>
            </a:r>
            <a:r>
              <a:rPr lang="en-US" altLang="zh-CN">
                <a:latin typeface="SimHei"/>
              </a:rPr>
              <a:t>5 – </a:t>
            </a:r>
            <a:r>
              <a:rPr lang="zh-CN" altLang="en-US">
                <a:latin typeface="SimHei"/>
              </a:rPr>
              <a:t>记忆</a:t>
            </a:r>
            <a:endParaRPr lang="de-DE" altLang="zh-CN">
              <a:latin typeface="SimHei"/>
            </a:endParaRPr>
          </a:p>
        </p:txBody>
      </p:sp>
      <p:sp>
        <p:nvSpPr>
          <p:cNvPr id="5" name="Slide Number Placeholder 4"/>
          <p:cNvSpPr>
            <a:spLocks noGrp="1"/>
          </p:cNvSpPr>
          <p:nvPr>
            <p:ph type="sldNum" sz="quarter" idx="12"/>
          </p:nvPr>
        </p:nvSpPr>
        <p:spPr/>
        <p:txBody>
          <a:bodyPr/>
          <a:lstStyle/>
          <a:p>
            <a:pPr>
              <a:defRPr/>
            </a:pPr>
            <a:fld id="{1438DB92-A84A-4604-AF43-AE4960583E7C}" type="slidenum">
              <a:rPr lang="zh-CN" altLang="de-DE" smtClean="0">
                <a:latin typeface="SimHei"/>
              </a:rPr>
              <a:pPr>
                <a:defRPr/>
              </a:pPr>
              <a:t>20</a:t>
            </a:fld>
            <a:endParaRPr lang="de-DE" altLang="zh-CN">
              <a:latin typeface="SimHei"/>
            </a:endParaRPr>
          </a:p>
        </p:txBody>
      </p:sp>
    </p:spTree>
    <p:extLst>
      <p:ext uri="{BB962C8B-B14F-4D97-AF65-F5344CB8AC3E}">
        <p14:creationId xmlns:p14="http://schemas.microsoft.com/office/powerpoint/2010/main" val="15700499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练习</a:t>
            </a:r>
            <a:endParaRPr lang="zh-CN" altLang="de-DE" sz="3600">
              <a:cs typeface="+mn-cs"/>
            </a:endParaRPr>
          </a:p>
        </p:txBody>
      </p:sp>
      <p:sp>
        <p:nvSpPr>
          <p:cNvPr id="24579" name="Rectangle 3"/>
          <p:cNvSpPr>
            <a:spLocks noGrp="1" noChangeArrowheads="1"/>
          </p:cNvSpPr>
          <p:nvPr>
            <p:ph idx="1"/>
          </p:nvPr>
        </p:nvSpPr>
        <p:spPr/>
        <p:txBody>
          <a:bodyPr>
            <a:noAutofit/>
          </a:bodyPr>
          <a:lstStyle/>
          <a:p>
            <a:pPr marL="342900" indent="-342900" eaLnBrk="1" hangingPunct="1">
              <a:buClr>
                <a:srgbClr val="333333"/>
              </a:buClr>
              <a:buFont typeface="WingDings"/>
              <a:buChar char=""/>
              <a:tabLst>
                <a:tab pos="361950" algn="l"/>
              </a:tabLst>
              <a:defRPr/>
            </a:pPr>
            <a:r>
              <a:rPr lang="zh-CN" altLang="de-DE" sz="2400" dirty="0">
                <a:solidFill>
                  <a:srgbClr val="333333"/>
                </a:solidFill>
              </a:rPr>
              <a:t>下面将向你展现一些复杂的场景（如，海滩</a:t>
            </a:r>
            <a:r>
              <a:rPr lang="zh-CN" altLang="en-US" sz="2400" dirty="0">
                <a:solidFill>
                  <a:srgbClr val="333333"/>
                </a:solidFill>
              </a:rPr>
              <a:t>，</a:t>
            </a:r>
            <a:r>
              <a:rPr lang="zh-CN" altLang="de-DE" sz="2400" dirty="0">
                <a:solidFill>
                  <a:srgbClr val="333333"/>
                </a:solidFill>
              </a:rPr>
              <a:t>火车站）。</a:t>
            </a:r>
          </a:p>
          <a:p>
            <a:pPr marL="342900" indent="-342900" eaLnBrk="1" hangingPunct="1">
              <a:buClr>
                <a:srgbClr val="333333"/>
              </a:buClr>
              <a:buFont typeface="WingDings"/>
              <a:buChar char=""/>
              <a:tabLst>
                <a:tab pos="361950" algn="l"/>
              </a:tabLst>
              <a:defRPr/>
            </a:pPr>
            <a:r>
              <a:rPr lang="zh-CN" altLang="de-DE" sz="2400" dirty="0">
                <a:solidFill>
                  <a:srgbClr val="333333"/>
                </a:solidFill>
              </a:rPr>
              <a:t>之后你将被要求回忆你在图片中看到了什么，以及你对你的判断自信程度如何。</a:t>
            </a:r>
          </a:p>
          <a:p>
            <a:pPr algn="ctr" eaLnBrk="1" hangingPunct="1">
              <a:tabLst>
                <a:tab pos="361950" algn="l"/>
              </a:tabLst>
              <a:defRPr/>
            </a:pPr>
            <a:r>
              <a:rPr lang="zh-CN" altLang="de-DE" sz="2400" dirty="0">
                <a:solidFill>
                  <a:srgbClr val="004992"/>
                </a:solidFill>
              </a:rPr>
              <a:t>尽力回忆尽可能多的细节</a:t>
            </a:r>
            <a:r>
              <a:rPr lang="de-DE" altLang="zh-CN" sz="2400" dirty="0">
                <a:solidFill>
                  <a:srgbClr val="004992"/>
                </a:solidFill>
              </a:rPr>
              <a:t>!</a:t>
            </a:r>
          </a:p>
        </p:txBody>
      </p:sp>
      <p:sp>
        <p:nvSpPr>
          <p:cNvPr id="4" name="Footer Placeholder 3"/>
          <p:cNvSpPr>
            <a:spLocks noGrp="1"/>
          </p:cNvSpPr>
          <p:nvPr>
            <p:ph type="ftr" sz="quarter" idx="11"/>
          </p:nvPr>
        </p:nvSpPr>
        <p:spPr/>
        <p:txBody>
          <a:bodyPr/>
          <a:lstStyle/>
          <a:p>
            <a:pPr>
              <a:defRPr/>
            </a:pPr>
            <a:r>
              <a:rPr lang="zh-CN" altLang="en-US">
                <a:latin typeface="SimHei"/>
              </a:rPr>
              <a:t>训练模块 </a:t>
            </a:r>
            <a:r>
              <a:rPr lang="en-US" altLang="zh-CN">
                <a:latin typeface="SimHei"/>
              </a:rPr>
              <a:t>5 – </a:t>
            </a:r>
            <a:r>
              <a:rPr lang="zh-CN" altLang="en-US">
                <a:latin typeface="SimHei"/>
              </a:rPr>
              <a:t>记忆</a:t>
            </a:r>
            <a:endParaRPr lang="de-DE" altLang="zh-CN">
              <a:latin typeface="SimHei"/>
            </a:endParaRPr>
          </a:p>
        </p:txBody>
      </p:sp>
      <p:sp>
        <p:nvSpPr>
          <p:cNvPr id="5" name="Slide Number Placeholder 4"/>
          <p:cNvSpPr>
            <a:spLocks noGrp="1"/>
          </p:cNvSpPr>
          <p:nvPr>
            <p:ph type="sldNum" sz="quarter" idx="12"/>
          </p:nvPr>
        </p:nvSpPr>
        <p:spPr/>
        <p:txBody>
          <a:bodyPr/>
          <a:lstStyle/>
          <a:p>
            <a:pPr>
              <a:defRPr/>
            </a:pPr>
            <a:fld id="{1438DB92-A84A-4604-AF43-AE4960583E7C}" type="slidenum">
              <a:rPr lang="zh-CN" altLang="de-DE" smtClean="0">
                <a:latin typeface="SimHei"/>
              </a:rPr>
              <a:pPr>
                <a:defRPr/>
              </a:pPr>
              <a:t>21</a:t>
            </a:fld>
            <a:endParaRPr lang="de-DE" altLang="zh-CN">
              <a:latin typeface="SimHei"/>
            </a:endParaRPr>
          </a:p>
        </p:txBody>
      </p:sp>
    </p:spTree>
    <p:extLst>
      <p:ext uri="{BB962C8B-B14F-4D97-AF65-F5344CB8AC3E}">
        <p14:creationId xmlns:p14="http://schemas.microsoft.com/office/powerpoint/2010/main" val="225508651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rafik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112828" y="1078992"/>
            <a:ext cx="3935864"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zh-CN" altLang="en-US">
                <a:latin typeface="SimHei"/>
              </a:rPr>
              <a:t>训练模块 </a:t>
            </a:r>
            <a:r>
              <a:rPr lang="en-US" altLang="zh-CN">
                <a:latin typeface="SimHei"/>
              </a:rPr>
              <a:t>5 – </a:t>
            </a:r>
            <a:r>
              <a:rPr lang="zh-CN" altLang="en-US">
                <a:latin typeface="SimHei"/>
              </a:rPr>
              <a:t>记忆</a:t>
            </a:r>
            <a:endParaRPr lang="de-DE" altLang="zh-CN">
              <a:latin typeface="SimHei"/>
            </a:endParaRPr>
          </a:p>
        </p:txBody>
      </p:sp>
      <p:sp>
        <p:nvSpPr>
          <p:cNvPr id="7" name="Slide Number Placeholder 6"/>
          <p:cNvSpPr>
            <a:spLocks noGrp="1"/>
          </p:cNvSpPr>
          <p:nvPr>
            <p:ph type="sldNum" sz="quarter" idx="12"/>
          </p:nvPr>
        </p:nvSpPr>
        <p:spPr/>
        <p:txBody>
          <a:bodyPr/>
          <a:lstStyle/>
          <a:p>
            <a:pPr>
              <a:defRPr/>
            </a:pPr>
            <a:fld id="{62DE2803-1096-4803-AB26-9B4040537BFA}" type="slidenum">
              <a:rPr lang="zh-CN" altLang="de-DE" smtClean="0">
                <a:latin typeface="SimHei"/>
              </a:rPr>
              <a:pPr>
                <a:defRPr/>
              </a:pPr>
              <a:t>22</a:t>
            </a:fld>
            <a:endParaRPr lang="de-DE" altLang="zh-CN">
              <a:latin typeface="SimHei"/>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zh-CN" altLang="en-US" sz="3600">
                <a:solidFill>
                  <a:srgbClr val="004992"/>
                </a:solidFill>
                <a:cs typeface="+mn-cs"/>
              </a:rPr>
              <a:t>海滩上</a:t>
            </a:r>
            <a:br>
              <a:rPr lang="zh-CN" altLang="en-US" sz="3600">
                <a:solidFill>
                  <a:srgbClr val="004992"/>
                </a:solidFill>
                <a:cs typeface="+mn-cs"/>
              </a:rPr>
            </a:br>
            <a:r>
              <a:rPr lang="zh-CN" altLang="en-US">
                <a:solidFill>
                  <a:srgbClr val="004992"/>
                </a:solidFill>
                <a:cs typeface="+mn-cs"/>
              </a:rPr>
              <a:t>你刚才看到了什么</a:t>
            </a:r>
            <a:r>
              <a:rPr lang="en-US" altLang="zh-CN">
                <a:solidFill>
                  <a:srgbClr val="004992"/>
                </a:solidFill>
                <a:cs typeface="+mn-cs"/>
              </a:rPr>
              <a:t>? </a:t>
            </a:r>
            <a:r>
              <a:rPr lang="zh-CN" altLang="en-US">
                <a:solidFill>
                  <a:srgbClr val="004992"/>
                </a:solidFill>
                <a:cs typeface="+mn-cs"/>
              </a:rPr>
              <a:t>你自信程度如何</a:t>
            </a:r>
            <a:r>
              <a:rPr lang="en-US" altLang="zh-CN">
                <a:solidFill>
                  <a:srgbClr val="004992"/>
                </a:solidFill>
                <a:cs typeface="+mn-cs"/>
              </a:rPr>
              <a:t>?</a:t>
            </a:r>
            <a:endParaRPr lang="de-DE" altLang="zh-CN">
              <a:solidFill>
                <a:srgbClr val="004992"/>
              </a:solidFill>
              <a:cs typeface="+mn-cs"/>
            </a:endParaRPr>
          </a:p>
        </p:txBody>
      </p:sp>
      <p:sp>
        <p:nvSpPr>
          <p:cNvPr id="49155" name="Rectangle 3"/>
          <p:cNvSpPr>
            <a:spLocks noGrp="1" noChangeArrowheads="1"/>
          </p:cNvSpPr>
          <p:nvPr>
            <p:ph idx="1"/>
          </p:nvPr>
        </p:nvSpPr>
        <p:spPr/>
        <p:txBody>
          <a:bodyPr>
            <a:noAutofit/>
          </a:bodyPr>
          <a:lstStyle/>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海滩遮阳伞</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救生员</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狗</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球</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水难救生员</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水</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帽子</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毛巾</a:t>
            </a:r>
          </a:p>
        </p:txBody>
      </p:sp>
      <p:sp>
        <p:nvSpPr>
          <p:cNvPr id="4" name="Footer Placeholder 3"/>
          <p:cNvSpPr>
            <a:spLocks noGrp="1"/>
          </p:cNvSpPr>
          <p:nvPr>
            <p:ph type="ftr" sz="quarter" idx="11"/>
          </p:nvPr>
        </p:nvSpPr>
        <p:spPr/>
        <p:txBody>
          <a:bodyPr/>
          <a:lstStyle/>
          <a:p>
            <a:pPr>
              <a:defRPr/>
            </a:pPr>
            <a:r>
              <a:rPr lang="zh-CN" altLang="en-US">
                <a:latin typeface="SimHei"/>
              </a:rPr>
              <a:t>训练模块 </a:t>
            </a:r>
            <a:r>
              <a:rPr lang="en-US" altLang="zh-CN">
                <a:latin typeface="SimHei"/>
              </a:rPr>
              <a:t>5 – </a:t>
            </a:r>
            <a:r>
              <a:rPr lang="zh-CN" altLang="en-US">
                <a:latin typeface="SimHei"/>
              </a:rPr>
              <a:t>记忆</a:t>
            </a:r>
            <a:endParaRPr lang="de-DE" altLang="zh-CN">
              <a:latin typeface="SimHei"/>
            </a:endParaRPr>
          </a:p>
        </p:txBody>
      </p:sp>
      <p:sp>
        <p:nvSpPr>
          <p:cNvPr id="5" name="Slide Number Placeholder 4"/>
          <p:cNvSpPr>
            <a:spLocks noGrp="1"/>
          </p:cNvSpPr>
          <p:nvPr>
            <p:ph type="sldNum" sz="quarter" idx="12"/>
          </p:nvPr>
        </p:nvSpPr>
        <p:spPr/>
        <p:txBody>
          <a:bodyPr/>
          <a:lstStyle/>
          <a:p>
            <a:pPr>
              <a:defRPr/>
            </a:pPr>
            <a:fld id="{1438DB92-A84A-4604-AF43-AE4960583E7C}" type="slidenum">
              <a:rPr lang="zh-CN" altLang="de-DE" smtClean="0">
                <a:latin typeface="SimHei"/>
              </a:rPr>
              <a:pPr>
                <a:defRPr/>
              </a:pPr>
              <a:t>23</a:t>
            </a:fld>
            <a:endParaRPr lang="de-DE" altLang="zh-CN">
              <a:latin typeface="SimHei"/>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ja-JP" altLang="en-US" sz="3600">
                <a:solidFill>
                  <a:srgbClr val="004992"/>
                </a:solidFill>
                <a:cs typeface="+mn-cs"/>
              </a:rPr>
              <a:t>海滩上</a:t>
            </a:r>
            <a:endParaRPr lang="en-US" sz="3600">
              <a:solidFill>
                <a:srgbClr val="004992"/>
              </a:solidFill>
              <a:cs typeface="+mn-cs"/>
            </a:endParaRPr>
          </a:p>
        </p:txBody>
      </p:sp>
      <p:sp>
        <p:nvSpPr>
          <p:cNvPr id="4" name="Content Placeholder 3"/>
          <p:cNvSpPr>
            <a:spLocks noGrp="1"/>
          </p:cNvSpPr>
          <p:nvPr>
            <p:ph idx="1"/>
          </p:nvPr>
        </p:nvSpPr>
        <p:spPr/>
        <p:txBody>
          <a:bodyPr>
            <a:noAutofit/>
          </a:bodyPr>
          <a:lstStyle/>
          <a:p>
            <a:pPr marL="342900" lvl="0" indent="-342900" defTabSz="914377">
              <a:lnSpc>
                <a:spcPct val="100000"/>
              </a:lnSpc>
              <a:spcBef>
                <a:spcPts val="1200"/>
              </a:spcBef>
              <a:buClr>
                <a:srgbClr val="333333"/>
              </a:buClr>
              <a:buFont typeface="WingDings"/>
              <a:buChar char=""/>
            </a:pPr>
            <a:r>
              <a:rPr lang="zh-CN" altLang="en-US" sz="2000" dirty="0">
                <a:solidFill>
                  <a:srgbClr val="333333"/>
                </a:solidFill>
              </a:rPr>
              <a:t>海滩遮阳伞</a:t>
            </a:r>
          </a:p>
          <a:p>
            <a:pPr marL="342900" lvl="0" indent="-342900" defTabSz="914377">
              <a:lnSpc>
                <a:spcPct val="100000"/>
              </a:lnSpc>
              <a:spcBef>
                <a:spcPts val="1200"/>
              </a:spcBef>
              <a:buClr>
                <a:srgbClr val="333333"/>
              </a:buClr>
              <a:buFont typeface="WingDings"/>
              <a:buChar char=""/>
            </a:pPr>
            <a:r>
              <a:rPr lang="zh-CN" altLang="en-US" sz="2000" dirty="0">
                <a:solidFill>
                  <a:srgbClr val="333333"/>
                </a:solidFill>
              </a:rPr>
              <a:t>救生员</a:t>
            </a:r>
          </a:p>
          <a:p>
            <a:pPr marL="342900" lvl="0" indent="-342900" defTabSz="914377">
              <a:lnSpc>
                <a:spcPct val="100000"/>
              </a:lnSpc>
              <a:spcBef>
                <a:spcPts val="1200"/>
              </a:spcBef>
              <a:buClr>
                <a:srgbClr val="333333"/>
              </a:buClr>
              <a:buFont typeface="WingDings"/>
              <a:buChar char=""/>
            </a:pPr>
            <a:r>
              <a:rPr lang="zh-CN" altLang="en-US" sz="2000" dirty="0">
                <a:solidFill>
                  <a:srgbClr val="333333"/>
                </a:solidFill>
              </a:rPr>
              <a:t>狗</a:t>
            </a:r>
          </a:p>
          <a:p>
            <a:pPr marL="342900" lvl="0" indent="-342900" defTabSz="914377">
              <a:lnSpc>
                <a:spcPct val="100000"/>
              </a:lnSpc>
              <a:spcBef>
                <a:spcPts val="1200"/>
              </a:spcBef>
              <a:buClr>
                <a:srgbClr val="004992"/>
              </a:buClr>
              <a:buFont typeface="WingDings"/>
              <a:buChar char=""/>
            </a:pPr>
            <a:r>
              <a:rPr lang="zh-CN" altLang="en-US" sz="2000" dirty="0">
                <a:solidFill>
                  <a:srgbClr val="004992"/>
                </a:solidFill>
              </a:rPr>
              <a:t>球</a:t>
            </a:r>
          </a:p>
          <a:p>
            <a:pPr marL="342900" lvl="0" indent="-342900" defTabSz="914377">
              <a:lnSpc>
                <a:spcPct val="100000"/>
              </a:lnSpc>
              <a:spcBef>
                <a:spcPts val="1200"/>
              </a:spcBef>
              <a:buClr>
                <a:srgbClr val="333333"/>
              </a:buClr>
              <a:buFont typeface="WingDings"/>
              <a:buChar char=""/>
            </a:pPr>
            <a:r>
              <a:rPr lang="zh-CN" altLang="en-US" sz="2000" dirty="0">
                <a:solidFill>
                  <a:srgbClr val="333333"/>
                </a:solidFill>
              </a:rPr>
              <a:t>水难救生员</a:t>
            </a:r>
          </a:p>
          <a:p>
            <a:pPr marL="342900" lvl="0" indent="-342900" defTabSz="914377">
              <a:lnSpc>
                <a:spcPct val="100000"/>
              </a:lnSpc>
              <a:spcBef>
                <a:spcPts val="1200"/>
              </a:spcBef>
              <a:buClr>
                <a:srgbClr val="333333"/>
              </a:buClr>
              <a:buFont typeface="WingDings"/>
              <a:buChar char=""/>
            </a:pPr>
            <a:r>
              <a:rPr lang="zh-CN" altLang="en-US" sz="2000" dirty="0">
                <a:solidFill>
                  <a:srgbClr val="333333"/>
                </a:solidFill>
              </a:rPr>
              <a:t>水</a:t>
            </a:r>
          </a:p>
          <a:p>
            <a:pPr marL="342900" lvl="0" indent="-342900" defTabSz="914377">
              <a:lnSpc>
                <a:spcPct val="100000"/>
              </a:lnSpc>
              <a:spcBef>
                <a:spcPts val="1200"/>
              </a:spcBef>
              <a:buClr>
                <a:srgbClr val="333333"/>
              </a:buClr>
              <a:buFont typeface="WingDings"/>
              <a:buChar char=""/>
            </a:pPr>
            <a:r>
              <a:rPr lang="zh-CN" altLang="en-US" sz="2000" dirty="0">
                <a:solidFill>
                  <a:srgbClr val="333333"/>
                </a:solidFill>
              </a:rPr>
              <a:t>帽子</a:t>
            </a:r>
          </a:p>
          <a:p>
            <a:pPr marL="342900" lvl="0" indent="-342900" defTabSz="914377">
              <a:lnSpc>
                <a:spcPct val="100000"/>
              </a:lnSpc>
              <a:spcBef>
                <a:spcPts val="1200"/>
              </a:spcBef>
              <a:buClr>
                <a:srgbClr val="004992"/>
              </a:buClr>
              <a:buFont typeface="WingDings"/>
              <a:buChar char=""/>
            </a:pPr>
            <a:r>
              <a:rPr lang="zh-CN" altLang="en-US" sz="2000" dirty="0">
                <a:solidFill>
                  <a:srgbClr val="004992"/>
                </a:solidFill>
              </a:rPr>
              <a:t>毛巾</a:t>
            </a:r>
            <a:endParaRPr lang="en-US" sz="2000" dirty="0">
              <a:solidFill>
                <a:srgbClr val="004992"/>
              </a:solidFill>
            </a:endParaRPr>
          </a:p>
        </p:txBody>
      </p:sp>
      <p:pic>
        <p:nvPicPr>
          <p:cNvPr id="10" name="Grafik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24487" y="2203704"/>
            <a:ext cx="3112546"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7"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8"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n-US" altLang="ja-JP" sz="1800" b="1" dirty="0">
                <a:latin typeface="SimHei"/>
              </a:rPr>
              <a:t>= </a:t>
            </a:r>
            <a:r>
              <a:rPr lang="ja-JP" altLang="en-US" sz="1800" b="1" dirty="0">
                <a:latin typeface="SimHei"/>
              </a:rPr>
              <a:t>没有呈现的</a:t>
            </a:r>
            <a:endParaRPr lang="de-DE" altLang="de-DE" sz="1800" b="1" dirty="0">
              <a:latin typeface="SimHei"/>
            </a:endParaRPr>
          </a:p>
        </p:txBody>
      </p:sp>
      <p:sp>
        <p:nvSpPr>
          <p:cNvPr id="6" name="Footer Placeholder 5"/>
          <p:cNvSpPr>
            <a:spLocks noGrp="1"/>
          </p:cNvSpPr>
          <p:nvPr>
            <p:ph type="ftr" sz="quarter" idx="11"/>
          </p:nvPr>
        </p:nvSpPr>
        <p:spPr/>
        <p:txBody>
          <a:bodyPr/>
          <a:lstStyle/>
          <a:p>
            <a:pPr>
              <a:defRPr/>
            </a:pPr>
            <a:r>
              <a:rPr lang="zh-CN" altLang="en-US">
                <a:latin typeface="SimHei"/>
              </a:rPr>
              <a:t>训练模块 </a:t>
            </a:r>
            <a:r>
              <a:rPr lang="en-US" altLang="zh-CN">
                <a:latin typeface="SimHei"/>
              </a:rPr>
              <a:t>5 – </a:t>
            </a:r>
            <a:r>
              <a:rPr lang="zh-CN" altLang="en-US">
                <a:latin typeface="SimHei"/>
              </a:rPr>
              <a:t>记忆</a:t>
            </a:r>
            <a:endParaRPr lang="de-DE" altLang="zh-CN">
              <a:latin typeface="SimHei"/>
            </a:endParaRPr>
          </a:p>
        </p:txBody>
      </p:sp>
      <p:sp>
        <p:nvSpPr>
          <p:cNvPr id="7" name="Slide Number Placeholder 6"/>
          <p:cNvSpPr>
            <a:spLocks noGrp="1"/>
          </p:cNvSpPr>
          <p:nvPr>
            <p:ph type="sldNum" sz="quarter" idx="12"/>
          </p:nvPr>
        </p:nvSpPr>
        <p:spPr/>
        <p:txBody>
          <a:bodyPr/>
          <a:lstStyle/>
          <a:p>
            <a:pPr>
              <a:defRPr/>
            </a:pPr>
            <a:fld id="{1438DB92-A84A-4604-AF43-AE4960583E7C}" type="slidenum">
              <a:rPr lang="zh-CN" altLang="de-DE" smtClean="0">
                <a:latin typeface="SimHei"/>
              </a:rPr>
              <a:pPr>
                <a:defRPr/>
              </a:pPr>
              <a:t>24</a:t>
            </a:fld>
            <a:endParaRPr lang="de-DE" altLang="zh-CN">
              <a:latin typeface="SimHei"/>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3" descr="Bahnhof ohne Signal"/>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95435" y="1078992"/>
            <a:ext cx="7170649"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zh-CN" altLang="en-US">
                <a:latin typeface="SimHei"/>
              </a:rPr>
              <a:t>训练模块 </a:t>
            </a:r>
            <a:r>
              <a:rPr lang="en-US" altLang="zh-CN">
                <a:latin typeface="SimHei"/>
              </a:rPr>
              <a:t>5 – </a:t>
            </a:r>
            <a:r>
              <a:rPr lang="zh-CN" altLang="en-US">
                <a:latin typeface="SimHei"/>
              </a:rPr>
              <a:t>记忆</a:t>
            </a:r>
            <a:endParaRPr lang="de-DE" altLang="zh-CN">
              <a:latin typeface="SimHei"/>
            </a:endParaRPr>
          </a:p>
        </p:txBody>
      </p:sp>
      <p:sp>
        <p:nvSpPr>
          <p:cNvPr id="5" name="Slide Number Placeholder 4"/>
          <p:cNvSpPr>
            <a:spLocks noGrp="1"/>
          </p:cNvSpPr>
          <p:nvPr>
            <p:ph type="sldNum" sz="quarter" idx="12"/>
          </p:nvPr>
        </p:nvSpPr>
        <p:spPr/>
        <p:txBody>
          <a:bodyPr/>
          <a:lstStyle/>
          <a:p>
            <a:pPr>
              <a:defRPr/>
            </a:pPr>
            <a:fld id="{62DE2803-1096-4803-AB26-9B4040537BFA}" type="slidenum">
              <a:rPr lang="zh-CN" altLang="de-DE" smtClean="0">
                <a:latin typeface="SimHei"/>
              </a:rPr>
              <a:pPr>
                <a:defRPr/>
              </a:pPr>
              <a:t>25</a:t>
            </a:fld>
            <a:endParaRPr lang="de-DE" altLang="zh-CN">
              <a:latin typeface="SimHei"/>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zh-CN" altLang="en-US" sz="3600">
                <a:solidFill>
                  <a:srgbClr val="004992"/>
                </a:solidFill>
                <a:cs typeface="+mn-cs"/>
              </a:rPr>
              <a:t>火车站</a:t>
            </a:r>
            <a:br>
              <a:rPr lang="zh-CN" altLang="en-US" sz="3600">
                <a:solidFill>
                  <a:srgbClr val="004992"/>
                </a:solidFill>
                <a:cs typeface="+mn-cs"/>
              </a:rPr>
            </a:br>
            <a:r>
              <a:rPr lang="zh-CN" altLang="en-US">
                <a:solidFill>
                  <a:srgbClr val="004992"/>
                </a:solidFill>
                <a:cs typeface="+mn-cs"/>
              </a:rPr>
              <a:t>你刚才看到了什么</a:t>
            </a:r>
            <a:r>
              <a:rPr lang="en-US" altLang="zh-CN">
                <a:solidFill>
                  <a:srgbClr val="004992"/>
                </a:solidFill>
                <a:cs typeface="+mn-cs"/>
              </a:rPr>
              <a:t>? </a:t>
            </a:r>
            <a:r>
              <a:rPr lang="zh-CN" altLang="en-US">
                <a:solidFill>
                  <a:srgbClr val="004992"/>
                </a:solidFill>
                <a:cs typeface="+mn-cs"/>
              </a:rPr>
              <a:t>你自信程度如何</a:t>
            </a:r>
            <a:r>
              <a:rPr lang="en-US" altLang="zh-CN">
                <a:solidFill>
                  <a:srgbClr val="004992"/>
                </a:solidFill>
                <a:cs typeface="+mn-cs"/>
              </a:rPr>
              <a:t>?</a:t>
            </a:r>
            <a:endParaRPr lang="de-DE" altLang="zh-CN">
              <a:solidFill>
                <a:srgbClr val="004992"/>
              </a:solidFill>
              <a:cs typeface="+mn-cs"/>
            </a:endParaRPr>
          </a:p>
        </p:txBody>
      </p:sp>
      <p:sp>
        <p:nvSpPr>
          <p:cNvPr id="55299" name="Rectangle 3"/>
          <p:cNvSpPr>
            <a:spLocks noGrp="1" noChangeArrowheads="1"/>
          </p:cNvSpPr>
          <p:nvPr>
            <p:ph idx="1"/>
          </p:nvPr>
        </p:nvSpPr>
        <p:spPr>
          <a:xfrm>
            <a:off x="411480" y="2203704"/>
            <a:ext cx="11338560" cy="4251960"/>
          </a:xfrm>
          <a:noFill/>
        </p:spPr>
        <p:txBody>
          <a:bodyPr>
            <a:noAutofit/>
          </a:bodyPr>
          <a:lstStyle/>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铁轨</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火车客车车厢</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火车头</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站台</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时间表</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轨道标志</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长椅子</a:t>
            </a:r>
          </a:p>
        </p:txBody>
      </p:sp>
      <p:sp>
        <p:nvSpPr>
          <p:cNvPr id="4" name="Footer Placeholder 3"/>
          <p:cNvSpPr>
            <a:spLocks noGrp="1"/>
          </p:cNvSpPr>
          <p:nvPr>
            <p:ph type="ftr" sz="quarter" idx="11"/>
          </p:nvPr>
        </p:nvSpPr>
        <p:spPr/>
        <p:txBody>
          <a:bodyPr/>
          <a:lstStyle/>
          <a:p>
            <a:pPr>
              <a:defRPr/>
            </a:pPr>
            <a:r>
              <a:rPr lang="zh-CN" altLang="en-US">
                <a:latin typeface="SimHei"/>
              </a:rPr>
              <a:t>训练模块 </a:t>
            </a:r>
            <a:r>
              <a:rPr lang="en-US" altLang="zh-CN">
                <a:latin typeface="SimHei"/>
              </a:rPr>
              <a:t>5 – </a:t>
            </a:r>
            <a:r>
              <a:rPr lang="zh-CN" altLang="en-US">
                <a:latin typeface="SimHei"/>
              </a:rPr>
              <a:t>记忆</a:t>
            </a:r>
            <a:endParaRPr lang="de-DE" altLang="zh-CN">
              <a:latin typeface="SimHei"/>
            </a:endParaRPr>
          </a:p>
        </p:txBody>
      </p:sp>
      <p:sp>
        <p:nvSpPr>
          <p:cNvPr id="5" name="Slide Number Placeholder 4"/>
          <p:cNvSpPr>
            <a:spLocks noGrp="1"/>
          </p:cNvSpPr>
          <p:nvPr>
            <p:ph type="sldNum" sz="quarter" idx="12"/>
          </p:nvPr>
        </p:nvSpPr>
        <p:spPr/>
        <p:txBody>
          <a:bodyPr/>
          <a:lstStyle/>
          <a:p>
            <a:pPr>
              <a:defRPr/>
            </a:pPr>
            <a:fld id="{1438DB92-A84A-4604-AF43-AE4960583E7C}" type="slidenum">
              <a:rPr lang="zh-CN" altLang="de-DE" smtClean="0">
                <a:latin typeface="SimHei"/>
              </a:rPr>
              <a:pPr>
                <a:defRPr/>
              </a:pPr>
              <a:t>26</a:t>
            </a:fld>
            <a:endParaRPr lang="de-DE" altLang="zh-CN">
              <a:latin typeface="SimHei"/>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火车站</a:t>
            </a:r>
            <a:endParaRPr lang="zh-CN" altLang="de-DE" sz="3600">
              <a:cs typeface="+mn-cs"/>
            </a:endParaRPr>
          </a:p>
        </p:txBody>
      </p:sp>
      <p:sp>
        <p:nvSpPr>
          <p:cNvPr id="57347"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铁轨</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火车客车车厢</a:t>
            </a:r>
          </a:p>
          <a:p>
            <a:pPr marL="342900" indent="-342900" eaLnBrk="1" hangingPunct="1">
              <a:lnSpc>
                <a:spcPct val="100000"/>
              </a:lnSpc>
              <a:spcBef>
                <a:spcPts val="1200"/>
              </a:spcBef>
              <a:buClr>
                <a:srgbClr val="004992"/>
              </a:buClr>
              <a:buFont typeface="WingDings"/>
              <a:buChar char=""/>
            </a:pPr>
            <a:r>
              <a:rPr lang="zh-CN" altLang="de-DE" sz="2000">
                <a:solidFill>
                  <a:srgbClr val="004992"/>
                </a:solidFill>
              </a:rPr>
              <a:t>火车头</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站台</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时间表</a:t>
            </a:r>
          </a:p>
          <a:p>
            <a:pPr marL="342900" indent="-342900" eaLnBrk="1" hangingPunct="1">
              <a:lnSpc>
                <a:spcPct val="100000"/>
              </a:lnSpc>
              <a:spcBef>
                <a:spcPts val="1200"/>
              </a:spcBef>
              <a:buClr>
                <a:srgbClr val="004992"/>
              </a:buClr>
              <a:buFont typeface="WingDings"/>
              <a:buChar char=""/>
            </a:pPr>
            <a:r>
              <a:rPr lang="zh-CN" altLang="de-DE" sz="2000">
                <a:solidFill>
                  <a:srgbClr val="004992"/>
                </a:solidFill>
              </a:rPr>
              <a:t>轨道标志</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长椅子</a:t>
            </a:r>
            <a:endParaRPr lang="zh-CN" altLang="en-US" sz="2000">
              <a:solidFill>
                <a:srgbClr val="333333"/>
              </a:solidFill>
            </a:endParaRPr>
          </a:p>
        </p:txBody>
      </p:sp>
      <p:pic>
        <p:nvPicPr>
          <p:cNvPr id="12" name="Picture 6" descr="Bahnhof ohne Signa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6"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n-US" altLang="ja-JP" sz="1800" b="1" dirty="0">
                <a:latin typeface="SimHei"/>
              </a:rPr>
              <a:t>= </a:t>
            </a:r>
            <a:r>
              <a:rPr lang="ja-JP" altLang="en-US" sz="1800" b="1" dirty="0">
                <a:latin typeface="SimHei"/>
              </a:rPr>
              <a:t>没有呈现的</a:t>
            </a:r>
            <a:endParaRPr lang="de-DE" altLang="de-DE" sz="1800" b="1" dirty="0">
              <a:latin typeface="SimHei"/>
            </a:endParaRPr>
          </a:p>
        </p:txBody>
      </p:sp>
      <p:sp>
        <p:nvSpPr>
          <p:cNvPr id="4" name="Footer Placeholder 3"/>
          <p:cNvSpPr>
            <a:spLocks noGrp="1"/>
          </p:cNvSpPr>
          <p:nvPr>
            <p:ph type="ftr" sz="quarter" idx="11"/>
          </p:nvPr>
        </p:nvSpPr>
        <p:spPr/>
        <p:txBody>
          <a:bodyPr/>
          <a:lstStyle/>
          <a:p>
            <a:pPr>
              <a:defRPr/>
            </a:pPr>
            <a:r>
              <a:rPr lang="zh-CN" altLang="en-US">
                <a:latin typeface="SimHei"/>
              </a:rPr>
              <a:t>训练模块 </a:t>
            </a:r>
            <a:r>
              <a:rPr lang="en-US" altLang="zh-CN">
                <a:latin typeface="SimHei"/>
              </a:rPr>
              <a:t>5 – </a:t>
            </a:r>
            <a:r>
              <a:rPr lang="zh-CN" altLang="en-US">
                <a:latin typeface="SimHei"/>
              </a:rPr>
              <a:t>记忆</a:t>
            </a:r>
            <a:endParaRPr lang="de-DE" altLang="zh-CN">
              <a:latin typeface="SimHei"/>
            </a:endParaRPr>
          </a:p>
        </p:txBody>
      </p:sp>
      <p:sp>
        <p:nvSpPr>
          <p:cNvPr id="5" name="Slide Number Placeholder 4"/>
          <p:cNvSpPr>
            <a:spLocks noGrp="1"/>
          </p:cNvSpPr>
          <p:nvPr>
            <p:ph type="sldNum" sz="quarter" idx="12"/>
          </p:nvPr>
        </p:nvSpPr>
        <p:spPr/>
        <p:txBody>
          <a:bodyPr/>
          <a:lstStyle/>
          <a:p>
            <a:pPr>
              <a:defRPr/>
            </a:pPr>
            <a:fld id="{1438DB92-A84A-4604-AF43-AE4960583E7C}" type="slidenum">
              <a:rPr lang="zh-CN" altLang="de-DE" smtClean="0">
                <a:latin typeface="SimHei"/>
              </a:rPr>
              <a:pPr>
                <a:defRPr/>
              </a:pPr>
              <a:t>27</a:t>
            </a:fld>
            <a:endParaRPr lang="de-DE" altLang="zh-CN">
              <a:latin typeface="SimHei"/>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cs typeface="+mn-cs"/>
              </a:rPr>
              <a:t>错误记忆</a:t>
            </a:r>
            <a:endParaRPr lang="en-US" sz="3600">
              <a:cs typeface="+mn-cs"/>
            </a:endParaRPr>
          </a:p>
        </p:txBody>
      </p:sp>
      <p:sp>
        <p:nvSpPr>
          <p:cNvPr id="63490" name="Rectangle 2"/>
          <p:cNvSpPr>
            <a:spLocks noGrp="1" noChangeArrowheads="1"/>
          </p:cNvSpPr>
          <p:nvPr>
            <p:ph idx="1"/>
          </p:nvPr>
        </p:nvSpPr>
        <p:spPr/>
        <p:txBody>
          <a:bodyPr>
            <a:noAutofit/>
          </a:bodyPr>
          <a:lstStyle/>
          <a:p>
            <a:pPr marL="342900" indent="-342900" eaLnBrk="1" hangingPunct="1">
              <a:buClr>
                <a:srgbClr val="333333"/>
              </a:buClr>
              <a:buFont typeface="WingDings"/>
              <a:buChar char=""/>
            </a:pPr>
            <a:r>
              <a:rPr lang="zh-CN" altLang="de-DE" sz="2400" dirty="0">
                <a:solidFill>
                  <a:srgbClr val="333333"/>
                </a:solidFill>
              </a:rPr>
              <a:t>并非我们所记起的一切事情都实际发生过！</a:t>
            </a:r>
          </a:p>
          <a:p>
            <a:pPr>
              <a:buClr>
                <a:srgbClr val="000000"/>
              </a:buClr>
            </a:pPr>
            <a:endParaRPr lang="zh-CN" altLang="en-US" sz="2400" dirty="0">
              <a:solidFill>
                <a:srgbClr val="333333"/>
              </a:solidFill>
            </a:endParaRPr>
          </a:p>
        </p:txBody>
      </p:sp>
      <p:sp>
        <p:nvSpPr>
          <p:cNvPr id="5" name="Footer Placeholder 4"/>
          <p:cNvSpPr>
            <a:spLocks noGrp="1"/>
          </p:cNvSpPr>
          <p:nvPr>
            <p:ph type="ftr" sz="quarter" idx="11"/>
          </p:nvPr>
        </p:nvSpPr>
        <p:spPr/>
        <p:txBody>
          <a:bodyPr/>
          <a:lstStyle/>
          <a:p>
            <a:pPr>
              <a:defRPr/>
            </a:pPr>
            <a:r>
              <a:rPr lang="zh-CN" altLang="en-US">
                <a:latin typeface="SimHei"/>
              </a:rPr>
              <a:t>训练模块 </a:t>
            </a:r>
            <a:r>
              <a:rPr lang="en-US" altLang="zh-CN">
                <a:latin typeface="SimHei"/>
              </a:rPr>
              <a:t>5 – </a:t>
            </a:r>
            <a:r>
              <a:rPr lang="zh-CN" altLang="en-US">
                <a:latin typeface="SimHei"/>
              </a:rPr>
              <a:t>记忆</a:t>
            </a:r>
            <a:endParaRPr lang="de-DE" altLang="zh-CN">
              <a:latin typeface="SimHei"/>
            </a:endParaRPr>
          </a:p>
        </p:txBody>
      </p:sp>
      <p:sp>
        <p:nvSpPr>
          <p:cNvPr id="6" name="Slide Number Placeholder 5"/>
          <p:cNvSpPr>
            <a:spLocks noGrp="1"/>
          </p:cNvSpPr>
          <p:nvPr>
            <p:ph type="sldNum" sz="quarter" idx="12"/>
          </p:nvPr>
        </p:nvSpPr>
        <p:spPr/>
        <p:txBody>
          <a:bodyPr/>
          <a:lstStyle/>
          <a:p>
            <a:pPr>
              <a:defRPr/>
            </a:pPr>
            <a:fld id="{1438DB92-A84A-4604-AF43-AE4960583E7C}" type="slidenum">
              <a:rPr lang="zh-CN" altLang="de-DE" smtClean="0">
                <a:latin typeface="SimHei"/>
              </a:rPr>
              <a:pPr>
                <a:defRPr/>
              </a:pPr>
              <a:t>28</a:t>
            </a:fld>
            <a:endParaRPr lang="de-DE" altLang="zh-CN">
              <a:latin typeface="SimHei"/>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cs typeface="+mn-cs"/>
              </a:rPr>
              <a:t>错误记忆</a:t>
            </a:r>
            <a:endParaRPr lang="en-US" sz="3600">
              <a:cs typeface="+mn-cs"/>
            </a:endParaRPr>
          </a:p>
        </p:txBody>
      </p:sp>
      <p:sp>
        <p:nvSpPr>
          <p:cNvPr id="63490" name="Rectangle 2"/>
          <p:cNvSpPr>
            <a:spLocks noGrp="1" noChangeArrowheads="1"/>
          </p:cNvSpPr>
          <p:nvPr>
            <p:ph idx="1"/>
          </p:nvPr>
        </p:nvSpPr>
        <p:spPr/>
        <p:txBody>
          <a:bodyPr>
            <a:noAutofit/>
          </a:bodyPr>
          <a:lstStyle/>
          <a:p>
            <a:pPr marL="342900" indent="-342900" eaLnBrk="1" hangingPunct="1">
              <a:buClr>
                <a:srgbClr val="333333"/>
              </a:buClr>
              <a:buFont typeface="WingDings"/>
              <a:buChar char=""/>
            </a:pPr>
            <a:r>
              <a:rPr lang="zh-CN" altLang="de-DE" sz="2400" dirty="0">
                <a:solidFill>
                  <a:srgbClr val="333333"/>
                </a:solidFill>
              </a:rPr>
              <a:t>并非我们所记起的一切事情都实际发生过！</a:t>
            </a:r>
          </a:p>
          <a:p>
            <a:pPr marL="342900" indent="-342900" eaLnBrk="1" hangingPunct="1">
              <a:buClr>
                <a:srgbClr val="333333"/>
              </a:buClr>
              <a:buFont typeface="WingDings"/>
              <a:buChar char=""/>
            </a:pPr>
            <a:r>
              <a:rPr lang="zh-CN" altLang="de-DE" sz="2400" dirty="0">
                <a:solidFill>
                  <a:srgbClr val="333333"/>
                </a:solidFill>
              </a:rPr>
              <a:t>我们的大脑会用以往发生</a:t>
            </a:r>
            <a:r>
              <a:rPr lang="zh-CN" altLang="de-DE" sz="2400">
                <a:solidFill>
                  <a:srgbClr val="333333"/>
                </a:solidFill>
              </a:rPr>
              <a:t>过的</a:t>
            </a:r>
            <a:r>
              <a:rPr lang="zh-CN" altLang="en-US" sz="2400">
                <a:solidFill>
                  <a:srgbClr val="333333"/>
                </a:solidFill>
              </a:rPr>
              <a:t>，</a:t>
            </a:r>
            <a:r>
              <a:rPr lang="zh-CN" altLang="de-DE" sz="2400">
                <a:solidFill>
                  <a:srgbClr val="333333"/>
                </a:solidFill>
              </a:rPr>
              <a:t>相</a:t>
            </a:r>
            <a:r>
              <a:rPr lang="zh-CN" altLang="de-DE" sz="2400" dirty="0">
                <a:solidFill>
                  <a:srgbClr val="333333"/>
                </a:solidFill>
              </a:rPr>
              <a:t>关的事件取代遗忘的信息或增添虚构的信息 （如节假日典型的海滩场景）。</a:t>
            </a:r>
            <a:br>
              <a:rPr lang="en-US" altLang="zh-CN" sz="2400">
                <a:solidFill>
                  <a:srgbClr val="333333"/>
                </a:solidFill>
              </a:rPr>
            </a:br>
            <a:r>
              <a:rPr lang="zh-CN" altLang="de-DE" sz="2400">
                <a:solidFill>
                  <a:srgbClr val="333333"/>
                </a:solidFill>
              </a:rPr>
              <a:t>一</a:t>
            </a:r>
            <a:r>
              <a:rPr lang="zh-CN" altLang="de-DE" sz="2400" dirty="0">
                <a:solidFill>
                  <a:srgbClr val="333333"/>
                </a:solidFill>
              </a:rPr>
              <a:t>些对</a:t>
            </a:r>
            <a:r>
              <a:rPr lang="zh-CN" altLang="de-DE" sz="2400">
                <a:solidFill>
                  <a:srgbClr val="333333"/>
                </a:solidFill>
              </a:rPr>
              <a:t>象被</a:t>
            </a:r>
            <a:r>
              <a:rPr lang="zh-CN" altLang="en-US" sz="2400">
                <a:solidFill>
                  <a:srgbClr val="333333"/>
                </a:solidFill>
              </a:rPr>
              <a:t>“</a:t>
            </a:r>
            <a:r>
              <a:rPr lang="zh-CN" altLang="de-DE" sz="2400">
                <a:solidFill>
                  <a:srgbClr val="333333"/>
                </a:solidFill>
              </a:rPr>
              <a:t>按</a:t>
            </a:r>
            <a:r>
              <a:rPr lang="zh-CN" altLang="de-DE" sz="2400" dirty="0">
                <a:solidFill>
                  <a:srgbClr val="333333"/>
                </a:solidFill>
              </a:rPr>
              <a:t>照</a:t>
            </a:r>
            <a:r>
              <a:rPr lang="zh-CN" altLang="de-DE" sz="2400">
                <a:solidFill>
                  <a:srgbClr val="333333"/>
                </a:solidFill>
              </a:rPr>
              <a:t>逻辑</a:t>
            </a:r>
            <a:r>
              <a:rPr lang="zh-CN" altLang="en-US" sz="2400">
                <a:solidFill>
                  <a:srgbClr val="333333"/>
                </a:solidFill>
              </a:rPr>
              <a:t>”</a:t>
            </a:r>
            <a:r>
              <a:rPr lang="zh-CN" altLang="de-DE" sz="2400">
                <a:solidFill>
                  <a:srgbClr val="333333"/>
                </a:solidFill>
              </a:rPr>
              <a:t>增</a:t>
            </a:r>
            <a:r>
              <a:rPr lang="zh-CN" altLang="de-DE" sz="2400" dirty="0">
                <a:solidFill>
                  <a:srgbClr val="333333"/>
                </a:solidFill>
              </a:rPr>
              <a:t>加进去（在这个例子中如</a:t>
            </a:r>
            <a:r>
              <a:rPr lang="zh-CN" altLang="de-DE" sz="2400">
                <a:solidFill>
                  <a:srgbClr val="333333"/>
                </a:solidFill>
              </a:rPr>
              <a:t>：球</a:t>
            </a:r>
            <a:r>
              <a:rPr lang="zh-CN" altLang="en-US" sz="2400">
                <a:solidFill>
                  <a:srgbClr val="333333"/>
                </a:solidFill>
              </a:rPr>
              <a:t>，</a:t>
            </a:r>
            <a:r>
              <a:rPr lang="zh-CN" altLang="de-DE" sz="2400">
                <a:solidFill>
                  <a:srgbClr val="333333"/>
                </a:solidFill>
              </a:rPr>
              <a:t>毛</a:t>
            </a:r>
            <a:r>
              <a:rPr lang="zh-CN" altLang="de-DE" sz="2400" dirty="0">
                <a:solidFill>
                  <a:srgbClr val="333333"/>
                </a:solidFill>
              </a:rPr>
              <a:t>巾）！</a:t>
            </a:r>
          </a:p>
          <a:p>
            <a:pPr>
              <a:buClr>
                <a:srgbClr val="000000"/>
              </a:buClr>
            </a:pPr>
            <a:endParaRPr lang="zh-CN" altLang="en-US" sz="2400" dirty="0">
              <a:solidFill>
                <a:srgbClr val="333333"/>
              </a:solidFill>
            </a:endParaRPr>
          </a:p>
        </p:txBody>
      </p:sp>
      <p:sp>
        <p:nvSpPr>
          <p:cNvPr id="5" name="Footer Placeholder 4"/>
          <p:cNvSpPr>
            <a:spLocks noGrp="1"/>
          </p:cNvSpPr>
          <p:nvPr>
            <p:ph type="ftr" sz="quarter" idx="11"/>
          </p:nvPr>
        </p:nvSpPr>
        <p:spPr/>
        <p:txBody>
          <a:bodyPr/>
          <a:lstStyle/>
          <a:p>
            <a:pPr>
              <a:defRPr/>
            </a:pPr>
            <a:r>
              <a:rPr lang="zh-CN" altLang="en-US">
                <a:latin typeface="SimHei"/>
              </a:rPr>
              <a:t>训练模块 </a:t>
            </a:r>
            <a:r>
              <a:rPr lang="en-US" altLang="zh-CN">
                <a:latin typeface="SimHei"/>
              </a:rPr>
              <a:t>5 – </a:t>
            </a:r>
            <a:r>
              <a:rPr lang="zh-CN" altLang="en-US">
                <a:latin typeface="SimHei"/>
              </a:rPr>
              <a:t>记忆</a:t>
            </a:r>
            <a:endParaRPr lang="de-DE" altLang="zh-CN">
              <a:latin typeface="SimHei"/>
            </a:endParaRPr>
          </a:p>
        </p:txBody>
      </p:sp>
      <p:sp>
        <p:nvSpPr>
          <p:cNvPr id="6" name="Slide Number Placeholder 5"/>
          <p:cNvSpPr>
            <a:spLocks noGrp="1"/>
          </p:cNvSpPr>
          <p:nvPr>
            <p:ph type="sldNum" sz="quarter" idx="12"/>
          </p:nvPr>
        </p:nvSpPr>
        <p:spPr/>
        <p:txBody>
          <a:bodyPr/>
          <a:lstStyle/>
          <a:p>
            <a:pPr>
              <a:defRPr/>
            </a:pPr>
            <a:fld id="{1438DB92-A84A-4604-AF43-AE4960583E7C}" type="slidenum">
              <a:rPr lang="zh-CN" altLang="de-DE" smtClean="0">
                <a:latin typeface="SimHei"/>
              </a:rPr>
              <a:pPr>
                <a:defRPr/>
              </a:pPr>
              <a:t>29</a:t>
            </a:fld>
            <a:endParaRPr lang="de-DE" altLang="zh-CN">
              <a:latin typeface="SimHei"/>
            </a:endParaRPr>
          </a:p>
        </p:txBody>
      </p:sp>
    </p:spTree>
    <p:extLst>
      <p:ext uri="{BB962C8B-B14F-4D97-AF65-F5344CB8AC3E}">
        <p14:creationId xmlns:p14="http://schemas.microsoft.com/office/powerpoint/2010/main" val="229674464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cs typeface="+mn-cs"/>
              </a:rPr>
              <a:t>错误记忆</a:t>
            </a:r>
            <a:endParaRPr lang="en-US" sz="3600">
              <a:cs typeface="+mn-cs"/>
            </a:endParaRPr>
          </a:p>
        </p:txBody>
      </p:sp>
      <p:sp>
        <p:nvSpPr>
          <p:cNvPr id="63490" name="Rectangle 2"/>
          <p:cNvSpPr>
            <a:spLocks noGrp="1" noChangeArrowheads="1"/>
          </p:cNvSpPr>
          <p:nvPr>
            <p:ph idx="1"/>
          </p:nvPr>
        </p:nvSpPr>
        <p:spPr/>
        <p:txBody>
          <a:bodyPr>
            <a:noAutofit/>
          </a:bodyPr>
          <a:lstStyle/>
          <a:p>
            <a:pPr marL="342900" indent="-342900" eaLnBrk="1" hangingPunct="1">
              <a:buClr>
                <a:srgbClr val="333333"/>
              </a:buClr>
              <a:buFont typeface="WingDings"/>
              <a:buChar char=""/>
            </a:pPr>
            <a:r>
              <a:rPr lang="zh-CN" altLang="de-DE" sz="2400" dirty="0">
                <a:solidFill>
                  <a:srgbClr val="333333"/>
                </a:solidFill>
              </a:rPr>
              <a:t>并非我们所记起的一切事情都实际发生过！</a:t>
            </a:r>
          </a:p>
          <a:p>
            <a:pPr marL="342900" indent="-342900" eaLnBrk="1" hangingPunct="1">
              <a:buClr>
                <a:srgbClr val="333333"/>
              </a:buClr>
              <a:buFont typeface="WingDings"/>
              <a:buChar char=""/>
            </a:pPr>
            <a:r>
              <a:rPr lang="zh-CN" altLang="de-DE" sz="2400" dirty="0">
                <a:solidFill>
                  <a:srgbClr val="333333"/>
                </a:solidFill>
              </a:rPr>
              <a:t>我们的大脑会用以往发生</a:t>
            </a:r>
            <a:r>
              <a:rPr lang="zh-CN" altLang="de-DE" sz="2400">
                <a:solidFill>
                  <a:srgbClr val="333333"/>
                </a:solidFill>
              </a:rPr>
              <a:t>过的</a:t>
            </a:r>
            <a:r>
              <a:rPr lang="zh-CN" altLang="en-US" sz="2400">
                <a:solidFill>
                  <a:srgbClr val="333333"/>
                </a:solidFill>
              </a:rPr>
              <a:t>，</a:t>
            </a:r>
            <a:r>
              <a:rPr lang="zh-CN" altLang="de-DE" sz="2400">
                <a:solidFill>
                  <a:srgbClr val="333333"/>
                </a:solidFill>
              </a:rPr>
              <a:t>相</a:t>
            </a:r>
            <a:r>
              <a:rPr lang="zh-CN" altLang="de-DE" sz="2400" dirty="0">
                <a:solidFill>
                  <a:srgbClr val="333333"/>
                </a:solidFill>
              </a:rPr>
              <a:t>关的事件取代遗忘的信息或增添虚构的信息 （如节假日典型的海滩场景）。</a:t>
            </a:r>
            <a:br>
              <a:rPr lang="en-US" altLang="zh-CN" sz="2400" dirty="0">
                <a:solidFill>
                  <a:srgbClr val="333333"/>
                </a:solidFill>
              </a:rPr>
            </a:br>
            <a:r>
              <a:rPr lang="zh-CN" altLang="de-DE" sz="2400" dirty="0">
                <a:solidFill>
                  <a:srgbClr val="333333"/>
                </a:solidFill>
              </a:rPr>
              <a:t>一些对</a:t>
            </a:r>
            <a:r>
              <a:rPr lang="zh-CN" altLang="de-DE" sz="2400">
                <a:solidFill>
                  <a:srgbClr val="333333"/>
                </a:solidFill>
              </a:rPr>
              <a:t>象被</a:t>
            </a:r>
            <a:r>
              <a:rPr lang="zh-CN" altLang="en-US" sz="2400">
                <a:solidFill>
                  <a:srgbClr val="333333"/>
                </a:solidFill>
              </a:rPr>
              <a:t>“</a:t>
            </a:r>
            <a:r>
              <a:rPr lang="zh-CN" altLang="de-DE" sz="2400">
                <a:solidFill>
                  <a:srgbClr val="333333"/>
                </a:solidFill>
              </a:rPr>
              <a:t>按</a:t>
            </a:r>
            <a:r>
              <a:rPr lang="zh-CN" altLang="de-DE" sz="2400" dirty="0">
                <a:solidFill>
                  <a:srgbClr val="333333"/>
                </a:solidFill>
              </a:rPr>
              <a:t>照</a:t>
            </a:r>
            <a:r>
              <a:rPr lang="zh-CN" altLang="de-DE" sz="2400">
                <a:solidFill>
                  <a:srgbClr val="333333"/>
                </a:solidFill>
              </a:rPr>
              <a:t>逻辑</a:t>
            </a:r>
            <a:r>
              <a:rPr lang="zh-CN" altLang="en-US" sz="2400">
                <a:solidFill>
                  <a:srgbClr val="333333"/>
                </a:solidFill>
              </a:rPr>
              <a:t>”</a:t>
            </a:r>
            <a:r>
              <a:rPr lang="zh-CN" altLang="de-DE" sz="2400">
                <a:solidFill>
                  <a:srgbClr val="333333"/>
                </a:solidFill>
              </a:rPr>
              <a:t>增</a:t>
            </a:r>
            <a:r>
              <a:rPr lang="zh-CN" altLang="de-DE" sz="2400" dirty="0">
                <a:solidFill>
                  <a:srgbClr val="333333"/>
                </a:solidFill>
              </a:rPr>
              <a:t>加进去（在这个例子中如</a:t>
            </a:r>
            <a:r>
              <a:rPr lang="zh-CN" altLang="de-DE" sz="2400">
                <a:solidFill>
                  <a:srgbClr val="333333"/>
                </a:solidFill>
              </a:rPr>
              <a:t>：球</a:t>
            </a:r>
            <a:r>
              <a:rPr lang="zh-CN" altLang="en-US" sz="2400">
                <a:solidFill>
                  <a:srgbClr val="333333"/>
                </a:solidFill>
              </a:rPr>
              <a:t>，</a:t>
            </a:r>
            <a:r>
              <a:rPr lang="zh-CN" altLang="de-DE" sz="2400">
                <a:solidFill>
                  <a:srgbClr val="333333"/>
                </a:solidFill>
              </a:rPr>
              <a:t>毛</a:t>
            </a:r>
            <a:r>
              <a:rPr lang="zh-CN" altLang="de-DE" sz="2400" dirty="0">
                <a:solidFill>
                  <a:srgbClr val="333333"/>
                </a:solidFill>
              </a:rPr>
              <a:t>巾）！</a:t>
            </a:r>
          </a:p>
          <a:p>
            <a:pPr marL="342900" indent="-342900" eaLnBrk="1" hangingPunct="1">
              <a:buClr>
                <a:srgbClr val="333333"/>
              </a:buClr>
              <a:buFont typeface="WingDings"/>
              <a:buChar char=""/>
            </a:pPr>
            <a:r>
              <a:rPr lang="zh-CN" altLang="de-DE" sz="2400" dirty="0">
                <a:solidFill>
                  <a:srgbClr val="333333"/>
                </a:solidFill>
              </a:rPr>
              <a:t>通常可借助</a:t>
            </a:r>
            <a:r>
              <a:rPr lang="zh-CN" altLang="de-DE" sz="2400" dirty="0">
                <a:solidFill>
                  <a:srgbClr val="004992"/>
                </a:solidFill>
              </a:rPr>
              <a:t>回忆的生动性</a:t>
            </a:r>
            <a:r>
              <a:rPr lang="zh-CN" altLang="de-DE" sz="2400" dirty="0">
                <a:solidFill>
                  <a:srgbClr val="333333"/>
                </a:solidFill>
              </a:rPr>
              <a:t>来区分真实记忆和错误记忆：错误记忆是</a:t>
            </a:r>
            <a:r>
              <a:rPr lang="zh-CN" altLang="de-DE" sz="2400">
                <a:solidFill>
                  <a:srgbClr val="333333"/>
                </a:solidFill>
              </a:rPr>
              <a:t>相当</a:t>
            </a:r>
            <a:r>
              <a:rPr lang="zh-CN" altLang="en-US" sz="2400">
                <a:solidFill>
                  <a:srgbClr val="333333"/>
                </a:solidFill>
              </a:rPr>
              <a:t>“</a:t>
            </a:r>
            <a:r>
              <a:rPr lang="zh-CN" altLang="de-DE" sz="2400">
                <a:solidFill>
                  <a:srgbClr val="333333"/>
                </a:solidFill>
              </a:rPr>
              <a:t>苍白的</a:t>
            </a:r>
            <a:r>
              <a:rPr lang="zh-CN" altLang="en-US" sz="2400">
                <a:solidFill>
                  <a:srgbClr val="333333"/>
                </a:solidFill>
              </a:rPr>
              <a:t>”</a:t>
            </a:r>
            <a:r>
              <a:rPr lang="zh-CN" altLang="de-DE" sz="2400">
                <a:solidFill>
                  <a:srgbClr val="333333"/>
                </a:solidFill>
              </a:rPr>
              <a:t>，</a:t>
            </a:r>
            <a:r>
              <a:rPr lang="zh-CN" altLang="de-DE" sz="2400" dirty="0">
                <a:solidFill>
                  <a:srgbClr val="333333"/>
                </a:solidFill>
              </a:rPr>
              <a:t>缺乏细节的。</a:t>
            </a:r>
            <a:endParaRPr lang="zh-CN" altLang="en-US" sz="2400" dirty="0">
              <a:solidFill>
                <a:srgbClr val="333333"/>
              </a:solidFill>
            </a:endParaRPr>
          </a:p>
        </p:txBody>
      </p:sp>
      <p:sp>
        <p:nvSpPr>
          <p:cNvPr id="5" name="Footer Placeholder 4"/>
          <p:cNvSpPr>
            <a:spLocks noGrp="1"/>
          </p:cNvSpPr>
          <p:nvPr>
            <p:ph type="ftr" sz="quarter" idx="11"/>
          </p:nvPr>
        </p:nvSpPr>
        <p:spPr/>
        <p:txBody>
          <a:bodyPr/>
          <a:lstStyle/>
          <a:p>
            <a:pPr>
              <a:defRPr/>
            </a:pPr>
            <a:r>
              <a:rPr lang="zh-CN" altLang="en-US">
                <a:latin typeface="SimHei"/>
              </a:rPr>
              <a:t>训练模块 </a:t>
            </a:r>
            <a:r>
              <a:rPr lang="en-US" altLang="zh-CN">
                <a:latin typeface="SimHei"/>
              </a:rPr>
              <a:t>5 – </a:t>
            </a:r>
            <a:r>
              <a:rPr lang="zh-CN" altLang="en-US">
                <a:latin typeface="SimHei"/>
              </a:rPr>
              <a:t>记忆</a:t>
            </a:r>
            <a:endParaRPr lang="de-DE" altLang="zh-CN">
              <a:latin typeface="SimHei"/>
            </a:endParaRPr>
          </a:p>
        </p:txBody>
      </p:sp>
      <p:sp>
        <p:nvSpPr>
          <p:cNvPr id="6" name="Slide Number Placeholder 5"/>
          <p:cNvSpPr>
            <a:spLocks noGrp="1"/>
          </p:cNvSpPr>
          <p:nvPr>
            <p:ph type="sldNum" sz="quarter" idx="12"/>
          </p:nvPr>
        </p:nvSpPr>
        <p:spPr/>
        <p:txBody>
          <a:bodyPr/>
          <a:lstStyle/>
          <a:p>
            <a:pPr>
              <a:defRPr/>
            </a:pPr>
            <a:fld id="{1438DB92-A84A-4604-AF43-AE4960583E7C}" type="slidenum">
              <a:rPr lang="zh-CN" altLang="de-DE" smtClean="0">
                <a:latin typeface="SimHei"/>
              </a:rPr>
              <a:pPr>
                <a:defRPr/>
              </a:pPr>
              <a:t>30</a:t>
            </a:fld>
            <a:endParaRPr lang="de-DE" altLang="zh-CN">
              <a:latin typeface="SimHei"/>
            </a:endParaRPr>
          </a:p>
        </p:txBody>
      </p:sp>
    </p:spTree>
    <p:extLst>
      <p:ext uri="{BB962C8B-B14F-4D97-AF65-F5344CB8AC3E}">
        <p14:creationId xmlns:p14="http://schemas.microsoft.com/office/powerpoint/2010/main" val="275774004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记忆错误的类型</a:t>
            </a:r>
            <a:endParaRPr lang="en-US" sz="3600">
              <a:cs typeface="+mn-cs"/>
            </a:endParaRPr>
          </a:p>
        </p:txBody>
      </p:sp>
      <p:sp>
        <p:nvSpPr>
          <p:cNvPr id="5" name="Content Placeholder 4"/>
          <p:cNvSpPr>
            <a:spLocks noGrp="1"/>
          </p:cNvSpPr>
          <p:nvPr>
            <p:ph idx="1"/>
          </p:nvPr>
        </p:nvSpPr>
        <p:spPr/>
        <p:txBody>
          <a:bodyPr/>
          <a:lstStyle/>
          <a:p>
            <a:pPr lvl="0" defTabSz="914400" fontAlgn="base"/>
            <a:r>
              <a:rPr lang="de-DE" altLang="zh-CN" sz="2400" dirty="0">
                <a:solidFill>
                  <a:srgbClr val="004992"/>
                </a:solidFill>
              </a:rPr>
              <a:t>???</a:t>
            </a:r>
            <a:endParaRPr lang="en-US" sz="2400" dirty="0">
              <a:solidFill>
                <a:srgbClr val="004992"/>
              </a:solidFill>
            </a:endParaRPr>
          </a:p>
        </p:txBody>
      </p:sp>
      <p:sp>
        <p:nvSpPr>
          <p:cNvPr id="6" name="Footer Placeholder 5"/>
          <p:cNvSpPr>
            <a:spLocks noGrp="1"/>
          </p:cNvSpPr>
          <p:nvPr>
            <p:ph type="ftr" sz="quarter" idx="11"/>
          </p:nvPr>
        </p:nvSpPr>
        <p:spPr/>
        <p:txBody>
          <a:bodyPr/>
          <a:lstStyle/>
          <a:p>
            <a:pPr>
              <a:defRPr/>
            </a:pPr>
            <a:r>
              <a:rPr lang="zh-CN" altLang="en-US">
                <a:latin typeface="SimHei"/>
              </a:rPr>
              <a:t>训练模块 </a:t>
            </a:r>
            <a:r>
              <a:rPr lang="en-US" altLang="zh-CN">
                <a:latin typeface="SimHei"/>
              </a:rPr>
              <a:t>5 – </a:t>
            </a:r>
            <a:r>
              <a:rPr lang="zh-CN" altLang="en-US">
                <a:latin typeface="SimHei"/>
              </a:rPr>
              <a:t>记忆</a:t>
            </a:r>
            <a:endParaRPr lang="de-DE" altLang="zh-CN">
              <a:latin typeface="SimHei"/>
            </a:endParaRPr>
          </a:p>
        </p:txBody>
      </p:sp>
      <p:sp>
        <p:nvSpPr>
          <p:cNvPr id="7" name="Slide Number Placeholder 6"/>
          <p:cNvSpPr>
            <a:spLocks noGrp="1"/>
          </p:cNvSpPr>
          <p:nvPr>
            <p:ph type="sldNum" sz="quarter" idx="12"/>
          </p:nvPr>
        </p:nvSpPr>
        <p:spPr/>
        <p:txBody>
          <a:bodyPr/>
          <a:lstStyle/>
          <a:p>
            <a:pPr>
              <a:defRPr/>
            </a:pPr>
            <a:fld id="{1438DB92-A84A-4604-AF43-AE4960583E7C}" type="slidenum">
              <a:rPr lang="zh-CN" altLang="de-DE" smtClean="0">
                <a:latin typeface="SimHei"/>
              </a:rPr>
              <a:pPr>
                <a:defRPr/>
              </a:pPr>
              <a:t>31</a:t>
            </a:fld>
            <a:endParaRPr lang="de-DE" altLang="zh-CN">
              <a:latin typeface="SimHei"/>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记忆错误的类型</a:t>
            </a:r>
            <a:endParaRPr lang="en-US" sz="3600">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tabLst>
                <a:tab pos="361950" algn="l"/>
              </a:tabLst>
              <a:defRPr/>
            </a:pPr>
            <a:r>
              <a:rPr lang="zh-CN" altLang="en-US" sz="2400" dirty="0">
                <a:solidFill>
                  <a:srgbClr val="004992"/>
                </a:solidFill>
              </a:rPr>
              <a:t>遗忘</a:t>
            </a:r>
          </a:p>
          <a:p>
            <a:pPr defTabSz="914400" fontAlgn="base">
              <a:buClr>
                <a:srgbClr val="333333"/>
              </a:buClr>
              <a:tabLst>
                <a:tab pos="361950" algn="l"/>
              </a:tabLst>
              <a:defRPr/>
            </a:pPr>
            <a:endParaRPr lang="en-US" sz="2400" dirty="0">
              <a:solidFill>
                <a:srgbClr val="333333"/>
              </a:solidFill>
            </a:endParaRPr>
          </a:p>
        </p:txBody>
      </p:sp>
      <p:sp>
        <p:nvSpPr>
          <p:cNvPr id="6" name="Footer Placeholder 5"/>
          <p:cNvSpPr>
            <a:spLocks noGrp="1"/>
          </p:cNvSpPr>
          <p:nvPr>
            <p:ph type="ftr" sz="quarter" idx="11"/>
          </p:nvPr>
        </p:nvSpPr>
        <p:spPr/>
        <p:txBody>
          <a:bodyPr/>
          <a:lstStyle/>
          <a:p>
            <a:pPr>
              <a:defRPr/>
            </a:pPr>
            <a:r>
              <a:rPr lang="zh-CN" altLang="en-US">
                <a:latin typeface="SimHei"/>
              </a:rPr>
              <a:t>训练模块 </a:t>
            </a:r>
            <a:r>
              <a:rPr lang="en-US" altLang="zh-CN">
                <a:latin typeface="SimHei"/>
              </a:rPr>
              <a:t>5 – </a:t>
            </a:r>
            <a:r>
              <a:rPr lang="zh-CN" altLang="en-US">
                <a:latin typeface="SimHei"/>
              </a:rPr>
              <a:t>记忆</a:t>
            </a:r>
            <a:endParaRPr lang="de-DE" altLang="zh-CN">
              <a:latin typeface="SimHei"/>
            </a:endParaRPr>
          </a:p>
        </p:txBody>
      </p:sp>
      <p:sp>
        <p:nvSpPr>
          <p:cNvPr id="7" name="Slide Number Placeholder 6"/>
          <p:cNvSpPr>
            <a:spLocks noGrp="1"/>
          </p:cNvSpPr>
          <p:nvPr>
            <p:ph type="sldNum" sz="quarter" idx="12"/>
          </p:nvPr>
        </p:nvSpPr>
        <p:spPr/>
        <p:txBody>
          <a:bodyPr/>
          <a:lstStyle/>
          <a:p>
            <a:pPr>
              <a:defRPr/>
            </a:pPr>
            <a:fld id="{1438DB92-A84A-4604-AF43-AE4960583E7C}" type="slidenum">
              <a:rPr lang="zh-CN" altLang="de-DE" smtClean="0">
                <a:latin typeface="SimHei"/>
              </a:rPr>
              <a:pPr>
                <a:defRPr/>
              </a:pPr>
              <a:t>32</a:t>
            </a:fld>
            <a:endParaRPr lang="de-DE" altLang="zh-CN">
              <a:latin typeface="SimHei"/>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记忆错误的类型</a:t>
            </a:r>
            <a:endParaRPr lang="en-US" sz="3600">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tabLst>
                <a:tab pos="361950" algn="l"/>
              </a:tabLst>
              <a:defRPr/>
            </a:pPr>
            <a:r>
              <a:rPr lang="zh-CN" altLang="en-US" sz="2400" dirty="0">
                <a:solidFill>
                  <a:srgbClr val="004992"/>
                </a:solidFill>
              </a:rPr>
              <a:t>遗忘</a:t>
            </a:r>
          </a:p>
          <a:p>
            <a:pPr marL="342900" lvl="0" indent="-342900" defTabSz="914400" fontAlgn="base">
              <a:buClr>
                <a:srgbClr val="000000"/>
              </a:buClr>
              <a:buFont typeface="WingDings"/>
              <a:buChar char=""/>
              <a:tabLst>
                <a:tab pos="361950" algn="l"/>
              </a:tabLst>
              <a:defRPr/>
            </a:pPr>
            <a:r>
              <a:rPr lang="zh-CN" altLang="en-US" sz="2400" dirty="0">
                <a:solidFill>
                  <a:srgbClr val="004992"/>
                </a:solidFill>
              </a:rPr>
              <a:t>记忆偏倚</a:t>
            </a:r>
            <a:r>
              <a:rPr lang="en-US" sz="2400" dirty="0">
                <a:solidFill>
                  <a:srgbClr val="004992"/>
                </a:solidFill>
              </a:rPr>
              <a:t>:</a:t>
            </a:r>
            <a:r>
              <a:rPr lang="en-US" sz="2400" dirty="0">
                <a:solidFill>
                  <a:srgbClr val="333333"/>
                </a:solidFill>
              </a:rPr>
              <a:t> </a:t>
            </a:r>
            <a:br>
              <a:rPr lang="en-US" sz="2400">
                <a:solidFill>
                  <a:srgbClr val="333333"/>
                </a:solidFill>
              </a:rPr>
            </a:br>
            <a:r>
              <a:rPr lang="en-US" sz="2400">
                <a:solidFill>
                  <a:srgbClr val="333333"/>
                </a:solidFill>
                <a:latin typeface="Times New Roman"/>
                <a:sym typeface="Wingdings" panose="05000000000000000000" pitchFamily="2" charset="2"/>
              </a:rPr>
              <a:t>→</a:t>
            </a:r>
            <a:r>
              <a:rPr lang="zh-CN" altLang="en-GB" sz="2400">
                <a:solidFill>
                  <a:srgbClr val="333333"/>
                </a:solidFill>
              </a:rPr>
              <a:t>正</a:t>
            </a:r>
            <a:r>
              <a:rPr lang="zh-CN" altLang="en-GB" sz="2400" dirty="0">
                <a:solidFill>
                  <a:srgbClr val="333333"/>
                </a:solidFill>
              </a:rPr>
              <a:t>常的记忆偏倚：正性事件比负性事件记得更清楚</a:t>
            </a:r>
            <a:br>
              <a:rPr lang="en-US" altLang="zh-CN" sz="2400">
                <a:solidFill>
                  <a:srgbClr val="333333"/>
                </a:solidFill>
              </a:rPr>
            </a:br>
            <a:r>
              <a:rPr lang="en-US" sz="2400">
                <a:solidFill>
                  <a:srgbClr val="333333"/>
                </a:solidFill>
                <a:latin typeface="Times New Roman"/>
                <a:sym typeface="Wingdings" panose="05000000000000000000" pitchFamily="2" charset="2"/>
              </a:rPr>
              <a:t>→</a:t>
            </a:r>
            <a:r>
              <a:rPr lang="zh-CN" altLang="en-GB" sz="2400">
                <a:solidFill>
                  <a:srgbClr val="333333"/>
                </a:solidFill>
              </a:rPr>
              <a:t>抑</a:t>
            </a:r>
            <a:r>
              <a:rPr lang="zh-CN" altLang="en-GB" sz="2400" dirty="0">
                <a:solidFill>
                  <a:srgbClr val="333333"/>
                </a:solidFill>
              </a:rPr>
              <a:t>郁性记忆偏倚：负性事件比正性事件记得更清楚</a:t>
            </a:r>
          </a:p>
          <a:p>
            <a:pPr defTabSz="914400" fontAlgn="base">
              <a:buClr>
                <a:srgbClr val="333333"/>
              </a:buClr>
              <a:tabLst>
                <a:tab pos="361950" algn="l"/>
              </a:tabLst>
              <a:defRPr/>
            </a:pPr>
            <a:endParaRPr lang="en-US" sz="2400" dirty="0">
              <a:solidFill>
                <a:srgbClr val="333333"/>
              </a:solidFill>
            </a:endParaRPr>
          </a:p>
        </p:txBody>
      </p:sp>
      <p:sp>
        <p:nvSpPr>
          <p:cNvPr id="6" name="Footer Placeholder 5"/>
          <p:cNvSpPr>
            <a:spLocks noGrp="1"/>
          </p:cNvSpPr>
          <p:nvPr>
            <p:ph type="ftr" sz="quarter" idx="11"/>
          </p:nvPr>
        </p:nvSpPr>
        <p:spPr/>
        <p:txBody>
          <a:bodyPr/>
          <a:lstStyle/>
          <a:p>
            <a:pPr>
              <a:defRPr/>
            </a:pPr>
            <a:r>
              <a:rPr lang="zh-CN" altLang="en-US">
                <a:latin typeface="SimHei"/>
              </a:rPr>
              <a:t>训练模块 </a:t>
            </a:r>
            <a:r>
              <a:rPr lang="en-US" altLang="zh-CN">
                <a:latin typeface="SimHei"/>
              </a:rPr>
              <a:t>5 – </a:t>
            </a:r>
            <a:r>
              <a:rPr lang="zh-CN" altLang="en-US">
                <a:latin typeface="SimHei"/>
              </a:rPr>
              <a:t>记忆</a:t>
            </a:r>
            <a:endParaRPr lang="de-DE" altLang="zh-CN">
              <a:latin typeface="SimHei"/>
            </a:endParaRPr>
          </a:p>
        </p:txBody>
      </p:sp>
      <p:sp>
        <p:nvSpPr>
          <p:cNvPr id="7" name="Slide Number Placeholder 6"/>
          <p:cNvSpPr>
            <a:spLocks noGrp="1"/>
          </p:cNvSpPr>
          <p:nvPr>
            <p:ph type="sldNum" sz="quarter" idx="12"/>
          </p:nvPr>
        </p:nvSpPr>
        <p:spPr/>
        <p:txBody>
          <a:bodyPr/>
          <a:lstStyle/>
          <a:p>
            <a:pPr>
              <a:defRPr/>
            </a:pPr>
            <a:fld id="{1438DB92-A84A-4604-AF43-AE4960583E7C}" type="slidenum">
              <a:rPr lang="zh-CN" altLang="de-DE" smtClean="0">
                <a:latin typeface="SimHei"/>
              </a:rPr>
              <a:pPr>
                <a:defRPr/>
              </a:pPr>
              <a:t>33</a:t>
            </a:fld>
            <a:endParaRPr lang="de-DE" altLang="zh-CN">
              <a:latin typeface="SimHei"/>
            </a:endParaRPr>
          </a:p>
        </p:txBody>
      </p:sp>
    </p:spTree>
    <p:extLst>
      <p:ext uri="{BB962C8B-B14F-4D97-AF65-F5344CB8AC3E}">
        <p14:creationId xmlns:p14="http://schemas.microsoft.com/office/powerpoint/2010/main" val="49795936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记忆错误的类型</a:t>
            </a:r>
            <a:endParaRPr lang="en-US" sz="3600">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tabLst>
                <a:tab pos="361950" algn="l"/>
              </a:tabLst>
              <a:defRPr/>
            </a:pPr>
            <a:r>
              <a:rPr lang="zh-CN" altLang="en-US" sz="2400" dirty="0">
                <a:solidFill>
                  <a:srgbClr val="004992"/>
                </a:solidFill>
              </a:rPr>
              <a:t>遗忘</a:t>
            </a:r>
          </a:p>
          <a:p>
            <a:pPr marL="342900" lvl="0" indent="-342900" defTabSz="914400" fontAlgn="base">
              <a:buClr>
                <a:srgbClr val="000000"/>
              </a:buClr>
              <a:buFont typeface="WingDings"/>
              <a:buChar char=""/>
              <a:tabLst>
                <a:tab pos="361950" algn="l"/>
              </a:tabLst>
              <a:defRPr/>
            </a:pPr>
            <a:r>
              <a:rPr lang="zh-CN" altLang="en-US" sz="2400" dirty="0">
                <a:solidFill>
                  <a:srgbClr val="004992"/>
                </a:solidFill>
              </a:rPr>
              <a:t>记忆偏倚</a:t>
            </a:r>
            <a:r>
              <a:rPr lang="en-US" sz="2400" dirty="0">
                <a:solidFill>
                  <a:srgbClr val="004992"/>
                </a:solidFill>
              </a:rPr>
              <a:t>:</a:t>
            </a:r>
            <a:r>
              <a:rPr lang="en-US" sz="2400" dirty="0">
                <a:solidFill>
                  <a:srgbClr val="333333"/>
                </a:solidFill>
              </a:rPr>
              <a:t> </a:t>
            </a:r>
            <a:br>
              <a:rPr lang="en-US" sz="2400">
                <a:solidFill>
                  <a:srgbClr val="333333"/>
                </a:solidFill>
              </a:rPr>
            </a:br>
            <a:r>
              <a:rPr lang="en-US" sz="2400">
                <a:solidFill>
                  <a:srgbClr val="333333"/>
                </a:solidFill>
                <a:latin typeface="Times New Roman"/>
                <a:sym typeface="Wingdings" panose="05000000000000000000" pitchFamily="2" charset="2"/>
              </a:rPr>
              <a:t>→</a:t>
            </a:r>
            <a:r>
              <a:rPr lang="zh-CN" altLang="en-GB" sz="2400">
                <a:solidFill>
                  <a:srgbClr val="333333"/>
                </a:solidFill>
              </a:rPr>
              <a:t>正</a:t>
            </a:r>
            <a:r>
              <a:rPr lang="zh-CN" altLang="en-GB" sz="2400" dirty="0">
                <a:solidFill>
                  <a:srgbClr val="333333"/>
                </a:solidFill>
              </a:rPr>
              <a:t>常的记忆偏倚：正性事件比负性事件记得更清楚</a:t>
            </a:r>
            <a:br>
              <a:rPr lang="en-US" altLang="zh-CN" sz="2400">
                <a:solidFill>
                  <a:srgbClr val="333333"/>
                </a:solidFill>
              </a:rPr>
            </a:br>
            <a:r>
              <a:rPr lang="en-US" sz="2400">
                <a:solidFill>
                  <a:srgbClr val="333333"/>
                </a:solidFill>
                <a:latin typeface="Times New Roman"/>
                <a:sym typeface="Wingdings" panose="05000000000000000000" pitchFamily="2" charset="2"/>
              </a:rPr>
              <a:t>→</a:t>
            </a:r>
            <a:r>
              <a:rPr lang="zh-CN" altLang="en-GB" sz="2400">
                <a:solidFill>
                  <a:srgbClr val="333333"/>
                </a:solidFill>
              </a:rPr>
              <a:t>抑</a:t>
            </a:r>
            <a:r>
              <a:rPr lang="zh-CN" altLang="en-GB" sz="2400" dirty="0">
                <a:solidFill>
                  <a:srgbClr val="333333"/>
                </a:solidFill>
              </a:rPr>
              <a:t>郁性记忆偏倚：负性事件比正性事件记得更清楚</a:t>
            </a:r>
          </a:p>
          <a:p>
            <a:pPr marL="342900" lvl="0" indent="-342900" defTabSz="914400" fontAlgn="base">
              <a:buClr>
                <a:srgbClr val="333333"/>
              </a:buClr>
              <a:buFont typeface="WingDings"/>
              <a:buChar char=""/>
              <a:tabLst>
                <a:tab pos="361950" algn="l"/>
              </a:tabLst>
              <a:defRPr/>
            </a:pPr>
            <a:r>
              <a:rPr lang="zh-CN" altLang="en-US" sz="2400" dirty="0">
                <a:solidFill>
                  <a:srgbClr val="004992"/>
                </a:solidFill>
              </a:rPr>
              <a:t>幻想</a:t>
            </a:r>
            <a:r>
              <a:rPr lang="en-US" altLang="zh-CN" sz="2400" dirty="0">
                <a:solidFill>
                  <a:srgbClr val="004992"/>
                </a:solidFill>
              </a:rPr>
              <a:t>/</a:t>
            </a:r>
            <a:r>
              <a:rPr lang="zh-CN" altLang="en-US" sz="2400" dirty="0">
                <a:solidFill>
                  <a:srgbClr val="004992"/>
                </a:solidFill>
              </a:rPr>
              <a:t>错误记忆：</a:t>
            </a:r>
            <a:r>
              <a:rPr lang="zh-CN" altLang="en-US" sz="2400" dirty="0">
                <a:solidFill>
                  <a:srgbClr val="333333"/>
                </a:solidFill>
              </a:rPr>
              <a:t>回忆起那些从未发生过的事</a:t>
            </a:r>
            <a:r>
              <a:rPr lang="en-US" sz="2400" dirty="0">
                <a:solidFill>
                  <a:srgbClr val="333333"/>
                </a:solidFill>
              </a:rPr>
              <a:t>!</a:t>
            </a:r>
          </a:p>
        </p:txBody>
      </p:sp>
      <p:sp>
        <p:nvSpPr>
          <p:cNvPr id="6" name="Footer Placeholder 5"/>
          <p:cNvSpPr>
            <a:spLocks noGrp="1"/>
          </p:cNvSpPr>
          <p:nvPr>
            <p:ph type="ftr" sz="quarter" idx="11"/>
          </p:nvPr>
        </p:nvSpPr>
        <p:spPr/>
        <p:txBody>
          <a:bodyPr/>
          <a:lstStyle/>
          <a:p>
            <a:pPr>
              <a:defRPr/>
            </a:pPr>
            <a:r>
              <a:rPr lang="zh-CN" altLang="en-US">
                <a:latin typeface="SimHei"/>
              </a:rPr>
              <a:t>训练模块 </a:t>
            </a:r>
            <a:r>
              <a:rPr lang="en-US" altLang="zh-CN">
                <a:latin typeface="SimHei"/>
              </a:rPr>
              <a:t>5 – </a:t>
            </a:r>
            <a:r>
              <a:rPr lang="zh-CN" altLang="en-US">
                <a:latin typeface="SimHei"/>
              </a:rPr>
              <a:t>记忆</a:t>
            </a:r>
            <a:endParaRPr lang="de-DE" altLang="zh-CN">
              <a:latin typeface="SimHei"/>
            </a:endParaRPr>
          </a:p>
        </p:txBody>
      </p:sp>
      <p:sp>
        <p:nvSpPr>
          <p:cNvPr id="7" name="Slide Number Placeholder 6"/>
          <p:cNvSpPr>
            <a:spLocks noGrp="1"/>
          </p:cNvSpPr>
          <p:nvPr>
            <p:ph type="sldNum" sz="quarter" idx="12"/>
          </p:nvPr>
        </p:nvSpPr>
        <p:spPr/>
        <p:txBody>
          <a:bodyPr/>
          <a:lstStyle/>
          <a:p>
            <a:pPr>
              <a:defRPr/>
            </a:pPr>
            <a:fld id="{1438DB92-A84A-4604-AF43-AE4960583E7C}" type="slidenum">
              <a:rPr lang="zh-CN" altLang="de-DE" smtClean="0">
                <a:latin typeface="SimHei"/>
              </a:rPr>
              <a:pPr>
                <a:defRPr/>
              </a:pPr>
              <a:t>34</a:t>
            </a:fld>
            <a:endParaRPr lang="de-DE" altLang="zh-CN">
              <a:latin typeface="SimHei"/>
            </a:endParaRPr>
          </a:p>
        </p:txBody>
      </p:sp>
    </p:spTree>
    <p:extLst>
      <p:ext uri="{BB962C8B-B14F-4D97-AF65-F5344CB8AC3E}">
        <p14:creationId xmlns:p14="http://schemas.microsoft.com/office/powerpoint/2010/main" val="317672676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cs typeface="+mn-cs"/>
              </a:rPr>
              <a:t>错误记忆</a:t>
            </a:r>
            <a:endParaRPr lang="en-US" sz="3600">
              <a:cs typeface="+mn-cs"/>
            </a:endParaRPr>
          </a:p>
        </p:txBody>
      </p:sp>
      <p:graphicFrame>
        <p:nvGraphicFramePr>
          <p:cNvPr id="14" name="Table 13"/>
          <p:cNvGraphicFramePr>
            <a:graphicFrameLocks noGrp="1"/>
          </p:cNvGraphicFramePr>
          <p:nvPr>
            <p:extLst>
              <p:ext uri="{D42A27DB-BD31-4B8C-83A1-F6EECF244321}">
                <p14:modId xmlns:p14="http://schemas.microsoft.com/office/powerpoint/2010/main" val="2601007936"/>
              </p:ext>
            </p:extLst>
          </p:nvPr>
        </p:nvGraphicFramePr>
        <p:xfrm>
          <a:off x="408954" y="2044784"/>
          <a:ext cx="11376000" cy="118872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88720">
                <a:tc>
                  <a:txBody>
                    <a:bodyPr/>
                    <a:lstStyle/>
                    <a:p>
                      <a:pPr>
                        <a:lnSpc>
                          <a:spcPct val="100000"/>
                        </a:lnSpc>
                        <a:spcBef>
                          <a:spcPts val="1200"/>
                        </a:spcBef>
                      </a:pPr>
                      <a:endParaRPr lang="en-US" sz="2000" dirty="0">
                        <a:solidFill>
                          <a:srgbClr val="333333"/>
                        </a:solidFill>
                        <a:latin typeface="SimHei"/>
                        <a:ea typeface="SimHei"/>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zh-CN" altLang="en-US" sz="2000" b="0" i="0" u="none" strike="noStrike" cap="none" normalizeH="0" baseline="0" dirty="0">
                          <a:ln>
                            <a:noFill/>
                          </a:ln>
                          <a:solidFill>
                            <a:schemeClr val="tx1"/>
                          </a:solidFill>
                          <a:effectLst/>
                          <a:latin typeface="SimHei"/>
                          <a:ea typeface="SimHei"/>
                          <a:cs typeface="+mn-cs"/>
                        </a:rPr>
                        <a:t>和流行观点相反， </a:t>
                      </a:r>
                      <a:r>
                        <a:rPr kumimoji="0" lang="en-US" altLang="zh-CN" sz="2000" b="0" i="0" u="none" strike="noStrike" cap="none" normalizeH="0" baseline="0" dirty="0">
                          <a:ln>
                            <a:noFill/>
                          </a:ln>
                          <a:solidFill>
                            <a:schemeClr val="tx1"/>
                          </a:solidFill>
                          <a:effectLst/>
                          <a:latin typeface="Calibri" panose="020F0502020204030204" pitchFamily="34" charset="0"/>
                          <a:ea typeface="SimHei"/>
                          <a:cs typeface="Calibri" panose="020F0502020204030204" pitchFamily="34" charset="0"/>
                        </a:rPr>
                        <a:t>Kirk</a:t>
                      </a:r>
                      <a:r>
                        <a:rPr kumimoji="0" lang="zh-CN" altLang="en-US" sz="2000" b="0" i="0" u="none" strike="noStrike" cap="none" normalizeH="0" baseline="0" dirty="0">
                          <a:ln>
                            <a:noFill/>
                          </a:ln>
                          <a:solidFill>
                            <a:schemeClr val="tx1"/>
                          </a:solidFill>
                          <a:effectLst/>
                          <a:latin typeface="SimHei"/>
                          <a:ea typeface="SimHei"/>
                          <a:cs typeface="+mn-cs"/>
                        </a:rPr>
                        <a:t>舰长（威廉夏特纳饰）从未在星际旅行（根据美国科幻小说改编的电影）里说过“把我传回飞船，斯科特”这样的话。</a:t>
                      </a:r>
                      <a:endParaRPr kumimoji="0" lang="de-DE" sz="2000" b="0" i="0" u="none" strike="noStrike" cap="none" normalizeH="0" baseline="0" dirty="0">
                        <a:ln>
                          <a:noFill/>
                        </a:ln>
                        <a:solidFill>
                          <a:schemeClr val="tx1"/>
                        </a:solidFill>
                        <a:effectLst/>
                        <a:latin typeface="SimHei"/>
                        <a:ea typeface="SimHei"/>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bl>
          </a:graphicData>
        </a:graphic>
      </p:graphicFrame>
      <p:pic>
        <p:nvPicPr>
          <p:cNvPr id="15" name="Picture 27" descr="The Rocketeer - flickr - Kirk Talks to Spock about his Fez Addiction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3380" y="2176363"/>
            <a:ext cx="12757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zh-CN" altLang="en-US">
                <a:latin typeface="SimHei"/>
              </a:rPr>
              <a:t>训练模块 </a:t>
            </a:r>
            <a:r>
              <a:rPr lang="en-US" altLang="zh-CN">
                <a:latin typeface="SimHei"/>
              </a:rPr>
              <a:t>5 – </a:t>
            </a:r>
            <a:r>
              <a:rPr lang="zh-CN" altLang="en-US">
                <a:latin typeface="SimHei"/>
              </a:rPr>
              <a:t>记忆</a:t>
            </a:r>
            <a:endParaRPr lang="de-DE" altLang="zh-CN">
              <a:latin typeface="SimHei"/>
            </a:endParaRPr>
          </a:p>
        </p:txBody>
      </p:sp>
      <p:sp>
        <p:nvSpPr>
          <p:cNvPr id="6" name="Slide Number Placeholder 5"/>
          <p:cNvSpPr>
            <a:spLocks noGrp="1"/>
          </p:cNvSpPr>
          <p:nvPr>
            <p:ph type="sldNum" sz="quarter" idx="12"/>
          </p:nvPr>
        </p:nvSpPr>
        <p:spPr/>
        <p:txBody>
          <a:bodyPr/>
          <a:lstStyle/>
          <a:p>
            <a:pPr>
              <a:defRPr/>
            </a:pPr>
            <a:fld id="{E8A01146-B6E1-41C5-A19E-EAFCA9AC4042}" type="slidenum">
              <a:rPr lang="zh-CN" altLang="de-DE" smtClean="0">
                <a:latin typeface="SimHei"/>
              </a:rPr>
              <a:pPr>
                <a:defRPr/>
              </a:pPr>
              <a:t>35</a:t>
            </a:fld>
            <a:endParaRPr lang="de-DE" altLang="zh-CN">
              <a:latin typeface="SimHei"/>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cs typeface="+mn-cs"/>
              </a:rPr>
              <a:t>错误记忆</a:t>
            </a:r>
            <a:endParaRPr lang="en-US" sz="3600">
              <a:cs typeface="+mn-cs"/>
            </a:endParaRPr>
          </a:p>
        </p:txBody>
      </p:sp>
      <p:graphicFrame>
        <p:nvGraphicFramePr>
          <p:cNvPr id="14" name="Table 13"/>
          <p:cNvGraphicFramePr>
            <a:graphicFrameLocks noGrp="1"/>
          </p:cNvGraphicFramePr>
          <p:nvPr>
            <p:extLst>
              <p:ext uri="{D42A27DB-BD31-4B8C-83A1-F6EECF244321}">
                <p14:modId xmlns:p14="http://schemas.microsoft.com/office/powerpoint/2010/main" val="1006825807"/>
              </p:ext>
            </p:extLst>
          </p:nvPr>
        </p:nvGraphicFramePr>
        <p:xfrm>
          <a:off x="408954" y="2044784"/>
          <a:ext cx="11376000" cy="237744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88720">
                <a:tc>
                  <a:txBody>
                    <a:bodyPr/>
                    <a:lstStyle/>
                    <a:p>
                      <a:pPr>
                        <a:lnSpc>
                          <a:spcPct val="100000"/>
                        </a:lnSpc>
                        <a:spcBef>
                          <a:spcPts val="1200"/>
                        </a:spcBef>
                      </a:pPr>
                      <a:endParaRPr lang="en-US" sz="2000" dirty="0">
                        <a:solidFill>
                          <a:srgbClr val="333333"/>
                        </a:solidFill>
                        <a:latin typeface="SimHei"/>
                        <a:ea typeface="SimHei"/>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zh-CN" altLang="en-US" sz="2000" b="0" i="0" u="none" strike="noStrike" cap="none" normalizeH="0" baseline="0" dirty="0">
                          <a:ln>
                            <a:noFill/>
                          </a:ln>
                          <a:solidFill>
                            <a:schemeClr val="tx1"/>
                          </a:solidFill>
                          <a:effectLst/>
                          <a:latin typeface="SimHei"/>
                          <a:ea typeface="SimHei"/>
                          <a:cs typeface="+mn-cs"/>
                        </a:rPr>
                        <a:t>和流行观点相反， </a:t>
                      </a:r>
                      <a:r>
                        <a:rPr kumimoji="0" lang="en-US" altLang="zh-CN" sz="2000" b="0" i="0" u="none" strike="noStrike" cap="none" normalizeH="0" baseline="0" dirty="0">
                          <a:ln>
                            <a:noFill/>
                          </a:ln>
                          <a:solidFill>
                            <a:schemeClr val="tx1"/>
                          </a:solidFill>
                          <a:effectLst/>
                          <a:latin typeface="Calibri" panose="020F0502020204030204" pitchFamily="34" charset="0"/>
                          <a:ea typeface="SimHei"/>
                          <a:cs typeface="Calibri" panose="020F0502020204030204" pitchFamily="34" charset="0"/>
                        </a:rPr>
                        <a:t>Kirk</a:t>
                      </a:r>
                      <a:r>
                        <a:rPr kumimoji="0" lang="zh-CN" altLang="en-US" sz="2000" b="0" i="0" u="none" strike="noStrike" cap="none" normalizeH="0" baseline="0" dirty="0">
                          <a:ln>
                            <a:noFill/>
                          </a:ln>
                          <a:solidFill>
                            <a:schemeClr val="tx1"/>
                          </a:solidFill>
                          <a:effectLst/>
                          <a:latin typeface="SimHei"/>
                          <a:ea typeface="SimHei"/>
                          <a:cs typeface="+mn-cs"/>
                        </a:rPr>
                        <a:t>舰长（威廉夏特纳饰）从未在星际旅行（根据美国科幻小说改编的电影）里说过“把我传回飞船，斯科特”这样的话。</a:t>
                      </a:r>
                      <a:endParaRPr kumimoji="0" lang="de-DE" sz="2000" b="0" i="0" u="none" strike="noStrike" cap="none" normalizeH="0" baseline="0" dirty="0">
                        <a:ln>
                          <a:noFill/>
                        </a:ln>
                        <a:solidFill>
                          <a:schemeClr val="tx1"/>
                        </a:solidFill>
                        <a:effectLst/>
                        <a:latin typeface="SimHei"/>
                        <a:ea typeface="SimHei"/>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188720">
                <a:tc>
                  <a:txBody>
                    <a:bodyPr/>
                    <a:lstStyle/>
                    <a:p>
                      <a:pPr>
                        <a:lnSpc>
                          <a:spcPct val="100000"/>
                        </a:lnSpc>
                        <a:spcBef>
                          <a:spcPts val="1200"/>
                        </a:spcBef>
                      </a:pPr>
                      <a:endParaRPr lang="en-US" sz="2000">
                        <a:solidFill>
                          <a:srgbClr val="333333"/>
                        </a:solidFill>
                        <a:latin typeface="SimHei"/>
                        <a:ea typeface="SimHei"/>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zh-CN" altLang="en-US" sz="2000" b="0" i="0" u="none" strike="noStrike" cap="none" normalizeH="0" baseline="0" dirty="0">
                          <a:ln>
                            <a:noFill/>
                          </a:ln>
                          <a:solidFill>
                            <a:schemeClr val="tx1"/>
                          </a:solidFill>
                          <a:effectLst/>
                          <a:latin typeface="SimHei"/>
                          <a:ea typeface="SimHei"/>
                          <a:cs typeface="+mn-cs"/>
                        </a:rPr>
                        <a:t>一些亲眼目睹德累斯顿（德国中东部城市）轰炸的人回忆说，轰炸之后有低空飞行的飞机追赶四散逃命的人们。历史学家对这一说法越来越怀疑（如，灰尘和四处散布的大火本该使得飞机不可能完成这样的低飞动作）。</a:t>
                      </a:r>
                      <a:endParaRPr kumimoji="0" lang="de-DE" sz="2000" b="0" i="0" u="none" strike="noStrike" cap="none" normalizeH="0" baseline="0" dirty="0">
                        <a:ln>
                          <a:noFill/>
                        </a:ln>
                        <a:solidFill>
                          <a:schemeClr val="tx1"/>
                        </a:solidFill>
                        <a:effectLst/>
                        <a:latin typeface="SimHei"/>
                        <a:ea typeface="SimHei"/>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bl>
          </a:graphicData>
        </a:graphic>
      </p:graphicFrame>
      <p:pic>
        <p:nvPicPr>
          <p:cNvPr id="15" name="Picture 27" descr="The Rocketeer - flickr - Kirk Talks to Spock about his Fez Addiction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3380" y="2176363"/>
            <a:ext cx="12757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8" descr="lyricsart- Dresden bombing- flickr - cclicens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43730" y="3359363"/>
            <a:ext cx="7350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zh-CN" altLang="en-US">
                <a:latin typeface="SimHei"/>
              </a:rPr>
              <a:t>训练模块 </a:t>
            </a:r>
            <a:r>
              <a:rPr lang="en-US" altLang="zh-CN">
                <a:latin typeface="SimHei"/>
              </a:rPr>
              <a:t>5 – </a:t>
            </a:r>
            <a:r>
              <a:rPr lang="zh-CN" altLang="en-US">
                <a:latin typeface="SimHei"/>
              </a:rPr>
              <a:t>记忆</a:t>
            </a:r>
            <a:endParaRPr lang="de-DE" altLang="zh-CN">
              <a:latin typeface="SimHei"/>
            </a:endParaRPr>
          </a:p>
        </p:txBody>
      </p:sp>
      <p:sp>
        <p:nvSpPr>
          <p:cNvPr id="6" name="Slide Number Placeholder 5"/>
          <p:cNvSpPr>
            <a:spLocks noGrp="1"/>
          </p:cNvSpPr>
          <p:nvPr>
            <p:ph type="sldNum" sz="quarter" idx="12"/>
          </p:nvPr>
        </p:nvSpPr>
        <p:spPr/>
        <p:txBody>
          <a:bodyPr/>
          <a:lstStyle/>
          <a:p>
            <a:pPr>
              <a:defRPr/>
            </a:pPr>
            <a:fld id="{E8A01146-B6E1-41C5-A19E-EAFCA9AC4042}" type="slidenum">
              <a:rPr lang="zh-CN" altLang="de-DE" smtClean="0">
                <a:latin typeface="SimHei"/>
              </a:rPr>
              <a:pPr>
                <a:defRPr/>
              </a:pPr>
              <a:t>36</a:t>
            </a:fld>
            <a:endParaRPr lang="de-DE" altLang="zh-CN">
              <a:latin typeface="SimHei"/>
            </a:endParaRPr>
          </a:p>
        </p:txBody>
      </p:sp>
    </p:spTree>
    <p:extLst>
      <p:ext uri="{BB962C8B-B14F-4D97-AF65-F5344CB8AC3E}">
        <p14:creationId xmlns:p14="http://schemas.microsoft.com/office/powerpoint/2010/main" val="105469100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cs typeface="+mn-cs"/>
              </a:rPr>
              <a:t>错误记忆</a:t>
            </a:r>
            <a:endParaRPr lang="en-US" sz="3600">
              <a:cs typeface="+mn-cs"/>
            </a:endParaRPr>
          </a:p>
        </p:txBody>
      </p:sp>
      <p:graphicFrame>
        <p:nvGraphicFramePr>
          <p:cNvPr id="14" name="Table 13"/>
          <p:cNvGraphicFramePr>
            <a:graphicFrameLocks noGrp="1"/>
          </p:cNvGraphicFramePr>
          <p:nvPr>
            <p:extLst>
              <p:ext uri="{D42A27DB-BD31-4B8C-83A1-F6EECF244321}">
                <p14:modId xmlns:p14="http://schemas.microsoft.com/office/powerpoint/2010/main" val="261064233"/>
              </p:ext>
            </p:extLst>
          </p:nvPr>
        </p:nvGraphicFramePr>
        <p:xfrm>
          <a:off x="408954" y="2044784"/>
          <a:ext cx="11376000" cy="356616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88720">
                <a:tc>
                  <a:txBody>
                    <a:bodyPr/>
                    <a:lstStyle/>
                    <a:p>
                      <a:pPr>
                        <a:lnSpc>
                          <a:spcPct val="100000"/>
                        </a:lnSpc>
                        <a:spcBef>
                          <a:spcPts val="1200"/>
                        </a:spcBef>
                      </a:pPr>
                      <a:endParaRPr lang="en-US" sz="2000" dirty="0">
                        <a:solidFill>
                          <a:srgbClr val="333333"/>
                        </a:solidFill>
                        <a:latin typeface="SimHei"/>
                        <a:ea typeface="SimHei"/>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zh-CN" altLang="en-US" sz="2000" b="0" i="0" u="none" strike="noStrike" cap="none" normalizeH="0" baseline="0" dirty="0">
                          <a:ln>
                            <a:noFill/>
                          </a:ln>
                          <a:solidFill>
                            <a:schemeClr val="tx1"/>
                          </a:solidFill>
                          <a:effectLst/>
                          <a:latin typeface="SimHei"/>
                          <a:ea typeface="SimHei"/>
                          <a:cs typeface="+mn-cs"/>
                        </a:rPr>
                        <a:t>和流行观点相反， </a:t>
                      </a:r>
                      <a:r>
                        <a:rPr kumimoji="0" lang="en-US" altLang="zh-CN" sz="2000" b="0" i="0" u="none" strike="noStrike" cap="none" normalizeH="0" baseline="0" dirty="0">
                          <a:ln>
                            <a:noFill/>
                          </a:ln>
                          <a:solidFill>
                            <a:schemeClr val="tx1"/>
                          </a:solidFill>
                          <a:effectLst/>
                          <a:latin typeface="Calibri" panose="020F0502020204030204" pitchFamily="34" charset="0"/>
                          <a:ea typeface="SimHei"/>
                          <a:cs typeface="Calibri" panose="020F0502020204030204" pitchFamily="34" charset="0"/>
                        </a:rPr>
                        <a:t>Kirk</a:t>
                      </a:r>
                      <a:r>
                        <a:rPr kumimoji="0" lang="zh-CN" altLang="en-US" sz="2000" b="0" i="0" u="none" strike="noStrike" cap="none" normalizeH="0" baseline="0" dirty="0">
                          <a:ln>
                            <a:noFill/>
                          </a:ln>
                          <a:solidFill>
                            <a:schemeClr val="tx1"/>
                          </a:solidFill>
                          <a:effectLst/>
                          <a:latin typeface="SimHei"/>
                          <a:ea typeface="SimHei"/>
                          <a:cs typeface="+mn-cs"/>
                        </a:rPr>
                        <a:t>舰长（威廉夏特纳饰）从未在星际旅行（根据美国科幻小说改编的电影）里说过“把我传回飞船，斯科特”这样的话。</a:t>
                      </a:r>
                      <a:endParaRPr kumimoji="0" lang="de-DE" sz="2000" b="0" i="0" u="none" strike="noStrike" cap="none" normalizeH="0" baseline="0" dirty="0">
                        <a:ln>
                          <a:noFill/>
                        </a:ln>
                        <a:solidFill>
                          <a:schemeClr val="tx1"/>
                        </a:solidFill>
                        <a:effectLst/>
                        <a:latin typeface="SimHei"/>
                        <a:ea typeface="SimHei"/>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188720">
                <a:tc>
                  <a:txBody>
                    <a:bodyPr/>
                    <a:lstStyle/>
                    <a:p>
                      <a:pPr>
                        <a:lnSpc>
                          <a:spcPct val="100000"/>
                        </a:lnSpc>
                        <a:spcBef>
                          <a:spcPts val="1200"/>
                        </a:spcBef>
                      </a:pPr>
                      <a:endParaRPr lang="en-US" sz="2000">
                        <a:solidFill>
                          <a:srgbClr val="333333"/>
                        </a:solidFill>
                        <a:latin typeface="SimHei"/>
                        <a:ea typeface="SimHei"/>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zh-CN" altLang="en-US" sz="2000" b="0" i="0" u="none" strike="noStrike" cap="none" normalizeH="0" baseline="0">
                          <a:ln>
                            <a:noFill/>
                          </a:ln>
                          <a:solidFill>
                            <a:schemeClr val="tx1"/>
                          </a:solidFill>
                          <a:effectLst/>
                          <a:latin typeface="SimHei"/>
                          <a:ea typeface="SimHei"/>
                          <a:cs typeface="+mn-cs"/>
                        </a:rPr>
                        <a:t>一些亲眼目睹德累斯顿（德国中东部城市）轰炸的人回忆说，轰炸之后有低空飞行的飞机追赶四散逃命的人们。历史学家对这一说法越来越怀疑（如，灰尘和四处散布的大火本该使得飞机不可能完成这样的低飞动作）。</a:t>
                      </a:r>
                      <a:endParaRPr kumimoji="0" lang="de-DE" sz="2000" b="0" i="0" u="none" strike="noStrike" cap="none" normalizeH="0" baseline="0" dirty="0">
                        <a:ln>
                          <a:noFill/>
                        </a:ln>
                        <a:solidFill>
                          <a:schemeClr val="tx1"/>
                        </a:solidFill>
                        <a:effectLst/>
                        <a:latin typeface="SimHei"/>
                        <a:ea typeface="SimHei"/>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r h="1188720">
                <a:tc>
                  <a:txBody>
                    <a:bodyPr/>
                    <a:lstStyle/>
                    <a:p>
                      <a:pPr>
                        <a:lnSpc>
                          <a:spcPct val="100000"/>
                        </a:lnSpc>
                        <a:spcBef>
                          <a:spcPts val="1200"/>
                        </a:spcBef>
                      </a:pPr>
                      <a:endParaRPr lang="en-US" sz="2000">
                        <a:solidFill>
                          <a:srgbClr val="333333"/>
                        </a:solidFill>
                        <a:latin typeface="SimHei"/>
                        <a:ea typeface="SimHei"/>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zh-CN" altLang="en-US" sz="2000" b="0" i="0" u="none" strike="noStrike" cap="none" normalizeH="0" baseline="0" dirty="0">
                          <a:ln>
                            <a:noFill/>
                          </a:ln>
                          <a:solidFill>
                            <a:schemeClr val="tx1"/>
                          </a:solidFill>
                          <a:effectLst/>
                          <a:latin typeface="SimHei"/>
                          <a:ea typeface="SimHei"/>
                          <a:cs typeface="+mn-cs"/>
                        </a:rPr>
                        <a:t>著名心理学家让</a:t>
                      </a:r>
                      <a:r>
                        <a:rPr kumimoji="0" lang="en-US" altLang="zh-CN" sz="2000" b="0" i="0" u="none" strike="noStrike" cap="none" normalizeH="0" baseline="0" dirty="0">
                          <a:ln>
                            <a:noFill/>
                          </a:ln>
                          <a:solidFill>
                            <a:schemeClr val="tx1"/>
                          </a:solidFill>
                          <a:effectLst/>
                          <a:latin typeface="SimHei"/>
                          <a:ea typeface="SimHei"/>
                          <a:cs typeface="+mn-cs"/>
                        </a:rPr>
                        <a:t>.</a:t>
                      </a:r>
                      <a:r>
                        <a:rPr kumimoji="0" lang="zh-CN" altLang="en-US" sz="2000" b="0" i="0" u="none" strike="noStrike" cap="none" normalizeH="0" baseline="0" dirty="0">
                          <a:ln>
                            <a:noFill/>
                          </a:ln>
                          <a:solidFill>
                            <a:schemeClr val="tx1"/>
                          </a:solidFill>
                          <a:effectLst/>
                          <a:latin typeface="SimHei"/>
                          <a:ea typeface="SimHei"/>
                          <a:cs typeface="+mn-cs"/>
                        </a:rPr>
                        <a:t>皮亚杰记得他两岁时曾被劫持过，但这后来被证实是他童年时期他奶奶编的故事。</a:t>
                      </a:r>
                      <a:endParaRPr kumimoji="0" lang="de-DE" sz="2000" b="0" i="0" u="none" strike="noStrike" cap="none" normalizeH="0" baseline="0" dirty="0">
                        <a:ln>
                          <a:noFill/>
                        </a:ln>
                        <a:solidFill>
                          <a:schemeClr val="tx1"/>
                        </a:solidFill>
                        <a:effectLst/>
                        <a:latin typeface="SimHei"/>
                        <a:ea typeface="SimHei"/>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2"/>
                  </a:ext>
                </a:extLst>
              </a:tr>
            </a:tbl>
          </a:graphicData>
        </a:graphic>
      </p:graphicFrame>
      <p:pic>
        <p:nvPicPr>
          <p:cNvPr id="15" name="Picture 27" descr="The Rocketeer - flickr - Kirk Talks to Spock about his Fez Addiction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3380" y="2176363"/>
            <a:ext cx="12757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8" descr="lyricsart- Dresden bombing- flickr - cclicens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43730" y="3359363"/>
            <a:ext cx="7350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9" descr="Nobik Attila - flickr - Piaget - cclicens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46920" y="4552627"/>
            <a:ext cx="1128654"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zh-CN" altLang="en-US">
                <a:latin typeface="SimHei"/>
              </a:rPr>
              <a:t>训练模块 </a:t>
            </a:r>
            <a:r>
              <a:rPr lang="en-US" altLang="zh-CN">
                <a:latin typeface="SimHei"/>
              </a:rPr>
              <a:t>5 – </a:t>
            </a:r>
            <a:r>
              <a:rPr lang="zh-CN" altLang="en-US">
                <a:latin typeface="SimHei"/>
              </a:rPr>
              <a:t>记忆</a:t>
            </a:r>
            <a:endParaRPr lang="de-DE" altLang="zh-CN">
              <a:latin typeface="SimHei"/>
            </a:endParaRPr>
          </a:p>
        </p:txBody>
      </p:sp>
      <p:sp>
        <p:nvSpPr>
          <p:cNvPr id="6" name="Slide Number Placeholder 5"/>
          <p:cNvSpPr>
            <a:spLocks noGrp="1"/>
          </p:cNvSpPr>
          <p:nvPr>
            <p:ph type="sldNum" sz="quarter" idx="12"/>
          </p:nvPr>
        </p:nvSpPr>
        <p:spPr/>
        <p:txBody>
          <a:bodyPr/>
          <a:lstStyle/>
          <a:p>
            <a:pPr>
              <a:defRPr/>
            </a:pPr>
            <a:fld id="{E8A01146-B6E1-41C5-A19E-EAFCA9AC4042}" type="slidenum">
              <a:rPr lang="zh-CN" altLang="de-DE" smtClean="0">
                <a:latin typeface="SimHei"/>
              </a:rPr>
              <a:pPr>
                <a:defRPr/>
              </a:pPr>
              <a:t>37</a:t>
            </a:fld>
            <a:endParaRPr lang="de-DE" altLang="zh-CN">
              <a:latin typeface="SimHei"/>
            </a:endParaRPr>
          </a:p>
        </p:txBody>
      </p:sp>
    </p:spTree>
    <p:extLst>
      <p:ext uri="{BB962C8B-B14F-4D97-AF65-F5344CB8AC3E}">
        <p14:creationId xmlns:p14="http://schemas.microsoft.com/office/powerpoint/2010/main" val="264720722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cs typeface="+mn-cs"/>
              </a:rPr>
              <a:t>错误记忆</a:t>
            </a:r>
            <a:endParaRPr lang="en-US" sz="3600">
              <a:cs typeface="+mn-cs"/>
            </a:endParaRPr>
          </a:p>
        </p:txBody>
      </p:sp>
      <p:graphicFrame>
        <p:nvGraphicFramePr>
          <p:cNvPr id="14" name="Table 13"/>
          <p:cNvGraphicFramePr>
            <a:graphicFrameLocks noGrp="1"/>
          </p:cNvGraphicFramePr>
          <p:nvPr>
            <p:extLst>
              <p:ext uri="{D42A27DB-BD31-4B8C-83A1-F6EECF244321}">
                <p14:modId xmlns:p14="http://schemas.microsoft.com/office/powerpoint/2010/main" val="253591431"/>
              </p:ext>
            </p:extLst>
          </p:nvPr>
        </p:nvGraphicFramePr>
        <p:xfrm>
          <a:off x="408954" y="2044784"/>
          <a:ext cx="11376000" cy="475488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88720">
                <a:tc>
                  <a:txBody>
                    <a:bodyPr/>
                    <a:lstStyle/>
                    <a:p>
                      <a:pPr>
                        <a:lnSpc>
                          <a:spcPct val="100000"/>
                        </a:lnSpc>
                        <a:spcBef>
                          <a:spcPts val="1200"/>
                        </a:spcBef>
                      </a:pPr>
                      <a:endParaRPr lang="en-US" sz="2000" dirty="0">
                        <a:solidFill>
                          <a:srgbClr val="333333"/>
                        </a:solidFill>
                        <a:latin typeface="SimHei"/>
                        <a:ea typeface="SimHei"/>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zh-CN" altLang="en-US" sz="2000" b="0" i="0" u="none" strike="noStrike" cap="none" normalizeH="0" baseline="0" dirty="0">
                          <a:ln>
                            <a:noFill/>
                          </a:ln>
                          <a:solidFill>
                            <a:schemeClr val="tx1"/>
                          </a:solidFill>
                          <a:effectLst/>
                          <a:latin typeface="SimHei"/>
                          <a:ea typeface="SimHei"/>
                          <a:cs typeface="+mn-cs"/>
                        </a:rPr>
                        <a:t>和流行观点相反， </a:t>
                      </a:r>
                      <a:r>
                        <a:rPr kumimoji="0" lang="en-US" altLang="zh-CN" sz="2000" b="0" i="0" u="none" strike="noStrike" cap="none" normalizeH="0" baseline="0" dirty="0">
                          <a:ln>
                            <a:noFill/>
                          </a:ln>
                          <a:solidFill>
                            <a:schemeClr val="tx1"/>
                          </a:solidFill>
                          <a:effectLst/>
                          <a:latin typeface="Calibri" panose="020F0502020204030204" pitchFamily="34" charset="0"/>
                          <a:ea typeface="SimHei"/>
                          <a:cs typeface="Calibri" panose="020F0502020204030204" pitchFamily="34" charset="0"/>
                        </a:rPr>
                        <a:t>Kirk</a:t>
                      </a:r>
                      <a:r>
                        <a:rPr kumimoji="0" lang="zh-CN" altLang="en-US" sz="2000" b="0" i="0" u="none" strike="noStrike" cap="none" normalizeH="0" baseline="0" dirty="0">
                          <a:ln>
                            <a:noFill/>
                          </a:ln>
                          <a:solidFill>
                            <a:schemeClr val="tx1"/>
                          </a:solidFill>
                          <a:effectLst/>
                          <a:latin typeface="SimHei"/>
                          <a:ea typeface="SimHei"/>
                          <a:cs typeface="+mn-cs"/>
                        </a:rPr>
                        <a:t>舰长（威廉夏特纳饰）从未在星际旅行（根据美国科幻小说改编的电影）里说过“把我传回飞船，斯科特”这样的话。</a:t>
                      </a:r>
                      <a:endParaRPr kumimoji="0" lang="de-DE" sz="2000" b="0" i="0" u="none" strike="noStrike" cap="none" normalizeH="0" baseline="0" dirty="0">
                        <a:ln>
                          <a:noFill/>
                        </a:ln>
                        <a:solidFill>
                          <a:schemeClr val="tx1"/>
                        </a:solidFill>
                        <a:effectLst/>
                        <a:latin typeface="SimHei"/>
                        <a:ea typeface="SimHei"/>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188720">
                <a:tc>
                  <a:txBody>
                    <a:bodyPr/>
                    <a:lstStyle/>
                    <a:p>
                      <a:pPr>
                        <a:lnSpc>
                          <a:spcPct val="100000"/>
                        </a:lnSpc>
                        <a:spcBef>
                          <a:spcPts val="1200"/>
                        </a:spcBef>
                      </a:pPr>
                      <a:endParaRPr lang="en-US" sz="2000">
                        <a:solidFill>
                          <a:srgbClr val="333333"/>
                        </a:solidFill>
                        <a:latin typeface="SimHei"/>
                        <a:ea typeface="SimHei"/>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zh-CN" altLang="en-US" sz="2000" b="0" i="0" u="none" strike="noStrike" cap="none" normalizeH="0" baseline="0">
                          <a:ln>
                            <a:noFill/>
                          </a:ln>
                          <a:solidFill>
                            <a:schemeClr val="tx1"/>
                          </a:solidFill>
                          <a:effectLst/>
                          <a:latin typeface="SimHei"/>
                          <a:ea typeface="SimHei"/>
                          <a:cs typeface="+mn-cs"/>
                        </a:rPr>
                        <a:t>一些亲眼目睹德累斯顿（德国中东部城市）轰炸的人回忆说，轰炸之后有低空飞行的飞机追赶四散逃命的人们。历史学家对这一说法越来越怀疑（如，灰尘和四处散布的大火本该使得飞机不可能完成这样的低飞动作）。</a:t>
                      </a:r>
                      <a:endParaRPr kumimoji="0" lang="de-DE" sz="2000" b="0" i="0" u="none" strike="noStrike" cap="none" normalizeH="0" baseline="0" dirty="0">
                        <a:ln>
                          <a:noFill/>
                        </a:ln>
                        <a:solidFill>
                          <a:schemeClr val="tx1"/>
                        </a:solidFill>
                        <a:effectLst/>
                        <a:latin typeface="SimHei"/>
                        <a:ea typeface="SimHei"/>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r h="1188720">
                <a:tc>
                  <a:txBody>
                    <a:bodyPr/>
                    <a:lstStyle/>
                    <a:p>
                      <a:pPr>
                        <a:lnSpc>
                          <a:spcPct val="100000"/>
                        </a:lnSpc>
                        <a:spcBef>
                          <a:spcPts val="1200"/>
                        </a:spcBef>
                      </a:pPr>
                      <a:endParaRPr lang="en-US" sz="2000">
                        <a:solidFill>
                          <a:srgbClr val="333333"/>
                        </a:solidFill>
                        <a:latin typeface="SimHei"/>
                        <a:ea typeface="SimHei"/>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zh-CN" altLang="en-US" sz="2000" b="0" i="0" u="none" strike="noStrike" cap="none" normalizeH="0" baseline="0">
                          <a:ln>
                            <a:noFill/>
                          </a:ln>
                          <a:solidFill>
                            <a:schemeClr val="tx1"/>
                          </a:solidFill>
                          <a:effectLst/>
                          <a:latin typeface="SimHei"/>
                          <a:ea typeface="SimHei"/>
                          <a:cs typeface="+mn-cs"/>
                        </a:rPr>
                        <a:t>著名心理学家让</a:t>
                      </a:r>
                      <a:r>
                        <a:rPr kumimoji="0" lang="en-US" altLang="zh-CN" sz="2000" b="0" i="0" u="none" strike="noStrike" cap="none" normalizeH="0" baseline="0">
                          <a:ln>
                            <a:noFill/>
                          </a:ln>
                          <a:solidFill>
                            <a:schemeClr val="tx1"/>
                          </a:solidFill>
                          <a:effectLst/>
                          <a:latin typeface="SimHei"/>
                          <a:ea typeface="SimHei"/>
                          <a:cs typeface="+mn-cs"/>
                        </a:rPr>
                        <a:t>.</a:t>
                      </a:r>
                      <a:r>
                        <a:rPr kumimoji="0" lang="zh-CN" altLang="en-US" sz="2000" b="0" i="0" u="none" strike="noStrike" cap="none" normalizeH="0" baseline="0">
                          <a:ln>
                            <a:noFill/>
                          </a:ln>
                          <a:solidFill>
                            <a:schemeClr val="tx1"/>
                          </a:solidFill>
                          <a:effectLst/>
                          <a:latin typeface="SimHei"/>
                          <a:ea typeface="SimHei"/>
                          <a:cs typeface="+mn-cs"/>
                        </a:rPr>
                        <a:t>皮亚杰记得他两岁时曾被劫持过，但这后来被证实是他童年时期他奶奶编的故事。</a:t>
                      </a:r>
                      <a:endParaRPr kumimoji="0" lang="de-DE" sz="2000" b="0" i="0" u="none" strike="noStrike" cap="none" normalizeH="0" baseline="0" dirty="0">
                        <a:ln>
                          <a:noFill/>
                        </a:ln>
                        <a:solidFill>
                          <a:schemeClr val="tx1"/>
                        </a:solidFill>
                        <a:effectLst/>
                        <a:latin typeface="SimHei"/>
                        <a:ea typeface="SimHei"/>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2"/>
                  </a:ext>
                </a:extLst>
              </a:tr>
              <a:tr h="1188720">
                <a:tc>
                  <a:txBody>
                    <a:bodyPr/>
                    <a:lstStyle/>
                    <a:p>
                      <a:pPr>
                        <a:lnSpc>
                          <a:spcPct val="100000"/>
                        </a:lnSpc>
                        <a:spcBef>
                          <a:spcPts val="1200"/>
                        </a:spcBef>
                      </a:pPr>
                      <a:endParaRPr lang="en-US" sz="2000" dirty="0">
                        <a:solidFill>
                          <a:srgbClr val="333333"/>
                        </a:solidFill>
                        <a:latin typeface="SimHei"/>
                        <a:ea typeface="SimHei"/>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zh-CN" altLang="en-US" sz="2000" b="0" i="0" u="none" strike="noStrike" cap="none" normalizeH="0" baseline="0" dirty="0">
                          <a:ln>
                            <a:noFill/>
                          </a:ln>
                          <a:solidFill>
                            <a:schemeClr val="tx1"/>
                          </a:solidFill>
                          <a:effectLst/>
                          <a:latin typeface="SimHei"/>
                          <a:ea typeface="SimHei"/>
                          <a:cs typeface="+mn-cs"/>
                        </a:rPr>
                        <a:t>在一项实验中，参与者看到一些迪斯尼乐园的广告，上面有兔八哥的形象。</a:t>
                      </a:r>
                      <a:r>
                        <a:rPr kumimoji="0" lang="en-US" altLang="zh-CN" sz="2000" b="0" i="0" u="none" strike="noStrike" cap="none" normalizeH="0" baseline="0" dirty="0">
                          <a:ln>
                            <a:noFill/>
                          </a:ln>
                          <a:solidFill>
                            <a:schemeClr val="tx1"/>
                          </a:solidFill>
                          <a:effectLst/>
                          <a:latin typeface="SimHei"/>
                          <a:ea typeface="SimHei"/>
                          <a:cs typeface="+mn-cs"/>
                        </a:rPr>
                        <a:t>30%</a:t>
                      </a:r>
                      <a:r>
                        <a:rPr kumimoji="0" lang="zh-CN" altLang="en-US" sz="2000" b="0" i="0" u="none" strike="noStrike" cap="none" normalizeH="0" baseline="0" dirty="0">
                          <a:ln>
                            <a:noFill/>
                          </a:ln>
                          <a:solidFill>
                            <a:schemeClr val="tx1"/>
                          </a:solidFill>
                          <a:effectLst/>
                          <a:latin typeface="SimHei"/>
                          <a:ea typeface="SimHei"/>
                          <a:cs typeface="+mn-cs"/>
                        </a:rPr>
                        <a:t>的参与者回忆他们童年去迪斯尼乐园游玩时曾见到过兔八哥，然而兔八哥实际上是华纳兄弟公司出品的人物而不是迪斯尼的。</a:t>
                      </a:r>
                      <a:endParaRPr kumimoji="0" lang="de-DE" sz="2000" b="0" i="0" u="none" strike="noStrike" cap="none" normalizeH="0" baseline="0" dirty="0">
                        <a:ln>
                          <a:noFill/>
                        </a:ln>
                        <a:solidFill>
                          <a:schemeClr val="tx1"/>
                        </a:solidFill>
                        <a:effectLst/>
                        <a:latin typeface="SimHei"/>
                        <a:ea typeface="SimHei"/>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3"/>
                  </a:ext>
                </a:extLst>
              </a:tr>
            </a:tbl>
          </a:graphicData>
        </a:graphic>
      </p:graphicFrame>
      <p:pic>
        <p:nvPicPr>
          <p:cNvPr id="15" name="Picture 27" descr="The Rocketeer - flickr - Kirk Talks to Spock about his Fez Addiction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3380" y="2176363"/>
            <a:ext cx="12757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8" descr="lyricsart- Dresden bombing- flickr - cclicens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43730" y="3359363"/>
            <a:ext cx="7350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9" descr="Nobik Attila - flickr - Piaget - cclicens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46920" y="4552627"/>
            <a:ext cx="1128654"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30" descr="missha - bug bunny - flickr - cclicens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00350" y="5754960"/>
            <a:ext cx="1221794"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zh-CN" altLang="en-US">
                <a:latin typeface="SimHei"/>
              </a:rPr>
              <a:t>训练模块 </a:t>
            </a:r>
            <a:r>
              <a:rPr lang="en-US" altLang="zh-CN">
                <a:latin typeface="SimHei"/>
              </a:rPr>
              <a:t>5 – </a:t>
            </a:r>
            <a:r>
              <a:rPr lang="zh-CN" altLang="en-US">
                <a:latin typeface="SimHei"/>
              </a:rPr>
              <a:t>记忆</a:t>
            </a:r>
            <a:endParaRPr lang="de-DE" altLang="zh-CN">
              <a:latin typeface="SimHei"/>
            </a:endParaRPr>
          </a:p>
        </p:txBody>
      </p:sp>
      <p:sp>
        <p:nvSpPr>
          <p:cNvPr id="6" name="Slide Number Placeholder 5"/>
          <p:cNvSpPr>
            <a:spLocks noGrp="1"/>
          </p:cNvSpPr>
          <p:nvPr>
            <p:ph type="sldNum" sz="quarter" idx="12"/>
          </p:nvPr>
        </p:nvSpPr>
        <p:spPr/>
        <p:txBody>
          <a:bodyPr/>
          <a:lstStyle/>
          <a:p>
            <a:pPr>
              <a:defRPr/>
            </a:pPr>
            <a:fld id="{E8A01146-B6E1-41C5-A19E-EAFCA9AC4042}" type="slidenum">
              <a:rPr lang="zh-CN" altLang="de-DE" smtClean="0">
                <a:latin typeface="SimHei"/>
              </a:rPr>
              <a:pPr>
                <a:defRPr/>
              </a:pPr>
              <a:t>38</a:t>
            </a:fld>
            <a:endParaRPr lang="de-DE" altLang="zh-CN">
              <a:latin typeface="SimHei"/>
            </a:endParaRPr>
          </a:p>
        </p:txBody>
      </p:sp>
    </p:spTree>
    <p:extLst>
      <p:ext uri="{BB962C8B-B14F-4D97-AF65-F5344CB8AC3E}">
        <p14:creationId xmlns:p14="http://schemas.microsoft.com/office/powerpoint/2010/main" val="11588416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我们为什么做这个练习</a:t>
            </a:r>
            <a:r>
              <a:rPr lang="en-US" altLang="zh-CN" sz="3600">
                <a:cs typeface="+mn-cs"/>
              </a:rPr>
              <a:t>?</a:t>
            </a:r>
            <a:endParaRPr lang="en-US" sz="3600">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tabLst>
                <a:tab pos="361950" algn="l"/>
              </a:tabLst>
              <a:defRPr/>
            </a:pPr>
            <a:r>
              <a:rPr lang="zh-CN" altLang="en-US" sz="2400">
                <a:solidFill>
                  <a:srgbClr val="333333"/>
                </a:solidFill>
              </a:rPr>
              <a:t>研究显示许多</a:t>
            </a:r>
            <a:r>
              <a:rPr lang="en-US" altLang="zh-CN" sz="2400" dirty="0">
                <a:solidFill>
                  <a:srgbClr val="333333"/>
                </a:solidFill>
              </a:rPr>
              <a:t>【</a:t>
            </a:r>
            <a:r>
              <a:rPr lang="zh-CN" altLang="en-US" sz="2400" dirty="0">
                <a:solidFill>
                  <a:srgbClr val="333333"/>
                </a:solidFill>
              </a:rPr>
              <a:t>但并非所有！</a:t>
            </a:r>
            <a:r>
              <a:rPr lang="en-US" altLang="zh-CN" sz="2400" dirty="0">
                <a:solidFill>
                  <a:srgbClr val="333333"/>
                </a:solidFill>
              </a:rPr>
              <a:t>】</a:t>
            </a:r>
            <a:r>
              <a:rPr lang="zh-CN" altLang="en-US" sz="2400" dirty="0">
                <a:solidFill>
                  <a:srgbClr val="333333"/>
                </a:solidFill>
              </a:rPr>
              <a:t>精神病患者和没有精神疾病的人相比对错误记忆更自信。</a:t>
            </a:r>
          </a:p>
          <a:p>
            <a:pPr defTabSz="914400" fontAlgn="base">
              <a:buClr>
                <a:srgbClr val="333333"/>
              </a:buClr>
              <a:tabLst>
                <a:tab pos="361950" algn="l"/>
              </a:tabLst>
              <a:defRPr/>
            </a:pPr>
            <a:endParaRPr lang="en-US" sz="2400" dirty="0"/>
          </a:p>
        </p:txBody>
      </p:sp>
      <p:sp>
        <p:nvSpPr>
          <p:cNvPr id="6" name="Footer Placeholder 5"/>
          <p:cNvSpPr>
            <a:spLocks noGrp="1"/>
          </p:cNvSpPr>
          <p:nvPr>
            <p:ph type="ftr" sz="quarter" idx="11"/>
          </p:nvPr>
        </p:nvSpPr>
        <p:spPr/>
        <p:txBody>
          <a:bodyPr/>
          <a:lstStyle/>
          <a:p>
            <a:pPr>
              <a:defRPr/>
            </a:pPr>
            <a:r>
              <a:rPr lang="zh-CN" altLang="en-US">
                <a:latin typeface="SimHei"/>
              </a:rPr>
              <a:t>训练模块 </a:t>
            </a:r>
            <a:r>
              <a:rPr lang="en-US" altLang="zh-CN">
                <a:latin typeface="SimHei"/>
              </a:rPr>
              <a:t>5 – </a:t>
            </a:r>
            <a:r>
              <a:rPr lang="zh-CN" altLang="en-US">
                <a:latin typeface="SimHei"/>
              </a:rPr>
              <a:t>记忆</a:t>
            </a:r>
            <a:endParaRPr lang="de-DE" altLang="zh-CN">
              <a:latin typeface="SimHei"/>
            </a:endParaRPr>
          </a:p>
        </p:txBody>
      </p:sp>
      <p:sp>
        <p:nvSpPr>
          <p:cNvPr id="7" name="Slide Number Placeholder 6"/>
          <p:cNvSpPr>
            <a:spLocks noGrp="1"/>
          </p:cNvSpPr>
          <p:nvPr>
            <p:ph type="sldNum" sz="quarter" idx="12"/>
          </p:nvPr>
        </p:nvSpPr>
        <p:spPr/>
        <p:txBody>
          <a:bodyPr/>
          <a:lstStyle/>
          <a:p>
            <a:pPr>
              <a:defRPr/>
            </a:pPr>
            <a:fld id="{1438DB92-A84A-4604-AF43-AE4960583E7C}" type="slidenum">
              <a:rPr lang="zh-CN" altLang="de-DE" smtClean="0">
                <a:latin typeface="SimHei"/>
              </a:rPr>
              <a:pPr>
                <a:defRPr/>
              </a:pPr>
              <a:t>39</a:t>
            </a:fld>
            <a:endParaRPr lang="de-DE" altLang="zh-CN">
              <a:latin typeface="SimHei"/>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我们为什么做这个练习</a:t>
            </a:r>
            <a:r>
              <a:rPr lang="en-US" altLang="zh-CN" sz="3600">
                <a:cs typeface="+mn-cs"/>
              </a:rPr>
              <a:t>?</a:t>
            </a:r>
            <a:endParaRPr lang="en-US" sz="3600">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tabLst>
                <a:tab pos="361950" algn="l"/>
              </a:tabLst>
              <a:defRPr/>
            </a:pPr>
            <a:r>
              <a:rPr lang="zh-CN" altLang="en-US" sz="2400">
                <a:solidFill>
                  <a:srgbClr val="333333"/>
                </a:solidFill>
              </a:rPr>
              <a:t>研究显示许多</a:t>
            </a:r>
            <a:r>
              <a:rPr lang="en-US" altLang="zh-CN" sz="2400" dirty="0">
                <a:solidFill>
                  <a:srgbClr val="333333"/>
                </a:solidFill>
              </a:rPr>
              <a:t>【</a:t>
            </a:r>
            <a:r>
              <a:rPr lang="zh-CN" altLang="en-US" sz="2400" dirty="0">
                <a:solidFill>
                  <a:srgbClr val="333333"/>
                </a:solidFill>
              </a:rPr>
              <a:t>但并非所有！</a:t>
            </a:r>
            <a:r>
              <a:rPr lang="en-US" altLang="zh-CN" sz="2400" dirty="0">
                <a:solidFill>
                  <a:srgbClr val="333333"/>
                </a:solidFill>
              </a:rPr>
              <a:t>】</a:t>
            </a:r>
            <a:r>
              <a:rPr lang="zh-CN" altLang="en-US" sz="2400" dirty="0">
                <a:solidFill>
                  <a:srgbClr val="333333"/>
                </a:solidFill>
              </a:rPr>
              <a:t>精神病患者和没有精神疾病的人相比对错误记忆更自信。</a:t>
            </a:r>
          </a:p>
          <a:p>
            <a:pPr marL="342900" lvl="0" indent="-342900" defTabSz="914400" fontAlgn="base">
              <a:buClr>
                <a:srgbClr val="333333"/>
              </a:buClr>
              <a:buFont typeface="WingDings"/>
              <a:buChar char=""/>
              <a:tabLst>
                <a:tab pos="361950" algn="l"/>
              </a:tabLst>
              <a:defRPr/>
            </a:pPr>
            <a:r>
              <a:rPr lang="zh-CN" altLang="en-US" sz="2400" dirty="0">
                <a:solidFill>
                  <a:srgbClr val="333333"/>
                </a:solidFill>
              </a:rPr>
              <a:t>同时对于真实记忆（即，确实发生过的事情</a:t>
            </a:r>
            <a:r>
              <a:rPr lang="en-US" altLang="zh-CN" sz="2400" dirty="0">
                <a:solidFill>
                  <a:srgbClr val="333333"/>
                </a:solidFill>
              </a:rPr>
              <a:t>)</a:t>
            </a:r>
            <a:r>
              <a:rPr lang="zh-CN" altLang="en-US" sz="2400" dirty="0">
                <a:solidFill>
                  <a:srgbClr val="333333"/>
                </a:solidFill>
              </a:rPr>
              <a:t>的自信减弱。</a:t>
            </a:r>
          </a:p>
          <a:p>
            <a:pPr defTabSz="914400" fontAlgn="base">
              <a:buClr>
                <a:srgbClr val="333333"/>
              </a:buClr>
              <a:tabLst>
                <a:tab pos="361950" algn="l"/>
              </a:tabLst>
              <a:defRPr/>
            </a:pPr>
            <a:endParaRPr lang="en-US" sz="2400" dirty="0"/>
          </a:p>
        </p:txBody>
      </p:sp>
      <p:sp>
        <p:nvSpPr>
          <p:cNvPr id="6" name="Footer Placeholder 5"/>
          <p:cNvSpPr>
            <a:spLocks noGrp="1"/>
          </p:cNvSpPr>
          <p:nvPr>
            <p:ph type="ftr" sz="quarter" idx="11"/>
          </p:nvPr>
        </p:nvSpPr>
        <p:spPr/>
        <p:txBody>
          <a:bodyPr/>
          <a:lstStyle/>
          <a:p>
            <a:pPr>
              <a:defRPr/>
            </a:pPr>
            <a:r>
              <a:rPr lang="zh-CN" altLang="en-US">
                <a:latin typeface="SimHei"/>
              </a:rPr>
              <a:t>训练模块 </a:t>
            </a:r>
            <a:r>
              <a:rPr lang="en-US" altLang="zh-CN">
                <a:latin typeface="SimHei"/>
              </a:rPr>
              <a:t>5 – </a:t>
            </a:r>
            <a:r>
              <a:rPr lang="zh-CN" altLang="en-US">
                <a:latin typeface="SimHei"/>
              </a:rPr>
              <a:t>记忆</a:t>
            </a:r>
            <a:endParaRPr lang="de-DE" altLang="zh-CN">
              <a:latin typeface="SimHei"/>
            </a:endParaRPr>
          </a:p>
        </p:txBody>
      </p:sp>
      <p:sp>
        <p:nvSpPr>
          <p:cNvPr id="7" name="Slide Number Placeholder 6"/>
          <p:cNvSpPr>
            <a:spLocks noGrp="1"/>
          </p:cNvSpPr>
          <p:nvPr>
            <p:ph type="sldNum" sz="quarter" idx="12"/>
          </p:nvPr>
        </p:nvSpPr>
        <p:spPr/>
        <p:txBody>
          <a:bodyPr/>
          <a:lstStyle/>
          <a:p>
            <a:pPr>
              <a:defRPr/>
            </a:pPr>
            <a:fld id="{1438DB92-A84A-4604-AF43-AE4960583E7C}" type="slidenum">
              <a:rPr lang="zh-CN" altLang="de-DE" smtClean="0">
                <a:latin typeface="SimHei"/>
              </a:rPr>
              <a:pPr>
                <a:defRPr/>
              </a:pPr>
              <a:t>40</a:t>
            </a:fld>
            <a:endParaRPr lang="de-DE" altLang="zh-CN">
              <a:latin typeface="SimHei"/>
            </a:endParaRPr>
          </a:p>
        </p:txBody>
      </p:sp>
    </p:spTree>
    <p:extLst>
      <p:ext uri="{BB962C8B-B14F-4D97-AF65-F5344CB8AC3E}">
        <p14:creationId xmlns:p14="http://schemas.microsoft.com/office/powerpoint/2010/main" val="110212435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我们为什么做这个练习</a:t>
            </a:r>
            <a:r>
              <a:rPr lang="en-US" altLang="zh-CN" sz="3600">
                <a:cs typeface="+mn-cs"/>
              </a:rPr>
              <a:t>?</a:t>
            </a:r>
            <a:endParaRPr lang="en-US" sz="3600">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tabLst>
                <a:tab pos="361950" algn="l"/>
              </a:tabLst>
              <a:defRPr/>
            </a:pPr>
            <a:r>
              <a:rPr lang="zh-CN" altLang="en-US" sz="2400">
                <a:solidFill>
                  <a:srgbClr val="333333"/>
                </a:solidFill>
              </a:rPr>
              <a:t>研究显示许多</a:t>
            </a:r>
            <a:r>
              <a:rPr lang="en-US" altLang="zh-CN" sz="2400" dirty="0">
                <a:solidFill>
                  <a:srgbClr val="333333"/>
                </a:solidFill>
              </a:rPr>
              <a:t>【</a:t>
            </a:r>
            <a:r>
              <a:rPr lang="zh-CN" altLang="en-US" sz="2400" dirty="0">
                <a:solidFill>
                  <a:srgbClr val="333333"/>
                </a:solidFill>
              </a:rPr>
              <a:t>但并非所有！</a:t>
            </a:r>
            <a:r>
              <a:rPr lang="en-US" altLang="zh-CN" sz="2400" dirty="0">
                <a:solidFill>
                  <a:srgbClr val="333333"/>
                </a:solidFill>
              </a:rPr>
              <a:t>】</a:t>
            </a:r>
            <a:r>
              <a:rPr lang="zh-CN" altLang="en-US" sz="2400" dirty="0">
                <a:solidFill>
                  <a:srgbClr val="333333"/>
                </a:solidFill>
              </a:rPr>
              <a:t>精神病患者和没有精神疾病的人相比对错误记忆更自信。</a:t>
            </a:r>
          </a:p>
          <a:p>
            <a:pPr marL="342900" lvl="0" indent="-342900" defTabSz="914400" fontAlgn="base">
              <a:buClr>
                <a:srgbClr val="333333"/>
              </a:buClr>
              <a:buFont typeface="WingDings"/>
              <a:buChar char=""/>
              <a:tabLst>
                <a:tab pos="361950" algn="l"/>
              </a:tabLst>
              <a:defRPr/>
            </a:pPr>
            <a:r>
              <a:rPr lang="zh-CN" altLang="en-US" sz="2400" dirty="0">
                <a:solidFill>
                  <a:srgbClr val="333333"/>
                </a:solidFill>
              </a:rPr>
              <a:t>同时对于真实记忆（即，确实发生过的事情</a:t>
            </a:r>
            <a:r>
              <a:rPr lang="en-US" altLang="zh-CN" sz="2400" dirty="0">
                <a:solidFill>
                  <a:srgbClr val="333333"/>
                </a:solidFill>
              </a:rPr>
              <a:t>)</a:t>
            </a:r>
            <a:r>
              <a:rPr lang="zh-CN" altLang="en-US" sz="2400" dirty="0">
                <a:solidFill>
                  <a:srgbClr val="333333"/>
                </a:solidFill>
              </a:rPr>
              <a:t>的自信减弱。</a:t>
            </a:r>
          </a:p>
          <a:p>
            <a:pPr marL="342900" lvl="0" indent="-342900" defTabSz="914400" fontAlgn="base">
              <a:buClr>
                <a:srgbClr val="333333"/>
              </a:buClr>
              <a:buFont typeface="WingDings"/>
              <a:buChar char=""/>
              <a:tabLst>
                <a:tab pos="361950" algn="l"/>
              </a:tabLst>
              <a:defRPr/>
            </a:pPr>
            <a:r>
              <a:rPr lang="zh-CN" altLang="en-US" sz="2400" dirty="0">
                <a:solidFill>
                  <a:srgbClr val="333333"/>
                </a:solidFill>
              </a:rPr>
              <a:t>这可能导致难以区分真实记忆和错误记忆，从而可能妨碍形成健</a:t>
            </a:r>
            <a:r>
              <a:rPr lang="zh-CN" altLang="en-US" sz="2400">
                <a:solidFill>
                  <a:srgbClr val="333333"/>
                </a:solidFill>
              </a:rPr>
              <a:t>康的，现</a:t>
            </a:r>
            <a:r>
              <a:rPr lang="zh-CN" altLang="en-US" sz="2400" dirty="0">
                <a:solidFill>
                  <a:srgbClr val="333333"/>
                </a:solidFill>
              </a:rPr>
              <a:t>实的对周围环境的认识。</a:t>
            </a:r>
            <a:endParaRPr lang="en-US" sz="2400" dirty="0"/>
          </a:p>
        </p:txBody>
      </p:sp>
      <p:sp>
        <p:nvSpPr>
          <p:cNvPr id="6" name="Footer Placeholder 5"/>
          <p:cNvSpPr>
            <a:spLocks noGrp="1"/>
          </p:cNvSpPr>
          <p:nvPr>
            <p:ph type="ftr" sz="quarter" idx="11"/>
          </p:nvPr>
        </p:nvSpPr>
        <p:spPr/>
        <p:txBody>
          <a:bodyPr/>
          <a:lstStyle/>
          <a:p>
            <a:pPr>
              <a:defRPr/>
            </a:pPr>
            <a:r>
              <a:rPr lang="zh-CN" altLang="en-US">
                <a:latin typeface="SimHei"/>
              </a:rPr>
              <a:t>训练模块 </a:t>
            </a:r>
            <a:r>
              <a:rPr lang="en-US" altLang="zh-CN">
                <a:latin typeface="SimHei"/>
              </a:rPr>
              <a:t>5 – </a:t>
            </a:r>
            <a:r>
              <a:rPr lang="zh-CN" altLang="en-US">
                <a:latin typeface="SimHei"/>
              </a:rPr>
              <a:t>记忆</a:t>
            </a:r>
            <a:endParaRPr lang="de-DE" altLang="zh-CN">
              <a:latin typeface="SimHei"/>
            </a:endParaRPr>
          </a:p>
        </p:txBody>
      </p:sp>
      <p:sp>
        <p:nvSpPr>
          <p:cNvPr id="7" name="Slide Number Placeholder 6"/>
          <p:cNvSpPr>
            <a:spLocks noGrp="1"/>
          </p:cNvSpPr>
          <p:nvPr>
            <p:ph type="sldNum" sz="quarter" idx="12"/>
          </p:nvPr>
        </p:nvSpPr>
        <p:spPr/>
        <p:txBody>
          <a:bodyPr/>
          <a:lstStyle/>
          <a:p>
            <a:pPr>
              <a:defRPr/>
            </a:pPr>
            <a:fld id="{1438DB92-A84A-4604-AF43-AE4960583E7C}" type="slidenum">
              <a:rPr lang="zh-CN" altLang="de-DE" smtClean="0">
                <a:latin typeface="SimHei"/>
              </a:rPr>
              <a:pPr>
                <a:defRPr/>
              </a:pPr>
              <a:t>41</a:t>
            </a:fld>
            <a:endParaRPr lang="de-DE" altLang="zh-CN">
              <a:latin typeface="SimHei"/>
            </a:endParaRPr>
          </a:p>
        </p:txBody>
      </p:sp>
    </p:spTree>
    <p:extLst>
      <p:ext uri="{BB962C8B-B14F-4D97-AF65-F5344CB8AC3E}">
        <p14:creationId xmlns:p14="http://schemas.microsoft.com/office/powerpoint/2010/main" val="25473289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记忆错误如何促进了精神疾病中误解的形成</a:t>
            </a:r>
            <a:r>
              <a:rPr lang="en-US" altLang="zh-CN" sz="3600">
                <a:cs typeface="+mn-cs"/>
              </a:rPr>
              <a:t>-</a:t>
            </a:r>
            <a:r>
              <a:rPr lang="zh-CN" altLang="en-US" sz="3600">
                <a:cs typeface="+mn-cs"/>
              </a:rPr>
              <a:t>举例</a:t>
            </a:r>
            <a:endParaRPr lang="en-US" sz="3600">
              <a:cs typeface="+mn-cs"/>
            </a:endParaRPr>
          </a:p>
        </p:txBody>
      </p:sp>
      <p:sp>
        <p:nvSpPr>
          <p:cNvPr id="88086" name="Rechteck 1"/>
          <p:cNvSpPr>
            <a:spLocks noChangeArrowheads="1"/>
          </p:cNvSpPr>
          <p:nvPr/>
        </p:nvSpPr>
        <p:spPr bwMode="auto">
          <a:xfrm>
            <a:off x="408955" y="5877272"/>
            <a:ext cx="1137600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0"/>
              </a:spcBef>
              <a:buClrTx/>
              <a:buFontTx/>
              <a:buNone/>
            </a:pPr>
            <a:r>
              <a:rPr lang="zh-CN" altLang="en-US" sz="2000" dirty="0">
                <a:solidFill>
                  <a:srgbClr val="004992"/>
                </a:solidFill>
                <a:latin typeface="SimHei"/>
              </a:rPr>
              <a:t>有人愿意分享一个简短的个人经历吗？</a:t>
            </a:r>
            <a:r>
              <a:rPr lang="en-US" altLang="de-DE" sz="2000" dirty="0">
                <a:solidFill>
                  <a:srgbClr val="004992"/>
                </a:solidFill>
                <a:latin typeface="SimHei"/>
              </a:rPr>
              <a:t> </a:t>
            </a:r>
            <a:endParaRPr lang="de-DE" altLang="de-DE" sz="2000" dirty="0">
              <a:solidFill>
                <a:srgbClr val="004992"/>
              </a:solidFill>
              <a:latin typeface="SimHei"/>
            </a:endParaRPr>
          </a:p>
        </p:txBody>
      </p:sp>
      <p:graphicFrame>
        <p:nvGraphicFramePr>
          <p:cNvPr id="7" name="Table 6"/>
          <p:cNvGraphicFramePr>
            <a:graphicFrameLocks noGrp="1"/>
          </p:cNvGraphicFramePr>
          <p:nvPr>
            <p:extLst>
              <p:ext uri="{D42A27DB-BD31-4B8C-83A1-F6EECF244321}">
                <p14:modId xmlns:p14="http://schemas.microsoft.com/office/powerpoint/2010/main" val="4084767159"/>
              </p:ext>
            </p:extLst>
          </p:nvPr>
        </p:nvGraphicFramePr>
        <p:xfrm>
          <a:off x="408954" y="2203704"/>
          <a:ext cx="11376000" cy="3383280"/>
        </p:xfrm>
        <a:graphic>
          <a:graphicData uri="http://schemas.openxmlformats.org/drawingml/2006/table">
            <a:tbl>
              <a:tblPr firstRow="1" bandRow="1">
                <a:tableStyleId>{21E4AEA4-8DFA-4A89-87EB-49C32662AFE0}</a:tableStyleId>
              </a:tblPr>
              <a:tblGrid>
                <a:gridCol w="3792000">
                  <a:extLst>
                    <a:ext uri="{9D8B030D-6E8A-4147-A177-3AD203B41FA5}">
                      <a16:colId xmlns:a16="http://schemas.microsoft.com/office/drawing/2014/main" val="20000"/>
                    </a:ext>
                  </a:extLst>
                </a:gridCol>
                <a:gridCol w="3336793">
                  <a:extLst>
                    <a:ext uri="{9D8B030D-6E8A-4147-A177-3AD203B41FA5}">
                      <a16:colId xmlns:a16="http://schemas.microsoft.com/office/drawing/2014/main" val="20001"/>
                    </a:ext>
                  </a:extLst>
                </a:gridCol>
                <a:gridCol w="4247207">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ja-JP" altLang="en-US" sz="2000" b="0" i="0" u="none" strike="noStrike" cap="none" normalizeH="0" baseline="0">
                          <a:ln>
                            <a:noFill/>
                          </a:ln>
                          <a:solidFill>
                            <a:srgbClr val="000000"/>
                          </a:solidFill>
                          <a:effectLst/>
                          <a:latin typeface="SimHei"/>
                          <a:ea typeface="SimHei"/>
                          <a:cs typeface="+mn-cs"/>
                        </a:rPr>
                        <a:t>事件</a:t>
                      </a:r>
                      <a:endParaRPr kumimoji="0" lang="de-DE" sz="2000" b="0" i="0" u="none" strike="noStrike" cap="none" normalizeH="0" baseline="0" dirty="0">
                        <a:ln>
                          <a:noFill/>
                        </a:ln>
                        <a:solidFill>
                          <a:srgbClr val="000000"/>
                        </a:solidFill>
                        <a:effectLst/>
                        <a:latin typeface="SimHei"/>
                        <a:ea typeface="SimHei"/>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ja-JP" altLang="en-US" sz="2000" b="0" i="0" u="none" strike="noStrike" cap="none" normalizeH="0" baseline="0">
                          <a:ln>
                            <a:noFill/>
                          </a:ln>
                          <a:solidFill>
                            <a:srgbClr val="000000"/>
                          </a:solidFill>
                          <a:effectLst/>
                          <a:latin typeface="SimHei"/>
                          <a:ea typeface="SimHei"/>
                          <a:cs typeface="+mn-cs"/>
                        </a:rPr>
                        <a:t>错误记忆</a:t>
                      </a:r>
                      <a:endParaRPr kumimoji="0" lang="de-DE" sz="2000" b="0" i="0" u="none" strike="noStrike" cap="none" normalizeH="0" baseline="0" dirty="0">
                        <a:ln>
                          <a:noFill/>
                        </a:ln>
                        <a:solidFill>
                          <a:srgbClr val="000000"/>
                        </a:solidFill>
                        <a:effectLst/>
                        <a:latin typeface="SimHei"/>
                        <a:ea typeface="SimHei"/>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ja-JP" altLang="en-US" sz="2000" b="0" i="0" u="none" strike="noStrike" cap="none" normalizeH="0" baseline="0">
                          <a:ln>
                            <a:noFill/>
                          </a:ln>
                          <a:solidFill>
                            <a:srgbClr val="000000"/>
                          </a:solidFill>
                          <a:effectLst/>
                          <a:latin typeface="SimHei"/>
                          <a:ea typeface="SimHei"/>
                          <a:cs typeface="+mn-cs"/>
                        </a:rPr>
                        <a:t>实际情景</a:t>
                      </a:r>
                      <a:endParaRPr kumimoji="0" lang="de-DE" sz="2000" b="0" i="0" u="none" strike="noStrike" cap="none" normalizeH="0" baseline="0" dirty="0">
                        <a:ln>
                          <a:noFill/>
                        </a:ln>
                        <a:solidFill>
                          <a:srgbClr val="000000"/>
                        </a:solidFill>
                        <a:effectLst/>
                        <a:latin typeface="SimHei"/>
                        <a:ea typeface="SimHei"/>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4630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zh-CN" altLang="en-US" sz="2000" b="0" i="0" u="none" strike="noStrike" cap="none" normalizeH="0" baseline="0">
                          <a:ln>
                            <a:noFill/>
                          </a:ln>
                          <a:solidFill>
                            <a:srgbClr val="333333"/>
                          </a:solidFill>
                          <a:effectLst/>
                          <a:latin typeface="SimHei"/>
                          <a:ea typeface="SimHei"/>
                          <a:cs typeface="+mn-cs"/>
                        </a:rPr>
                        <a:t>和妈妈吵架。</a:t>
                      </a:r>
                      <a:endParaRPr kumimoji="0" lang="de-DE" sz="2000" b="0" i="0" u="none" strike="noStrike" cap="none" normalizeH="0" baseline="0" dirty="0">
                        <a:ln>
                          <a:noFill/>
                        </a:ln>
                        <a:solidFill>
                          <a:srgbClr val="333333"/>
                        </a:solidFill>
                        <a:effectLst/>
                        <a:latin typeface="SimHei"/>
                        <a:ea typeface="SimHei"/>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 typeface="Wingdings" pitchFamily="2" charset="2"/>
                        <a:buNone/>
                        <a:tabLst/>
                      </a:pPr>
                      <a:r>
                        <a:rPr kumimoji="0" lang="zh-CN" altLang="en-US" sz="2000" b="0" i="0" u="none" strike="noStrike" cap="none" normalizeH="0" baseline="0">
                          <a:ln>
                            <a:noFill/>
                          </a:ln>
                          <a:solidFill>
                            <a:srgbClr val="333333"/>
                          </a:solidFill>
                          <a:effectLst/>
                          <a:latin typeface="SimHei"/>
                          <a:ea typeface="SimHei"/>
                          <a:cs typeface="+mn-cs"/>
                        </a:rPr>
                        <a:t>记得她曾说过“你再也不是我的女儿了”。</a:t>
                      </a:r>
                      <a:endParaRPr kumimoji="0" lang="de-DE" sz="2000" b="0" i="0" u="none" strike="noStrike" cap="none" normalizeH="0" baseline="0" dirty="0">
                        <a:ln>
                          <a:noFill/>
                        </a:ln>
                        <a:solidFill>
                          <a:srgbClr val="333333"/>
                        </a:solidFill>
                        <a:effectLst/>
                        <a:latin typeface="SimHei"/>
                        <a:ea typeface="SimHei"/>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zh-CN" altLang="en-US" sz="2000" b="0" i="0" u="none" strike="noStrike" cap="none" normalizeH="0" baseline="0">
                          <a:ln>
                            <a:noFill/>
                          </a:ln>
                          <a:solidFill>
                            <a:srgbClr val="333333"/>
                          </a:solidFill>
                          <a:effectLst/>
                          <a:latin typeface="SimHei"/>
                          <a:ea typeface="SimHei"/>
                          <a:cs typeface="+mn-cs"/>
                        </a:rPr>
                        <a:t>妈妈实际上说的是：“我没想到你会那样”</a:t>
                      </a:r>
                      <a:r>
                        <a:rPr kumimoji="0" lang="en-US" altLang="zh-CN" sz="2000" b="0" i="0" u="none" strike="noStrike" cap="none" normalizeH="0" baseline="0">
                          <a:ln>
                            <a:noFill/>
                          </a:ln>
                          <a:solidFill>
                            <a:srgbClr val="333333"/>
                          </a:solidFill>
                          <a:effectLst/>
                          <a:latin typeface="SimHei"/>
                          <a:ea typeface="SimHei"/>
                          <a:cs typeface="+mn-cs"/>
                        </a:rPr>
                        <a:t>—</a:t>
                      </a:r>
                      <a:r>
                        <a:rPr kumimoji="0" lang="zh-CN" altLang="en-US" sz="2000" b="0" i="0" u="none" strike="noStrike" cap="none" normalizeH="0" baseline="0">
                          <a:ln>
                            <a:noFill/>
                          </a:ln>
                          <a:solidFill>
                            <a:srgbClr val="333333"/>
                          </a:solidFill>
                          <a:effectLst/>
                          <a:latin typeface="SimHei"/>
                          <a:ea typeface="SimHei"/>
                          <a:cs typeface="+mn-cs"/>
                        </a:rPr>
                        <a:t>随着时间流逝，确切的措词可能会记不住了。</a:t>
                      </a:r>
                      <a:endParaRPr kumimoji="0" lang="pt-BR" sz="2000" b="0" i="0" u="none" strike="noStrike" cap="none" normalizeH="0" baseline="0" dirty="0">
                        <a:ln>
                          <a:noFill/>
                        </a:ln>
                        <a:solidFill>
                          <a:srgbClr val="333333"/>
                        </a:solidFill>
                        <a:effectLst/>
                        <a:latin typeface="SimHei"/>
                        <a:ea typeface="SimHei"/>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4630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ja-JP" altLang="en-US" sz="2000" b="0" i="0" u="none" strike="noStrike" cap="none" normalizeH="0" baseline="0">
                          <a:ln>
                            <a:noFill/>
                          </a:ln>
                          <a:solidFill>
                            <a:srgbClr val="333333"/>
                          </a:solidFill>
                          <a:effectLst/>
                          <a:latin typeface="SimHei"/>
                          <a:ea typeface="SimHei"/>
                          <a:cs typeface="+mn-cs"/>
                        </a:rPr>
                        <a:t>团体治疗。</a:t>
                      </a:r>
                      <a:endParaRPr kumimoji="0" lang="de-DE" sz="2000" b="0" i="0" u="none" strike="noStrike" cap="none" normalizeH="0" baseline="0" dirty="0">
                        <a:ln>
                          <a:noFill/>
                        </a:ln>
                        <a:solidFill>
                          <a:srgbClr val="333333"/>
                        </a:solidFill>
                        <a:effectLst/>
                        <a:latin typeface="SimHei"/>
                        <a:ea typeface="SimHei"/>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zh-CN" altLang="en-US" sz="2000" b="0" i="0" u="none" strike="noStrike" cap="none" normalizeH="0" baseline="0">
                          <a:ln>
                            <a:noFill/>
                          </a:ln>
                          <a:solidFill>
                            <a:srgbClr val="333333"/>
                          </a:solidFill>
                          <a:effectLst/>
                          <a:latin typeface="SimHei"/>
                          <a:ea typeface="SimHei"/>
                          <a:cs typeface="+mn-cs"/>
                        </a:rPr>
                        <a:t>没人关心我的问题。</a:t>
                      </a:r>
                      <a:endParaRPr kumimoji="0" lang="de-DE" sz="2000" b="0" i="0" u="none" strike="noStrike" cap="none" normalizeH="0" baseline="0" dirty="0">
                        <a:ln>
                          <a:noFill/>
                        </a:ln>
                        <a:solidFill>
                          <a:srgbClr val="333333"/>
                        </a:solidFill>
                        <a:effectLst/>
                        <a:latin typeface="SimHei"/>
                        <a:ea typeface="SimHei"/>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zh-CN" altLang="en-US" sz="2000" b="0" i="0" u="none" strike="noStrike" cap="none" normalizeH="0" baseline="0" dirty="0">
                          <a:ln>
                            <a:noFill/>
                          </a:ln>
                          <a:solidFill>
                            <a:srgbClr val="333333"/>
                          </a:solidFill>
                          <a:effectLst/>
                          <a:latin typeface="SimHei"/>
                          <a:ea typeface="SimHei"/>
                          <a:cs typeface="+mn-cs"/>
                        </a:rPr>
                        <a:t>然而，其它参与者当时曾试图去安慰，但这后来被忘记了。</a:t>
                      </a:r>
                      <a:endParaRPr kumimoji="0" lang="pt-BR" sz="2000" b="0" i="0" u="none" strike="noStrike" cap="none" normalizeH="0" baseline="0" dirty="0">
                        <a:ln>
                          <a:noFill/>
                        </a:ln>
                        <a:solidFill>
                          <a:srgbClr val="333333"/>
                        </a:solidFill>
                        <a:effectLst/>
                        <a:latin typeface="SimHei"/>
                        <a:ea typeface="SimHei"/>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bl>
          </a:graphicData>
        </a:graphic>
      </p:graphicFrame>
      <p:sp>
        <p:nvSpPr>
          <p:cNvPr id="5" name="Footer Placeholder 4"/>
          <p:cNvSpPr>
            <a:spLocks noGrp="1"/>
          </p:cNvSpPr>
          <p:nvPr>
            <p:ph type="ftr" sz="quarter" idx="11"/>
          </p:nvPr>
        </p:nvSpPr>
        <p:spPr/>
        <p:txBody>
          <a:bodyPr/>
          <a:lstStyle/>
          <a:p>
            <a:pPr>
              <a:defRPr/>
            </a:pPr>
            <a:r>
              <a:rPr lang="zh-CN" altLang="en-US">
                <a:latin typeface="SimHei"/>
              </a:rPr>
              <a:t>训练模块 </a:t>
            </a:r>
            <a:r>
              <a:rPr lang="en-US" altLang="zh-CN">
                <a:latin typeface="SimHei"/>
              </a:rPr>
              <a:t>5 – </a:t>
            </a:r>
            <a:r>
              <a:rPr lang="zh-CN" altLang="en-US">
                <a:latin typeface="SimHei"/>
              </a:rPr>
              <a:t>记忆</a:t>
            </a:r>
            <a:endParaRPr lang="de-DE" altLang="zh-CN">
              <a:latin typeface="SimHei"/>
            </a:endParaRPr>
          </a:p>
        </p:txBody>
      </p:sp>
      <p:sp>
        <p:nvSpPr>
          <p:cNvPr id="6" name="Slide Number Placeholder 5"/>
          <p:cNvSpPr>
            <a:spLocks noGrp="1"/>
          </p:cNvSpPr>
          <p:nvPr>
            <p:ph type="sldNum" sz="quarter" idx="12"/>
          </p:nvPr>
        </p:nvSpPr>
        <p:spPr/>
        <p:txBody>
          <a:bodyPr/>
          <a:lstStyle/>
          <a:p>
            <a:pPr>
              <a:defRPr/>
            </a:pPr>
            <a:fld id="{E8A01146-B6E1-41C5-A19E-EAFCA9AC4042}" type="slidenum">
              <a:rPr lang="zh-CN" altLang="de-DE" smtClean="0">
                <a:latin typeface="SimHei"/>
              </a:rPr>
              <a:pPr>
                <a:defRPr/>
              </a:pPr>
              <a:t>42</a:t>
            </a:fld>
            <a:endParaRPr lang="de-DE" altLang="zh-CN">
              <a:latin typeface="SimHei"/>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2162"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任务 </a:t>
            </a:r>
            <a:r>
              <a:rPr lang="en-US" altLang="zh-CN" sz="3600">
                <a:cs typeface="+mn-cs"/>
              </a:rPr>
              <a:t>2</a:t>
            </a:r>
            <a:endParaRPr lang="de-DE" altLang="zh-CN" sz="3600">
              <a:cs typeface="+mn-cs"/>
            </a:endParaRPr>
          </a:p>
        </p:txBody>
      </p:sp>
      <p:sp>
        <p:nvSpPr>
          <p:cNvPr id="92163" name="Rectangle 3"/>
          <p:cNvSpPr>
            <a:spLocks noGrp="1" noChangeArrowheads="1"/>
          </p:cNvSpPr>
          <p:nvPr>
            <p:ph idx="1"/>
          </p:nvPr>
        </p:nvSpPr>
        <p:spPr/>
        <p:txBody>
          <a:bodyPr>
            <a:noAutofit/>
          </a:bodyPr>
          <a:lstStyle/>
          <a:p>
            <a:pPr marL="342900" indent="-342900" eaLnBrk="1" hangingPunct="1">
              <a:buClr>
                <a:srgbClr val="333333"/>
              </a:buClr>
              <a:buFont typeface="WingDings"/>
              <a:buChar char=""/>
            </a:pPr>
            <a:r>
              <a:rPr lang="zh-CN" altLang="de-DE" sz="2400" dirty="0">
                <a:solidFill>
                  <a:srgbClr val="333333"/>
                </a:solidFill>
              </a:rPr>
              <a:t>你将再一次看到一些复杂场景。</a:t>
            </a:r>
          </a:p>
          <a:p>
            <a:pPr>
              <a:buClr>
                <a:srgbClr val="333333"/>
              </a:buClr>
            </a:pPr>
            <a:endParaRPr lang="de-DE" altLang="zh-CN" sz="1600" dirty="0">
              <a:solidFill>
                <a:srgbClr val="333333"/>
              </a:solidFill>
            </a:endParaRPr>
          </a:p>
        </p:txBody>
      </p:sp>
      <p:sp>
        <p:nvSpPr>
          <p:cNvPr id="4" name="Footer Placeholder 3"/>
          <p:cNvSpPr>
            <a:spLocks noGrp="1"/>
          </p:cNvSpPr>
          <p:nvPr>
            <p:ph type="ftr" sz="quarter" idx="11"/>
          </p:nvPr>
        </p:nvSpPr>
        <p:spPr/>
        <p:txBody>
          <a:bodyPr/>
          <a:lstStyle/>
          <a:p>
            <a:pPr>
              <a:defRPr/>
            </a:pPr>
            <a:r>
              <a:rPr lang="zh-CN" altLang="en-US">
                <a:latin typeface="SimHei"/>
              </a:rPr>
              <a:t>训练模块 </a:t>
            </a:r>
            <a:r>
              <a:rPr lang="en-US" altLang="zh-CN">
                <a:latin typeface="SimHei"/>
              </a:rPr>
              <a:t>5 – </a:t>
            </a:r>
            <a:r>
              <a:rPr lang="zh-CN" altLang="en-US">
                <a:latin typeface="SimHei"/>
              </a:rPr>
              <a:t>记忆</a:t>
            </a:r>
            <a:endParaRPr lang="de-DE" altLang="zh-CN">
              <a:latin typeface="SimHei"/>
            </a:endParaRPr>
          </a:p>
        </p:txBody>
      </p:sp>
      <p:sp>
        <p:nvSpPr>
          <p:cNvPr id="5" name="Slide Number Placeholder 4"/>
          <p:cNvSpPr>
            <a:spLocks noGrp="1"/>
          </p:cNvSpPr>
          <p:nvPr>
            <p:ph type="sldNum" sz="quarter" idx="12"/>
          </p:nvPr>
        </p:nvSpPr>
        <p:spPr/>
        <p:txBody>
          <a:bodyPr/>
          <a:lstStyle/>
          <a:p>
            <a:pPr>
              <a:defRPr/>
            </a:pPr>
            <a:fld id="{1438DB92-A84A-4604-AF43-AE4960583E7C}" type="slidenum">
              <a:rPr lang="zh-CN" altLang="de-DE" smtClean="0">
                <a:latin typeface="SimHei"/>
              </a:rPr>
              <a:pPr>
                <a:defRPr/>
              </a:pPr>
              <a:t>43</a:t>
            </a:fld>
            <a:endParaRPr lang="de-DE" altLang="zh-CN">
              <a:latin typeface="SimHei"/>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2162"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任务 </a:t>
            </a:r>
            <a:r>
              <a:rPr lang="en-US" altLang="zh-CN" sz="3600">
                <a:cs typeface="+mn-cs"/>
              </a:rPr>
              <a:t>2</a:t>
            </a:r>
            <a:endParaRPr lang="de-DE" altLang="zh-CN" sz="3600">
              <a:cs typeface="+mn-cs"/>
            </a:endParaRPr>
          </a:p>
        </p:txBody>
      </p:sp>
      <p:sp>
        <p:nvSpPr>
          <p:cNvPr id="92163" name="Rectangle 3"/>
          <p:cNvSpPr>
            <a:spLocks noGrp="1" noChangeArrowheads="1"/>
          </p:cNvSpPr>
          <p:nvPr>
            <p:ph idx="1"/>
          </p:nvPr>
        </p:nvSpPr>
        <p:spPr/>
        <p:txBody>
          <a:bodyPr>
            <a:noAutofit/>
          </a:bodyPr>
          <a:lstStyle/>
          <a:p>
            <a:pPr marL="342900" indent="-342900" eaLnBrk="1" hangingPunct="1">
              <a:buClr>
                <a:srgbClr val="333333"/>
              </a:buClr>
              <a:buFont typeface="WingDings"/>
              <a:buChar char=""/>
            </a:pPr>
            <a:r>
              <a:rPr lang="zh-CN" altLang="de-DE" sz="2400" dirty="0">
                <a:solidFill>
                  <a:srgbClr val="333333"/>
                </a:solidFill>
              </a:rPr>
              <a:t>你将再一次看到一些复杂场景。</a:t>
            </a:r>
          </a:p>
          <a:p>
            <a:pPr marL="342900" indent="-342900" eaLnBrk="1" hangingPunct="1">
              <a:buClr>
                <a:srgbClr val="333333"/>
              </a:buClr>
              <a:buFont typeface="WingDings"/>
              <a:buChar char=""/>
            </a:pPr>
            <a:r>
              <a:rPr lang="zh-CN" altLang="de-DE" sz="2400" dirty="0">
                <a:solidFill>
                  <a:srgbClr val="333333"/>
                </a:solidFill>
              </a:rPr>
              <a:t>尽力去发现被遗漏的细节（遗漏的细节随后将用蓝色标出）。</a:t>
            </a:r>
            <a:endParaRPr lang="de-DE" altLang="zh-CN" sz="1600" dirty="0">
              <a:solidFill>
                <a:srgbClr val="333333"/>
              </a:solidFill>
            </a:endParaRPr>
          </a:p>
        </p:txBody>
      </p:sp>
      <p:sp>
        <p:nvSpPr>
          <p:cNvPr id="4" name="Footer Placeholder 3"/>
          <p:cNvSpPr>
            <a:spLocks noGrp="1"/>
          </p:cNvSpPr>
          <p:nvPr>
            <p:ph type="ftr" sz="quarter" idx="11"/>
          </p:nvPr>
        </p:nvSpPr>
        <p:spPr/>
        <p:txBody>
          <a:bodyPr/>
          <a:lstStyle/>
          <a:p>
            <a:pPr>
              <a:defRPr/>
            </a:pPr>
            <a:r>
              <a:rPr lang="zh-CN" altLang="en-US">
                <a:latin typeface="SimHei"/>
              </a:rPr>
              <a:t>训练模块 </a:t>
            </a:r>
            <a:r>
              <a:rPr lang="en-US" altLang="zh-CN">
                <a:latin typeface="SimHei"/>
              </a:rPr>
              <a:t>5 – </a:t>
            </a:r>
            <a:r>
              <a:rPr lang="zh-CN" altLang="en-US">
                <a:latin typeface="SimHei"/>
              </a:rPr>
              <a:t>记忆</a:t>
            </a:r>
            <a:endParaRPr lang="de-DE" altLang="zh-CN">
              <a:latin typeface="SimHei"/>
            </a:endParaRPr>
          </a:p>
        </p:txBody>
      </p:sp>
      <p:sp>
        <p:nvSpPr>
          <p:cNvPr id="5" name="Slide Number Placeholder 4"/>
          <p:cNvSpPr>
            <a:spLocks noGrp="1"/>
          </p:cNvSpPr>
          <p:nvPr>
            <p:ph type="sldNum" sz="quarter" idx="12"/>
          </p:nvPr>
        </p:nvSpPr>
        <p:spPr/>
        <p:txBody>
          <a:bodyPr/>
          <a:lstStyle/>
          <a:p>
            <a:pPr>
              <a:defRPr/>
            </a:pPr>
            <a:fld id="{1438DB92-A84A-4604-AF43-AE4960583E7C}" type="slidenum">
              <a:rPr lang="zh-CN" altLang="de-DE" smtClean="0">
                <a:latin typeface="SimHei"/>
              </a:rPr>
              <a:pPr>
                <a:defRPr/>
              </a:pPr>
              <a:t>44</a:t>
            </a:fld>
            <a:endParaRPr lang="de-DE" altLang="zh-CN">
              <a:latin typeface="SimHei"/>
            </a:endParaRPr>
          </a:p>
        </p:txBody>
      </p:sp>
    </p:spTree>
    <p:extLst>
      <p:ext uri="{BB962C8B-B14F-4D97-AF65-F5344CB8AC3E}">
        <p14:creationId xmlns:p14="http://schemas.microsoft.com/office/powerpoint/2010/main" val="179694349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rafik 8"/>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327130" y="1078992"/>
            <a:ext cx="7540914"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zh-CN" altLang="en-US">
                <a:latin typeface="SimHei"/>
              </a:rPr>
              <a:t>训练模块 </a:t>
            </a:r>
            <a:r>
              <a:rPr lang="en-US" altLang="zh-CN">
                <a:latin typeface="SimHei"/>
              </a:rPr>
              <a:t>5 – </a:t>
            </a:r>
            <a:r>
              <a:rPr lang="zh-CN" altLang="en-US">
                <a:latin typeface="SimHei"/>
              </a:rPr>
              <a:t>记忆</a:t>
            </a:r>
            <a:endParaRPr lang="de-DE" altLang="zh-CN">
              <a:latin typeface="SimHei"/>
            </a:endParaRPr>
          </a:p>
        </p:txBody>
      </p:sp>
      <p:sp>
        <p:nvSpPr>
          <p:cNvPr id="7" name="Slide Number Placeholder 6"/>
          <p:cNvSpPr>
            <a:spLocks noGrp="1"/>
          </p:cNvSpPr>
          <p:nvPr>
            <p:ph type="sldNum" sz="quarter" idx="12"/>
          </p:nvPr>
        </p:nvSpPr>
        <p:spPr/>
        <p:txBody>
          <a:bodyPr/>
          <a:lstStyle/>
          <a:p>
            <a:pPr>
              <a:defRPr/>
            </a:pPr>
            <a:fld id="{62DE2803-1096-4803-AB26-9B4040537BFA}" type="slidenum">
              <a:rPr lang="zh-CN" altLang="de-DE" smtClean="0">
                <a:latin typeface="SimHei"/>
              </a:rPr>
              <a:pPr>
                <a:defRPr/>
              </a:pPr>
              <a:t>45</a:t>
            </a:fld>
            <a:endParaRPr lang="de-DE" altLang="zh-CN">
              <a:latin typeface="SimHei"/>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zh-CN" altLang="en-US" sz="3600">
                <a:solidFill>
                  <a:srgbClr val="004992"/>
                </a:solidFill>
                <a:cs typeface="+mn-cs"/>
              </a:rPr>
              <a:t>售货亭</a:t>
            </a:r>
            <a:br>
              <a:rPr lang="zh-CN" altLang="en-US" sz="3600">
                <a:solidFill>
                  <a:srgbClr val="004992"/>
                </a:solidFill>
                <a:cs typeface="+mn-cs"/>
              </a:rPr>
            </a:br>
            <a:r>
              <a:rPr lang="zh-CN" altLang="en-US">
                <a:solidFill>
                  <a:srgbClr val="004992"/>
                </a:solidFill>
                <a:cs typeface="+mn-cs"/>
              </a:rPr>
              <a:t>你刚才看到了什么？你自信程度如何</a:t>
            </a:r>
            <a:r>
              <a:rPr lang="en-US" altLang="zh-CN">
                <a:solidFill>
                  <a:srgbClr val="004992"/>
                </a:solidFill>
                <a:cs typeface="+mn-cs"/>
              </a:rPr>
              <a:t>?</a:t>
            </a:r>
            <a:endParaRPr lang="zh-CN" altLang="de-DE">
              <a:solidFill>
                <a:srgbClr val="004992"/>
              </a:solidFill>
              <a:cs typeface="+mn-cs"/>
            </a:endParaRPr>
          </a:p>
        </p:txBody>
      </p:sp>
      <p:sp>
        <p:nvSpPr>
          <p:cNvPr id="96259"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售货亭的标记</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腊肠</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垃圾桶</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长椅</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旗帜</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价格标签</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瓶子</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卖主</a:t>
            </a:r>
            <a:endParaRPr lang="zh-CN" altLang="en-US" sz="2000">
              <a:solidFill>
                <a:srgbClr val="333333"/>
              </a:solidFill>
            </a:endParaRPr>
          </a:p>
        </p:txBody>
      </p:sp>
      <p:sp>
        <p:nvSpPr>
          <p:cNvPr id="4" name="Footer Placeholder 3"/>
          <p:cNvSpPr>
            <a:spLocks noGrp="1"/>
          </p:cNvSpPr>
          <p:nvPr>
            <p:ph type="ftr" sz="quarter" idx="11"/>
          </p:nvPr>
        </p:nvSpPr>
        <p:spPr/>
        <p:txBody>
          <a:bodyPr/>
          <a:lstStyle/>
          <a:p>
            <a:pPr>
              <a:defRPr/>
            </a:pPr>
            <a:r>
              <a:rPr lang="zh-CN" altLang="en-US">
                <a:latin typeface="SimHei"/>
              </a:rPr>
              <a:t>训练模块 </a:t>
            </a:r>
            <a:r>
              <a:rPr lang="en-US" altLang="zh-CN">
                <a:latin typeface="SimHei"/>
              </a:rPr>
              <a:t>5 – </a:t>
            </a:r>
            <a:r>
              <a:rPr lang="zh-CN" altLang="en-US">
                <a:latin typeface="SimHei"/>
              </a:rPr>
              <a:t>记忆</a:t>
            </a:r>
            <a:endParaRPr lang="de-DE" altLang="zh-CN">
              <a:latin typeface="SimHei"/>
            </a:endParaRPr>
          </a:p>
        </p:txBody>
      </p:sp>
      <p:sp>
        <p:nvSpPr>
          <p:cNvPr id="5" name="Slide Number Placeholder 4"/>
          <p:cNvSpPr>
            <a:spLocks noGrp="1"/>
          </p:cNvSpPr>
          <p:nvPr>
            <p:ph type="sldNum" sz="quarter" idx="12"/>
          </p:nvPr>
        </p:nvSpPr>
        <p:spPr/>
        <p:txBody>
          <a:bodyPr/>
          <a:lstStyle/>
          <a:p>
            <a:pPr>
              <a:defRPr/>
            </a:pPr>
            <a:fld id="{1438DB92-A84A-4604-AF43-AE4960583E7C}" type="slidenum">
              <a:rPr lang="zh-CN" altLang="de-DE" smtClean="0">
                <a:latin typeface="SimHei"/>
              </a:rPr>
              <a:pPr>
                <a:defRPr/>
              </a:pPr>
              <a:t>46</a:t>
            </a:fld>
            <a:endParaRPr lang="de-DE" altLang="zh-CN">
              <a:latin typeface="SimHei"/>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售货亭</a:t>
            </a:r>
            <a:endParaRPr lang="zh-CN" altLang="de-DE" sz="3600">
              <a:cs typeface="+mn-cs"/>
            </a:endParaRPr>
          </a:p>
        </p:txBody>
      </p:sp>
      <p:sp>
        <p:nvSpPr>
          <p:cNvPr id="98307"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zh-CN" altLang="de-DE" sz="2000" dirty="0">
                <a:solidFill>
                  <a:srgbClr val="333333"/>
                </a:solidFill>
              </a:rPr>
              <a:t>售货亭的标记</a:t>
            </a:r>
          </a:p>
          <a:p>
            <a:pPr marL="342900" indent="-342900" eaLnBrk="1" hangingPunct="1">
              <a:lnSpc>
                <a:spcPct val="100000"/>
              </a:lnSpc>
              <a:spcBef>
                <a:spcPts val="1200"/>
              </a:spcBef>
              <a:buClr>
                <a:srgbClr val="333333"/>
              </a:buClr>
              <a:buFont typeface="WingDings"/>
              <a:buChar char=""/>
            </a:pPr>
            <a:r>
              <a:rPr lang="zh-CN" altLang="de-DE" sz="2000" dirty="0">
                <a:solidFill>
                  <a:srgbClr val="333333"/>
                </a:solidFill>
              </a:rPr>
              <a:t>腊肠</a:t>
            </a:r>
          </a:p>
          <a:p>
            <a:pPr marL="342900" indent="-342900" eaLnBrk="1" hangingPunct="1">
              <a:lnSpc>
                <a:spcPct val="100000"/>
              </a:lnSpc>
              <a:spcBef>
                <a:spcPts val="1200"/>
              </a:spcBef>
              <a:buClr>
                <a:srgbClr val="004992"/>
              </a:buClr>
              <a:buFont typeface="WingDings"/>
              <a:buChar char=""/>
            </a:pPr>
            <a:r>
              <a:rPr lang="zh-CN" altLang="de-DE" sz="2000" dirty="0">
                <a:solidFill>
                  <a:srgbClr val="004992"/>
                </a:solidFill>
              </a:rPr>
              <a:t>垃圾桶</a:t>
            </a:r>
          </a:p>
          <a:p>
            <a:pPr marL="342900" indent="-342900" eaLnBrk="1" hangingPunct="1">
              <a:lnSpc>
                <a:spcPct val="100000"/>
              </a:lnSpc>
              <a:spcBef>
                <a:spcPts val="1200"/>
              </a:spcBef>
              <a:buClr>
                <a:srgbClr val="333333"/>
              </a:buClr>
              <a:buFont typeface="WingDings"/>
              <a:buChar char=""/>
            </a:pPr>
            <a:r>
              <a:rPr lang="zh-CN" altLang="de-DE" sz="2000" dirty="0">
                <a:solidFill>
                  <a:srgbClr val="333333"/>
                </a:solidFill>
              </a:rPr>
              <a:t>长椅</a:t>
            </a:r>
          </a:p>
          <a:p>
            <a:pPr marL="342900" indent="-342900" eaLnBrk="1" hangingPunct="1">
              <a:lnSpc>
                <a:spcPct val="100000"/>
              </a:lnSpc>
              <a:spcBef>
                <a:spcPts val="1200"/>
              </a:spcBef>
              <a:buClr>
                <a:srgbClr val="333333"/>
              </a:buClr>
              <a:buFont typeface="WingDings"/>
              <a:buChar char=""/>
            </a:pPr>
            <a:r>
              <a:rPr lang="zh-CN" altLang="de-DE" sz="2000" dirty="0">
                <a:solidFill>
                  <a:srgbClr val="333333"/>
                </a:solidFill>
              </a:rPr>
              <a:t>旗帜</a:t>
            </a:r>
          </a:p>
          <a:p>
            <a:pPr marL="342900" indent="-342900" eaLnBrk="1" hangingPunct="1">
              <a:lnSpc>
                <a:spcPct val="100000"/>
              </a:lnSpc>
              <a:spcBef>
                <a:spcPts val="1200"/>
              </a:spcBef>
              <a:buClr>
                <a:srgbClr val="004992"/>
              </a:buClr>
              <a:buFont typeface="WingDings"/>
              <a:buChar char=""/>
            </a:pPr>
            <a:r>
              <a:rPr lang="zh-CN" altLang="de-DE" sz="2000" dirty="0">
                <a:solidFill>
                  <a:srgbClr val="004992"/>
                </a:solidFill>
              </a:rPr>
              <a:t>价格标签</a:t>
            </a:r>
          </a:p>
          <a:p>
            <a:pPr marL="342900" indent="-342900" eaLnBrk="1" hangingPunct="1">
              <a:lnSpc>
                <a:spcPct val="100000"/>
              </a:lnSpc>
              <a:spcBef>
                <a:spcPts val="1200"/>
              </a:spcBef>
              <a:buClr>
                <a:srgbClr val="333333"/>
              </a:buClr>
              <a:buFont typeface="WingDings"/>
              <a:buChar char=""/>
            </a:pPr>
            <a:r>
              <a:rPr lang="zh-CN" altLang="de-DE" sz="2000" dirty="0">
                <a:solidFill>
                  <a:srgbClr val="333333"/>
                </a:solidFill>
              </a:rPr>
              <a:t>瓶子</a:t>
            </a:r>
          </a:p>
          <a:p>
            <a:pPr marL="342900" indent="-342900" eaLnBrk="1" hangingPunct="1">
              <a:lnSpc>
                <a:spcPct val="100000"/>
              </a:lnSpc>
              <a:spcBef>
                <a:spcPts val="1200"/>
              </a:spcBef>
              <a:buClr>
                <a:srgbClr val="333333"/>
              </a:buClr>
              <a:buFont typeface="WingDings"/>
              <a:buChar char=""/>
            </a:pPr>
            <a:r>
              <a:rPr lang="zh-CN" altLang="de-DE" sz="2000" dirty="0">
                <a:solidFill>
                  <a:srgbClr val="333333"/>
                </a:solidFill>
              </a:rPr>
              <a:t>卖主</a:t>
            </a:r>
          </a:p>
        </p:txBody>
      </p:sp>
      <p:pic>
        <p:nvPicPr>
          <p:cNvPr id="10" name="Grafik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812683" y="2203704"/>
            <a:ext cx="5669280" cy="40421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4"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n-US" altLang="ja-JP" sz="1800" b="1" dirty="0">
                <a:latin typeface="SimHei"/>
              </a:rPr>
              <a:t>= </a:t>
            </a:r>
            <a:r>
              <a:rPr lang="ja-JP" altLang="en-US" sz="1800" b="1" dirty="0">
                <a:latin typeface="SimHei"/>
              </a:rPr>
              <a:t>没有呈现的</a:t>
            </a:r>
            <a:endParaRPr lang="de-DE" altLang="de-DE" sz="1800" b="1" dirty="0">
              <a:latin typeface="SimHei"/>
            </a:endParaRPr>
          </a:p>
        </p:txBody>
      </p:sp>
      <p:sp>
        <p:nvSpPr>
          <p:cNvPr id="4" name="Footer Placeholder 3"/>
          <p:cNvSpPr>
            <a:spLocks noGrp="1"/>
          </p:cNvSpPr>
          <p:nvPr>
            <p:ph type="ftr" sz="quarter" idx="11"/>
          </p:nvPr>
        </p:nvSpPr>
        <p:spPr/>
        <p:txBody>
          <a:bodyPr/>
          <a:lstStyle/>
          <a:p>
            <a:pPr>
              <a:defRPr/>
            </a:pPr>
            <a:r>
              <a:rPr lang="zh-CN" altLang="en-US">
                <a:latin typeface="SimHei"/>
              </a:rPr>
              <a:t>训练模块 </a:t>
            </a:r>
            <a:r>
              <a:rPr lang="en-US" altLang="zh-CN">
                <a:latin typeface="SimHei"/>
              </a:rPr>
              <a:t>5 – </a:t>
            </a:r>
            <a:r>
              <a:rPr lang="zh-CN" altLang="en-US">
                <a:latin typeface="SimHei"/>
              </a:rPr>
              <a:t>记忆</a:t>
            </a:r>
            <a:endParaRPr lang="de-DE" altLang="zh-CN">
              <a:latin typeface="SimHei"/>
            </a:endParaRPr>
          </a:p>
        </p:txBody>
      </p:sp>
      <p:sp>
        <p:nvSpPr>
          <p:cNvPr id="5" name="Slide Number Placeholder 4"/>
          <p:cNvSpPr>
            <a:spLocks noGrp="1"/>
          </p:cNvSpPr>
          <p:nvPr>
            <p:ph type="sldNum" sz="quarter" idx="12"/>
          </p:nvPr>
        </p:nvSpPr>
        <p:spPr/>
        <p:txBody>
          <a:bodyPr/>
          <a:lstStyle/>
          <a:p>
            <a:pPr>
              <a:defRPr/>
            </a:pPr>
            <a:fld id="{1438DB92-A84A-4604-AF43-AE4960583E7C}" type="slidenum">
              <a:rPr lang="zh-CN" altLang="de-DE" smtClean="0">
                <a:latin typeface="SimHei"/>
              </a:rPr>
              <a:pPr>
                <a:defRPr/>
              </a:pPr>
              <a:t>47</a:t>
            </a:fld>
            <a:endParaRPr lang="de-DE" altLang="zh-CN">
              <a:latin typeface="SimHei"/>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rafik 3"/>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98395" y="1078991"/>
            <a:ext cx="7364729"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zh-CN" altLang="en-US">
                <a:latin typeface="SimHei"/>
              </a:rPr>
              <a:t>训练模块 </a:t>
            </a:r>
            <a:r>
              <a:rPr lang="en-US" altLang="zh-CN">
                <a:latin typeface="SimHei"/>
              </a:rPr>
              <a:t>5 – </a:t>
            </a:r>
            <a:r>
              <a:rPr lang="zh-CN" altLang="en-US">
                <a:latin typeface="SimHei"/>
              </a:rPr>
              <a:t>记忆</a:t>
            </a:r>
            <a:endParaRPr lang="de-DE" altLang="zh-CN">
              <a:latin typeface="SimHei"/>
            </a:endParaRPr>
          </a:p>
        </p:txBody>
      </p:sp>
      <p:sp>
        <p:nvSpPr>
          <p:cNvPr id="7" name="Slide Number Placeholder 6"/>
          <p:cNvSpPr>
            <a:spLocks noGrp="1"/>
          </p:cNvSpPr>
          <p:nvPr>
            <p:ph type="sldNum" sz="quarter" idx="12"/>
          </p:nvPr>
        </p:nvSpPr>
        <p:spPr/>
        <p:txBody>
          <a:bodyPr/>
          <a:lstStyle/>
          <a:p>
            <a:pPr>
              <a:defRPr/>
            </a:pPr>
            <a:fld id="{62DE2803-1096-4803-AB26-9B4040537BFA}" type="slidenum">
              <a:rPr lang="zh-CN" altLang="de-DE" smtClean="0">
                <a:latin typeface="SimHei"/>
              </a:rPr>
              <a:pPr>
                <a:defRPr/>
              </a:pPr>
              <a:t>48</a:t>
            </a:fld>
            <a:endParaRPr lang="de-DE" altLang="zh-CN">
              <a:latin typeface="SimHei"/>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zh-CN" altLang="en-US" sz="3600">
                <a:solidFill>
                  <a:srgbClr val="004992"/>
                </a:solidFill>
                <a:cs typeface="+mn-cs"/>
              </a:rPr>
              <a:t>花园</a:t>
            </a:r>
            <a:br>
              <a:rPr lang="zh-CN" altLang="en-US" sz="3600">
                <a:solidFill>
                  <a:srgbClr val="004992"/>
                </a:solidFill>
                <a:cs typeface="+mn-cs"/>
              </a:rPr>
            </a:br>
            <a:r>
              <a:rPr lang="zh-CN" altLang="en-US">
                <a:solidFill>
                  <a:srgbClr val="004992"/>
                </a:solidFill>
                <a:cs typeface="+mn-cs"/>
              </a:rPr>
              <a:t>哪些细节是没有被呈现的？你自信程度如何</a:t>
            </a:r>
            <a:r>
              <a:rPr lang="en-US" altLang="zh-CN">
                <a:solidFill>
                  <a:srgbClr val="004992"/>
                </a:solidFill>
                <a:cs typeface="+mn-cs"/>
              </a:rPr>
              <a:t>?</a:t>
            </a:r>
            <a:endParaRPr lang="zh-CN" altLang="de-DE">
              <a:solidFill>
                <a:srgbClr val="004992"/>
              </a:solidFill>
              <a:cs typeface="+mn-cs"/>
            </a:endParaRPr>
          </a:p>
        </p:txBody>
      </p:sp>
      <p:sp>
        <p:nvSpPr>
          <p:cNvPr id="102403" name="Rectangle 3"/>
          <p:cNvSpPr>
            <a:spLocks noGrp="1" noChangeArrowheads="1"/>
          </p:cNvSpPr>
          <p:nvPr>
            <p:ph idx="1"/>
          </p:nvPr>
        </p:nvSpPr>
        <p:spPr>
          <a:xfrm>
            <a:off x="411480" y="2203704"/>
            <a:ext cx="11338560" cy="4251960"/>
          </a:xfrm>
          <a:noFill/>
        </p:spPr>
        <p:txBody>
          <a:bodyPr>
            <a:noAutofit/>
          </a:bodyPr>
          <a:lstStyle/>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浇水壶</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向日葵</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花床</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树木</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铁铲</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耙子</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软管</a:t>
            </a:r>
            <a:endParaRPr lang="zh-CN" altLang="en-US" sz="2000">
              <a:solidFill>
                <a:srgbClr val="333333"/>
              </a:solidFill>
            </a:endParaRPr>
          </a:p>
        </p:txBody>
      </p:sp>
      <p:sp>
        <p:nvSpPr>
          <p:cNvPr id="4" name="Footer Placeholder 3"/>
          <p:cNvSpPr>
            <a:spLocks noGrp="1"/>
          </p:cNvSpPr>
          <p:nvPr>
            <p:ph type="ftr" sz="quarter" idx="11"/>
          </p:nvPr>
        </p:nvSpPr>
        <p:spPr/>
        <p:txBody>
          <a:bodyPr/>
          <a:lstStyle/>
          <a:p>
            <a:pPr>
              <a:defRPr/>
            </a:pPr>
            <a:r>
              <a:rPr lang="zh-CN" altLang="en-US">
                <a:latin typeface="SimHei"/>
              </a:rPr>
              <a:t>训练模块 </a:t>
            </a:r>
            <a:r>
              <a:rPr lang="en-US" altLang="zh-CN">
                <a:latin typeface="SimHei"/>
              </a:rPr>
              <a:t>5 – </a:t>
            </a:r>
            <a:r>
              <a:rPr lang="zh-CN" altLang="en-US">
                <a:latin typeface="SimHei"/>
              </a:rPr>
              <a:t>记忆</a:t>
            </a:r>
            <a:endParaRPr lang="de-DE" altLang="zh-CN">
              <a:latin typeface="SimHei"/>
            </a:endParaRPr>
          </a:p>
        </p:txBody>
      </p:sp>
      <p:sp>
        <p:nvSpPr>
          <p:cNvPr id="5" name="Slide Number Placeholder 4"/>
          <p:cNvSpPr>
            <a:spLocks noGrp="1"/>
          </p:cNvSpPr>
          <p:nvPr>
            <p:ph type="sldNum" sz="quarter" idx="12"/>
          </p:nvPr>
        </p:nvSpPr>
        <p:spPr/>
        <p:txBody>
          <a:bodyPr/>
          <a:lstStyle/>
          <a:p>
            <a:pPr>
              <a:defRPr/>
            </a:pPr>
            <a:fld id="{1438DB92-A84A-4604-AF43-AE4960583E7C}" type="slidenum">
              <a:rPr lang="zh-CN" altLang="de-DE" smtClean="0">
                <a:latin typeface="SimHei"/>
              </a:rPr>
              <a:pPr>
                <a:defRPr/>
              </a:pPr>
              <a:t>49</a:t>
            </a:fld>
            <a:endParaRPr lang="de-DE" altLang="zh-CN">
              <a:latin typeface="SimHei"/>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花园</a:t>
            </a:r>
            <a:endParaRPr lang="zh-CN" altLang="de-DE" sz="3600">
              <a:cs typeface="+mn-cs"/>
            </a:endParaRPr>
          </a:p>
        </p:txBody>
      </p:sp>
      <p:sp>
        <p:nvSpPr>
          <p:cNvPr id="104451"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浇水壶</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向日葵</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花床</a:t>
            </a:r>
          </a:p>
          <a:p>
            <a:pPr marL="342900" indent="-342900" eaLnBrk="1" hangingPunct="1">
              <a:lnSpc>
                <a:spcPct val="100000"/>
              </a:lnSpc>
              <a:spcBef>
                <a:spcPts val="1200"/>
              </a:spcBef>
              <a:buClr>
                <a:srgbClr val="004992"/>
              </a:buClr>
              <a:buFont typeface="WingDings"/>
              <a:buChar char=""/>
            </a:pPr>
            <a:r>
              <a:rPr lang="zh-CN" altLang="de-DE" sz="2000">
                <a:solidFill>
                  <a:srgbClr val="004992"/>
                </a:solidFill>
              </a:rPr>
              <a:t>树木</a:t>
            </a:r>
          </a:p>
          <a:p>
            <a:pPr marL="342900" indent="-342900" eaLnBrk="1" hangingPunct="1">
              <a:lnSpc>
                <a:spcPct val="100000"/>
              </a:lnSpc>
              <a:spcBef>
                <a:spcPts val="1200"/>
              </a:spcBef>
              <a:buClr>
                <a:srgbClr val="004992"/>
              </a:buClr>
              <a:buFont typeface="WingDings"/>
              <a:buChar char=""/>
            </a:pPr>
            <a:r>
              <a:rPr lang="zh-CN" altLang="de-DE" sz="2000">
                <a:solidFill>
                  <a:srgbClr val="004992"/>
                </a:solidFill>
              </a:rPr>
              <a:t>铁铲</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耙子</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软管</a:t>
            </a:r>
            <a:endParaRPr lang="zh-CN" altLang="en-US" sz="2000">
              <a:solidFill>
                <a:srgbClr val="333333"/>
              </a:solidFill>
            </a:endParaRPr>
          </a:p>
        </p:txBody>
      </p:sp>
      <p:pic>
        <p:nvPicPr>
          <p:cNvPr id="10" name="Grafik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1402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4"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n-US" altLang="ja-JP" sz="1800" b="1" dirty="0">
                <a:latin typeface="SimHei"/>
              </a:rPr>
              <a:t>= </a:t>
            </a:r>
            <a:r>
              <a:rPr lang="ja-JP" altLang="en-US" sz="1800" b="1" dirty="0">
                <a:latin typeface="SimHei"/>
              </a:rPr>
              <a:t>没有呈现的</a:t>
            </a:r>
            <a:endParaRPr lang="de-DE" altLang="de-DE" sz="1800" b="1" dirty="0">
              <a:latin typeface="SimHei"/>
            </a:endParaRPr>
          </a:p>
        </p:txBody>
      </p:sp>
      <p:sp>
        <p:nvSpPr>
          <p:cNvPr id="4" name="Footer Placeholder 3"/>
          <p:cNvSpPr>
            <a:spLocks noGrp="1"/>
          </p:cNvSpPr>
          <p:nvPr>
            <p:ph type="ftr" sz="quarter" idx="11"/>
          </p:nvPr>
        </p:nvSpPr>
        <p:spPr/>
        <p:txBody>
          <a:bodyPr/>
          <a:lstStyle/>
          <a:p>
            <a:pPr>
              <a:defRPr/>
            </a:pPr>
            <a:r>
              <a:rPr lang="zh-CN" altLang="en-US">
                <a:latin typeface="SimHei"/>
              </a:rPr>
              <a:t>训练模块 </a:t>
            </a:r>
            <a:r>
              <a:rPr lang="en-US" altLang="zh-CN">
                <a:latin typeface="SimHei"/>
              </a:rPr>
              <a:t>5 – </a:t>
            </a:r>
            <a:r>
              <a:rPr lang="zh-CN" altLang="en-US">
                <a:latin typeface="SimHei"/>
              </a:rPr>
              <a:t>记忆</a:t>
            </a:r>
            <a:endParaRPr lang="de-DE" altLang="zh-CN">
              <a:latin typeface="SimHei"/>
            </a:endParaRPr>
          </a:p>
        </p:txBody>
      </p:sp>
      <p:sp>
        <p:nvSpPr>
          <p:cNvPr id="5" name="Slide Number Placeholder 4"/>
          <p:cNvSpPr>
            <a:spLocks noGrp="1"/>
          </p:cNvSpPr>
          <p:nvPr>
            <p:ph type="sldNum" sz="quarter" idx="12"/>
          </p:nvPr>
        </p:nvSpPr>
        <p:spPr/>
        <p:txBody>
          <a:bodyPr/>
          <a:lstStyle/>
          <a:p>
            <a:pPr>
              <a:defRPr/>
            </a:pPr>
            <a:fld id="{1438DB92-A84A-4604-AF43-AE4960583E7C}" type="slidenum">
              <a:rPr lang="zh-CN" altLang="de-DE" smtClean="0">
                <a:latin typeface="SimHei"/>
              </a:rPr>
              <a:pPr>
                <a:defRPr/>
              </a:pPr>
              <a:t>50</a:t>
            </a:fld>
            <a:endParaRPr lang="de-DE" altLang="zh-CN">
              <a:latin typeface="SimHei"/>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zh-TW" altLang="en-US" sz="3600" spc="-5" dirty="0"/>
              <a:t>可選修的：影片</a:t>
            </a:r>
            <a:endParaRPr lang="de-DE" sz="3600" dirty="0"/>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zh-TW" altLang="en-US" sz="2400" dirty="0">
                <a:solidFill>
                  <a:srgbClr val="004992"/>
                </a:solidFill>
              </a:rPr>
              <a:t>可選修的：講述今天主題的影片可在以下網頁找到</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latin typeface="+mn-lt"/>
                <a:hlinkClick r:id="rId3"/>
              </a:rPr>
              <a:t>http://www.uke.de/mct_videos</a:t>
            </a:r>
            <a:endParaRPr lang="de-DE" dirty="0">
              <a:solidFill>
                <a:srgbClr val="004992"/>
              </a:solidFill>
              <a:latin typeface="+mn-lt"/>
            </a:endParaRPr>
          </a:p>
          <a:p>
            <a:pPr lvl="0" defTabSz="914400" eaLnBrk="0" fontAlgn="base" hangingPunct="0">
              <a:spcAft>
                <a:spcPct val="0"/>
              </a:spcAft>
            </a:pPr>
            <a:r>
              <a:rPr lang="zh-TW" altLang="en-US" sz="2400" dirty="0">
                <a:solidFill>
                  <a:srgbClr val="333333"/>
                </a:solidFill>
              </a:rPr>
              <a:t>看完影片後，你們可討論這段影片與今天主題的關係。</a:t>
            </a:r>
            <a:endParaRPr lang="de-DE" sz="2400" dirty="0">
              <a:solidFill>
                <a:srgbClr val="333333"/>
              </a:solidFill>
            </a:endParaRPr>
          </a:p>
        </p:txBody>
      </p:sp>
      <p:sp>
        <p:nvSpPr>
          <p:cNvPr id="12" name="object 3"/>
          <p:cNvSpPr txBox="1"/>
          <p:nvPr/>
        </p:nvSpPr>
        <p:spPr>
          <a:xfrm>
            <a:off x="455023" y="4658666"/>
            <a:ext cx="8128431"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sz="1800" spc="-5" dirty="0">
                <a:solidFill>
                  <a:srgbClr val="333333"/>
                </a:solidFill>
              </a:rPr>
              <a:t>[</a:t>
            </a:r>
            <a:r>
              <a:rPr lang="zh-TW" altLang="en-US" sz="1800" i="1" spc="-5" dirty="0">
                <a:solidFill>
                  <a:srgbClr val="333333"/>
                </a:solidFill>
              </a:rPr>
              <a:t>給訓練員：</a:t>
            </a:r>
          </a:p>
          <a:p>
            <a:pPr marL="635" defTabSz="914400" eaLnBrk="0" fontAlgn="base" hangingPunct="0">
              <a:spcBef>
                <a:spcPts val="894"/>
              </a:spcBef>
              <a:spcAft>
                <a:spcPct val="0"/>
              </a:spcAft>
            </a:pPr>
            <a:r>
              <a:rPr lang="zh-TW" altLang="en-US" sz="1800" spc="-5" dirty="0">
                <a:solidFill>
                  <a:srgbClr val="333333"/>
                </a:solidFill>
              </a:rPr>
              <a:t>有些影片內容所包含的語言，並不能適用於所有文化背景，因此對某些觀眾可能有不恰當的成份。放映前請小心檢查。</a:t>
            </a:r>
            <a:r>
              <a:rPr lang="de-DE" sz="1800" dirty="0">
                <a:solidFill>
                  <a:srgbClr val="333333"/>
                </a:solidFill>
              </a:rPr>
              <a:t>]</a:t>
            </a:r>
          </a:p>
        </p:txBody>
      </p:sp>
      <p:sp>
        <p:nvSpPr>
          <p:cNvPr id="15"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2"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3"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4"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5"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5 – </a:t>
            </a:r>
            <a:r>
              <a:rPr lang="zh-CN" altLang="en-US">
                <a:latin typeface="SimHei"/>
              </a:rPr>
              <a:t>记忆</a:t>
            </a:r>
            <a:endParaRPr lang="de-DE" altLang="zh-CN">
              <a:latin typeface="SimHei"/>
            </a:endParaRPr>
          </a:p>
        </p:txBody>
      </p:sp>
      <p:sp>
        <p:nvSpPr>
          <p:cNvPr id="4" name="Slide Number Placeholder 3"/>
          <p:cNvSpPr>
            <a:spLocks noGrp="1"/>
          </p:cNvSpPr>
          <p:nvPr>
            <p:ph type="sldNum" sz="quarter" idx="12"/>
          </p:nvPr>
        </p:nvSpPr>
        <p:spPr/>
        <p:txBody>
          <a:bodyPr/>
          <a:lstStyle/>
          <a:p>
            <a:pPr>
              <a:defRPr/>
            </a:pPr>
            <a:fld id="{1438DB92-A84A-4604-AF43-AE4960583E7C}" type="slidenum">
              <a:rPr lang="zh-CN" altLang="de-DE" smtClean="0">
                <a:latin typeface="SimHei"/>
              </a:rPr>
              <a:pPr>
                <a:defRPr/>
              </a:pPr>
              <a:t>51</a:t>
            </a:fld>
            <a:endParaRPr lang="de-DE" altLang="zh-CN">
              <a:latin typeface="SimHei"/>
            </a:endParaRPr>
          </a:p>
        </p:txBody>
      </p:sp>
    </p:spTree>
    <p:extLst>
      <p:ext uri="{BB962C8B-B14F-4D97-AF65-F5344CB8AC3E}">
        <p14:creationId xmlns:p14="http://schemas.microsoft.com/office/powerpoint/2010/main" val="26038433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9" name="Rectangle 4"/>
          <p:cNvSpPr>
            <a:spLocks noChangeArrowheads="1"/>
          </p:cNvSpPr>
          <p:nvPr/>
        </p:nvSpPr>
        <p:spPr bwMode="auto">
          <a:xfrm>
            <a:off x="8257150" y="5319713"/>
            <a:ext cx="2032529"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zh-CN" sz="800">
                <a:solidFill>
                  <a:srgbClr val="333333"/>
                </a:solidFill>
                <a:latin typeface="SimHei"/>
              </a:rPr>
              <a:t>© geobra Brandstätter </a:t>
            </a:r>
          </a:p>
        </p:txBody>
      </p:sp>
      <p:pic>
        <p:nvPicPr>
          <p:cNvPr id="7" name="Picture 1027"/>
          <p:cNvPicPr>
            <a:picLocks noChangeAspect="1" noChangeArrowheads="1"/>
          </p:cNvPicPr>
          <p:nvPr/>
        </p:nvPicPr>
        <p:blipFill>
          <a:blip r:embed="rId3">
            <a:extLst>
              <a:ext uri="{28A0092B-C50C-407E-A947-70E740481C1C}">
                <a14:useLocalDpi xmlns:a14="http://schemas.microsoft.com/office/drawing/2010/main" val="0"/>
              </a:ext>
            </a:extLst>
          </a:blip>
          <a:srcRect/>
          <a:stretch/>
        </p:blipFill>
        <p:spPr bwMode="auto">
          <a:xfrm>
            <a:off x="1932093" y="1079617"/>
            <a:ext cx="8297333" cy="53754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zh-CN" altLang="en-US">
                <a:latin typeface="SimHei"/>
              </a:rPr>
              <a:t>训练模块 </a:t>
            </a:r>
            <a:r>
              <a:rPr lang="en-US" altLang="zh-CN">
                <a:latin typeface="SimHei"/>
              </a:rPr>
              <a:t>5 – </a:t>
            </a:r>
            <a:r>
              <a:rPr lang="zh-CN" altLang="en-US">
                <a:latin typeface="SimHei"/>
              </a:rPr>
              <a:t>记忆</a:t>
            </a:r>
            <a:endParaRPr lang="de-DE" altLang="zh-CN">
              <a:latin typeface="SimHei"/>
            </a:endParaRPr>
          </a:p>
        </p:txBody>
      </p:sp>
      <p:sp>
        <p:nvSpPr>
          <p:cNvPr id="5" name="Slide Number Placeholder 4"/>
          <p:cNvSpPr>
            <a:spLocks noGrp="1"/>
          </p:cNvSpPr>
          <p:nvPr>
            <p:ph type="sldNum" sz="quarter" idx="12"/>
          </p:nvPr>
        </p:nvSpPr>
        <p:spPr/>
        <p:txBody>
          <a:bodyPr/>
          <a:lstStyle/>
          <a:p>
            <a:pPr>
              <a:defRPr/>
            </a:pPr>
            <a:fld id="{62DE2803-1096-4803-AB26-9B4040537BFA}" type="slidenum">
              <a:rPr lang="zh-CN" altLang="de-DE" smtClean="0">
                <a:latin typeface="SimHei"/>
              </a:rPr>
              <a:pPr>
                <a:defRPr/>
              </a:pPr>
              <a:t>52</a:t>
            </a:fld>
            <a:endParaRPr lang="de-DE" altLang="zh-CN">
              <a:latin typeface="SimHei"/>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自由讨论</a:t>
            </a:r>
            <a:endParaRPr lang="zh-CN" altLang="de-DE" sz="3600">
              <a:cs typeface="+mn-cs"/>
            </a:endParaRPr>
          </a:p>
        </p:txBody>
      </p:sp>
      <p:sp>
        <p:nvSpPr>
          <p:cNvPr id="108547" name="Rectangle 3"/>
          <p:cNvSpPr>
            <a:spLocks noGrp="1" noChangeArrowheads="1"/>
          </p:cNvSpPr>
          <p:nvPr>
            <p:ph idx="1"/>
          </p:nvPr>
        </p:nvSpPr>
        <p:spPr>
          <a:noFill/>
        </p:spPr>
        <p:txBody>
          <a:bodyPr>
            <a:noAutofit/>
          </a:bodyPr>
          <a:lstStyle/>
          <a:p>
            <a:pPr eaLnBrk="1" hangingPunct="1">
              <a:buFont typeface="Wingdings" panose="05000000000000000000" pitchFamily="2" charset="2"/>
              <a:buNone/>
            </a:pPr>
            <a:r>
              <a:rPr lang="zh-CN" altLang="de-DE" sz="2400" dirty="0">
                <a:solidFill>
                  <a:srgbClr val="333333"/>
                </a:solidFill>
              </a:rPr>
              <a:t>在教室里你通常看到什么</a:t>
            </a:r>
            <a:r>
              <a:rPr lang="de-DE" altLang="zh-CN" sz="2400" dirty="0">
                <a:solidFill>
                  <a:srgbClr val="333333"/>
                </a:solidFill>
              </a:rPr>
              <a:t>?</a:t>
            </a:r>
          </a:p>
          <a:p>
            <a:pPr eaLnBrk="1" hangingPunct="1">
              <a:buFont typeface="Wingdings" panose="05000000000000000000" pitchFamily="2" charset="2"/>
              <a:buNone/>
            </a:pPr>
            <a:r>
              <a:rPr lang="de-DE" altLang="zh-CN" sz="2400" dirty="0">
                <a:solidFill>
                  <a:srgbClr val="333333"/>
                </a:solidFill>
              </a:rPr>
              <a:t>...</a:t>
            </a:r>
          </a:p>
          <a:p>
            <a:pPr eaLnBrk="1" hangingPunct="1">
              <a:buFont typeface="Wingdings" panose="05000000000000000000" pitchFamily="2" charset="2"/>
              <a:buNone/>
            </a:pPr>
            <a:r>
              <a:rPr lang="de-DE" altLang="zh-CN" sz="2400" dirty="0">
                <a:solidFill>
                  <a:srgbClr val="333333"/>
                </a:solidFill>
              </a:rPr>
              <a:t>...</a:t>
            </a:r>
          </a:p>
          <a:p>
            <a:pPr eaLnBrk="1" hangingPunct="1">
              <a:buFont typeface="Wingdings" panose="05000000000000000000" pitchFamily="2" charset="2"/>
              <a:buNone/>
            </a:pPr>
            <a:r>
              <a:rPr lang="de-DE" altLang="zh-CN" sz="2400" dirty="0">
                <a:solidFill>
                  <a:srgbClr val="333333"/>
                </a:solidFill>
              </a:rPr>
              <a:t>...</a:t>
            </a:r>
          </a:p>
          <a:p>
            <a:pPr eaLnBrk="1" hangingPunct="1">
              <a:buFont typeface="Wingdings" panose="05000000000000000000" pitchFamily="2" charset="2"/>
              <a:buNone/>
            </a:pPr>
            <a:r>
              <a:rPr lang="de-DE" altLang="zh-CN" sz="2400" dirty="0">
                <a:solidFill>
                  <a:srgbClr val="333333"/>
                </a:solidFill>
              </a:rPr>
              <a:t>...</a:t>
            </a:r>
          </a:p>
        </p:txBody>
      </p:sp>
      <p:sp>
        <p:nvSpPr>
          <p:cNvPr id="4" name="Footer Placeholder 3"/>
          <p:cNvSpPr>
            <a:spLocks noGrp="1"/>
          </p:cNvSpPr>
          <p:nvPr>
            <p:ph type="ftr" sz="quarter" idx="11"/>
          </p:nvPr>
        </p:nvSpPr>
        <p:spPr/>
        <p:txBody>
          <a:bodyPr/>
          <a:lstStyle/>
          <a:p>
            <a:pPr>
              <a:defRPr/>
            </a:pPr>
            <a:r>
              <a:rPr lang="zh-CN" altLang="en-US">
                <a:latin typeface="SimHei"/>
              </a:rPr>
              <a:t>训练模块 </a:t>
            </a:r>
            <a:r>
              <a:rPr lang="en-US" altLang="zh-CN">
                <a:latin typeface="SimHei"/>
              </a:rPr>
              <a:t>5 – </a:t>
            </a:r>
            <a:r>
              <a:rPr lang="zh-CN" altLang="en-US">
                <a:latin typeface="SimHei"/>
              </a:rPr>
              <a:t>记忆</a:t>
            </a:r>
            <a:endParaRPr lang="de-DE" altLang="zh-CN">
              <a:latin typeface="SimHei"/>
            </a:endParaRPr>
          </a:p>
        </p:txBody>
      </p:sp>
      <p:sp>
        <p:nvSpPr>
          <p:cNvPr id="5" name="Slide Number Placeholder 4"/>
          <p:cNvSpPr>
            <a:spLocks noGrp="1"/>
          </p:cNvSpPr>
          <p:nvPr>
            <p:ph type="sldNum" sz="quarter" idx="12"/>
          </p:nvPr>
        </p:nvSpPr>
        <p:spPr/>
        <p:txBody>
          <a:bodyPr/>
          <a:lstStyle/>
          <a:p>
            <a:pPr>
              <a:defRPr/>
            </a:pPr>
            <a:fld id="{1438DB92-A84A-4604-AF43-AE4960583E7C}" type="slidenum">
              <a:rPr lang="zh-CN" altLang="de-DE" smtClean="0">
                <a:latin typeface="SimHei"/>
              </a:rPr>
              <a:pPr>
                <a:defRPr/>
              </a:pPr>
              <a:t>53</a:t>
            </a:fld>
            <a:endParaRPr lang="de-DE" altLang="zh-CN">
              <a:latin typeface="SimHei"/>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zh-CN" altLang="en-US" sz="3600">
                <a:solidFill>
                  <a:srgbClr val="004992"/>
                </a:solidFill>
                <a:cs typeface="+mn-cs"/>
              </a:rPr>
              <a:t>教室</a:t>
            </a:r>
            <a:br>
              <a:rPr lang="zh-CN" altLang="en-US" sz="3600">
                <a:solidFill>
                  <a:srgbClr val="004992"/>
                </a:solidFill>
                <a:cs typeface="+mn-cs"/>
              </a:rPr>
            </a:br>
            <a:r>
              <a:rPr lang="zh-CN" altLang="en-US">
                <a:solidFill>
                  <a:srgbClr val="004992"/>
                </a:solidFill>
                <a:cs typeface="+mn-cs"/>
              </a:rPr>
              <a:t>在图片中你刚才看到了什么</a:t>
            </a:r>
            <a:r>
              <a:rPr lang="en-US" altLang="zh-CN">
                <a:solidFill>
                  <a:srgbClr val="004992"/>
                </a:solidFill>
                <a:cs typeface="+mn-cs"/>
              </a:rPr>
              <a:t>? </a:t>
            </a:r>
            <a:r>
              <a:rPr lang="zh-CN" altLang="en-US">
                <a:solidFill>
                  <a:srgbClr val="004992"/>
                </a:solidFill>
                <a:cs typeface="+mn-cs"/>
              </a:rPr>
              <a:t>你自信程度如何</a:t>
            </a:r>
            <a:r>
              <a:rPr lang="en-US" altLang="zh-CN">
                <a:solidFill>
                  <a:srgbClr val="004992"/>
                </a:solidFill>
                <a:cs typeface="+mn-cs"/>
              </a:rPr>
              <a:t>?</a:t>
            </a:r>
            <a:endParaRPr lang="zh-CN" altLang="de-DE">
              <a:solidFill>
                <a:srgbClr val="004992"/>
              </a:solidFill>
              <a:cs typeface="+mn-cs"/>
            </a:endParaRPr>
          </a:p>
        </p:txBody>
      </p:sp>
      <p:sp>
        <p:nvSpPr>
          <p:cNvPr id="110595" name="Rectangle 3"/>
          <p:cNvSpPr>
            <a:spLocks noGrp="1" noChangeArrowheads="1"/>
          </p:cNvSpPr>
          <p:nvPr>
            <p:ph idx="1"/>
          </p:nvPr>
        </p:nvSpPr>
        <p:spPr>
          <a:xfrm>
            <a:off x="411480" y="2203704"/>
            <a:ext cx="11338560" cy="4251960"/>
          </a:xfrm>
          <a:noFill/>
        </p:spPr>
        <p:txBody>
          <a:bodyPr>
            <a:noAutofit/>
          </a:bodyPr>
          <a:lstStyle/>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背包</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教师</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地图</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书</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长椅子</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教师椅</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黑板</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教师的包</a:t>
            </a:r>
            <a:endParaRPr lang="zh-CN" altLang="en-US" sz="2000">
              <a:solidFill>
                <a:srgbClr val="333333"/>
              </a:solidFill>
            </a:endParaRPr>
          </a:p>
        </p:txBody>
      </p:sp>
      <p:sp>
        <p:nvSpPr>
          <p:cNvPr id="4" name="Footer Placeholder 3"/>
          <p:cNvSpPr>
            <a:spLocks noGrp="1"/>
          </p:cNvSpPr>
          <p:nvPr>
            <p:ph type="ftr" sz="quarter" idx="11"/>
          </p:nvPr>
        </p:nvSpPr>
        <p:spPr/>
        <p:txBody>
          <a:bodyPr/>
          <a:lstStyle/>
          <a:p>
            <a:pPr>
              <a:defRPr/>
            </a:pPr>
            <a:r>
              <a:rPr lang="zh-CN" altLang="en-US">
                <a:latin typeface="SimHei"/>
              </a:rPr>
              <a:t>训练模块 </a:t>
            </a:r>
            <a:r>
              <a:rPr lang="en-US" altLang="zh-CN">
                <a:latin typeface="SimHei"/>
              </a:rPr>
              <a:t>5 – </a:t>
            </a:r>
            <a:r>
              <a:rPr lang="zh-CN" altLang="en-US">
                <a:latin typeface="SimHei"/>
              </a:rPr>
              <a:t>记忆</a:t>
            </a:r>
            <a:endParaRPr lang="de-DE" altLang="zh-CN">
              <a:latin typeface="SimHei"/>
            </a:endParaRPr>
          </a:p>
        </p:txBody>
      </p:sp>
      <p:sp>
        <p:nvSpPr>
          <p:cNvPr id="5" name="Slide Number Placeholder 4"/>
          <p:cNvSpPr>
            <a:spLocks noGrp="1"/>
          </p:cNvSpPr>
          <p:nvPr>
            <p:ph type="sldNum" sz="quarter" idx="12"/>
          </p:nvPr>
        </p:nvSpPr>
        <p:spPr/>
        <p:txBody>
          <a:bodyPr/>
          <a:lstStyle/>
          <a:p>
            <a:pPr>
              <a:defRPr/>
            </a:pPr>
            <a:fld id="{1438DB92-A84A-4604-AF43-AE4960583E7C}" type="slidenum">
              <a:rPr lang="zh-CN" altLang="de-DE" smtClean="0">
                <a:latin typeface="SimHei"/>
              </a:rPr>
              <a:pPr>
                <a:defRPr/>
              </a:pPr>
              <a:t>54</a:t>
            </a:fld>
            <a:endParaRPr lang="de-DE" altLang="zh-CN">
              <a:latin typeface="SimHei"/>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教室</a:t>
            </a:r>
            <a:endParaRPr lang="zh-CN" altLang="de-DE" sz="3600">
              <a:cs typeface="+mn-cs"/>
            </a:endParaRPr>
          </a:p>
        </p:txBody>
      </p:sp>
      <p:sp>
        <p:nvSpPr>
          <p:cNvPr id="112643"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004992"/>
              </a:buClr>
              <a:buFont typeface="WingDings"/>
              <a:buChar char=""/>
            </a:pPr>
            <a:r>
              <a:rPr lang="zh-CN" altLang="de-DE" sz="2000">
                <a:solidFill>
                  <a:srgbClr val="004992"/>
                </a:solidFill>
              </a:rPr>
              <a:t>背包</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教师</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地图</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书</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长椅子</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教师椅</a:t>
            </a:r>
          </a:p>
          <a:p>
            <a:pPr marL="342900" indent="-342900" eaLnBrk="1" hangingPunct="1">
              <a:lnSpc>
                <a:spcPct val="100000"/>
              </a:lnSpc>
              <a:spcBef>
                <a:spcPts val="1200"/>
              </a:spcBef>
              <a:buClr>
                <a:srgbClr val="004992"/>
              </a:buClr>
              <a:buFont typeface="WingDings"/>
              <a:buChar char=""/>
            </a:pPr>
            <a:r>
              <a:rPr lang="zh-CN" altLang="de-DE" sz="2000">
                <a:solidFill>
                  <a:srgbClr val="004992"/>
                </a:solidFill>
              </a:rPr>
              <a:t>黑板</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教师的包</a:t>
            </a:r>
          </a:p>
        </p:txBody>
      </p:sp>
      <p:pic>
        <p:nvPicPr>
          <p:cNvPr id="11" name="Picture 1033" descr="Klassenzimmer_große Europakart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5"/>
            <a:ext cx="5669280" cy="36736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5"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n-US" altLang="ja-JP" sz="1800" b="1" dirty="0">
                <a:latin typeface="SimHei"/>
              </a:rPr>
              <a:t>= </a:t>
            </a:r>
            <a:r>
              <a:rPr lang="ja-JP" altLang="en-US" sz="1800" b="1" dirty="0">
                <a:latin typeface="SimHei"/>
              </a:rPr>
              <a:t>没有呈现的</a:t>
            </a:r>
            <a:endParaRPr lang="de-DE" altLang="de-DE" sz="1800" b="1" dirty="0">
              <a:latin typeface="SimHei"/>
            </a:endParaRPr>
          </a:p>
        </p:txBody>
      </p:sp>
      <p:sp>
        <p:nvSpPr>
          <p:cNvPr id="4" name="Footer Placeholder 3"/>
          <p:cNvSpPr>
            <a:spLocks noGrp="1"/>
          </p:cNvSpPr>
          <p:nvPr>
            <p:ph type="ftr" sz="quarter" idx="11"/>
          </p:nvPr>
        </p:nvSpPr>
        <p:spPr/>
        <p:txBody>
          <a:bodyPr/>
          <a:lstStyle/>
          <a:p>
            <a:pPr>
              <a:defRPr/>
            </a:pPr>
            <a:r>
              <a:rPr lang="zh-CN" altLang="en-US">
                <a:latin typeface="SimHei"/>
              </a:rPr>
              <a:t>训练模块 </a:t>
            </a:r>
            <a:r>
              <a:rPr lang="en-US" altLang="zh-CN">
                <a:latin typeface="SimHei"/>
              </a:rPr>
              <a:t>5 – </a:t>
            </a:r>
            <a:r>
              <a:rPr lang="zh-CN" altLang="en-US">
                <a:latin typeface="SimHei"/>
              </a:rPr>
              <a:t>记忆</a:t>
            </a:r>
            <a:endParaRPr lang="de-DE" altLang="zh-CN">
              <a:latin typeface="SimHei"/>
            </a:endParaRPr>
          </a:p>
        </p:txBody>
      </p:sp>
      <p:sp>
        <p:nvSpPr>
          <p:cNvPr id="5" name="Slide Number Placeholder 4"/>
          <p:cNvSpPr>
            <a:spLocks noGrp="1"/>
          </p:cNvSpPr>
          <p:nvPr>
            <p:ph type="sldNum" sz="quarter" idx="12"/>
          </p:nvPr>
        </p:nvSpPr>
        <p:spPr/>
        <p:txBody>
          <a:bodyPr/>
          <a:lstStyle/>
          <a:p>
            <a:pPr>
              <a:defRPr/>
            </a:pPr>
            <a:fld id="{1438DB92-A84A-4604-AF43-AE4960583E7C}" type="slidenum">
              <a:rPr lang="zh-CN" altLang="de-DE" smtClean="0">
                <a:latin typeface="SimHei"/>
              </a:rPr>
              <a:pPr>
                <a:defRPr/>
              </a:pPr>
              <a:t>55</a:t>
            </a:fld>
            <a:endParaRPr lang="de-DE" altLang="zh-CN">
              <a:latin typeface="SimHei"/>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rafik 5"/>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52692" y="1078991"/>
            <a:ext cx="3656136"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zh-CN" altLang="en-US">
                <a:latin typeface="SimHei"/>
              </a:rPr>
              <a:t>训练模块 </a:t>
            </a:r>
            <a:r>
              <a:rPr lang="en-US" altLang="zh-CN">
                <a:latin typeface="SimHei"/>
              </a:rPr>
              <a:t>5 – </a:t>
            </a:r>
            <a:r>
              <a:rPr lang="zh-CN" altLang="en-US">
                <a:latin typeface="SimHei"/>
              </a:rPr>
              <a:t>记忆</a:t>
            </a:r>
            <a:endParaRPr lang="de-DE" altLang="zh-CN">
              <a:latin typeface="SimHei"/>
            </a:endParaRPr>
          </a:p>
        </p:txBody>
      </p:sp>
      <p:sp>
        <p:nvSpPr>
          <p:cNvPr id="7" name="Slide Number Placeholder 6"/>
          <p:cNvSpPr>
            <a:spLocks noGrp="1"/>
          </p:cNvSpPr>
          <p:nvPr>
            <p:ph type="sldNum" sz="quarter" idx="12"/>
          </p:nvPr>
        </p:nvSpPr>
        <p:spPr/>
        <p:txBody>
          <a:bodyPr/>
          <a:lstStyle/>
          <a:p>
            <a:pPr>
              <a:defRPr/>
            </a:pPr>
            <a:fld id="{62DE2803-1096-4803-AB26-9B4040537BFA}" type="slidenum">
              <a:rPr lang="zh-CN" altLang="de-DE" smtClean="0">
                <a:latin typeface="SimHei"/>
              </a:rPr>
              <a:pPr>
                <a:defRPr/>
              </a:pPr>
              <a:t>56</a:t>
            </a:fld>
            <a:endParaRPr lang="de-DE" altLang="zh-CN">
              <a:latin typeface="SimHei"/>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zh-CN" altLang="en-US" sz="3600">
                <a:solidFill>
                  <a:srgbClr val="004992"/>
                </a:solidFill>
                <a:cs typeface="+mn-cs"/>
              </a:rPr>
              <a:t>渔夫</a:t>
            </a:r>
            <a:br>
              <a:rPr lang="zh-CN" altLang="en-US" sz="3600">
                <a:solidFill>
                  <a:srgbClr val="004992"/>
                </a:solidFill>
                <a:cs typeface="+mn-cs"/>
              </a:rPr>
            </a:br>
            <a:r>
              <a:rPr lang="zh-CN" altLang="en-US">
                <a:solidFill>
                  <a:srgbClr val="004992"/>
                </a:solidFill>
                <a:cs typeface="+mn-cs"/>
              </a:rPr>
              <a:t>哪些细节是没有被呈现的？你自信程度如何</a:t>
            </a:r>
            <a:r>
              <a:rPr lang="en-US" altLang="zh-CN">
                <a:solidFill>
                  <a:srgbClr val="004992"/>
                </a:solidFill>
                <a:cs typeface="+mn-cs"/>
              </a:rPr>
              <a:t>?</a:t>
            </a:r>
            <a:endParaRPr lang="zh-CN" altLang="de-DE">
              <a:solidFill>
                <a:srgbClr val="004992"/>
              </a:solidFill>
              <a:cs typeface="+mn-cs"/>
            </a:endParaRPr>
          </a:p>
        </p:txBody>
      </p:sp>
      <p:sp>
        <p:nvSpPr>
          <p:cNvPr id="116739"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烟斗</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桶</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帽子上的纽扣</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船身上</a:t>
            </a:r>
            <a:r>
              <a:rPr lang="zh-CN" altLang="en-US" sz="2000">
                <a:solidFill>
                  <a:srgbClr val="333333"/>
                </a:solidFill>
              </a:rPr>
              <a:t>“</a:t>
            </a:r>
            <a:r>
              <a:rPr lang="de-DE" altLang="zh-CN" sz="2000">
                <a:solidFill>
                  <a:srgbClr val="333333"/>
                </a:solidFill>
              </a:rPr>
              <a:t>Sport”</a:t>
            </a:r>
            <a:r>
              <a:rPr lang="zh-CN" altLang="de-DE" sz="2000">
                <a:solidFill>
                  <a:srgbClr val="333333"/>
                </a:solidFill>
              </a:rPr>
              <a:t>的标记</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钓鱼竿</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毛线衫</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水</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鱼</a:t>
            </a:r>
          </a:p>
        </p:txBody>
      </p:sp>
      <p:sp>
        <p:nvSpPr>
          <p:cNvPr id="4" name="Footer Placeholder 3"/>
          <p:cNvSpPr>
            <a:spLocks noGrp="1"/>
          </p:cNvSpPr>
          <p:nvPr>
            <p:ph type="ftr" sz="quarter" idx="11"/>
          </p:nvPr>
        </p:nvSpPr>
        <p:spPr/>
        <p:txBody>
          <a:bodyPr/>
          <a:lstStyle/>
          <a:p>
            <a:pPr>
              <a:defRPr/>
            </a:pPr>
            <a:r>
              <a:rPr lang="zh-CN" altLang="en-US">
                <a:latin typeface="SimHei"/>
              </a:rPr>
              <a:t>训练模块 </a:t>
            </a:r>
            <a:r>
              <a:rPr lang="en-US" altLang="zh-CN">
                <a:latin typeface="SimHei"/>
              </a:rPr>
              <a:t>5 – </a:t>
            </a:r>
            <a:r>
              <a:rPr lang="zh-CN" altLang="en-US">
                <a:latin typeface="SimHei"/>
              </a:rPr>
              <a:t>记忆</a:t>
            </a:r>
            <a:endParaRPr lang="de-DE" altLang="zh-CN">
              <a:latin typeface="SimHei"/>
            </a:endParaRPr>
          </a:p>
        </p:txBody>
      </p:sp>
      <p:sp>
        <p:nvSpPr>
          <p:cNvPr id="5" name="Slide Number Placeholder 4"/>
          <p:cNvSpPr>
            <a:spLocks noGrp="1"/>
          </p:cNvSpPr>
          <p:nvPr>
            <p:ph type="sldNum" sz="quarter" idx="12"/>
          </p:nvPr>
        </p:nvSpPr>
        <p:spPr/>
        <p:txBody>
          <a:bodyPr/>
          <a:lstStyle/>
          <a:p>
            <a:pPr>
              <a:defRPr/>
            </a:pPr>
            <a:fld id="{1438DB92-A84A-4604-AF43-AE4960583E7C}" type="slidenum">
              <a:rPr lang="zh-CN" altLang="de-DE" smtClean="0">
                <a:latin typeface="SimHei"/>
              </a:rPr>
              <a:pPr>
                <a:defRPr/>
              </a:pPr>
              <a:t>57</a:t>
            </a:fld>
            <a:endParaRPr lang="de-DE" altLang="zh-CN">
              <a:latin typeface="SimHei"/>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渔夫</a:t>
            </a:r>
            <a:endParaRPr lang="zh-CN" altLang="de-DE" sz="3600">
              <a:cs typeface="+mn-cs"/>
            </a:endParaRPr>
          </a:p>
        </p:txBody>
      </p:sp>
      <p:sp>
        <p:nvSpPr>
          <p:cNvPr id="118787"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烟斗</a:t>
            </a:r>
          </a:p>
          <a:p>
            <a:pPr marL="342900" indent="-342900" eaLnBrk="1" hangingPunct="1">
              <a:lnSpc>
                <a:spcPct val="100000"/>
              </a:lnSpc>
              <a:spcBef>
                <a:spcPts val="1200"/>
              </a:spcBef>
              <a:buClr>
                <a:srgbClr val="004992"/>
              </a:buClr>
              <a:buFont typeface="WingDings"/>
              <a:buChar char=""/>
            </a:pPr>
            <a:r>
              <a:rPr lang="zh-CN" altLang="de-DE" sz="2000">
                <a:solidFill>
                  <a:srgbClr val="004992"/>
                </a:solidFill>
              </a:rPr>
              <a:t>桶</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帽子上的纽扣</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船身上</a:t>
            </a:r>
            <a:r>
              <a:rPr lang="zh-CN" altLang="en-US" sz="2000">
                <a:solidFill>
                  <a:srgbClr val="333333"/>
                </a:solidFill>
              </a:rPr>
              <a:t>“</a:t>
            </a:r>
            <a:r>
              <a:rPr lang="de-DE" altLang="zh-CN" sz="2000">
                <a:solidFill>
                  <a:srgbClr val="333333"/>
                </a:solidFill>
              </a:rPr>
              <a:t>Sport”</a:t>
            </a:r>
            <a:r>
              <a:rPr lang="zh-CN" altLang="de-DE" sz="2000">
                <a:solidFill>
                  <a:srgbClr val="333333"/>
                </a:solidFill>
              </a:rPr>
              <a:t>的标记</a:t>
            </a:r>
          </a:p>
          <a:p>
            <a:pPr marL="342900" indent="-342900" eaLnBrk="1" hangingPunct="1">
              <a:lnSpc>
                <a:spcPct val="100000"/>
              </a:lnSpc>
              <a:spcBef>
                <a:spcPts val="1200"/>
              </a:spcBef>
              <a:buClr>
                <a:srgbClr val="004992"/>
              </a:buClr>
              <a:buFont typeface="WingDings"/>
              <a:buChar char=""/>
            </a:pPr>
            <a:r>
              <a:rPr lang="zh-CN" altLang="de-DE" sz="2000">
                <a:solidFill>
                  <a:srgbClr val="004992"/>
                </a:solidFill>
              </a:rPr>
              <a:t>钓鱼竿</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毛线衫</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水</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鱼</a:t>
            </a:r>
          </a:p>
        </p:txBody>
      </p:sp>
      <p:pic>
        <p:nvPicPr>
          <p:cNvPr id="10" name="Grafik 9"/>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33594" y="2203703"/>
            <a:ext cx="2894331"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4"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n-US" altLang="ja-JP" sz="1800" b="1" dirty="0">
                <a:latin typeface="SimHei"/>
              </a:rPr>
              <a:t>= </a:t>
            </a:r>
            <a:r>
              <a:rPr lang="ja-JP" altLang="en-US" sz="1800" b="1" dirty="0">
                <a:latin typeface="SimHei"/>
              </a:rPr>
              <a:t>没有呈现的</a:t>
            </a:r>
            <a:endParaRPr lang="de-DE" altLang="de-DE" sz="1800" b="1" dirty="0">
              <a:latin typeface="SimHei"/>
            </a:endParaRPr>
          </a:p>
        </p:txBody>
      </p:sp>
      <p:sp>
        <p:nvSpPr>
          <p:cNvPr id="4" name="Footer Placeholder 3"/>
          <p:cNvSpPr>
            <a:spLocks noGrp="1"/>
          </p:cNvSpPr>
          <p:nvPr>
            <p:ph type="ftr" sz="quarter" idx="11"/>
          </p:nvPr>
        </p:nvSpPr>
        <p:spPr/>
        <p:txBody>
          <a:bodyPr/>
          <a:lstStyle/>
          <a:p>
            <a:pPr>
              <a:defRPr/>
            </a:pPr>
            <a:r>
              <a:rPr lang="zh-CN" altLang="en-US">
                <a:latin typeface="SimHei"/>
              </a:rPr>
              <a:t>训练模块 </a:t>
            </a:r>
            <a:r>
              <a:rPr lang="en-US" altLang="zh-CN">
                <a:latin typeface="SimHei"/>
              </a:rPr>
              <a:t>5 – </a:t>
            </a:r>
            <a:r>
              <a:rPr lang="zh-CN" altLang="en-US">
                <a:latin typeface="SimHei"/>
              </a:rPr>
              <a:t>记忆</a:t>
            </a:r>
            <a:endParaRPr lang="de-DE" altLang="zh-CN">
              <a:latin typeface="SimHei"/>
            </a:endParaRPr>
          </a:p>
        </p:txBody>
      </p:sp>
      <p:sp>
        <p:nvSpPr>
          <p:cNvPr id="5" name="Slide Number Placeholder 4"/>
          <p:cNvSpPr>
            <a:spLocks noGrp="1"/>
          </p:cNvSpPr>
          <p:nvPr>
            <p:ph type="sldNum" sz="quarter" idx="12"/>
          </p:nvPr>
        </p:nvSpPr>
        <p:spPr/>
        <p:txBody>
          <a:bodyPr/>
          <a:lstStyle/>
          <a:p>
            <a:pPr>
              <a:defRPr/>
            </a:pPr>
            <a:fld id="{1438DB92-A84A-4604-AF43-AE4960583E7C}" type="slidenum">
              <a:rPr lang="zh-CN" altLang="de-DE" smtClean="0">
                <a:latin typeface="SimHei"/>
              </a:rPr>
              <a:pPr>
                <a:defRPr/>
              </a:pPr>
              <a:t>58</a:t>
            </a:fld>
            <a:endParaRPr lang="de-DE" altLang="zh-CN">
              <a:latin typeface="SimHei"/>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rafik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127324" y="1078992"/>
            <a:ext cx="7906871"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zh-CN" altLang="en-US">
                <a:latin typeface="SimHei"/>
              </a:rPr>
              <a:t>训练模块 </a:t>
            </a:r>
            <a:r>
              <a:rPr lang="en-US" altLang="zh-CN">
                <a:latin typeface="SimHei"/>
              </a:rPr>
              <a:t>5 – </a:t>
            </a:r>
            <a:r>
              <a:rPr lang="zh-CN" altLang="en-US">
                <a:latin typeface="SimHei"/>
              </a:rPr>
              <a:t>记忆</a:t>
            </a:r>
            <a:endParaRPr lang="de-DE" altLang="zh-CN">
              <a:latin typeface="SimHei"/>
            </a:endParaRPr>
          </a:p>
        </p:txBody>
      </p:sp>
      <p:sp>
        <p:nvSpPr>
          <p:cNvPr id="7" name="Slide Number Placeholder 6"/>
          <p:cNvSpPr>
            <a:spLocks noGrp="1"/>
          </p:cNvSpPr>
          <p:nvPr>
            <p:ph type="sldNum" sz="quarter" idx="12"/>
          </p:nvPr>
        </p:nvSpPr>
        <p:spPr/>
        <p:txBody>
          <a:bodyPr/>
          <a:lstStyle/>
          <a:p>
            <a:pPr>
              <a:defRPr/>
            </a:pPr>
            <a:fld id="{62DE2803-1096-4803-AB26-9B4040537BFA}" type="slidenum">
              <a:rPr lang="zh-CN" altLang="de-DE" smtClean="0">
                <a:latin typeface="SimHei"/>
              </a:rPr>
              <a:pPr>
                <a:defRPr/>
              </a:pPr>
              <a:t>59</a:t>
            </a:fld>
            <a:endParaRPr lang="de-DE" altLang="zh-CN">
              <a:latin typeface="SimHei"/>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自由讨论</a:t>
            </a:r>
            <a:endParaRPr lang="zh-CN" altLang="de-DE" sz="3600">
              <a:cs typeface="+mn-cs"/>
            </a:endParaRPr>
          </a:p>
        </p:txBody>
      </p:sp>
      <p:sp>
        <p:nvSpPr>
          <p:cNvPr id="122883" name="Rectangle 3"/>
          <p:cNvSpPr>
            <a:spLocks noGrp="1" noChangeArrowheads="1"/>
          </p:cNvSpPr>
          <p:nvPr>
            <p:ph idx="1"/>
          </p:nvPr>
        </p:nvSpPr>
        <p:spPr>
          <a:noFill/>
        </p:spPr>
        <p:txBody>
          <a:bodyPr>
            <a:noAutofit/>
          </a:bodyPr>
          <a:lstStyle/>
          <a:p>
            <a:pPr eaLnBrk="1" hangingPunct="1">
              <a:buFont typeface="Wingdings" panose="05000000000000000000" pitchFamily="2" charset="2"/>
              <a:buNone/>
            </a:pPr>
            <a:r>
              <a:rPr lang="zh-CN" altLang="de-DE" sz="2400" dirty="0">
                <a:solidFill>
                  <a:srgbClr val="333333"/>
                </a:solidFill>
              </a:rPr>
              <a:t>在人行横道你通常会看到什么？</a:t>
            </a:r>
            <a:endParaRPr lang="en-US" altLang="zh-CN" sz="2400" dirty="0">
              <a:solidFill>
                <a:srgbClr val="333333"/>
              </a:solidFill>
            </a:endParaRPr>
          </a:p>
          <a:p>
            <a:r>
              <a:rPr lang="de-DE" altLang="zh-CN" sz="2400" dirty="0">
                <a:solidFill>
                  <a:srgbClr val="333333"/>
                </a:solidFill>
              </a:rPr>
              <a:t>...</a:t>
            </a:r>
          </a:p>
          <a:p>
            <a:r>
              <a:rPr lang="de-DE" altLang="zh-CN" sz="2400" dirty="0">
                <a:solidFill>
                  <a:srgbClr val="333333"/>
                </a:solidFill>
              </a:rPr>
              <a:t>...</a:t>
            </a:r>
          </a:p>
          <a:p>
            <a:r>
              <a:rPr lang="de-DE" altLang="zh-CN" sz="2400" dirty="0">
                <a:solidFill>
                  <a:srgbClr val="333333"/>
                </a:solidFill>
              </a:rPr>
              <a:t>...</a:t>
            </a:r>
          </a:p>
          <a:p>
            <a:r>
              <a:rPr lang="de-DE" altLang="zh-CN" sz="2400" dirty="0">
                <a:solidFill>
                  <a:srgbClr val="333333"/>
                </a:solidFill>
              </a:rPr>
              <a:t>...</a:t>
            </a:r>
          </a:p>
        </p:txBody>
      </p:sp>
      <p:sp>
        <p:nvSpPr>
          <p:cNvPr id="4" name="Footer Placeholder 3"/>
          <p:cNvSpPr>
            <a:spLocks noGrp="1"/>
          </p:cNvSpPr>
          <p:nvPr>
            <p:ph type="ftr" sz="quarter" idx="11"/>
          </p:nvPr>
        </p:nvSpPr>
        <p:spPr/>
        <p:txBody>
          <a:bodyPr/>
          <a:lstStyle/>
          <a:p>
            <a:pPr>
              <a:defRPr/>
            </a:pPr>
            <a:r>
              <a:rPr lang="zh-CN" altLang="en-US">
                <a:latin typeface="SimHei"/>
              </a:rPr>
              <a:t>训练模块 </a:t>
            </a:r>
            <a:r>
              <a:rPr lang="en-US" altLang="zh-CN">
                <a:latin typeface="SimHei"/>
              </a:rPr>
              <a:t>5 – </a:t>
            </a:r>
            <a:r>
              <a:rPr lang="zh-CN" altLang="en-US">
                <a:latin typeface="SimHei"/>
              </a:rPr>
              <a:t>记忆</a:t>
            </a:r>
            <a:endParaRPr lang="de-DE" altLang="zh-CN">
              <a:latin typeface="SimHei"/>
            </a:endParaRPr>
          </a:p>
        </p:txBody>
      </p:sp>
      <p:sp>
        <p:nvSpPr>
          <p:cNvPr id="5" name="Slide Number Placeholder 4"/>
          <p:cNvSpPr>
            <a:spLocks noGrp="1"/>
          </p:cNvSpPr>
          <p:nvPr>
            <p:ph type="sldNum" sz="quarter" idx="12"/>
          </p:nvPr>
        </p:nvSpPr>
        <p:spPr/>
        <p:txBody>
          <a:bodyPr/>
          <a:lstStyle/>
          <a:p>
            <a:pPr>
              <a:defRPr/>
            </a:pPr>
            <a:fld id="{1438DB92-A84A-4604-AF43-AE4960583E7C}" type="slidenum">
              <a:rPr lang="zh-CN" altLang="de-DE" smtClean="0">
                <a:latin typeface="SimHei"/>
              </a:rPr>
              <a:pPr>
                <a:defRPr/>
              </a:pPr>
              <a:t>60</a:t>
            </a:fld>
            <a:endParaRPr lang="de-DE" altLang="zh-CN">
              <a:latin typeface="SimHei"/>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zh-CN" altLang="en-US" sz="3600">
                <a:solidFill>
                  <a:srgbClr val="004992"/>
                </a:solidFill>
                <a:cs typeface="+mn-cs"/>
              </a:rPr>
              <a:t>人行横道</a:t>
            </a:r>
            <a:br>
              <a:rPr lang="zh-CN" altLang="en-US" sz="3600">
                <a:solidFill>
                  <a:srgbClr val="004992"/>
                </a:solidFill>
                <a:cs typeface="+mn-cs"/>
              </a:rPr>
            </a:br>
            <a:r>
              <a:rPr lang="zh-CN" altLang="en-US">
                <a:solidFill>
                  <a:srgbClr val="004992"/>
                </a:solidFill>
                <a:cs typeface="+mn-cs"/>
              </a:rPr>
              <a:t>在这张图片中你看到了什么</a:t>
            </a:r>
            <a:r>
              <a:rPr lang="en-US" altLang="zh-CN">
                <a:solidFill>
                  <a:srgbClr val="004992"/>
                </a:solidFill>
                <a:cs typeface="+mn-cs"/>
              </a:rPr>
              <a:t>? </a:t>
            </a:r>
            <a:r>
              <a:rPr lang="zh-CN" altLang="en-US">
                <a:solidFill>
                  <a:srgbClr val="004992"/>
                </a:solidFill>
                <a:cs typeface="+mn-cs"/>
              </a:rPr>
              <a:t>你自信程度如何</a:t>
            </a:r>
            <a:r>
              <a:rPr lang="en-US" altLang="zh-CN">
                <a:solidFill>
                  <a:srgbClr val="004992"/>
                </a:solidFill>
                <a:cs typeface="+mn-cs"/>
              </a:rPr>
              <a:t>?</a:t>
            </a:r>
            <a:endParaRPr lang="zh-CN" altLang="de-DE">
              <a:solidFill>
                <a:srgbClr val="004992"/>
              </a:solidFill>
              <a:cs typeface="+mn-cs"/>
            </a:endParaRPr>
          </a:p>
        </p:txBody>
      </p:sp>
      <p:sp>
        <p:nvSpPr>
          <p:cNvPr id="124931" name="Rectangle 3"/>
          <p:cNvSpPr>
            <a:spLocks noGrp="1" noChangeArrowheads="1"/>
          </p:cNvSpPr>
          <p:nvPr>
            <p:ph idx="1"/>
          </p:nvPr>
        </p:nvSpPr>
        <p:spPr>
          <a:xfrm>
            <a:off x="411480" y="2203704"/>
            <a:ext cx="11338560" cy="4251960"/>
          </a:xfrm>
          <a:noFill/>
        </p:spPr>
        <p:txBody>
          <a:bodyPr>
            <a:noAutofit/>
          </a:bodyPr>
          <a:lstStyle/>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车</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警察</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骑自行车的小孩</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老太太</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绿灯</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斑马线</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停止标记</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城市轮廓</a:t>
            </a:r>
          </a:p>
        </p:txBody>
      </p:sp>
      <p:sp>
        <p:nvSpPr>
          <p:cNvPr id="4" name="Footer Placeholder 3"/>
          <p:cNvSpPr>
            <a:spLocks noGrp="1"/>
          </p:cNvSpPr>
          <p:nvPr>
            <p:ph type="ftr" sz="quarter" idx="11"/>
          </p:nvPr>
        </p:nvSpPr>
        <p:spPr/>
        <p:txBody>
          <a:bodyPr/>
          <a:lstStyle/>
          <a:p>
            <a:pPr>
              <a:defRPr/>
            </a:pPr>
            <a:r>
              <a:rPr lang="zh-CN" altLang="en-US">
                <a:latin typeface="SimHei"/>
              </a:rPr>
              <a:t>训练模块 </a:t>
            </a:r>
            <a:r>
              <a:rPr lang="en-US" altLang="zh-CN">
                <a:latin typeface="SimHei"/>
              </a:rPr>
              <a:t>5 – </a:t>
            </a:r>
            <a:r>
              <a:rPr lang="zh-CN" altLang="en-US">
                <a:latin typeface="SimHei"/>
              </a:rPr>
              <a:t>记忆</a:t>
            </a:r>
            <a:endParaRPr lang="de-DE" altLang="zh-CN">
              <a:latin typeface="SimHei"/>
            </a:endParaRPr>
          </a:p>
        </p:txBody>
      </p:sp>
      <p:sp>
        <p:nvSpPr>
          <p:cNvPr id="5" name="Slide Number Placeholder 4"/>
          <p:cNvSpPr>
            <a:spLocks noGrp="1"/>
          </p:cNvSpPr>
          <p:nvPr>
            <p:ph type="sldNum" sz="quarter" idx="12"/>
          </p:nvPr>
        </p:nvSpPr>
        <p:spPr/>
        <p:txBody>
          <a:bodyPr/>
          <a:lstStyle/>
          <a:p>
            <a:pPr>
              <a:defRPr/>
            </a:pPr>
            <a:fld id="{1438DB92-A84A-4604-AF43-AE4960583E7C}" type="slidenum">
              <a:rPr lang="zh-CN" altLang="de-DE" smtClean="0">
                <a:latin typeface="SimHei"/>
              </a:rPr>
              <a:pPr>
                <a:defRPr/>
              </a:pPr>
              <a:t>61</a:t>
            </a:fld>
            <a:endParaRPr lang="de-DE" altLang="zh-CN">
              <a:latin typeface="SimHei"/>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人行横道</a:t>
            </a:r>
            <a:endParaRPr lang="zh-CN" altLang="de-DE" sz="3600">
              <a:cs typeface="+mn-cs"/>
            </a:endParaRPr>
          </a:p>
        </p:txBody>
      </p:sp>
      <p:sp>
        <p:nvSpPr>
          <p:cNvPr id="126979"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004992"/>
              </a:buClr>
              <a:buFont typeface="WingDings"/>
              <a:buChar char=""/>
            </a:pPr>
            <a:r>
              <a:rPr lang="zh-CN" altLang="de-DE" sz="2000" dirty="0">
                <a:solidFill>
                  <a:srgbClr val="004992"/>
                </a:solidFill>
              </a:rPr>
              <a:t>车</a:t>
            </a:r>
          </a:p>
          <a:p>
            <a:pPr marL="342900" indent="-342900" eaLnBrk="1" hangingPunct="1">
              <a:lnSpc>
                <a:spcPct val="100000"/>
              </a:lnSpc>
              <a:spcBef>
                <a:spcPts val="1200"/>
              </a:spcBef>
              <a:buClr>
                <a:srgbClr val="333333"/>
              </a:buClr>
              <a:buFont typeface="WingDings"/>
              <a:buChar char=""/>
            </a:pPr>
            <a:r>
              <a:rPr lang="zh-CN" altLang="de-DE" sz="2000" dirty="0">
                <a:solidFill>
                  <a:srgbClr val="333333"/>
                </a:solidFill>
              </a:rPr>
              <a:t>警察</a:t>
            </a:r>
          </a:p>
          <a:p>
            <a:pPr marL="342900" indent="-342900" eaLnBrk="1" hangingPunct="1">
              <a:lnSpc>
                <a:spcPct val="100000"/>
              </a:lnSpc>
              <a:spcBef>
                <a:spcPts val="1200"/>
              </a:spcBef>
              <a:buClr>
                <a:srgbClr val="333333"/>
              </a:buClr>
              <a:buFont typeface="WingDings"/>
              <a:buChar char=""/>
            </a:pPr>
            <a:r>
              <a:rPr lang="zh-CN" altLang="de-DE" sz="2000" dirty="0">
                <a:solidFill>
                  <a:srgbClr val="333333"/>
                </a:solidFill>
              </a:rPr>
              <a:t>骑自行车的小孩</a:t>
            </a:r>
          </a:p>
          <a:p>
            <a:pPr marL="342900" indent="-342900" eaLnBrk="1" hangingPunct="1">
              <a:lnSpc>
                <a:spcPct val="100000"/>
              </a:lnSpc>
              <a:spcBef>
                <a:spcPts val="1200"/>
              </a:spcBef>
              <a:buClr>
                <a:srgbClr val="333333"/>
              </a:buClr>
              <a:buFont typeface="WingDings"/>
              <a:buChar char=""/>
            </a:pPr>
            <a:r>
              <a:rPr lang="zh-CN" altLang="de-DE" sz="2000" dirty="0">
                <a:solidFill>
                  <a:srgbClr val="333333"/>
                </a:solidFill>
              </a:rPr>
              <a:t>老太太</a:t>
            </a:r>
          </a:p>
          <a:p>
            <a:pPr marL="342900" indent="-342900" eaLnBrk="1" hangingPunct="1">
              <a:lnSpc>
                <a:spcPct val="100000"/>
              </a:lnSpc>
              <a:spcBef>
                <a:spcPts val="1200"/>
              </a:spcBef>
              <a:buClr>
                <a:srgbClr val="004992"/>
              </a:buClr>
              <a:buFont typeface="WingDings"/>
              <a:buChar char=""/>
            </a:pPr>
            <a:r>
              <a:rPr lang="zh-CN" altLang="de-DE" sz="2000" dirty="0">
                <a:solidFill>
                  <a:srgbClr val="004992"/>
                </a:solidFill>
              </a:rPr>
              <a:t>绿灯</a:t>
            </a:r>
          </a:p>
          <a:p>
            <a:pPr marL="342900" indent="-342900" eaLnBrk="1" hangingPunct="1">
              <a:lnSpc>
                <a:spcPct val="100000"/>
              </a:lnSpc>
              <a:spcBef>
                <a:spcPts val="1200"/>
              </a:spcBef>
              <a:buClr>
                <a:srgbClr val="333333"/>
              </a:buClr>
              <a:buFont typeface="WingDings"/>
              <a:buChar char=""/>
            </a:pPr>
            <a:r>
              <a:rPr lang="zh-CN" altLang="de-DE" sz="2000" dirty="0">
                <a:solidFill>
                  <a:srgbClr val="333333"/>
                </a:solidFill>
              </a:rPr>
              <a:t>斑马线</a:t>
            </a:r>
          </a:p>
          <a:p>
            <a:pPr marL="342900" indent="-342900" eaLnBrk="1" hangingPunct="1">
              <a:lnSpc>
                <a:spcPct val="100000"/>
              </a:lnSpc>
              <a:spcBef>
                <a:spcPts val="1200"/>
              </a:spcBef>
              <a:buClr>
                <a:srgbClr val="333333"/>
              </a:buClr>
              <a:buFont typeface="WingDings"/>
              <a:buChar char=""/>
            </a:pPr>
            <a:r>
              <a:rPr lang="zh-CN" altLang="de-DE" sz="2000" dirty="0">
                <a:solidFill>
                  <a:srgbClr val="333333"/>
                </a:solidFill>
              </a:rPr>
              <a:t>停止标记</a:t>
            </a:r>
          </a:p>
          <a:p>
            <a:pPr marL="342900" indent="-342900" eaLnBrk="1" hangingPunct="1">
              <a:lnSpc>
                <a:spcPct val="100000"/>
              </a:lnSpc>
              <a:spcBef>
                <a:spcPts val="1200"/>
              </a:spcBef>
              <a:buClr>
                <a:srgbClr val="333333"/>
              </a:buClr>
              <a:buFont typeface="WingDings"/>
              <a:buChar char=""/>
            </a:pPr>
            <a:r>
              <a:rPr lang="zh-CN" altLang="de-DE" sz="2000" dirty="0">
                <a:solidFill>
                  <a:srgbClr val="333333"/>
                </a:solidFill>
              </a:rPr>
              <a:t>城市轮廓</a:t>
            </a:r>
          </a:p>
        </p:txBody>
      </p:sp>
      <p:pic>
        <p:nvPicPr>
          <p:cNvPr id="10" name="Grafik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3855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4"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n-US" altLang="ja-JP" sz="1800" b="1" dirty="0">
                <a:latin typeface="SimHei"/>
              </a:rPr>
              <a:t>= </a:t>
            </a:r>
            <a:r>
              <a:rPr lang="ja-JP" altLang="en-US" sz="1800" b="1" dirty="0">
                <a:latin typeface="SimHei"/>
              </a:rPr>
              <a:t>没有呈现的</a:t>
            </a:r>
            <a:endParaRPr lang="de-DE" altLang="de-DE" sz="1800" b="1" dirty="0">
              <a:latin typeface="SimHei"/>
            </a:endParaRPr>
          </a:p>
        </p:txBody>
      </p:sp>
      <p:sp>
        <p:nvSpPr>
          <p:cNvPr id="4" name="Footer Placeholder 3"/>
          <p:cNvSpPr>
            <a:spLocks noGrp="1"/>
          </p:cNvSpPr>
          <p:nvPr>
            <p:ph type="ftr" sz="quarter" idx="11"/>
          </p:nvPr>
        </p:nvSpPr>
        <p:spPr/>
        <p:txBody>
          <a:bodyPr/>
          <a:lstStyle/>
          <a:p>
            <a:pPr>
              <a:defRPr/>
            </a:pPr>
            <a:r>
              <a:rPr lang="zh-CN" altLang="en-US">
                <a:latin typeface="SimHei"/>
              </a:rPr>
              <a:t>训练模块 </a:t>
            </a:r>
            <a:r>
              <a:rPr lang="en-US" altLang="zh-CN">
                <a:latin typeface="SimHei"/>
              </a:rPr>
              <a:t>5 – </a:t>
            </a:r>
            <a:r>
              <a:rPr lang="zh-CN" altLang="en-US">
                <a:latin typeface="SimHei"/>
              </a:rPr>
              <a:t>记忆</a:t>
            </a:r>
            <a:endParaRPr lang="de-DE" altLang="zh-CN">
              <a:latin typeface="SimHei"/>
            </a:endParaRPr>
          </a:p>
        </p:txBody>
      </p:sp>
      <p:sp>
        <p:nvSpPr>
          <p:cNvPr id="5" name="Slide Number Placeholder 4"/>
          <p:cNvSpPr>
            <a:spLocks noGrp="1"/>
          </p:cNvSpPr>
          <p:nvPr>
            <p:ph type="sldNum" sz="quarter" idx="12"/>
          </p:nvPr>
        </p:nvSpPr>
        <p:spPr/>
        <p:txBody>
          <a:bodyPr/>
          <a:lstStyle/>
          <a:p>
            <a:pPr>
              <a:defRPr/>
            </a:pPr>
            <a:fld id="{1438DB92-A84A-4604-AF43-AE4960583E7C}" type="slidenum">
              <a:rPr lang="zh-CN" altLang="de-DE" smtClean="0">
                <a:latin typeface="SimHei"/>
              </a:rPr>
              <a:pPr>
                <a:defRPr/>
              </a:pPr>
              <a:t>62</a:t>
            </a:fld>
            <a:endParaRPr lang="de-DE" altLang="zh-CN">
              <a:latin typeface="SimHei"/>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rafik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938485" y="1078992"/>
            <a:ext cx="8284549"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zh-CN" altLang="en-US">
                <a:latin typeface="SimHei"/>
              </a:rPr>
              <a:t>训练模块 </a:t>
            </a:r>
            <a:r>
              <a:rPr lang="en-US" altLang="zh-CN">
                <a:latin typeface="SimHei"/>
              </a:rPr>
              <a:t>5 – </a:t>
            </a:r>
            <a:r>
              <a:rPr lang="zh-CN" altLang="en-US">
                <a:latin typeface="SimHei"/>
              </a:rPr>
              <a:t>记忆</a:t>
            </a:r>
            <a:endParaRPr lang="de-DE" altLang="zh-CN">
              <a:latin typeface="SimHei"/>
            </a:endParaRPr>
          </a:p>
        </p:txBody>
      </p:sp>
      <p:sp>
        <p:nvSpPr>
          <p:cNvPr id="7" name="Slide Number Placeholder 6"/>
          <p:cNvSpPr>
            <a:spLocks noGrp="1"/>
          </p:cNvSpPr>
          <p:nvPr>
            <p:ph type="sldNum" sz="quarter" idx="12"/>
          </p:nvPr>
        </p:nvSpPr>
        <p:spPr/>
        <p:txBody>
          <a:bodyPr/>
          <a:lstStyle/>
          <a:p>
            <a:pPr>
              <a:defRPr/>
            </a:pPr>
            <a:fld id="{62DE2803-1096-4803-AB26-9B4040537BFA}" type="slidenum">
              <a:rPr lang="zh-CN" altLang="de-DE" smtClean="0">
                <a:latin typeface="SimHei"/>
              </a:rPr>
              <a:pPr>
                <a:defRPr/>
              </a:pPr>
              <a:t>63</a:t>
            </a:fld>
            <a:endParaRPr lang="de-DE" altLang="zh-CN">
              <a:latin typeface="SimHei"/>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自由讨论</a:t>
            </a:r>
            <a:endParaRPr lang="zh-CN" altLang="de-DE" sz="3600">
              <a:cs typeface="+mn-cs"/>
            </a:endParaRPr>
          </a:p>
        </p:txBody>
      </p:sp>
      <p:sp>
        <p:nvSpPr>
          <p:cNvPr id="131075" name="Rectangle 3"/>
          <p:cNvSpPr>
            <a:spLocks noGrp="1" noChangeArrowheads="1"/>
          </p:cNvSpPr>
          <p:nvPr>
            <p:ph idx="1"/>
          </p:nvPr>
        </p:nvSpPr>
        <p:spPr>
          <a:noFill/>
        </p:spPr>
        <p:txBody>
          <a:bodyPr>
            <a:noAutofit/>
          </a:bodyPr>
          <a:lstStyle/>
          <a:p>
            <a:pPr eaLnBrk="1" hangingPunct="1">
              <a:buFont typeface="Wingdings" panose="05000000000000000000" pitchFamily="2" charset="2"/>
              <a:buNone/>
            </a:pPr>
            <a:r>
              <a:rPr lang="zh-CN" altLang="de-DE" sz="2400" dirty="0">
                <a:solidFill>
                  <a:srgbClr val="333333"/>
                </a:solidFill>
              </a:rPr>
              <a:t>在游乐场你通常看到什么？</a:t>
            </a:r>
            <a:endParaRPr lang="en-US" altLang="zh-CN" sz="2400" dirty="0">
              <a:solidFill>
                <a:srgbClr val="333333"/>
              </a:solidFill>
            </a:endParaRPr>
          </a:p>
          <a:p>
            <a:r>
              <a:rPr lang="de-DE" altLang="zh-CN" sz="2400" dirty="0">
                <a:solidFill>
                  <a:srgbClr val="333333"/>
                </a:solidFill>
              </a:rPr>
              <a:t>...</a:t>
            </a:r>
          </a:p>
          <a:p>
            <a:r>
              <a:rPr lang="de-DE" altLang="zh-CN" sz="2400" dirty="0">
                <a:solidFill>
                  <a:srgbClr val="333333"/>
                </a:solidFill>
              </a:rPr>
              <a:t>...</a:t>
            </a:r>
          </a:p>
          <a:p>
            <a:r>
              <a:rPr lang="de-DE" altLang="zh-CN" sz="2400" dirty="0">
                <a:solidFill>
                  <a:srgbClr val="333333"/>
                </a:solidFill>
              </a:rPr>
              <a:t>...</a:t>
            </a:r>
          </a:p>
          <a:p>
            <a:r>
              <a:rPr lang="de-DE" altLang="zh-CN" sz="2400" dirty="0">
                <a:solidFill>
                  <a:srgbClr val="333333"/>
                </a:solidFill>
              </a:rPr>
              <a:t>...</a:t>
            </a:r>
          </a:p>
        </p:txBody>
      </p:sp>
      <p:sp>
        <p:nvSpPr>
          <p:cNvPr id="4" name="Footer Placeholder 3"/>
          <p:cNvSpPr>
            <a:spLocks noGrp="1"/>
          </p:cNvSpPr>
          <p:nvPr>
            <p:ph type="ftr" sz="quarter" idx="11"/>
          </p:nvPr>
        </p:nvSpPr>
        <p:spPr/>
        <p:txBody>
          <a:bodyPr/>
          <a:lstStyle/>
          <a:p>
            <a:pPr>
              <a:defRPr/>
            </a:pPr>
            <a:r>
              <a:rPr lang="zh-CN" altLang="en-US">
                <a:latin typeface="SimHei"/>
              </a:rPr>
              <a:t>训练模块 </a:t>
            </a:r>
            <a:r>
              <a:rPr lang="en-US" altLang="zh-CN">
                <a:latin typeface="SimHei"/>
              </a:rPr>
              <a:t>5 – </a:t>
            </a:r>
            <a:r>
              <a:rPr lang="zh-CN" altLang="en-US">
                <a:latin typeface="SimHei"/>
              </a:rPr>
              <a:t>记忆</a:t>
            </a:r>
            <a:endParaRPr lang="de-DE" altLang="zh-CN">
              <a:latin typeface="SimHei"/>
            </a:endParaRPr>
          </a:p>
        </p:txBody>
      </p:sp>
      <p:sp>
        <p:nvSpPr>
          <p:cNvPr id="5" name="Slide Number Placeholder 4"/>
          <p:cNvSpPr>
            <a:spLocks noGrp="1"/>
          </p:cNvSpPr>
          <p:nvPr>
            <p:ph type="sldNum" sz="quarter" idx="12"/>
          </p:nvPr>
        </p:nvSpPr>
        <p:spPr/>
        <p:txBody>
          <a:bodyPr/>
          <a:lstStyle/>
          <a:p>
            <a:pPr>
              <a:defRPr/>
            </a:pPr>
            <a:fld id="{1438DB92-A84A-4604-AF43-AE4960583E7C}" type="slidenum">
              <a:rPr lang="zh-CN" altLang="de-DE" smtClean="0">
                <a:latin typeface="SimHei"/>
              </a:rPr>
              <a:pPr>
                <a:defRPr/>
              </a:pPr>
              <a:t>64</a:t>
            </a:fld>
            <a:endParaRPr lang="de-DE" altLang="zh-CN">
              <a:latin typeface="SimHei"/>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zh-CN" altLang="en-US" sz="3600">
                <a:solidFill>
                  <a:srgbClr val="004992"/>
                </a:solidFill>
                <a:cs typeface="+mn-cs"/>
              </a:rPr>
              <a:t>游乐场</a:t>
            </a:r>
            <a:br>
              <a:rPr lang="zh-CN" altLang="en-US" sz="3600">
                <a:solidFill>
                  <a:srgbClr val="004992"/>
                </a:solidFill>
                <a:cs typeface="+mn-cs"/>
              </a:rPr>
            </a:br>
            <a:r>
              <a:rPr lang="zh-CN" altLang="en-US">
                <a:solidFill>
                  <a:srgbClr val="004992"/>
                </a:solidFill>
                <a:cs typeface="+mn-cs"/>
              </a:rPr>
              <a:t>在这幅画中你看到了什么</a:t>
            </a:r>
            <a:r>
              <a:rPr lang="en-US" altLang="zh-CN">
                <a:solidFill>
                  <a:srgbClr val="004992"/>
                </a:solidFill>
                <a:cs typeface="+mn-cs"/>
              </a:rPr>
              <a:t>? </a:t>
            </a:r>
            <a:r>
              <a:rPr lang="zh-CN" altLang="en-US">
                <a:solidFill>
                  <a:srgbClr val="004992"/>
                </a:solidFill>
                <a:cs typeface="+mn-cs"/>
              </a:rPr>
              <a:t>你自信程度如何</a:t>
            </a:r>
            <a:r>
              <a:rPr lang="en-US" altLang="zh-CN">
                <a:solidFill>
                  <a:srgbClr val="004992"/>
                </a:solidFill>
                <a:cs typeface="+mn-cs"/>
              </a:rPr>
              <a:t>?</a:t>
            </a:r>
            <a:endParaRPr lang="zh-CN" altLang="de-DE">
              <a:solidFill>
                <a:srgbClr val="004992"/>
              </a:solidFill>
              <a:cs typeface="+mn-cs"/>
            </a:endParaRPr>
          </a:p>
        </p:txBody>
      </p:sp>
      <p:sp>
        <p:nvSpPr>
          <p:cNvPr id="133123" name="Rectangle 3"/>
          <p:cNvSpPr>
            <a:spLocks noGrp="1" noChangeArrowheads="1"/>
          </p:cNvSpPr>
          <p:nvPr>
            <p:ph idx="1"/>
          </p:nvPr>
        </p:nvSpPr>
        <p:spPr>
          <a:xfrm>
            <a:off x="411480" y="2203704"/>
            <a:ext cx="11338560" cy="4251960"/>
          </a:xfrm>
          <a:noFill/>
        </p:spPr>
        <p:txBody>
          <a:bodyPr>
            <a:noAutofit/>
          </a:bodyPr>
          <a:lstStyle/>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滑梯</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旋转木马</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风筝</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滑板</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球</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树木</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秋千</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玩具</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沙盒</a:t>
            </a:r>
          </a:p>
        </p:txBody>
      </p:sp>
      <p:sp>
        <p:nvSpPr>
          <p:cNvPr id="4" name="Footer Placeholder 3"/>
          <p:cNvSpPr>
            <a:spLocks noGrp="1"/>
          </p:cNvSpPr>
          <p:nvPr>
            <p:ph type="ftr" sz="quarter" idx="11"/>
          </p:nvPr>
        </p:nvSpPr>
        <p:spPr/>
        <p:txBody>
          <a:bodyPr/>
          <a:lstStyle/>
          <a:p>
            <a:pPr>
              <a:defRPr/>
            </a:pPr>
            <a:r>
              <a:rPr lang="zh-CN" altLang="en-US">
                <a:latin typeface="SimHei"/>
              </a:rPr>
              <a:t>训练模块 </a:t>
            </a:r>
            <a:r>
              <a:rPr lang="en-US" altLang="zh-CN">
                <a:latin typeface="SimHei"/>
              </a:rPr>
              <a:t>5 – </a:t>
            </a:r>
            <a:r>
              <a:rPr lang="zh-CN" altLang="en-US">
                <a:latin typeface="SimHei"/>
              </a:rPr>
              <a:t>记忆</a:t>
            </a:r>
            <a:endParaRPr lang="de-DE" altLang="zh-CN">
              <a:latin typeface="SimHei"/>
            </a:endParaRPr>
          </a:p>
        </p:txBody>
      </p:sp>
      <p:sp>
        <p:nvSpPr>
          <p:cNvPr id="5" name="Slide Number Placeholder 4"/>
          <p:cNvSpPr>
            <a:spLocks noGrp="1"/>
          </p:cNvSpPr>
          <p:nvPr>
            <p:ph type="sldNum" sz="quarter" idx="12"/>
          </p:nvPr>
        </p:nvSpPr>
        <p:spPr/>
        <p:txBody>
          <a:bodyPr/>
          <a:lstStyle/>
          <a:p>
            <a:pPr>
              <a:defRPr/>
            </a:pPr>
            <a:fld id="{1438DB92-A84A-4604-AF43-AE4960583E7C}" type="slidenum">
              <a:rPr lang="zh-CN" altLang="de-DE" smtClean="0">
                <a:latin typeface="SimHei"/>
              </a:rPr>
              <a:pPr>
                <a:defRPr/>
              </a:pPr>
              <a:t>65</a:t>
            </a:fld>
            <a:endParaRPr lang="de-DE" altLang="zh-CN">
              <a:latin typeface="SimHei"/>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游乐场</a:t>
            </a:r>
            <a:endParaRPr lang="zh-CN" altLang="de-DE" sz="3600">
              <a:cs typeface="+mn-cs"/>
            </a:endParaRPr>
          </a:p>
        </p:txBody>
      </p:sp>
      <p:sp>
        <p:nvSpPr>
          <p:cNvPr id="135171"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滑梯</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旋转木马</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风筝</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滑板</a:t>
            </a:r>
          </a:p>
          <a:p>
            <a:pPr marL="342900" indent="-342900" eaLnBrk="1" hangingPunct="1">
              <a:lnSpc>
                <a:spcPct val="100000"/>
              </a:lnSpc>
              <a:spcBef>
                <a:spcPts val="1200"/>
              </a:spcBef>
              <a:buClr>
                <a:srgbClr val="004992"/>
              </a:buClr>
              <a:buFont typeface="WingDings"/>
              <a:buChar char=""/>
            </a:pPr>
            <a:r>
              <a:rPr lang="zh-CN" altLang="de-DE" sz="2000">
                <a:solidFill>
                  <a:srgbClr val="004992"/>
                </a:solidFill>
              </a:rPr>
              <a:t>球</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树木</a:t>
            </a:r>
          </a:p>
          <a:p>
            <a:pPr marL="342900" indent="-342900" eaLnBrk="1" hangingPunct="1">
              <a:lnSpc>
                <a:spcPct val="100000"/>
              </a:lnSpc>
              <a:spcBef>
                <a:spcPts val="1200"/>
              </a:spcBef>
              <a:buClr>
                <a:srgbClr val="004992"/>
              </a:buClr>
              <a:buFont typeface="WingDings"/>
              <a:buChar char=""/>
            </a:pPr>
            <a:r>
              <a:rPr lang="zh-CN" altLang="de-DE" sz="2000">
                <a:solidFill>
                  <a:srgbClr val="004992"/>
                </a:solidFill>
              </a:rPr>
              <a:t>秋千</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玩具</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沙盒</a:t>
            </a:r>
            <a:endParaRPr lang="de-DE" altLang="zh-CN" sz="2000">
              <a:solidFill>
                <a:srgbClr val="333333"/>
              </a:solidFill>
            </a:endParaRPr>
          </a:p>
        </p:txBody>
      </p:sp>
      <p:pic>
        <p:nvPicPr>
          <p:cNvPr id="10" name="Grafik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3679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4"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n-US" altLang="ja-JP" sz="1800" b="1" dirty="0">
                <a:latin typeface="SimHei"/>
              </a:rPr>
              <a:t>= </a:t>
            </a:r>
            <a:r>
              <a:rPr lang="ja-JP" altLang="en-US" sz="1800" b="1" dirty="0">
                <a:latin typeface="SimHei"/>
              </a:rPr>
              <a:t>没有呈现的</a:t>
            </a:r>
            <a:endParaRPr lang="de-DE" altLang="de-DE" sz="1800" b="1" dirty="0">
              <a:latin typeface="SimHei"/>
            </a:endParaRPr>
          </a:p>
        </p:txBody>
      </p:sp>
      <p:sp>
        <p:nvSpPr>
          <p:cNvPr id="4" name="Footer Placeholder 3"/>
          <p:cNvSpPr>
            <a:spLocks noGrp="1"/>
          </p:cNvSpPr>
          <p:nvPr>
            <p:ph type="ftr" sz="quarter" idx="11"/>
          </p:nvPr>
        </p:nvSpPr>
        <p:spPr/>
        <p:txBody>
          <a:bodyPr/>
          <a:lstStyle/>
          <a:p>
            <a:pPr>
              <a:defRPr/>
            </a:pPr>
            <a:r>
              <a:rPr lang="zh-CN" altLang="en-US">
                <a:latin typeface="SimHei"/>
              </a:rPr>
              <a:t>训练模块 </a:t>
            </a:r>
            <a:r>
              <a:rPr lang="en-US" altLang="zh-CN">
                <a:latin typeface="SimHei"/>
              </a:rPr>
              <a:t>5 – </a:t>
            </a:r>
            <a:r>
              <a:rPr lang="zh-CN" altLang="en-US">
                <a:latin typeface="SimHei"/>
              </a:rPr>
              <a:t>记忆</a:t>
            </a:r>
            <a:endParaRPr lang="de-DE" altLang="zh-CN">
              <a:latin typeface="SimHei"/>
            </a:endParaRPr>
          </a:p>
        </p:txBody>
      </p:sp>
      <p:sp>
        <p:nvSpPr>
          <p:cNvPr id="5" name="Slide Number Placeholder 4"/>
          <p:cNvSpPr>
            <a:spLocks noGrp="1"/>
          </p:cNvSpPr>
          <p:nvPr>
            <p:ph type="sldNum" sz="quarter" idx="12"/>
          </p:nvPr>
        </p:nvSpPr>
        <p:spPr/>
        <p:txBody>
          <a:bodyPr/>
          <a:lstStyle/>
          <a:p>
            <a:pPr>
              <a:defRPr/>
            </a:pPr>
            <a:fld id="{1438DB92-A84A-4604-AF43-AE4960583E7C}" type="slidenum">
              <a:rPr lang="zh-CN" altLang="de-DE" smtClean="0">
                <a:latin typeface="SimHei"/>
              </a:rPr>
              <a:pPr>
                <a:defRPr/>
              </a:pPr>
              <a:t>66</a:t>
            </a:fld>
            <a:endParaRPr lang="de-DE" altLang="zh-CN">
              <a:latin typeface="SimHei"/>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8819" y="1078992"/>
            <a:ext cx="3443881"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zh-CN" altLang="en-US">
                <a:latin typeface="SimHei"/>
              </a:rPr>
              <a:t>训练模块 </a:t>
            </a:r>
            <a:r>
              <a:rPr lang="en-US" altLang="zh-CN">
                <a:latin typeface="SimHei"/>
              </a:rPr>
              <a:t>5 – </a:t>
            </a:r>
            <a:r>
              <a:rPr lang="zh-CN" altLang="en-US">
                <a:latin typeface="SimHei"/>
              </a:rPr>
              <a:t>记忆</a:t>
            </a:r>
            <a:endParaRPr lang="de-DE" altLang="zh-CN">
              <a:latin typeface="SimHei"/>
            </a:endParaRPr>
          </a:p>
        </p:txBody>
      </p:sp>
      <p:sp>
        <p:nvSpPr>
          <p:cNvPr id="7" name="Slide Number Placeholder 6"/>
          <p:cNvSpPr>
            <a:spLocks noGrp="1"/>
          </p:cNvSpPr>
          <p:nvPr>
            <p:ph type="sldNum" sz="quarter" idx="12"/>
          </p:nvPr>
        </p:nvSpPr>
        <p:spPr/>
        <p:txBody>
          <a:bodyPr/>
          <a:lstStyle/>
          <a:p>
            <a:pPr>
              <a:defRPr/>
            </a:pPr>
            <a:fld id="{62DE2803-1096-4803-AB26-9B4040537BFA}" type="slidenum">
              <a:rPr lang="zh-CN" altLang="de-DE" smtClean="0">
                <a:latin typeface="SimHei"/>
              </a:rPr>
              <a:pPr>
                <a:defRPr/>
              </a:pPr>
              <a:t>67</a:t>
            </a:fld>
            <a:endParaRPr lang="de-DE" altLang="zh-CN">
              <a:latin typeface="SimHei"/>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zh-CN" altLang="en-US" sz="3600">
                <a:solidFill>
                  <a:srgbClr val="004992"/>
                </a:solidFill>
                <a:cs typeface="+mn-cs"/>
              </a:rPr>
              <a:t>婚礼</a:t>
            </a:r>
            <a:br>
              <a:rPr lang="zh-CN" altLang="en-US" sz="3600">
                <a:solidFill>
                  <a:srgbClr val="004992"/>
                </a:solidFill>
                <a:cs typeface="+mn-cs"/>
              </a:rPr>
            </a:br>
            <a:r>
              <a:rPr lang="zh-CN" altLang="en-US">
                <a:solidFill>
                  <a:srgbClr val="004992"/>
                </a:solidFill>
                <a:cs typeface="+mn-cs"/>
              </a:rPr>
              <a:t>哪些细节没有被呈现</a:t>
            </a:r>
            <a:r>
              <a:rPr lang="en-US" altLang="zh-CN">
                <a:solidFill>
                  <a:srgbClr val="004992"/>
                </a:solidFill>
                <a:cs typeface="+mn-cs"/>
              </a:rPr>
              <a:t>? </a:t>
            </a:r>
            <a:r>
              <a:rPr lang="zh-CN" altLang="en-US">
                <a:solidFill>
                  <a:srgbClr val="004992"/>
                </a:solidFill>
                <a:cs typeface="+mn-cs"/>
              </a:rPr>
              <a:t>你自信程度如何</a:t>
            </a:r>
            <a:r>
              <a:rPr lang="en-US" altLang="zh-CN">
                <a:solidFill>
                  <a:srgbClr val="004992"/>
                </a:solidFill>
                <a:cs typeface="+mn-cs"/>
              </a:rPr>
              <a:t>?</a:t>
            </a:r>
            <a:endParaRPr lang="zh-CN" altLang="de-DE">
              <a:solidFill>
                <a:srgbClr val="004992"/>
              </a:solidFill>
              <a:cs typeface="+mn-cs"/>
            </a:endParaRPr>
          </a:p>
        </p:txBody>
      </p:sp>
      <p:sp>
        <p:nvSpPr>
          <p:cNvPr id="139267"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教堂窗户</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男傧相</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新娘面纱</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拿着花的女孩</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长椅</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门</a:t>
            </a:r>
          </a:p>
        </p:txBody>
      </p:sp>
      <p:sp>
        <p:nvSpPr>
          <p:cNvPr id="4" name="Footer Placeholder 3"/>
          <p:cNvSpPr>
            <a:spLocks noGrp="1"/>
          </p:cNvSpPr>
          <p:nvPr>
            <p:ph type="ftr" sz="quarter" idx="11"/>
          </p:nvPr>
        </p:nvSpPr>
        <p:spPr/>
        <p:txBody>
          <a:bodyPr/>
          <a:lstStyle/>
          <a:p>
            <a:pPr>
              <a:defRPr/>
            </a:pPr>
            <a:r>
              <a:rPr lang="zh-CN" altLang="en-US">
                <a:latin typeface="SimHei"/>
              </a:rPr>
              <a:t>训练模块 </a:t>
            </a:r>
            <a:r>
              <a:rPr lang="en-US" altLang="zh-CN">
                <a:latin typeface="SimHei"/>
              </a:rPr>
              <a:t>5 – </a:t>
            </a:r>
            <a:r>
              <a:rPr lang="zh-CN" altLang="en-US">
                <a:latin typeface="SimHei"/>
              </a:rPr>
              <a:t>记忆</a:t>
            </a:r>
            <a:endParaRPr lang="de-DE" altLang="zh-CN">
              <a:latin typeface="SimHei"/>
            </a:endParaRPr>
          </a:p>
        </p:txBody>
      </p:sp>
      <p:sp>
        <p:nvSpPr>
          <p:cNvPr id="5" name="Slide Number Placeholder 4"/>
          <p:cNvSpPr>
            <a:spLocks noGrp="1"/>
          </p:cNvSpPr>
          <p:nvPr>
            <p:ph type="sldNum" sz="quarter" idx="12"/>
          </p:nvPr>
        </p:nvSpPr>
        <p:spPr/>
        <p:txBody>
          <a:bodyPr/>
          <a:lstStyle/>
          <a:p>
            <a:pPr>
              <a:defRPr/>
            </a:pPr>
            <a:fld id="{1438DB92-A84A-4604-AF43-AE4960583E7C}" type="slidenum">
              <a:rPr lang="zh-CN" altLang="de-DE" smtClean="0">
                <a:latin typeface="SimHei"/>
              </a:rPr>
              <a:pPr>
                <a:defRPr/>
              </a:pPr>
              <a:t>68</a:t>
            </a:fld>
            <a:endParaRPr lang="de-DE" altLang="zh-CN">
              <a:latin typeface="SimHei"/>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婚礼</a:t>
            </a:r>
            <a:endParaRPr lang="zh-CN" altLang="de-DE" sz="3600">
              <a:cs typeface="+mn-cs"/>
            </a:endParaRPr>
          </a:p>
        </p:txBody>
      </p:sp>
      <p:sp>
        <p:nvSpPr>
          <p:cNvPr id="141315"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教堂窗户</a:t>
            </a:r>
          </a:p>
          <a:p>
            <a:pPr marL="342900" indent="-342900" eaLnBrk="1" hangingPunct="1">
              <a:lnSpc>
                <a:spcPct val="100000"/>
              </a:lnSpc>
              <a:spcBef>
                <a:spcPts val="1200"/>
              </a:spcBef>
              <a:buClr>
                <a:srgbClr val="004992"/>
              </a:buClr>
              <a:buFont typeface="WingDings"/>
              <a:buChar char=""/>
            </a:pPr>
            <a:r>
              <a:rPr lang="zh-CN" altLang="de-DE" sz="2000">
                <a:solidFill>
                  <a:srgbClr val="004992"/>
                </a:solidFill>
              </a:rPr>
              <a:t>男傧相</a:t>
            </a:r>
          </a:p>
          <a:p>
            <a:pPr marL="342900" indent="-342900" eaLnBrk="1" hangingPunct="1">
              <a:lnSpc>
                <a:spcPct val="100000"/>
              </a:lnSpc>
              <a:spcBef>
                <a:spcPts val="1200"/>
              </a:spcBef>
              <a:buClr>
                <a:srgbClr val="004992"/>
              </a:buClr>
              <a:buFont typeface="WingDings"/>
              <a:buChar char=""/>
            </a:pPr>
            <a:r>
              <a:rPr lang="zh-CN" altLang="de-DE" sz="2000">
                <a:solidFill>
                  <a:srgbClr val="004992"/>
                </a:solidFill>
              </a:rPr>
              <a:t>新娘面纱</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拿着花的女孩</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长椅</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门</a:t>
            </a:r>
            <a:endParaRPr lang="de-DE" altLang="zh-CN" sz="2000">
              <a:solidFill>
                <a:srgbClr val="333333"/>
              </a:solidFill>
            </a:endParaRPr>
          </a:p>
        </p:txBody>
      </p:sp>
      <p:pic>
        <p:nvPicPr>
          <p:cNvPr id="1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19021" y="2203704"/>
            <a:ext cx="2723477"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4"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n-US" altLang="ja-JP" sz="1800" b="1" dirty="0">
                <a:latin typeface="SimHei"/>
              </a:rPr>
              <a:t>= </a:t>
            </a:r>
            <a:r>
              <a:rPr lang="ja-JP" altLang="en-US" sz="1800" b="1" dirty="0">
                <a:latin typeface="SimHei"/>
              </a:rPr>
              <a:t>没有呈现的</a:t>
            </a:r>
            <a:endParaRPr lang="de-DE" altLang="de-DE" sz="1800" b="1" dirty="0">
              <a:latin typeface="SimHei"/>
            </a:endParaRPr>
          </a:p>
        </p:txBody>
      </p:sp>
      <p:sp>
        <p:nvSpPr>
          <p:cNvPr id="4" name="Footer Placeholder 3"/>
          <p:cNvSpPr>
            <a:spLocks noGrp="1"/>
          </p:cNvSpPr>
          <p:nvPr>
            <p:ph type="ftr" sz="quarter" idx="11"/>
          </p:nvPr>
        </p:nvSpPr>
        <p:spPr/>
        <p:txBody>
          <a:bodyPr/>
          <a:lstStyle/>
          <a:p>
            <a:pPr>
              <a:defRPr/>
            </a:pPr>
            <a:r>
              <a:rPr lang="zh-CN" altLang="en-US">
                <a:latin typeface="SimHei"/>
              </a:rPr>
              <a:t>训练模块 </a:t>
            </a:r>
            <a:r>
              <a:rPr lang="en-US" altLang="zh-CN">
                <a:latin typeface="SimHei"/>
              </a:rPr>
              <a:t>5 – </a:t>
            </a:r>
            <a:r>
              <a:rPr lang="zh-CN" altLang="en-US">
                <a:latin typeface="SimHei"/>
              </a:rPr>
              <a:t>记忆</a:t>
            </a:r>
            <a:endParaRPr lang="de-DE" altLang="zh-CN">
              <a:latin typeface="SimHei"/>
            </a:endParaRPr>
          </a:p>
        </p:txBody>
      </p:sp>
      <p:sp>
        <p:nvSpPr>
          <p:cNvPr id="5" name="Slide Number Placeholder 4"/>
          <p:cNvSpPr>
            <a:spLocks noGrp="1"/>
          </p:cNvSpPr>
          <p:nvPr>
            <p:ph type="sldNum" sz="quarter" idx="12"/>
          </p:nvPr>
        </p:nvSpPr>
        <p:spPr/>
        <p:txBody>
          <a:bodyPr/>
          <a:lstStyle/>
          <a:p>
            <a:pPr>
              <a:defRPr/>
            </a:pPr>
            <a:fld id="{1438DB92-A84A-4604-AF43-AE4960583E7C}" type="slidenum">
              <a:rPr lang="zh-CN" altLang="de-DE" smtClean="0">
                <a:latin typeface="SimHei"/>
              </a:rPr>
              <a:pPr>
                <a:defRPr/>
              </a:pPr>
              <a:t>69</a:t>
            </a:fld>
            <a:endParaRPr lang="de-DE" altLang="zh-CN">
              <a:latin typeface="SimHei"/>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rafik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378921" y="1078992"/>
            <a:ext cx="7403677"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zh-CN" altLang="en-US">
                <a:latin typeface="SimHei"/>
              </a:rPr>
              <a:t>训练模块 </a:t>
            </a:r>
            <a:r>
              <a:rPr lang="en-US" altLang="zh-CN">
                <a:latin typeface="SimHei"/>
              </a:rPr>
              <a:t>5 – </a:t>
            </a:r>
            <a:r>
              <a:rPr lang="zh-CN" altLang="en-US">
                <a:latin typeface="SimHei"/>
              </a:rPr>
              <a:t>记忆</a:t>
            </a:r>
            <a:endParaRPr lang="de-DE" altLang="zh-CN">
              <a:latin typeface="SimHei"/>
            </a:endParaRPr>
          </a:p>
        </p:txBody>
      </p:sp>
      <p:sp>
        <p:nvSpPr>
          <p:cNvPr id="7" name="Slide Number Placeholder 6"/>
          <p:cNvSpPr>
            <a:spLocks noGrp="1"/>
          </p:cNvSpPr>
          <p:nvPr>
            <p:ph type="sldNum" sz="quarter" idx="12"/>
          </p:nvPr>
        </p:nvSpPr>
        <p:spPr/>
        <p:txBody>
          <a:bodyPr/>
          <a:lstStyle/>
          <a:p>
            <a:pPr>
              <a:defRPr/>
            </a:pPr>
            <a:fld id="{62DE2803-1096-4803-AB26-9B4040537BFA}" type="slidenum">
              <a:rPr lang="zh-CN" altLang="de-DE" smtClean="0">
                <a:latin typeface="SimHei"/>
              </a:rPr>
              <a:pPr>
                <a:defRPr/>
              </a:pPr>
              <a:t>70</a:t>
            </a:fld>
            <a:endParaRPr lang="de-DE" altLang="zh-CN">
              <a:latin typeface="SimHei"/>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zh-CN" altLang="en-US" sz="3600">
                <a:solidFill>
                  <a:srgbClr val="004992"/>
                </a:solidFill>
                <a:cs typeface="+mn-cs"/>
              </a:rPr>
              <a:t>足球</a:t>
            </a:r>
            <a:br>
              <a:rPr lang="zh-CN" altLang="en-US" sz="3600">
                <a:solidFill>
                  <a:srgbClr val="004992"/>
                </a:solidFill>
                <a:cs typeface="+mn-cs"/>
              </a:rPr>
            </a:br>
            <a:r>
              <a:rPr lang="zh-CN" altLang="en-US">
                <a:solidFill>
                  <a:srgbClr val="004992"/>
                </a:solidFill>
                <a:cs typeface="+mn-cs"/>
              </a:rPr>
              <a:t>哪些细节没有被呈现</a:t>
            </a:r>
            <a:r>
              <a:rPr lang="en-US" altLang="zh-CN">
                <a:solidFill>
                  <a:srgbClr val="004992"/>
                </a:solidFill>
                <a:cs typeface="+mn-cs"/>
              </a:rPr>
              <a:t>? </a:t>
            </a:r>
            <a:r>
              <a:rPr lang="zh-CN" altLang="en-US">
                <a:solidFill>
                  <a:srgbClr val="004992"/>
                </a:solidFill>
                <a:cs typeface="+mn-cs"/>
              </a:rPr>
              <a:t>你自信程度如何</a:t>
            </a:r>
            <a:r>
              <a:rPr lang="en-US" altLang="zh-CN">
                <a:solidFill>
                  <a:srgbClr val="004992"/>
                </a:solidFill>
                <a:cs typeface="+mn-cs"/>
              </a:rPr>
              <a:t>?</a:t>
            </a:r>
            <a:endParaRPr lang="zh-CN" altLang="de-DE">
              <a:solidFill>
                <a:srgbClr val="004992"/>
              </a:solidFill>
              <a:cs typeface="+mn-cs"/>
            </a:endParaRPr>
          </a:p>
        </p:txBody>
      </p:sp>
      <p:sp>
        <p:nvSpPr>
          <p:cNvPr id="145411" name="Rectangle 3"/>
          <p:cNvSpPr>
            <a:spLocks noGrp="1" noChangeArrowheads="1"/>
          </p:cNvSpPr>
          <p:nvPr>
            <p:ph idx="1"/>
          </p:nvPr>
        </p:nvSpPr>
        <p:spPr>
          <a:xfrm>
            <a:off x="411480" y="2203704"/>
            <a:ext cx="11338560" cy="4251960"/>
          </a:xfrm>
          <a:noFill/>
        </p:spPr>
        <p:txBody>
          <a:bodyPr>
            <a:noAutofit/>
          </a:bodyPr>
          <a:lstStyle/>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记分板</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守门员</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边线</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球员</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足球</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球迷</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广告</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旗帜</a:t>
            </a:r>
          </a:p>
        </p:txBody>
      </p:sp>
      <p:sp>
        <p:nvSpPr>
          <p:cNvPr id="4" name="Footer Placeholder 3"/>
          <p:cNvSpPr>
            <a:spLocks noGrp="1"/>
          </p:cNvSpPr>
          <p:nvPr>
            <p:ph type="ftr" sz="quarter" idx="11"/>
          </p:nvPr>
        </p:nvSpPr>
        <p:spPr/>
        <p:txBody>
          <a:bodyPr/>
          <a:lstStyle/>
          <a:p>
            <a:pPr>
              <a:defRPr/>
            </a:pPr>
            <a:r>
              <a:rPr lang="zh-CN" altLang="en-US">
                <a:latin typeface="SimHei"/>
              </a:rPr>
              <a:t>训练模块 </a:t>
            </a:r>
            <a:r>
              <a:rPr lang="en-US" altLang="zh-CN">
                <a:latin typeface="SimHei"/>
              </a:rPr>
              <a:t>5 – </a:t>
            </a:r>
            <a:r>
              <a:rPr lang="zh-CN" altLang="en-US">
                <a:latin typeface="SimHei"/>
              </a:rPr>
              <a:t>记忆</a:t>
            </a:r>
            <a:endParaRPr lang="de-DE" altLang="zh-CN">
              <a:latin typeface="SimHei"/>
            </a:endParaRPr>
          </a:p>
        </p:txBody>
      </p:sp>
      <p:sp>
        <p:nvSpPr>
          <p:cNvPr id="5" name="Slide Number Placeholder 4"/>
          <p:cNvSpPr>
            <a:spLocks noGrp="1"/>
          </p:cNvSpPr>
          <p:nvPr>
            <p:ph type="sldNum" sz="quarter" idx="12"/>
          </p:nvPr>
        </p:nvSpPr>
        <p:spPr/>
        <p:txBody>
          <a:bodyPr/>
          <a:lstStyle/>
          <a:p>
            <a:pPr>
              <a:defRPr/>
            </a:pPr>
            <a:fld id="{1438DB92-A84A-4604-AF43-AE4960583E7C}" type="slidenum">
              <a:rPr lang="zh-CN" altLang="de-DE" smtClean="0">
                <a:latin typeface="SimHei"/>
              </a:rPr>
              <a:pPr>
                <a:defRPr/>
              </a:pPr>
              <a:t>71</a:t>
            </a:fld>
            <a:endParaRPr lang="de-DE" altLang="zh-CN">
              <a:latin typeface="SimHei"/>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足球</a:t>
            </a:r>
            <a:endParaRPr lang="zh-CN" altLang="de-DE" sz="3600">
              <a:cs typeface="+mn-cs"/>
            </a:endParaRPr>
          </a:p>
        </p:txBody>
      </p:sp>
      <p:sp>
        <p:nvSpPr>
          <p:cNvPr id="147459"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记分板</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守门员</a:t>
            </a:r>
          </a:p>
          <a:p>
            <a:pPr marL="342900" indent="-342900" eaLnBrk="1" hangingPunct="1">
              <a:lnSpc>
                <a:spcPct val="100000"/>
              </a:lnSpc>
              <a:spcBef>
                <a:spcPts val="1200"/>
              </a:spcBef>
              <a:buClr>
                <a:srgbClr val="004992"/>
              </a:buClr>
              <a:buFont typeface="WingDings"/>
              <a:buChar char=""/>
            </a:pPr>
            <a:r>
              <a:rPr lang="zh-CN" altLang="de-DE" sz="2000">
                <a:solidFill>
                  <a:srgbClr val="004992"/>
                </a:solidFill>
              </a:rPr>
              <a:t>边线</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球员</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足球</a:t>
            </a:r>
          </a:p>
          <a:p>
            <a:pPr marL="342900" indent="-342900" eaLnBrk="1" hangingPunct="1">
              <a:lnSpc>
                <a:spcPct val="100000"/>
              </a:lnSpc>
              <a:spcBef>
                <a:spcPts val="1200"/>
              </a:spcBef>
              <a:buClr>
                <a:srgbClr val="004992"/>
              </a:buClr>
              <a:buFont typeface="WingDings"/>
              <a:buChar char=""/>
            </a:pPr>
            <a:r>
              <a:rPr lang="zh-CN" altLang="de-DE" sz="2000">
                <a:solidFill>
                  <a:srgbClr val="004992"/>
                </a:solidFill>
              </a:rPr>
              <a:t>球迷</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广告</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旗帜</a:t>
            </a:r>
          </a:p>
        </p:txBody>
      </p:sp>
      <p:pic>
        <p:nvPicPr>
          <p:cNvPr id="10" name="Grafik 1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1160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4"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n-US" altLang="ja-JP" sz="1800" b="1" dirty="0">
                <a:latin typeface="SimHei"/>
              </a:rPr>
              <a:t>= </a:t>
            </a:r>
            <a:r>
              <a:rPr lang="ja-JP" altLang="en-US" sz="1800" b="1" dirty="0">
                <a:latin typeface="SimHei"/>
              </a:rPr>
              <a:t>没有呈现的</a:t>
            </a:r>
            <a:endParaRPr lang="de-DE" altLang="de-DE" sz="1800" b="1" dirty="0">
              <a:latin typeface="SimHei"/>
            </a:endParaRPr>
          </a:p>
        </p:txBody>
      </p:sp>
      <p:sp>
        <p:nvSpPr>
          <p:cNvPr id="4" name="Footer Placeholder 3"/>
          <p:cNvSpPr>
            <a:spLocks noGrp="1"/>
          </p:cNvSpPr>
          <p:nvPr>
            <p:ph type="ftr" sz="quarter" idx="11"/>
          </p:nvPr>
        </p:nvSpPr>
        <p:spPr/>
        <p:txBody>
          <a:bodyPr/>
          <a:lstStyle/>
          <a:p>
            <a:pPr>
              <a:defRPr/>
            </a:pPr>
            <a:r>
              <a:rPr lang="zh-CN" altLang="en-US">
                <a:latin typeface="SimHei"/>
              </a:rPr>
              <a:t>训练模块 </a:t>
            </a:r>
            <a:r>
              <a:rPr lang="en-US" altLang="zh-CN">
                <a:latin typeface="SimHei"/>
              </a:rPr>
              <a:t>5 – </a:t>
            </a:r>
            <a:r>
              <a:rPr lang="zh-CN" altLang="en-US">
                <a:latin typeface="SimHei"/>
              </a:rPr>
              <a:t>记忆</a:t>
            </a:r>
            <a:endParaRPr lang="de-DE" altLang="zh-CN">
              <a:latin typeface="SimHei"/>
            </a:endParaRPr>
          </a:p>
        </p:txBody>
      </p:sp>
      <p:sp>
        <p:nvSpPr>
          <p:cNvPr id="5" name="Slide Number Placeholder 4"/>
          <p:cNvSpPr>
            <a:spLocks noGrp="1"/>
          </p:cNvSpPr>
          <p:nvPr>
            <p:ph type="sldNum" sz="quarter" idx="12"/>
          </p:nvPr>
        </p:nvSpPr>
        <p:spPr/>
        <p:txBody>
          <a:bodyPr/>
          <a:lstStyle/>
          <a:p>
            <a:pPr>
              <a:defRPr/>
            </a:pPr>
            <a:fld id="{1438DB92-A84A-4604-AF43-AE4960583E7C}" type="slidenum">
              <a:rPr lang="zh-CN" altLang="de-DE" smtClean="0">
                <a:latin typeface="SimHei"/>
              </a:rPr>
              <a:pPr>
                <a:defRPr/>
              </a:pPr>
              <a:t>72</a:t>
            </a:fld>
            <a:endParaRPr lang="de-DE" altLang="zh-CN">
              <a:latin typeface="SimHei"/>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24142" y="1078992"/>
            <a:ext cx="3513235"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zh-CN" altLang="en-US">
                <a:latin typeface="SimHei"/>
              </a:rPr>
              <a:t>训练模块 </a:t>
            </a:r>
            <a:r>
              <a:rPr lang="en-US" altLang="zh-CN">
                <a:latin typeface="SimHei"/>
              </a:rPr>
              <a:t>5 – </a:t>
            </a:r>
            <a:r>
              <a:rPr lang="zh-CN" altLang="en-US">
                <a:latin typeface="SimHei"/>
              </a:rPr>
              <a:t>记忆</a:t>
            </a:r>
            <a:endParaRPr lang="de-DE" altLang="zh-CN">
              <a:latin typeface="SimHei"/>
            </a:endParaRPr>
          </a:p>
        </p:txBody>
      </p:sp>
      <p:sp>
        <p:nvSpPr>
          <p:cNvPr id="7" name="Slide Number Placeholder 6"/>
          <p:cNvSpPr>
            <a:spLocks noGrp="1"/>
          </p:cNvSpPr>
          <p:nvPr>
            <p:ph type="sldNum" sz="quarter" idx="12"/>
          </p:nvPr>
        </p:nvSpPr>
        <p:spPr/>
        <p:txBody>
          <a:bodyPr/>
          <a:lstStyle/>
          <a:p>
            <a:pPr>
              <a:defRPr/>
            </a:pPr>
            <a:fld id="{62DE2803-1096-4803-AB26-9B4040537BFA}" type="slidenum">
              <a:rPr lang="zh-CN" altLang="de-DE" smtClean="0">
                <a:latin typeface="SimHei"/>
              </a:rPr>
              <a:pPr>
                <a:defRPr/>
              </a:pPr>
              <a:t>73</a:t>
            </a:fld>
            <a:endParaRPr lang="de-DE" altLang="zh-CN">
              <a:latin typeface="SimHei"/>
            </a:endParaRP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zh-CN" altLang="en-US" sz="3600">
                <a:solidFill>
                  <a:srgbClr val="004992"/>
                </a:solidFill>
                <a:cs typeface="+mn-cs"/>
              </a:rPr>
              <a:t>登月</a:t>
            </a:r>
            <a:br>
              <a:rPr lang="zh-CN" altLang="en-US" sz="3600">
                <a:solidFill>
                  <a:srgbClr val="004992"/>
                </a:solidFill>
                <a:cs typeface="+mn-cs"/>
              </a:rPr>
            </a:br>
            <a:r>
              <a:rPr lang="zh-CN" altLang="en-US">
                <a:solidFill>
                  <a:srgbClr val="004992"/>
                </a:solidFill>
                <a:cs typeface="+mn-cs"/>
              </a:rPr>
              <a:t>哪些细节没有被呈现</a:t>
            </a:r>
            <a:r>
              <a:rPr lang="en-US" altLang="zh-CN">
                <a:solidFill>
                  <a:srgbClr val="004992"/>
                </a:solidFill>
                <a:cs typeface="+mn-cs"/>
              </a:rPr>
              <a:t>? </a:t>
            </a:r>
            <a:r>
              <a:rPr lang="zh-CN" altLang="en-US">
                <a:solidFill>
                  <a:srgbClr val="004992"/>
                </a:solidFill>
                <a:cs typeface="+mn-cs"/>
              </a:rPr>
              <a:t>你自信程度如何</a:t>
            </a:r>
            <a:r>
              <a:rPr lang="en-US" altLang="zh-CN">
                <a:solidFill>
                  <a:srgbClr val="004992"/>
                </a:solidFill>
                <a:cs typeface="+mn-cs"/>
              </a:rPr>
              <a:t>?</a:t>
            </a:r>
            <a:endParaRPr lang="zh-CN" altLang="de-DE">
              <a:solidFill>
                <a:srgbClr val="004992"/>
              </a:solidFill>
              <a:cs typeface="+mn-cs"/>
            </a:endParaRPr>
          </a:p>
        </p:txBody>
      </p:sp>
      <p:sp>
        <p:nvSpPr>
          <p:cNvPr id="151555"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火箭发射器</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氧气罐</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头盔</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月球坑</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火箭发动机喷管</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背景中月牙状的行星</a:t>
            </a:r>
          </a:p>
        </p:txBody>
      </p:sp>
      <p:sp>
        <p:nvSpPr>
          <p:cNvPr id="4" name="Footer Placeholder 3"/>
          <p:cNvSpPr>
            <a:spLocks noGrp="1"/>
          </p:cNvSpPr>
          <p:nvPr>
            <p:ph type="ftr" sz="quarter" idx="11"/>
          </p:nvPr>
        </p:nvSpPr>
        <p:spPr/>
        <p:txBody>
          <a:bodyPr/>
          <a:lstStyle/>
          <a:p>
            <a:pPr>
              <a:defRPr/>
            </a:pPr>
            <a:r>
              <a:rPr lang="zh-CN" altLang="en-US">
                <a:latin typeface="SimHei"/>
              </a:rPr>
              <a:t>训练模块 </a:t>
            </a:r>
            <a:r>
              <a:rPr lang="en-US" altLang="zh-CN">
                <a:latin typeface="SimHei"/>
              </a:rPr>
              <a:t>5 – </a:t>
            </a:r>
            <a:r>
              <a:rPr lang="zh-CN" altLang="en-US">
                <a:latin typeface="SimHei"/>
              </a:rPr>
              <a:t>记忆</a:t>
            </a:r>
            <a:endParaRPr lang="de-DE" altLang="zh-CN">
              <a:latin typeface="SimHei"/>
            </a:endParaRPr>
          </a:p>
        </p:txBody>
      </p:sp>
      <p:sp>
        <p:nvSpPr>
          <p:cNvPr id="5" name="Slide Number Placeholder 4"/>
          <p:cNvSpPr>
            <a:spLocks noGrp="1"/>
          </p:cNvSpPr>
          <p:nvPr>
            <p:ph type="sldNum" sz="quarter" idx="12"/>
          </p:nvPr>
        </p:nvSpPr>
        <p:spPr/>
        <p:txBody>
          <a:bodyPr/>
          <a:lstStyle/>
          <a:p>
            <a:pPr>
              <a:defRPr/>
            </a:pPr>
            <a:fld id="{1438DB92-A84A-4604-AF43-AE4960583E7C}" type="slidenum">
              <a:rPr lang="zh-CN" altLang="de-DE" smtClean="0">
                <a:latin typeface="SimHei"/>
              </a:rPr>
              <a:pPr>
                <a:defRPr/>
              </a:pPr>
              <a:t>74</a:t>
            </a:fld>
            <a:endParaRPr lang="de-DE" altLang="zh-CN">
              <a:latin typeface="SimHei"/>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登月</a:t>
            </a:r>
            <a:endParaRPr lang="zh-CN" altLang="de-DE" sz="3600">
              <a:cs typeface="+mn-cs"/>
            </a:endParaRPr>
          </a:p>
        </p:txBody>
      </p:sp>
      <p:sp>
        <p:nvSpPr>
          <p:cNvPr id="153603"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火箭发射器</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氧气罐</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头盔</a:t>
            </a:r>
          </a:p>
          <a:p>
            <a:pPr marL="342900" indent="-342900" eaLnBrk="1" hangingPunct="1">
              <a:lnSpc>
                <a:spcPct val="100000"/>
              </a:lnSpc>
              <a:spcBef>
                <a:spcPts val="1200"/>
              </a:spcBef>
              <a:buClr>
                <a:srgbClr val="004992"/>
              </a:buClr>
              <a:buFont typeface="WingDings"/>
              <a:buChar char=""/>
            </a:pPr>
            <a:r>
              <a:rPr lang="zh-CN" altLang="de-DE" sz="2000">
                <a:solidFill>
                  <a:srgbClr val="004992"/>
                </a:solidFill>
              </a:rPr>
              <a:t>月球坑</a:t>
            </a:r>
          </a:p>
          <a:p>
            <a:pPr marL="342900" indent="-342900" eaLnBrk="1" hangingPunct="1">
              <a:lnSpc>
                <a:spcPct val="100000"/>
              </a:lnSpc>
              <a:spcBef>
                <a:spcPts val="1200"/>
              </a:spcBef>
              <a:buClr>
                <a:srgbClr val="004992"/>
              </a:buClr>
              <a:buFont typeface="WingDings"/>
              <a:buChar char=""/>
            </a:pPr>
            <a:r>
              <a:rPr lang="zh-CN" altLang="de-DE" sz="2000">
                <a:solidFill>
                  <a:srgbClr val="004992"/>
                </a:solidFill>
              </a:rPr>
              <a:t>火箭发动机喷管</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背景中月牙状的行星</a:t>
            </a:r>
            <a:endParaRPr lang="de-DE" altLang="zh-CN" sz="2000">
              <a:solidFill>
                <a:srgbClr val="333333"/>
              </a:solidFill>
            </a:endParaRPr>
          </a:p>
        </p:txBody>
      </p:sp>
      <p:pic>
        <p:nvPicPr>
          <p:cNvPr id="1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91598" y="2203704"/>
            <a:ext cx="2778324"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4"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n-US" altLang="ja-JP" sz="1800" b="1" dirty="0">
                <a:latin typeface="SimHei"/>
              </a:rPr>
              <a:t>= </a:t>
            </a:r>
            <a:r>
              <a:rPr lang="ja-JP" altLang="en-US" sz="1800" b="1" dirty="0">
                <a:latin typeface="SimHei"/>
              </a:rPr>
              <a:t>没有呈现的</a:t>
            </a:r>
            <a:endParaRPr lang="de-DE" altLang="de-DE" sz="1800" b="1" dirty="0">
              <a:latin typeface="SimHei"/>
            </a:endParaRPr>
          </a:p>
        </p:txBody>
      </p:sp>
      <p:sp>
        <p:nvSpPr>
          <p:cNvPr id="4" name="Footer Placeholder 3"/>
          <p:cNvSpPr>
            <a:spLocks noGrp="1"/>
          </p:cNvSpPr>
          <p:nvPr>
            <p:ph type="ftr" sz="quarter" idx="11"/>
          </p:nvPr>
        </p:nvSpPr>
        <p:spPr/>
        <p:txBody>
          <a:bodyPr/>
          <a:lstStyle/>
          <a:p>
            <a:pPr>
              <a:defRPr/>
            </a:pPr>
            <a:r>
              <a:rPr lang="zh-CN" altLang="en-US">
                <a:latin typeface="SimHei"/>
              </a:rPr>
              <a:t>训练模块 </a:t>
            </a:r>
            <a:r>
              <a:rPr lang="en-US" altLang="zh-CN">
                <a:latin typeface="SimHei"/>
              </a:rPr>
              <a:t>5 – </a:t>
            </a:r>
            <a:r>
              <a:rPr lang="zh-CN" altLang="en-US">
                <a:latin typeface="SimHei"/>
              </a:rPr>
              <a:t>记忆</a:t>
            </a:r>
            <a:endParaRPr lang="de-DE" altLang="zh-CN">
              <a:latin typeface="SimHei"/>
            </a:endParaRPr>
          </a:p>
        </p:txBody>
      </p:sp>
      <p:sp>
        <p:nvSpPr>
          <p:cNvPr id="5" name="Slide Number Placeholder 4"/>
          <p:cNvSpPr>
            <a:spLocks noGrp="1"/>
          </p:cNvSpPr>
          <p:nvPr>
            <p:ph type="sldNum" sz="quarter" idx="12"/>
          </p:nvPr>
        </p:nvSpPr>
        <p:spPr/>
        <p:txBody>
          <a:bodyPr/>
          <a:lstStyle/>
          <a:p>
            <a:pPr>
              <a:defRPr/>
            </a:pPr>
            <a:fld id="{1438DB92-A84A-4604-AF43-AE4960583E7C}" type="slidenum">
              <a:rPr lang="zh-CN" altLang="de-DE" smtClean="0">
                <a:latin typeface="SimHei"/>
              </a:rPr>
              <a:pPr>
                <a:defRPr/>
              </a:pPr>
              <a:t>75</a:t>
            </a:fld>
            <a:endParaRPr lang="de-DE" altLang="zh-CN">
              <a:latin typeface="SimHei"/>
            </a:endParaRP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rafik 1"/>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09731" y="1078992"/>
            <a:ext cx="7542057"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zh-CN" altLang="en-US">
                <a:latin typeface="SimHei"/>
              </a:rPr>
              <a:t>训练模块 </a:t>
            </a:r>
            <a:r>
              <a:rPr lang="en-US" altLang="zh-CN">
                <a:latin typeface="SimHei"/>
              </a:rPr>
              <a:t>5 – </a:t>
            </a:r>
            <a:r>
              <a:rPr lang="zh-CN" altLang="en-US">
                <a:latin typeface="SimHei"/>
              </a:rPr>
              <a:t>记忆</a:t>
            </a:r>
            <a:endParaRPr lang="de-DE" altLang="zh-CN">
              <a:latin typeface="SimHei"/>
            </a:endParaRPr>
          </a:p>
        </p:txBody>
      </p:sp>
      <p:sp>
        <p:nvSpPr>
          <p:cNvPr id="7" name="Slide Number Placeholder 6"/>
          <p:cNvSpPr>
            <a:spLocks noGrp="1"/>
          </p:cNvSpPr>
          <p:nvPr>
            <p:ph type="sldNum" sz="quarter" idx="12"/>
          </p:nvPr>
        </p:nvSpPr>
        <p:spPr/>
        <p:txBody>
          <a:bodyPr/>
          <a:lstStyle/>
          <a:p>
            <a:pPr>
              <a:defRPr/>
            </a:pPr>
            <a:fld id="{62DE2803-1096-4803-AB26-9B4040537BFA}" type="slidenum">
              <a:rPr lang="zh-CN" altLang="de-DE" smtClean="0">
                <a:latin typeface="SimHei"/>
              </a:rPr>
              <a:pPr>
                <a:defRPr/>
              </a:pPr>
              <a:t>76</a:t>
            </a:fld>
            <a:endParaRPr lang="de-DE" altLang="zh-CN">
              <a:latin typeface="SimHei"/>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zh-CN" altLang="en-US" sz="3600">
                <a:solidFill>
                  <a:srgbClr val="004992"/>
                </a:solidFill>
                <a:cs typeface="+mn-cs"/>
              </a:rPr>
              <a:t>营救</a:t>
            </a:r>
            <a:br>
              <a:rPr lang="zh-CN" altLang="en-US" sz="3600">
                <a:solidFill>
                  <a:srgbClr val="004992"/>
                </a:solidFill>
                <a:cs typeface="+mn-cs"/>
              </a:rPr>
            </a:br>
            <a:r>
              <a:rPr lang="zh-CN" altLang="en-US">
                <a:solidFill>
                  <a:srgbClr val="004992"/>
                </a:solidFill>
                <a:cs typeface="+mn-cs"/>
              </a:rPr>
              <a:t>那些细节是没有被呈现的</a:t>
            </a:r>
            <a:r>
              <a:rPr lang="en-US" altLang="zh-CN">
                <a:solidFill>
                  <a:srgbClr val="004992"/>
                </a:solidFill>
                <a:cs typeface="+mn-cs"/>
              </a:rPr>
              <a:t>? </a:t>
            </a:r>
            <a:r>
              <a:rPr lang="zh-CN" altLang="en-US">
                <a:solidFill>
                  <a:srgbClr val="004992"/>
                </a:solidFill>
                <a:cs typeface="+mn-cs"/>
              </a:rPr>
              <a:t>你自信程度如何</a:t>
            </a:r>
            <a:r>
              <a:rPr lang="en-US" altLang="zh-CN">
                <a:solidFill>
                  <a:srgbClr val="004992"/>
                </a:solidFill>
                <a:cs typeface="+mn-cs"/>
              </a:rPr>
              <a:t>?</a:t>
            </a:r>
            <a:endParaRPr lang="zh-CN" altLang="de-DE">
              <a:solidFill>
                <a:srgbClr val="004992"/>
              </a:solidFill>
              <a:cs typeface="+mn-cs"/>
            </a:endParaRPr>
          </a:p>
        </p:txBody>
      </p:sp>
      <p:sp>
        <p:nvSpPr>
          <p:cNvPr id="163843" name="Rectangle 3"/>
          <p:cNvSpPr>
            <a:spLocks noGrp="1" noChangeArrowheads="1"/>
          </p:cNvSpPr>
          <p:nvPr>
            <p:ph idx="1"/>
          </p:nvPr>
        </p:nvSpPr>
        <p:spPr>
          <a:xfrm>
            <a:off x="411480" y="2203704"/>
            <a:ext cx="11338560" cy="4251960"/>
          </a:xfrm>
          <a:noFill/>
        </p:spPr>
        <p:txBody>
          <a:bodyPr>
            <a:noAutofit/>
          </a:bodyPr>
          <a:lstStyle/>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直升机</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橡皮船</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潜水员</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倾覆的船只</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水</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担架</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救生员</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飞行员</a:t>
            </a:r>
          </a:p>
        </p:txBody>
      </p:sp>
      <p:sp>
        <p:nvSpPr>
          <p:cNvPr id="4" name="Footer Placeholder 3"/>
          <p:cNvSpPr>
            <a:spLocks noGrp="1"/>
          </p:cNvSpPr>
          <p:nvPr>
            <p:ph type="ftr" sz="quarter" idx="11"/>
          </p:nvPr>
        </p:nvSpPr>
        <p:spPr/>
        <p:txBody>
          <a:bodyPr/>
          <a:lstStyle/>
          <a:p>
            <a:pPr>
              <a:defRPr/>
            </a:pPr>
            <a:r>
              <a:rPr lang="zh-CN" altLang="en-US">
                <a:latin typeface="SimHei"/>
              </a:rPr>
              <a:t>训练模块 </a:t>
            </a:r>
            <a:r>
              <a:rPr lang="en-US" altLang="zh-CN">
                <a:latin typeface="SimHei"/>
              </a:rPr>
              <a:t>5 – </a:t>
            </a:r>
            <a:r>
              <a:rPr lang="zh-CN" altLang="en-US">
                <a:latin typeface="SimHei"/>
              </a:rPr>
              <a:t>记忆</a:t>
            </a:r>
            <a:endParaRPr lang="de-DE" altLang="zh-CN">
              <a:latin typeface="SimHei"/>
            </a:endParaRPr>
          </a:p>
        </p:txBody>
      </p:sp>
      <p:sp>
        <p:nvSpPr>
          <p:cNvPr id="5" name="Slide Number Placeholder 4"/>
          <p:cNvSpPr>
            <a:spLocks noGrp="1"/>
          </p:cNvSpPr>
          <p:nvPr>
            <p:ph type="sldNum" sz="quarter" idx="12"/>
          </p:nvPr>
        </p:nvSpPr>
        <p:spPr/>
        <p:txBody>
          <a:bodyPr/>
          <a:lstStyle/>
          <a:p>
            <a:pPr>
              <a:defRPr/>
            </a:pPr>
            <a:fld id="{1438DB92-A84A-4604-AF43-AE4960583E7C}" type="slidenum">
              <a:rPr lang="zh-CN" altLang="de-DE" smtClean="0">
                <a:latin typeface="SimHei"/>
              </a:rPr>
              <a:pPr>
                <a:defRPr/>
              </a:pPr>
              <a:t>77</a:t>
            </a:fld>
            <a:endParaRPr lang="de-DE" altLang="zh-CN">
              <a:latin typeface="SimHei"/>
            </a:endParaRP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solidFill>
                  <a:srgbClr val="004992"/>
                </a:solidFill>
                <a:cs typeface="+mn-cs"/>
              </a:rPr>
              <a:t>营救</a:t>
            </a:r>
            <a:endParaRPr lang="zh-CN" altLang="de-DE" sz="3600">
              <a:solidFill>
                <a:srgbClr val="004992"/>
              </a:solidFill>
              <a:cs typeface="+mn-cs"/>
            </a:endParaRPr>
          </a:p>
        </p:txBody>
      </p:sp>
      <p:sp>
        <p:nvSpPr>
          <p:cNvPr id="165891"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直升机</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橡皮船</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潜水员</a:t>
            </a:r>
          </a:p>
          <a:p>
            <a:pPr marL="342900" indent="-342900" eaLnBrk="1" hangingPunct="1">
              <a:lnSpc>
                <a:spcPct val="100000"/>
              </a:lnSpc>
              <a:spcBef>
                <a:spcPts val="1200"/>
              </a:spcBef>
              <a:buClr>
                <a:srgbClr val="004992"/>
              </a:buClr>
              <a:buFont typeface="WingDings"/>
              <a:buChar char=""/>
            </a:pPr>
            <a:r>
              <a:rPr lang="zh-CN" altLang="de-DE" sz="2000">
                <a:solidFill>
                  <a:srgbClr val="004992"/>
                </a:solidFill>
              </a:rPr>
              <a:t>倾覆的船只</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水</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担架</a:t>
            </a:r>
          </a:p>
          <a:p>
            <a:pPr marL="342900" indent="-342900" eaLnBrk="1" hangingPunct="1">
              <a:lnSpc>
                <a:spcPct val="100000"/>
              </a:lnSpc>
              <a:spcBef>
                <a:spcPts val="1200"/>
              </a:spcBef>
              <a:buClr>
                <a:srgbClr val="004992"/>
              </a:buClr>
              <a:buFont typeface="WingDings"/>
              <a:buChar char=""/>
            </a:pPr>
            <a:r>
              <a:rPr lang="zh-CN" altLang="de-DE" sz="2000">
                <a:solidFill>
                  <a:srgbClr val="004992"/>
                </a:solidFill>
              </a:rPr>
              <a:t>救生员</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飞行员</a:t>
            </a:r>
          </a:p>
        </p:txBody>
      </p:sp>
      <p:pic>
        <p:nvPicPr>
          <p:cNvPr id="10" name="Grafik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04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4"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n-US" altLang="ja-JP" sz="1800" b="1" dirty="0">
                <a:latin typeface="SimHei"/>
              </a:rPr>
              <a:t>= </a:t>
            </a:r>
            <a:r>
              <a:rPr lang="ja-JP" altLang="en-US" sz="1800" b="1" dirty="0">
                <a:latin typeface="SimHei"/>
              </a:rPr>
              <a:t>没有呈现的</a:t>
            </a:r>
            <a:endParaRPr lang="de-DE" altLang="de-DE" sz="1800" b="1" dirty="0">
              <a:latin typeface="SimHei"/>
            </a:endParaRPr>
          </a:p>
        </p:txBody>
      </p:sp>
      <p:sp>
        <p:nvSpPr>
          <p:cNvPr id="4" name="Footer Placeholder 3"/>
          <p:cNvSpPr>
            <a:spLocks noGrp="1"/>
          </p:cNvSpPr>
          <p:nvPr>
            <p:ph type="ftr" sz="quarter" idx="11"/>
          </p:nvPr>
        </p:nvSpPr>
        <p:spPr/>
        <p:txBody>
          <a:bodyPr/>
          <a:lstStyle/>
          <a:p>
            <a:pPr>
              <a:defRPr/>
            </a:pPr>
            <a:r>
              <a:rPr lang="zh-CN" altLang="en-US">
                <a:latin typeface="SimHei"/>
              </a:rPr>
              <a:t>训练模块 </a:t>
            </a:r>
            <a:r>
              <a:rPr lang="en-US" altLang="zh-CN">
                <a:latin typeface="SimHei"/>
              </a:rPr>
              <a:t>5 – </a:t>
            </a:r>
            <a:r>
              <a:rPr lang="zh-CN" altLang="en-US">
                <a:latin typeface="SimHei"/>
              </a:rPr>
              <a:t>记忆</a:t>
            </a:r>
            <a:endParaRPr lang="de-DE" altLang="zh-CN">
              <a:latin typeface="SimHei"/>
            </a:endParaRPr>
          </a:p>
        </p:txBody>
      </p:sp>
      <p:sp>
        <p:nvSpPr>
          <p:cNvPr id="5" name="Slide Number Placeholder 4"/>
          <p:cNvSpPr>
            <a:spLocks noGrp="1"/>
          </p:cNvSpPr>
          <p:nvPr>
            <p:ph type="sldNum" sz="quarter" idx="12"/>
          </p:nvPr>
        </p:nvSpPr>
        <p:spPr/>
        <p:txBody>
          <a:bodyPr/>
          <a:lstStyle/>
          <a:p>
            <a:pPr>
              <a:defRPr/>
            </a:pPr>
            <a:fld id="{1438DB92-A84A-4604-AF43-AE4960583E7C}" type="slidenum">
              <a:rPr lang="zh-CN" altLang="de-DE" smtClean="0">
                <a:latin typeface="SimHei"/>
              </a:rPr>
              <a:pPr>
                <a:defRPr/>
              </a:pPr>
              <a:t>78</a:t>
            </a:fld>
            <a:endParaRPr lang="de-DE" altLang="zh-CN">
              <a:latin typeface="SimHei"/>
            </a:endParaRP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102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05538" y="1078993"/>
            <a:ext cx="7550444" cy="53766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zh-CN" altLang="en-US">
                <a:latin typeface="SimHei"/>
              </a:rPr>
              <a:t>训练模块 </a:t>
            </a:r>
            <a:r>
              <a:rPr lang="en-US" altLang="zh-CN">
                <a:latin typeface="SimHei"/>
              </a:rPr>
              <a:t>5 – </a:t>
            </a:r>
            <a:r>
              <a:rPr lang="zh-CN" altLang="en-US">
                <a:latin typeface="SimHei"/>
              </a:rPr>
              <a:t>记忆</a:t>
            </a:r>
            <a:endParaRPr lang="de-DE" altLang="zh-CN">
              <a:latin typeface="SimHei"/>
            </a:endParaRPr>
          </a:p>
        </p:txBody>
      </p:sp>
      <p:sp>
        <p:nvSpPr>
          <p:cNvPr id="5" name="Slide Number Placeholder 4"/>
          <p:cNvSpPr>
            <a:spLocks noGrp="1"/>
          </p:cNvSpPr>
          <p:nvPr>
            <p:ph type="sldNum" sz="quarter" idx="12"/>
          </p:nvPr>
        </p:nvSpPr>
        <p:spPr/>
        <p:txBody>
          <a:bodyPr/>
          <a:lstStyle/>
          <a:p>
            <a:pPr>
              <a:defRPr/>
            </a:pPr>
            <a:fld id="{62DE2803-1096-4803-AB26-9B4040537BFA}" type="slidenum">
              <a:rPr lang="zh-CN" altLang="de-DE" smtClean="0">
                <a:latin typeface="SimHei"/>
              </a:rPr>
              <a:pPr>
                <a:defRPr/>
              </a:pPr>
              <a:t>79</a:t>
            </a:fld>
            <a:endParaRPr lang="de-DE" altLang="zh-CN">
              <a:latin typeface="SimHei"/>
            </a:endParaRP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自由讨论</a:t>
            </a:r>
            <a:endParaRPr lang="zh-CN" altLang="de-DE" sz="3600">
              <a:cs typeface="+mn-cs"/>
            </a:endParaRPr>
          </a:p>
        </p:txBody>
      </p:sp>
      <p:sp>
        <p:nvSpPr>
          <p:cNvPr id="169987" name="Rectangle 3"/>
          <p:cNvSpPr>
            <a:spLocks noGrp="1" noChangeArrowheads="1"/>
          </p:cNvSpPr>
          <p:nvPr>
            <p:ph idx="1"/>
          </p:nvPr>
        </p:nvSpPr>
        <p:spPr>
          <a:noFill/>
        </p:spPr>
        <p:txBody>
          <a:bodyPr>
            <a:noAutofit/>
          </a:bodyPr>
          <a:lstStyle/>
          <a:p>
            <a:pPr eaLnBrk="1" hangingPunct="1">
              <a:buFont typeface="Wingdings" panose="05000000000000000000" pitchFamily="2" charset="2"/>
              <a:buNone/>
            </a:pPr>
            <a:r>
              <a:rPr lang="zh-CN" altLang="de-DE" sz="2400" dirty="0">
                <a:solidFill>
                  <a:srgbClr val="333333"/>
                </a:solidFill>
              </a:rPr>
              <a:t>在建筑工地你通常看到什么？</a:t>
            </a:r>
            <a:endParaRPr lang="en-US" altLang="zh-CN" sz="2400" dirty="0">
              <a:solidFill>
                <a:srgbClr val="333333"/>
              </a:solidFill>
            </a:endParaRPr>
          </a:p>
          <a:p>
            <a:r>
              <a:rPr lang="de-DE" altLang="zh-CN" sz="2400" dirty="0">
                <a:solidFill>
                  <a:srgbClr val="333333"/>
                </a:solidFill>
              </a:rPr>
              <a:t>...</a:t>
            </a:r>
          </a:p>
          <a:p>
            <a:r>
              <a:rPr lang="de-DE" altLang="zh-CN" sz="2400" dirty="0">
                <a:solidFill>
                  <a:srgbClr val="333333"/>
                </a:solidFill>
              </a:rPr>
              <a:t>...</a:t>
            </a:r>
          </a:p>
          <a:p>
            <a:r>
              <a:rPr lang="de-DE" altLang="zh-CN" sz="2400" dirty="0">
                <a:solidFill>
                  <a:srgbClr val="333333"/>
                </a:solidFill>
              </a:rPr>
              <a:t>...</a:t>
            </a:r>
          </a:p>
          <a:p>
            <a:r>
              <a:rPr lang="de-DE" altLang="zh-CN" sz="2400" dirty="0">
                <a:solidFill>
                  <a:srgbClr val="333333"/>
                </a:solidFill>
              </a:rPr>
              <a:t>...</a:t>
            </a:r>
          </a:p>
        </p:txBody>
      </p:sp>
      <p:sp>
        <p:nvSpPr>
          <p:cNvPr id="4" name="Footer Placeholder 3"/>
          <p:cNvSpPr>
            <a:spLocks noGrp="1"/>
          </p:cNvSpPr>
          <p:nvPr>
            <p:ph type="ftr" sz="quarter" idx="11"/>
          </p:nvPr>
        </p:nvSpPr>
        <p:spPr/>
        <p:txBody>
          <a:bodyPr/>
          <a:lstStyle/>
          <a:p>
            <a:pPr>
              <a:defRPr/>
            </a:pPr>
            <a:r>
              <a:rPr lang="zh-CN" altLang="en-US">
                <a:latin typeface="SimHei"/>
              </a:rPr>
              <a:t>训练模块 </a:t>
            </a:r>
            <a:r>
              <a:rPr lang="en-US" altLang="zh-CN">
                <a:latin typeface="SimHei"/>
              </a:rPr>
              <a:t>5 – </a:t>
            </a:r>
            <a:r>
              <a:rPr lang="zh-CN" altLang="en-US">
                <a:latin typeface="SimHei"/>
              </a:rPr>
              <a:t>记忆</a:t>
            </a:r>
            <a:endParaRPr lang="de-DE" altLang="zh-CN">
              <a:latin typeface="SimHei"/>
            </a:endParaRPr>
          </a:p>
        </p:txBody>
      </p:sp>
      <p:sp>
        <p:nvSpPr>
          <p:cNvPr id="5" name="Slide Number Placeholder 4"/>
          <p:cNvSpPr>
            <a:spLocks noGrp="1"/>
          </p:cNvSpPr>
          <p:nvPr>
            <p:ph type="sldNum" sz="quarter" idx="12"/>
          </p:nvPr>
        </p:nvSpPr>
        <p:spPr/>
        <p:txBody>
          <a:bodyPr/>
          <a:lstStyle/>
          <a:p>
            <a:pPr>
              <a:defRPr/>
            </a:pPr>
            <a:fld id="{1438DB92-A84A-4604-AF43-AE4960583E7C}" type="slidenum">
              <a:rPr lang="zh-CN" altLang="de-DE" smtClean="0">
                <a:latin typeface="SimHei"/>
              </a:rPr>
              <a:pPr>
                <a:defRPr/>
              </a:pPr>
              <a:t>80</a:t>
            </a:fld>
            <a:endParaRPr lang="de-DE" altLang="zh-CN">
              <a:latin typeface="SimHei"/>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zh-CN" altLang="en-US" sz="3600">
                <a:solidFill>
                  <a:srgbClr val="004992"/>
                </a:solidFill>
                <a:cs typeface="+mn-cs"/>
              </a:rPr>
              <a:t>道路作业</a:t>
            </a:r>
            <a:br>
              <a:rPr lang="zh-CN" altLang="en-US" sz="3600">
                <a:solidFill>
                  <a:srgbClr val="004992"/>
                </a:solidFill>
                <a:cs typeface="+mn-cs"/>
              </a:rPr>
            </a:br>
            <a:r>
              <a:rPr lang="zh-CN" altLang="en-US">
                <a:solidFill>
                  <a:srgbClr val="004992"/>
                </a:solidFill>
                <a:cs typeface="+mn-cs"/>
              </a:rPr>
              <a:t>哪些细节在图片中没有被呈现</a:t>
            </a:r>
            <a:r>
              <a:rPr lang="en-US" altLang="zh-CN">
                <a:solidFill>
                  <a:srgbClr val="004992"/>
                </a:solidFill>
                <a:cs typeface="+mn-cs"/>
              </a:rPr>
              <a:t>? </a:t>
            </a:r>
            <a:r>
              <a:rPr lang="zh-CN" altLang="en-US">
                <a:solidFill>
                  <a:srgbClr val="004992"/>
                </a:solidFill>
                <a:cs typeface="+mn-cs"/>
              </a:rPr>
              <a:t>你自信程度如何</a:t>
            </a:r>
            <a:r>
              <a:rPr lang="en-US" altLang="zh-CN">
                <a:solidFill>
                  <a:srgbClr val="004992"/>
                </a:solidFill>
                <a:cs typeface="+mn-cs"/>
              </a:rPr>
              <a:t>?</a:t>
            </a:r>
            <a:endParaRPr lang="zh-CN" altLang="de-DE">
              <a:solidFill>
                <a:srgbClr val="004992"/>
              </a:solidFill>
              <a:cs typeface="+mn-cs"/>
            </a:endParaRPr>
          </a:p>
        </p:txBody>
      </p:sp>
      <p:sp>
        <p:nvSpPr>
          <p:cNvPr id="172035" name="Rectangle 3"/>
          <p:cNvSpPr>
            <a:spLocks noGrp="1" noChangeArrowheads="1"/>
          </p:cNvSpPr>
          <p:nvPr>
            <p:ph idx="1"/>
          </p:nvPr>
        </p:nvSpPr>
        <p:spPr>
          <a:xfrm>
            <a:off x="411480" y="2203704"/>
            <a:ext cx="11338560" cy="4251960"/>
          </a:xfrm>
          <a:noFill/>
        </p:spPr>
        <p:txBody>
          <a:bodyPr>
            <a:noAutofit/>
          </a:bodyPr>
          <a:lstStyle/>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管道</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手推车</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路障</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打洞机</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手提钻</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铁铲</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停止标记</a:t>
            </a:r>
            <a:endParaRPr lang="zh-CN" altLang="en-US" sz="2000">
              <a:solidFill>
                <a:srgbClr val="333333"/>
              </a:solidFill>
            </a:endParaRPr>
          </a:p>
        </p:txBody>
      </p:sp>
      <p:sp>
        <p:nvSpPr>
          <p:cNvPr id="4" name="Footer Placeholder 3"/>
          <p:cNvSpPr>
            <a:spLocks noGrp="1"/>
          </p:cNvSpPr>
          <p:nvPr>
            <p:ph type="ftr" sz="quarter" idx="11"/>
          </p:nvPr>
        </p:nvSpPr>
        <p:spPr/>
        <p:txBody>
          <a:bodyPr/>
          <a:lstStyle/>
          <a:p>
            <a:pPr>
              <a:defRPr/>
            </a:pPr>
            <a:r>
              <a:rPr lang="zh-CN" altLang="en-US">
                <a:latin typeface="SimHei"/>
              </a:rPr>
              <a:t>训练模块 </a:t>
            </a:r>
            <a:r>
              <a:rPr lang="en-US" altLang="zh-CN">
                <a:latin typeface="SimHei"/>
              </a:rPr>
              <a:t>5 – </a:t>
            </a:r>
            <a:r>
              <a:rPr lang="zh-CN" altLang="en-US">
                <a:latin typeface="SimHei"/>
              </a:rPr>
              <a:t>记忆</a:t>
            </a:r>
            <a:endParaRPr lang="de-DE" altLang="zh-CN">
              <a:latin typeface="SimHei"/>
            </a:endParaRPr>
          </a:p>
        </p:txBody>
      </p:sp>
      <p:sp>
        <p:nvSpPr>
          <p:cNvPr id="5" name="Slide Number Placeholder 4"/>
          <p:cNvSpPr>
            <a:spLocks noGrp="1"/>
          </p:cNvSpPr>
          <p:nvPr>
            <p:ph type="sldNum" sz="quarter" idx="12"/>
          </p:nvPr>
        </p:nvSpPr>
        <p:spPr/>
        <p:txBody>
          <a:bodyPr/>
          <a:lstStyle/>
          <a:p>
            <a:pPr>
              <a:defRPr/>
            </a:pPr>
            <a:fld id="{1438DB92-A84A-4604-AF43-AE4960583E7C}" type="slidenum">
              <a:rPr lang="zh-CN" altLang="de-DE" smtClean="0">
                <a:latin typeface="SimHei"/>
              </a:rPr>
              <a:pPr>
                <a:defRPr/>
              </a:pPr>
              <a:t>81</a:t>
            </a:fld>
            <a:endParaRPr lang="de-DE" altLang="zh-CN">
              <a:latin typeface="SimHei"/>
            </a:endParaRP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道路作业</a:t>
            </a:r>
            <a:endParaRPr lang="zh-CN" altLang="de-DE" sz="3600">
              <a:cs typeface="+mn-cs"/>
            </a:endParaRPr>
          </a:p>
        </p:txBody>
      </p:sp>
      <p:sp>
        <p:nvSpPr>
          <p:cNvPr id="174085" name="Rectangle 9"/>
          <p:cNvSpPr>
            <a:spLocks noGrp="1" noChangeArrowheads="1"/>
          </p:cNvSpPr>
          <p:nvPr>
            <p:ph idx="1"/>
          </p:nvPr>
        </p:nvSpPr>
        <p:spPr>
          <a:xfrm>
            <a:off x="411480" y="2203704"/>
            <a:ext cx="11338560" cy="4251960"/>
          </a:xfrm>
          <a:noFill/>
        </p:spPr>
        <p:txBody>
          <a:bodyPr>
            <a:noAutofit/>
          </a:bodyPr>
          <a:lstStyle/>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管道</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手推车</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路障</a:t>
            </a:r>
          </a:p>
          <a:p>
            <a:pPr marL="342900" indent="-342900" eaLnBrk="1" hangingPunct="1">
              <a:lnSpc>
                <a:spcPct val="100000"/>
              </a:lnSpc>
              <a:spcBef>
                <a:spcPts val="1200"/>
              </a:spcBef>
              <a:buClr>
                <a:srgbClr val="004992"/>
              </a:buClr>
              <a:buFont typeface="WingDings"/>
              <a:buChar char=""/>
            </a:pPr>
            <a:r>
              <a:rPr lang="zh-CN" altLang="de-DE" sz="2000">
                <a:solidFill>
                  <a:srgbClr val="004992"/>
                </a:solidFill>
              </a:rPr>
              <a:t>打洞机</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手提钻</a:t>
            </a:r>
          </a:p>
          <a:p>
            <a:pPr marL="342900" indent="-342900" eaLnBrk="1" hangingPunct="1">
              <a:lnSpc>
                <a:spcPct val="100000"/>
              </a:lnSpc>
              <a:spcBef>
                <a:spcPts val="1200"/>
              </a:spcBef>
              <a:buClr>
                <a:srgbClr val="333333"/>
              </a:buClr>
              <a:buFont typeface="WingDings"/>
              <a:buChar char=""/>
            </a:pPr>
            <a:r>
              <a:rPr lang="zh-CN" altLang="de-DE" sz="2000">
                <a:solidFill>
                  <a:srgbClr val="333333"/>
                </a:solidFill>
              </a:rPr>
              <a:t>铁铲</a:t>
            </a:r>
          </a:p>
          <a:p>
            <a:pPr marL="342900" indent="-342900" eaLnBrk="1" hangingPunct="1">
              <a:lnSpc>
                <a:spcPct val="100000"/>
              </a:lnSpc>
              <a:spcBef>
                <a:spcPts val="1200"/>
              </a:spcBef>
              <a:buClr>
                <a:srgbClr val="004992"/>
              </a:buClr>
              <a:buFont typeface="WingDings"/>
              <a:buChar char=""/>
            </a:pPr>
            <a:r>
              <a:rPr lang="zh-CN" altLang="de-DE" sz="2000">
                <a:solidFill>
                  <a:srgbClr val="004992"/>
                </a:solidFill>
              </a:rPr>
              <a:t>停止标记</a:t>
            </a:r>
            <a:endParaRPr lang="de-DE" altLang="zh-CN" sz="2000">
              <a:solidFill>
                <a:srgbClr val="004992"/>
              </a:solidFill>
            </a:endParaRPr>
          </a:p>
        </p:txBody>
      </p:sp>
      <p:pic>
        <p:nvPicPr>
          <p:cNvPr id="11"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0333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5"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n-US" altLang="ja-JP" sz="1800" b="1" dirty="0">
                <a:latin typeface="SimHei"/>
              </a:rPr>
              <a:t>= </a:t>
            </a:r>
            <a:r>
              <a:rPr lang="ja-JP" altLang="en-US" sz="1800" b="1" dirty="0">
                <a:latin typeface="SimHei"/>
              </a:rPr>
              <a:t>没有呈现的</a:t>
            </a:r>
            <a:endParaRPr lang="de-DE" altLang="de-DE" sz="1800" b="1" dirty="0">
              <a:latin typeface="SimHei"/>
            </a:endParaRPr>
          </a:p>
        </p:txBody>
      </p:sp>
      <p:sp>
        <p:nvSpPr>
          <p:cNvPr id="4" name="Footer Placeholder 3"/>
          <p:cNvSpPr>
            <a:spLocks noGrp="1"/>
          </p:cNvSpPr>
          <p:nvPr>
            <p:ph type="ftr" sz="quarter" idx="11"/>
          </p:nvPr>
        </p:nvSpPr>
        <p:spPr/>
        <p:txBody>
          <a:bodyPr/>
          <a:lstStyle/>
          <a:p>
            <a:pPr>
              <a:defRPr/>
            </a:pPr>
            <a:r>
              <a:rPr lang="zh-CN" altLang="en-US">
                <a:latin typeface="SimHei"/>
              </a:rPr>
              <a:t>训练模块 </a:t>
            </a:r>
            <a:r>
              <a:rPr lang="en-US" altLang="zh-CN">
                <a:latin typeface="SimHei"/>
              </a:rPr>
              <a:t>5 – </a:t>
            </a:r>
            <a:r>
              <a:rPr lang="zh-CN" altLang="en-US">
                <a:latin typeface="SimHei"/>
              </a:rPr>
              <a:t>记忆</a:t>
            </a:r>
            <a:endParaRPr lang="de-DE" altLang="zh-CN">
              <a:latin typeface="SimHei"/>
            </a:endParaRPr>
          </a:p>
        </p:txBody>
      </p:sp>
      <p:sp>
        <p:nvSpPr>
          <p:cNvPr id="5" name="Slide Number Placeholder 4"/>
          <p:cNvSpPr>
            <a:spLocks noGrp="1"/>
          </p:cNvSpPr>
          <p:nvPr>
            <p:ph type="sldNum" sz="quarter" idx="12"/>
          </p:nvPr>
        </p:nvSpPr>
        <p:spPr/>
        <p:txBody>
          <a:bodyPr/>
          <a:lstStyle/>
          <a:p>
            <a:pPr>
              <a:defRPr/>
            </a:pPr>
            <a:fld id="{1438DB92-A84A-4604-AF43-AE4960583E7C}" type="slidenum">
              <a:rPr lang="zh-CN" altLang="de-DE" smtClean="0">
                <a:latin typeface="SimHei"/>
              </a:rPr>
              <a:pPr>
                <a:defRPr/>
              </a:pPr>
              <a:t>82</a:t>
            </a:fld>
            <a:endParaRPr lang="de-DE" altLang="zh-CN">
              <a:latin typeface="SimHei"/>
            </a:endParaRP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dirty="0">
                <a:cs typeface="+mn-cs"/>
              </a:rPr>
              <a:t>转向日常生活</a:t>
            </a:r>
            <a:endParaRPr lang="en-US" sz="3600" dirty="0">
              <a:cs typeface="+mn-cs"/>
            </a:endParaRPr>
          </a:p>
        </p:txBody>
      </p:sp>
      <p:sp>
        <p:nvSpPr>
          <p:cNvPr id="5" name="Content Placeholder 4"/>
          <p:cNvSpPr>
            <a:spLocks noGrp="1"/>
          </p:cNvSpPr>
          <p:nvPr>
            <p:ph idx="1"/>
          </p:nvPr>
        </p:nvSpPr>
        <p:spPr/>
        <p:txBody>
          <a:bodyPr/>
          <a:lstStyle/>
          <a:p>
            <a:pPr lvl="0" defTabSz="914400" fontAlgn="base"/>
            <a:r>
              <a:rPr lang="zh-CN" altLang="en-US" sz="2400" b="1" dirty="0">
                <a:solidFill>
                  <a:srgbClr val="333333"/>
                </a:solidFill>
              </a:rPr>
              <a:t>学习目标</a:t>
            </a:r>
            <a:r>
              <a:rPr lang="en-US" altLang="de-DE" sz="2400" b="1" dirty="0">
                <a:solidFill>
                  <a:srgbClr val="333333"/>
                </a:solidFill>
              </a:rPr>
              <a:t>:</a:t>
            </a:r>
          </a:p>
          <a:p>
            <a:pPr marL="342900" lvl="0" indent="-342900" defTabSz="914400" fontAlgn="base">
              <a:buClr>
                <a:srgbClr val="004992"/>
              </a:buClr>
              <a:buFont typeface="WingDings"/>
              <a:buChar char=""/>
            </a:pPr>
            <a:r>
              <a:rPr lang="zh-CN" altLang="en-US" sz="2400" dirty="0">
                <a:solidFill>
                  <a:srgbClr val="004992"/>
                </a:solidFill>
              </a:rPr>
              <a:t>我们的记忆会给我们开玩笑！</a:t>
            </a:r>
            <a:br>
              <a:rPr lang="en-US" altLang="zh-CN" sz="2400" dirty="0">
                <a:solidFill>
                  <a:srgbClr val="004992"/>
                </a:solidFill>
              </a:rPr>
            </a:br>
            <a:r>
              <a:rPr lang="zh-CN" altLang="en-US" sz="2400" dirty="0">
                <a:solidFill>
                  <a:srgbClr val="333333"/>
                </a:solidFill>
              </a:rPr>
              <a:t>尤其对于重要事件（争吵，目击者的证词等等），会牢记：</a:t>
            </a:r>
            <a:br>
              <a:rPr lang="en-US" altLang="zh-CN" sz="2400" dirty="0">
                <a:solidFill>
                  <a:srgbClr val="333333"/>
                </a:solidFill>
              </a:rPr>
            </a:br>
            <a:r>
              <a:rPr lang="zh-CN" altLang="en-US" sz="2400" dirty="0">
                <a:solidFill>
                  <a:srgbClr val="333333"/>
                </a:solidFill>
              </a:rPr>
              <a:t>如果我们</a:t>
            </a:r>
            <a:r>
              <a:rPr lang="zh-CN" altLang="en-US" sz="2400" i="1" dirty="0">
                <a:solidFill>
                  <a:srgbClr val="333333"/>
                </a:solidFill>
              </a:rPr>
              <a:t>不能</a:t>
            </a:r>
            <a:r>
              <a:rPr lang="zh-CN" altLang="en-US" sz="2400" dirty="0">
                <a:solidFill>
                  <a:srgbClr val="333333"/>
                </a:solidFill>
              </a:rPr>
              <a:t>记住某件事情的</a:t>
            </a:r>
            <a:r>
              <a:rPr lang="zh-CN" altLang="en-US" sz="2400" i="1" dirty="0">
                <a:solidFill>
                  <a:srgbClr val="333333"/>
                </a:solidFill>
              </a:rPr>
              <a:t>生动</a:t>
            </a:r>
            <a:r>
              <a:rPr lang="zh-CN" altLang="en-US" sz="2400" dirty="0">
                <a:solidFill>
                  <a:srgbClr val="333333"/>
                </a:solidFill>
              </a:rPr>
              <a:t>细节：</a:t>
            </a:r>
          </a:p>
          <a:p>
            <a:pPr marL="774827" lvl="3" indent="-342900" defTabSz="914400" fontAlgn="base">
              <a:spcBef>
                <a:spcPts val="1999"/>
              </a:spcBef>
              <a:buClr>
                <a:srgbClr val="333333"/>
              </a:buClr>
              <a:buFont typeface="WingDings"/>
              <a:buChar char=""/>
            </a:pPr>
            <a:r>
              <a:rPr lang="zh-CN" altLang="en-US" sz="2400" dirty="0">
                <a:solidFill>
                  <a:srgbClr val="004992"/>
                </a:solidFill>
              </a:rPr>
              <a:t>不要太确信你的回忆是真实的。</a:t>
            </a:r>
          </a:p>
        </p:txBody>
      </p:sp>
      <p:sp>
        <p:nvSpPr>
          <p:cNvPr id="6" name="Footer Placeholder 5"/>
          <p:cNvSpPr>
            <a:spLocks noGrp="1"/>
          </p:cNvSpPr>
          <p:nvPr>
            <p:ph type="ftr" sz="quarter" idx="11"/>
          </p:nvPr>
        </p:nvSpPr>
        <p:spPr/>
        <p:txBody>
          <a:bodyPr/>
          <a:lstStyle/>
          <a:p>
            <a:pPr>
              <a:defRPr/>
            </a:pPr>
            <a:r>
              <a:rPr lang="zh-CN" altLang="en-US">
                <a:latin typeface="SimHei"/>
              </a:rPr>
              <a:t>训练模块 </a:t>
            </a:r>
            <a:r>
              <a:rPr lang="en-US" altLang="zh-CN">
                <a:latin typeface="SimHei"/>
              </a:rPr>
              <a:t>5 – </a:t>
            </a:r>
            <a:r>
              <a:rPr lang="zh-CN" altLang="en-US">
                <a:latin typeface="SimHei"/>
              </a:rPr>
              <a:t>记忆</a:t>
            </a:r>
            <a:endParaRPr lang="de-DE" altLang="zh-CN">
              <a:latin typeface="SimHei"/>
            </a:endParaRPr>
          </a:p>
        </p:txBody>
      </p:sp>
      <p:sp>
        <p:nvSpPr>
          <p:cNvPr id="7" name="Slide Number Placeholder 6"/>
          <p:cNvSpPr>
            <a:spLocks noGrp="1"/>
          </p:cNvSpPr>
          <p:nvPr>
            <p:ph type="sldNum" sz="quarter" idx="12"/>
          </p:nvPr>
        </p:nvSpPr>
        <p:spPr/>
        <p:txBody>
          <a:bodyPr/>
          <a:lstStyle/>
          <a:p>
            <a:pPr>
              <a:defRPr/>
            </a:pPr>
            <a:fld id="{1438DB92-A84A-4604-AF43-AE4960583E7C}" type="slidenum">
              <a:rPr lang="zh-CN" altLang="de-DE" smtClean="0">
                <a:latin typeface="SimHei"/>
              </a:rPr>
              <a:pPr>
                <a:defRPr/>
              </a:pPr>
              <a:t>83</a:t>
            </a:fld>
            <a:endParaRPr lang="de-DE" altLang="zh-CN">
              <a:latin typeface="SimHei"/>
            </a:endParaRP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dirty="0">
                <a:cs typeface="+mn-cs"/>
              </a:rPr>
              <a:t>转向日常生活</a:t>
            </a:r>
            <a:endParaRPr lang="en-US" sz="3600" dirty="0">
              <a:cs typeface="+mn-cs"/>
            </a:endParaRPr>
          </a:p>
        </p:txBody>
      </p:sp>
      <p:sp>
        <p:nvSpPr>
          <p:cNvPr id="5" name="Content Placeholder 4"/>
          <p:cNvSpPr>
            <a:spLocks noGrp="1"/>
          </p:cNvSpPr>
          <p:nvPr>
            <p:ph idx="1"/>
          </p:nvPr>
        </p:nvSpPr>
        <p:spPr/>
        <p:txBody>
          <a:bodyPr/>
          <a:lstStyle/>
          <a:p>
            <a:pPr lvl="0" defTabSz="914400" fontAlgn="base"/>
            <a:r>
              <a:rPr lang="zh-CN" altLang="en-US" sz="2400" b="1" dirty="0">
                <a:solidFill>
                  <a:srgbClr val="333333"/>
                </a:solidFill>
              </a:rPr>
              <a:t>学习目标</a:t>
            </a:r>
            <a:r>
              <a:rPr lang="en-US" altLang="de-DE" sz="2400" b="1" dirty="0">
                <a:solidFill>
                  <a:srgbClr val="333333"/>
                </a:solidFill>
              </a:rPr>
              <a:t>:</a:t>
            </a:r>
          </a:p>
          <a:p>
            <a:pPr marL="342900" lvl="0" indent="-342900" defTabSz="914400" fontAlgn="base">
              <a:buClr>
                <a:srgbClr val="004992"/>
              </a:buClr>
              <a:buFont typeface="WingDings"/>
              <a:buChar char=""/>
            </a:pPr>
            <a:r>
              <a:rPr lang="zh-CN" altLang="en-US" sz="2400" dirty="0">
                <a:solidFill>
                  <a:srgbClr val="004992"/>
                </a:solidFill>
              </a:rPr>
              <a:t>我们的记忆会给我们开玩笑！</a:t>
            </a:r>
            <a:br>
              <a:rPr lang="en-US" altLang="zh-CN" sz="2400" dirty="0">
                <a:solidFill>
                  <a:srgbClr val="004992"/>
                </a:solidFill>
              </a:rPr>
            </a:br>
            <a:r>
              <a:rPr lang="zh-CN" altLang="en-US" sz="2400" dirty="0">
                <a:solidFill>
                  <a:srgbClr val="333333"/>
                </a:solidFill>
              </a:rPr>
              <a:t>尤其对于重要事件（争吵，目击者的证词等等），会牢记：</a:t>
            </a:r>
            <a:br>
              <a:rPr lang="en-US" altLang="zh-CN" sz="2400" dirty="0">
                <a:solidFill>
                  <a:srgbClr val="333333"/>
                </a:solidFill>
              </a:rPr>
            </a:br>
            <a:r>
              <a:rPr lang="zh-CN" altLang="en-US" sz="2400" dirty="0">
                <a:solidFill>
                  <a:srgbClr val="333333"/>
                </a:solidFill>
              </a:rPr>
              <a:t>如果我们</a:t>
            </a:r>
            <a:r>
              <a:rPr lang="zh-CN" altLang="en-US" sz="2400" i="1" dirty="0">
                <a:solidFill>
                  <a:srgbClr val="333333"/>
                </a:solidFill>
              </a:rPr>
              <a:t>不能</a:t>
            </a:r>
            <a:r>
              <a:rPr lang="zh-CN" altLang="en-US" sz="2400" dirty="0">
                <a:solidFill>
                  <a:srgbClr val="333333"/>
                </a:solidFill>
              </a:rPr>
              <a:t>记住某件事情的</a:t>
            </a:r>
            <a:r>
              <a:rPr lang="zh-CN" altLang="en-US" sz="2400" i="1" dirty="0">
                <a:solidFill>
                  <a:srgbClr val="333333"/>
                </a:solidFill>
              </a:rPr>
              <a:t>生动</a:t>
            </a:r>
            <a:r>
              <a:rPr lang="zh-CN" altLang="en-US" sz="2400" dirty="0">
                <a:solidFill>
                  <a:srgbClr val="333333"/>
                </a:solidFill>
              </a:rPr>
              <a:t>细节：</a:t>
            </a:r>
          </a:p>
          <a:p>
            <a:pPr marL="774827" lvl="3" indent="-342900" defTabSz="914400" fontAlgn="base">
              <a:spcBef>
                <a:spcPts val="1999"/>
              </a:spcBef>
              <a:buClr>
                <a:srgbClr val="333333"/>
              </a:buClr>
              <a:buFont typeface="WingDings"/>
              <a:buChar char=""/>
            </a:pPr>
            <a:r>
              <a:rPr lang="zh-CN" altLang="en-US" sz="2400" dirty="0">
                <a:solidFill>
                  <a:srgbClr val="004992"/>
                </a:solidFill>
              </a:rPr>
              <a:t>不要太确信你的回忆是真实的。</a:t>
            </a:r>
          </a:p>
          <a:p>
            <a:pPr marL="774827" lvl="3" indent="-342900" defTabSz="914400" fontAlgn="base">
              <a:spcBef>
                <a:spcPts val="1999"/>
              </a:spcBef>
              <a:buClr>
                <a:srgbClr val="333333"/>
              </a:buClr>
              <a:buFont typeface="WingDings"/>
              <a:buChar char=""/>
            </a:pPr>
            <a:r>
              <a:rPr lang="zh-CN" altLang="en-US" sz="2400" dirty="0">
                <a:solidFill>
                  <a:srgbClr val="004992"/>
                </a:solidFill>
              </a:rPr>
              <a:t>寻找额外的信息（如，目击者）。</a:t>
            </a:r>
            <a:br>
              <a:rPr lang="en-US" altLang="zh-CN" sz="2400" dirty="0">
                <a:solidFill>
                  <a:srgbClr val="004992"/>
                </a:solidFill>
              </a:rPr>
            </a:br>
            <a:endParaRPr lang="en-US" sz="2400" dirty="0">
              <a:solidFill>
                <a:srgbClr val="333333"/>
              </a:solidFill>
            </a:endParaRPr>
          </a:p>
        </p:txBody>
      </p:sp>
      <p:sp>
        <p:nvSpPr>
          <p:cNvPr id="6" name="Footer Placeholder 5"/>
          <p:cNvSpPr>
            <a:spLocks noGrp="1"/>
          </p:cNvSpPr>
          <p:nvPr>
            <p:ph type="ftr" sz="quarter" idx="11"/>
          </p:nvPr>
        </p:nvSpPr>
        <p:spPr/>
        <p:txBody>
          <a:bodyPr/>
          <a:lstStyle/>
          <a:p>
            <a:pPr>
              <a:defRPr/>
            </a:pPr>
            <a:r>
              <a:rPr lang="zh-CN" altLang="en-US">
                <a:latin typeface="SimHei"/>
              </a:rPr>
              <a:t>训练模块 </a:t>
            </a:r>
            <a:r>
              <a:rPr lang="en-US" altLang="zh-CN">
                <a:latin typeface="SimHei"/>
              </a:rPr>
              <a:t>5 – </a:t>
            </a:r>
            <a:r>
              <a:rPr lang="zh-CN" altLang="en-US">
                <a:latin typeface="SimHei"/>
              </a:rPr>
              <a:t>记忆</a:t>
            </a:r>
            <a:endParaRPr lang="de-DE" altLang="zh-CN">
              <a:latin typeface="SimHei"/>
            </a:endParaRPr>
          </a:p>
        </p:txBody>
      </p:sp>
      <p:sp>
        <p:nvSpPr>
          <p:cNvPr id="7" name="Slide Number Placeholder 6"/>
          <p:cNvSpPr>
            <a:spLocks noGrp="1"/>
          </p:cNvSpPr>
          <p:nvPr>
            <p:ph type="sldNum" sz="quarter" idx="12"/>
          </p:nvPr>
        </p:nvSpPr>
        <p:spPr/>
        <p:txBody>
          <a:bodyPr/>
          <a:lstStyle/>
          <a:p>
            <a:pPr>
              <a:defRPr/>
            </a:pPr>
            <a:fld id="{1438DB92-A84A-4604-AF43-AE4960583E7C}" type="slidenum">
              <a:rPr lang="zh-CN" altLang="de-DE" smtClean="0">
                <a:latin typeface="SimHei"/>
              </a:rPr>
              <a:pPr>
                <a:defRPr/>
              </a:pPr>
              <a:t>84</a:t>
            </a:fld>
            <a:endParaRPr lang="de-DE" altLang="zh-CN">
              <a:latin typeface="SimHei"/>
            </a:endParaRPr>
          </a:p>
        </p:txBody>
      </p:sp>
    </p:spTree>
    <p:extLst>
      <p:ext uri="{BB962C8B-B14F-4D97-AF65-F5344CB8AC3E}">
        <p14:creationId xmlns:p14="http://schemas.microsoft.com/office/powerpoint/2010/main" val="3255915083"/>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dirty="0">
                <a:cs typeface="+mn-cs"/>
              </a:rPr>
              <a:t>转向日常生活</a:t>
            </a:r>
            <a:endParaRPr lang="en-US" sz="3600" dirty="0">
              <a:cs typeface="+mn-cs"/>
            </a:endParaRPr>
          </a:p>
        </p:txBody>
      </p:sp>
      <p:sp>
        <p:nvSpPr>
          <p:cNvPr id="5" name="Content Placeholder 4"/>
          <p:cNvSpPr>
            <a:spLocks noGrp="1"/>
          </p:cNvSpPr>
          <p:nvPr>
            <p:ph idx="1"/>
          </p:nvPr>
        </p:nvSpPr>
        <p:spPr/>
        <p:txBody>
          <a:bodyPr/>
          <a:lstStyle/>
          <a:p>
            <a:pPr lvl="0" defTabSz="914400" fontAlgn="base"/>
            <a:r>
              <a:rPr lang="zh-CN" altLang="en-US" sz="2400" b="1" dirty="0">
                <a:solidFill>
                  <a:srgbClr val="333333"/>
                </a:solidFill>
              </a:rPr>
              <a:t>学习目标</a:t>
            </a:r>
            <a:r>
              <a:rPr lang="en-US" altLang="de-DE" sz="2400" b="1" dirty="0">
                <a:solidFill>
                  <a:srgbClr val="333333"/>
                </a:solidFill>
              </a:rPr>
              <a:t>:</a:t>
            </a:r>
          </a:p>
          <a:p>
            <a:pPr marL="342900" lvl="0" indent="-342900" defTabSz="914400" fontAlgn="base">
              <a:buClr>
                <a:srgbClr val="004992"/>
              </a:buClr>
              <a:buFont typeface="WingDings"/>
              <a:buChar char=""/>
            </a:pPr>
            <a:r>
              <a:rPr lang="zh-CN" altLang="en-US" sz="2400" dirty="0">
                <a:solidFill>
                  <a:srgbClr val="004992"/>
                </a:solidFill>
              </a:rPr>
              <a:t>我们的记忆会给我们开玩笑！</a:t>
            </a:r>
            <a:br>
              <a:rPr lang="en-US" altLang="zh-CN" sz="2400" dirty="0">
                <a:solidFill>
                  <a:srgbClr val="004992"/>
                </a:solidFill>
              </a:rPr>
            </a:br>
            <a:r>
              <a:rPr lang="zh-CN" altLang="en-US" sz="2400" dirty="0">
                <a:solidFill>
                  <a:srgbClr val="333333"/>
                </a:solidFill>
              </a:rPr>
              <a:t>尤其对于重要事件（争吵，目击者的证词等等），会牢记：</a:t>
            </a:r>
            <a:br>
              <a:rPr lang="en-US" altLang="zh-CN" sz="2400" dirty="0">
                <a:solidFill>
                  <a:srgbClr val="333333"/>
                </a:solidFill>
              </a:rPr>
            </a:br>
            <a:r>
              <a:rPr lang="zh-CN" altLang="en-US" sz="2400" dirty="0">
                <a:solidFill>
                  <a:srgbClr val="333333"/>
                </a:solidFill>
              </a:rPr>
              <a:t>如果我们</a:t>
            </a:r>
            <a:r>
              <a:rPr lang="zh-CN" altLang="en-US" sz="2400" i="1" dirty="0">
                <a:solidFill>
                  <a:srgbClr val="333333"/>
                </a:solidFill>
              </a:rPr>
              <a:t>不能</a:t>
            </a:r>
            <a:r>
              <a:rPr lang="zh-CN" altLang="en-US" sz="2400" dirty="0">
                <a:solidFill>
                  <a:srgbClr val="333333"/>
                </a:solidFill>
              </a:rPr>
              <a:t>记住某件事情的</a:t>
            </a:r>
            <a:r>
              <a:rPr lang="zh-CN" altLang="en-US" sz="2400" i="1" dirty="0">
                <a:solidFill>
                  <a:srgbClr val="333333"/>
                </a:solidFill>
              </a:rPr>
              <a:t>生动</a:t>
            </a:r>
            <a:r>
              <a:rPr lang="zh-CN" altLang="en-US" sz="2400" dirty="0">
                <a:solidFill>
                  <a:srgbClr val="333333"/>
                </a:solidFill>
              </a:rPr>
              <a:t>细节：</a:t>
            </a:r>
          </a:p>
          <a:p>
            <a:pPr marL="774827" lvl="3" indent="-342900" defTabSz="914400" fontAlgn="base">
              <a:spcBef>
                <a:spcPts val="1999"/>
              </a:spcBef>
              <a:buClr>
                <a:srgbClr val="333333"/>
              </a:buClr>
              <a:buFont typeface="WingDings"/>
              <a:buChar char=""/>
            </a:pPr>
            <a:r>
              <a:rPr lang="zh-CN" altLang="en-US" sz="2400" dirty="0">
                <a:solidFill>
                  <a:srgbClr val="004992"/>
                </a:solidFill>
              </a:rPr>
              <a:t>不要太确信你的回忆是真实的。</a:t>
            </a:r>
          </a:p>
          <a:p>
            <a:pPr marL="774827" lvl="3" indent="-342900" defTabSz="914400" fontAlgn="base">
              <a:spcBef>
                <a:spcPts val="1999"/>
              </a:spcBef>
              <a:buClr>
                <a:srgbClr val="333333"/>
              </a:buClr>
              <a:buFont typeface="WingDings"/>
              <a:buChar char=""/>
            </a:pPr>
            <a:r>
              <a:rPr lang="zh-CN" altLang="en-US" sz="2400" dirty="0">
                <a:solidFill>
                  <a:srgbClr val="004992"/>
                </a:solidFill>
              </a:rPr>
              <a:t>寻找额外的信息（如，目击者）。</a:t>
            </a:r>
            <a:br>
              <a:rPr lang="en-US" altLang="zh-CN" sz="2400" dirty="0">
                <a:solidFill>
                  <a:srgbClr val="004992"/>
                </a:solidFill>
              </a:rPr>
            </a:br>
            <a:r>
              <a:rPr lang="zh-CN" altLang="en-US" sz="2400" u="sng" dirty="0">
                <a:solidFill>
                  <a:srgbClr val="333333"/>
                </a:solidFill>
              </a:rPr>
              <a:t>例如</a:t>
            </a:r>
            <a:r>
              <a:rPr lang="en-US" altLang="de-DE" sz="2400" dirty="0">
                <a:solidFill>
                  <a:srgbClr val="333333"/>
                </a:solidFill>
              </a:rPr>
              <a:t>: </a:t>
            </a:r>
            <a:r>
              <a:rPr lang="zh-CN" altLang="en-US" sz="2400" dirty="0">
                <a:solidFill>
                  <a:srgbClr val="333333"/>
                </a:solidFill>
              </a:rPr>
              <a:t>你和某人争吵过，模糊地记得他</a:t>
            </a:r>
            <a:r>
              <a:rPr lang="en-US" altLang="zh-CN" sz="2400" dirty="0">
                <a:solidFill>
                  <a:srgbClr val="333333"/>
                </a:solidFill>
              </a:rPr>
              <a:t>/</a:t>
            </a:r>
            <a:r>
              <a:rPr lang="zh-CN" altLang="en-US" sz="2400" dirty="0">
                <a:solidFill>
                  <a:srgbClr val="333333"/>
                </a:solidFill>
              </a:rPr>
              <a:t>她用言语侮辱过你。想想你的记忆也许在给你开玩笑或者你的记忆可能扭曲了。此外，问问当时在现场的人。</a:t>
            </a:r>
            <a:endParaRPr lang="en-US" sz="2400" dirty="0">
              <a:solidFill>
                <a:srgbClr val="333333"/>
              </a:solidFill>
            </a:endParaRPr>
          </a:p>
        </p:txBody>
      </p:sp>
      <p:sp>
        <p:nvSpPr>
          <p:cNvPr id="6" name="Footer Placeholder 5"/>
          <p:cNvSpPr>
            <a:spLocks noGrp="1"/>
          </p:cNvSpPr>
          <p:nvPr>
            <p:ph type="ftr" sz="quarter" idx="11"/>
          </p:nvPr>
        </p:nvSpPr>
        <p:spPr/>
        <p:txBody>
          <a:bodyPr/>
          <a:lstStyle/>
          <a:p>
            <a:pPr>
              <a:defRPr/>
            </a:pPr>
            <a:r>
              <a:rPr lang="zh-CN" altLang="en-US">
                <a:latin typeface="SimHei"/>
              </a:rPr>
              <a:t>训练模块 </a:t>
            </a:r>
            <a:r>
              <a:rPr lang="en-US" altLang="zh-CN">
                <a:latin typeface="SimHei"/>
              </a:rPr>
              <a:t>5 – </a:t>
            </a:r>
            <a:r>
              <a:rPr lang="zh-CN" altLang="en-US">
                <a:latin typeface="SimHei"/>
              </a:rPr>
              <a:t>记忆</a:t>
            </a:r>
            <a:endParaRPr lang="de-DE" altLang="zh-CN">
              <a:latin typeface="SimHei"/>
            </a:endParaRPr>
          </a:p>
        </p:txBody>
      </p:sp>
      <p:sp>
        <p:nvSpPr>
          <p:cNvPr id="7" name="Slide Number Placeholder 6"/>
          <p:cNvSpPr>
            <a:spLocks noGrp="1"/>
          </p:cNvSpPr>
          <p:nvPr>
            <p:ph type="sldNum" sz="quarter" idx="12"/>
          </p:nvPr>
        </p:nvSpPr>
        <p:spPr/>
        <p:txBody>
          <a:bodyPr/>
          <a:lstStyle/>
          <a:p>
            <a:pPr>
              <a:defRPr/>
            </a:pPr>
            <a:fld id="{1438DB92-A84A-4604-AF43-AE4960583E7C}" type="slidenum">
              <a:rPr lang="zh-CN" altLang="de-DE" smtClean="0">
                <a:latin typeface="SimHei"/>
              </a:rPr>
              <a:pPr>
                <a:defRPr/>
              </a:pPr>
              <a:t>85</a:t>
            </a:fld>
            <a:endParaRPr lang="de-DE" altLang="zh-CN">
              <a:latin typeface="SimHei"/>
            </a:endParaRPr>
          </a:p>
        </p:txBody>
      </p:sp>
    </p:spTree>
    <p:extLst>
      <p:ext uri="{BB962C8B-B14F-4D97-AF65-F5344CB8AC3E}">
        <p14:creationId xmlns:p14="http://schemas.microsoft.com/office/powerpoint/2010/main" val="3865379653"/>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dirty="0">
                <a:cs typeface="+mn-cs"/>
              </a:rPr>
              <a:t>如何对待精神疾病？</a:t>
            </a:r>
            <a:endParaRPr lang="en-US" sz="3600" dirty="0">
              <a:cs typeface="+mn-cs"/>
            </a:endParaRPr>
          </a:p>
        </p:txBody>
      </p:sp>
      <p:sp>
        <p:nvSpPr>
          <p:cNvPr id="5" name="Content Placeholder 4"/>
          <p:cNvSpPr>
            <a:spLocks noGrp="1"/>
          </p:cNvSpPr>
          <p:nvPr>
            <p:ph idx="1"/>
          </p:nvPr>
        </p:nvSpPr>
        <p:spPr/>
        <p:txBody>
          <a:bodyPr/>
          <a:lstStyle/>
          <a:p>
            <a:pPr lvl="0" defTabSz="914400" fontAlgn="base"/>
            <a:r>
              <a:rPr lang="zh-CN" altLang="en-AU" sz="2400" dirty="0">
                <a:solidFill>
                  <a:srgbClr val="333333"/>
                </a:solidFill>
              </a:rPr>
              <a:t>精神病发作时，患者倾向于记忆根本不曾发生过的事情或以不同方式发生的事情。</a:t>
            </a:r>
          </a:p>
        </p:txBody>
      </p:sp>
      <p:sp>
        <p:nvSpPr>
          <p:cNvPr id="6" name="Footer Placeholder 5"/>
          <p:cNvSpPr>
            <a:spLocks noGrp="1"/>
          </p:cNvSpPr>
          <p:nvPr>
            <p:ph type="ftr" sz="quarter" idx="11"/>
          </p:nvPr>
        </p:nvSpPr>
        <p:spPr/>
        <p:txBody>
          <a:bodyPr/>
          <a:lstStyle/>
          <a:p>
            <a:pPr>
              <a:defRPr/>
            </a:pPr>
            <a:r>
              <a:rPr lang="zh-CN" altLang="en-US">
                <a:latin typeface="SimHei"/>
              </a:rPr>
              <a:t>训练模块 </a:t>
            </a:r>
            <a:r>
              <a:rPr lang="en-US" altLang="zh-CN">
                <a:latin typeface="SimHei"/>
              </a:rPr>
              <a:t>5 – </a:t>
            </a:r>
            <a:r>
              <a:rPr lang="zh-CN" altLang="en-US">
                <a:latin typeface="SimHei"/>
              </a:rPr>
              <a:t>记忆</a:t>
            </a:r>
            <a:endParaRPr lang="de-DE" altLang="zh-CN">
              <a:latin typeface="SimHei"/>
            </a:endParaRPr>
          </a:p>
        </p:txBody>
      </p:sp>
      <p:sp>
        <p:nvSpPr>
          <p:cNvPr id="7" name="Slide Number Placeholder 6"/>
          <p:cNvSpPr>
            <a:spLocks noGrp="1"/>
          </p:cNvSpPr>
          <p:nvPr>
            <p:ph type="sldNum" sz="quarter" idx="12"/>
          </p:nvPr>
        </p:nvSpPr>
        <p:spPr/>
        <p:txBody>
          <a:bodyPr/>
          <a:lstStyle/>
          <a:p>
            <a:pPr>
              <a:defRPr/>
            </a:pPr>
            <a:fld id="{1438DB92-A84A-4604-AF43-AE4960583E7C}" type="slidenum">
              <a:rPr lang="zh-CN" altLang="de-DE" smtClean="0">
                <a:latin typeface="SimHei"/>
              </a:rPr>
              <a:pPr>
                <a:defRPr/>
              </a:pPr>
              <a:t>86</a:t>
            </a:fld>
            <a:endParaRPr lang="de-DE" altLang="zh-CN">
              <a:latin typeface="SimHei"/>
            </a:endParaRP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dirty="0">
                <a:cs typeface="+mn-cs"/>
              </a:rPr>
              <a:t>如何对待精神疾病？</a:t>
            </a:r>
            <a:endParaRPr lang="en-US" sz="3600" dirty="0">
              <a:cs typeface="+mn-cs"/>
            </a:endParaRPr>
          </a:p>
        </p:txBody>
      </p:sp>
      <p:sp>
        <p:nvSpPr>
          <p:cNvPr id="5" name="Content Placeholder 4"/>
          <p:cNvSpPr>
            <a:spLocks noGrp="1"/>
          </p:cNvSpPr>
          <p:nvPr>
            <p:ph idx="1"/>
          </p:nvPr>
        </p:nvSpPr>
        <p:spPr/>
        <p:txBody>
          <a:bodyPr/>
          <a:lstStyle/>
          <a:p>
            <a:pPr lvl="0" defTabSz="914400" fontAlgn="base"/>
            <a:r>
              <a:rPr lang="zh-CN" altLang="en-AU" sz="2400" dirty="0">
                <a:solidFill>
                  <a:srgbClr val="333333"/>
                </a:solidFill>
              </a:rPr>
              <a:t>精神病发作时，患者倾向于记忆根本不曾发生过的事情或以不同方式发生的事情。</a:t>
            </a:r>
          </a:p>
          <a:p>
            <a:pPr lvl="0" defTabSz="914400" fontAlgn="base"/>
            <a:r>
              <a:rPr lang="zh-CN" altLang="de-DE" sz="2000" dirty="0">
                <a:solidFill>
                  <a:srgbClr val="004992"/>
                </a:solidFill>
              </a:rPr>
              <a:t>举例：</a:t>
            </a:r>
            <a:r>
              <a:rPr lang="zh-CN" altLang="de-DE" sz="2000" dirty="0">
                <a:solidFill>
                  <a:srgbClr val="333333"/>
                </a:solidFill>
              </a:rPr>
              <a:t>小王深信有人偷了他的自行车。</a:t>
            </a:r>
          </a:p>
          <a:p>
            <a:pPr lvl="0" defTabSz="914400" fontAlgn="base"/>
            <a:r>
              <a:rPr lang="zh-CN" altLang="de-DE" sz="2000" dirty="0">
                <a:solidFill>
                  <a:srgbClr val="004992"/>
                </a:solidFill>
              </a:rPr>
              <a:t>背景：</a:t>
            </a:r>
            <a:r>
              <a:rPr lang="zh-CN" altLang="de-DE" sz="2000" dirty="0">
                <a:solidFill>
                  <a:srgbClr val="333333"/>
                </a:solidFill>
              </a:rPr>
              <a:t>他的自行车并没有和平时一样停在门前，他百分百地确信他昨晚把车停在那儿了。之后他在隔壁的超市门前看见他锁好的车，于是打算打电话报警，因为他怀疑偷车贼在超市里。对他而言，这场事故是一场阴谋的又一个提示，因为他的钱包</a:t>
            </a:r>
            <a:r>
              <a:rPr lang="de-DE" altLang="zh-CN" sz="2000" dirty="0">
                <a:solidFill>
                  <a:srgbClr val="333333"/>
                </a:solidFill>
              </a:rPr>
              <a:t>3</a:t>
            </a:r>
            <a:r>
              <a:rPr lang="zh-CN" altLang="de-DE" sz="2000" dirty="0">
                <a:solidFill>
                  <a:srgbClr val="333333"/>
                </a:solidFill>
              </a:rPr>
              <a:t>周前被盗了。</a:t>
            </a:r>
            <a:endParaRPr lang="de-DE" altLang="zh-CN" sz="2000" dirty="0">
              <a:solidFill>
                <a:srgbClr val="333333"/>
              </a:solidFill>
            </a:endParaRPr>
          </a:p>
          <a:p>
            <a:pPr lvl="0" defTabSz="914400" fontAlgn="base"/>
            <a:r>
              <a:rPr lang="zh-CN" altLang="de-DE" sz="2000" dirty="0">
                <a:solidFill>
                  <a:srgbClr val="004992"/>
                </a:solidFill>
              </a:rPr>
              <a:t>但是：</a:t>
            </a:r>
            <a:r>
              <a:rPr lang="zh-CN" altLang="de-DE" sz="2000" dirty="0">
                <a:solidFill>
                  <a:srgbClr val="333333"/>
                </a:solidFill>
              </a:rPr>
              <a:t>在电话亭，小王把手放进口袋里时发现了车钥匙。他突然想起是他自己把车放在了超市门前。</a:t>
            </a:r>
          </a:p>
        </p:txBody>
      </p:sp>
      <p:sp>
        <p:nvSpPr>
          <p:cNvPr id="6" name="Footer Placeholder 5"/>
          <p:cNvSpPr>
            <a:spLocks noGrp="1"/>
          </p:cNvSpPr>
          <p:nvPr>
            <p:ph type="ftr" sz="quarter" idx="11"/>
          </p:nvPr>
        </p:nvSpPr>
        <p:spPr/>
        <p:txBody>
          <a:bodyPr/>
          <a:lstStyle/>
          <a:p>
            <a:pPr>
              <a:defRPr/>
            </a:pPr>
            <a:r>
              <a:rPr lang="zh-CN" altLang="en-US">
                <a:latin typeface="SimHei"/>
              </a:rPr>
              <a:t>训练模块 </a:t>
            </a:r>
            <a:r>
              <a:rPr lang="en-US" altLang="zh-CN">
                <a:latin typeface="SimHei"/>
              </a:rPr>
              <a:t>5 – </a:t>
            </a:r>
            <a:r>
              <a:rPr lang="zh-CN" altLang="en-US">
                <a:latin typeface="SimHei"/>
              </a:rPr>
              <a:t>记忆</a:t>
            </a:r>
            <a:endParaRPr lang="de-DE" altLang="zh-CN">
              <a:latin typeface="SimHei"/>
            </a:endParaRPr>
          </a:p>
        </p:txBody>
      </p:sp>
      <p:sp>
        <p:nvSpPr>
          <p:cNvPr id="7" name="Slide Number Placeholder 6"/>
          <p:cNvSpPr>
            <a:spLocks noGrp="1"/>
          </p:cNvSpPr>
          <p:nvPr>
            <p:ph type="sldNum" sz="quarter" idx="12"/>
          </p:nvPr>
        </p:nvSpPr>
        <p:spPr/>
        <p:txBody>
          <a:bodyPr/>
          <a:lstStyle/>
          <a:p>
            <a:pPr>
              <a:defRPr/>
            </a:pPr>
            <a:fld id="{1438DB92-A84A-4604-AF43-AE4960583E7C}" type="slidenum">
              <a:rPr lang="zh-CN" altLang="de-DE" smtClean="0">
                <a:latin typeface="SimHei"/>
              </a:rPr>
              <a:pPr>
                <a:defRPr/>
              </a:pPr>
              <a:t>87</a:t>
            </a:fld>
            <a:endParaRPr lang="de-DE" altLang="zh-CN">
              <a:latin typeface="SimHei"/>
            </a:endParaRPr>
          </a:p>
        </p:txBody>
      </p:sp>
    </p:spTree>
    <p:extLst>
      <p:ext uri="{BB962C8B-B14F-4D97-AF65-F5344CB8AC3E}">
        <p14:creationId xmlns:p14="http://schemas.microsoft.com/office/powerpoint/2010/main" val="2318013724"/>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dirty="0">
                <a:cs typeface="+mn-cs"/>
              </a:rPr>
              <a:t>如何对待精神疾病？</a:t>
            </a:r>
            <a:endParaRPr lang="en-US" sz="3600" dirty="0">
              <a:cs typeface="+mn-cs"/>
            </a:endParaRPr>
          </a:p>
        </p:txBody>
      </p:sp>
      <p:sp>
        <p:nvSpPr>
          <p:cNvPr id="5" name="Content Placeholder 4"/>
          <p:cNvSpPr>
            <a:spLocks noGrp="1"/>
          </p:cNvSpPr>
          <p:nvPr>
            <p:ph idx="1"/>
          </p:nvPr>
        </p:nvSpPr>
        <p:spPr/>
        <p:txBody>
          <a:bodyPr/>
          <a:lstStyle/>
          <a:p>
            <a:pPr lvl="0" defTabSz="914400" fontAlgn="base"/>
            <a:r>
              <a:rPr lang="zh-CN" altLang="en-AU" sz="2400" dirty="0">
                <a:solidFill>
                  <a:srgbClr val="333333"/>
                </a:solidFill>
              </a:rPr>
              <a:t>精神病发作时，患者倾向于记忆根本不曾发生过的事情或以不同方式发生的事情。</a:t>
            </a:r>
          </a:p>
          <a:p>
            <a:pPr lvl="0" defTabSz="914400" fontAlgn="base"/>
            <a:r>
              <a:rPr lang="zh-CN" altLang="de-DE" sz="2000" dirty="0">
                <a:solidFill>
                  <a:srgbClr val="004992"/>
                </a:solidFill>
              </a:rPr>
              <a:t>举例：</a:t>
            </a:r>
            <a:r>
              <a:rPr lang="zh-CN" altLang="de-DE" sz="2000" dirty="0">
                <a:solidFill>
                  <a:srgbClr val="333333"/>
                </a:solidFill>
              </a:rPr>
              <a:t>小王深信有人偷了他的自行车。</a:t>
            </a:r>
          </a:p>
          <a:p>
            <a:pPr lvl="0" defTabSz="914400" fontAlgn="base"/>
            <a:r>
              <a:rPr lang="zh-CN" altLang="de-DE" sz="2000" dirty="0">
                <a:solidFill>
                  <a:srgbClr val="004992"/>
                </a:solidFill>
              </a:rPr>
              <a:t>背景：</a:t>
            </a:r>
            <a:r>
              <a:rPr lang="zh-CN" altLang="de-DE" sz="2000" dirty="0">
                <a:solidFill>
                  <a:srgbClr val="333333"/>
                </a:solidFill>
              </a:rPr>
              <a:t>他的自行车并没有和平时一样停在门前，他百分百地确信他昨晚把车停在那儿了。之后他在隔壁的超市门前看见他锁好的车，于是打算打电话报警，因为他怀疑偷车贼在超市里。对他而言，这场事故是一场阴谋的又一个提示，因为他的钱包</a:t>
            </a:r>
            <a:r>
              <a:rPr lang="de-DE" altLang="zh-CN" sz="2000" dirty="0">
                <a:solidFill>
                  <a:srgbClr val="333333"/>
                </a:solidFill>
              </a:rPr>
              <a:t>3</a:t>
            </a:r>
            <a:r>
              <a:rPr lang="zh-CN" altLang="de-DE" sz="2000" dirty="0">
                <a:solidFill>
                  <a:srgbClr val="333333"/>
                </a:solidFill>
              </a:rPr>
              <a:t>周前被盗了。</a:t>
            </a:r>
            <a:endParaRPr lang="de-DE" altLang="zh-CN" sz="2000" dirty="0">
              <a:solidFill>
                <a:srgbClr val="333333"/>
              </a:solidFill>
            </a:endParaRPr>
          </a:p>
          <a:p>
            <a:pPr lvl="0" defTabSz="914400" fontAlgn="base"/>
            <a:r>
              <a:rPr lang="zh-CN" altLang="de-DE" sz="2000" dirty="0">
                <a:solidFill>
                  <a:srgbClr val="004992"/>
                </a:solidFill>
              </a:rPr>
              <a:t>但是：</a:t>
            </a:r>
            <a:r>
              <a:rPr lang="zh-CN" altLang="de-DE" sz="2000" dirty="0">
                <a:solidFill>
                  <a:srgbClr val="333333"/>
                </a:solidFill>
              </a:rPr>
              <a:t>在电话亭，小王把手放进口袋里时发现了车钥匙。他突然想起是他自己把车放在了超市门前。</a:t>
            </a:r>
          </a:p>
          <a:p>
            <a:pPr lvl="0" defTabSz="914400" fontAlgn="base"/>
            <a:r>
              <a:rPr lang="zh-CN" altLang="en-AU" sz="2400" dirty="0">
                <a:solidFill>
                  <a:srgbClr val="333333"/>
                </a:solidFill>
              </a:rPr>
              <a:t>当一个人害怕时或处于压力之下时错误记忆就可能产生。在下结论之前：认真考虑你的假设是否是客</a:t>
            </a:r>
            <a:r>
              <a:rPr lang="zh-CN" altLang="en-AU" sz="2400">
                <a:solidFill>
                  <a:srgbClr val="333333"/>
                </a:solidFill>
              </a:rPr>
              <a:t>观的</a:t>
            </a:r>
            <a:r>
              <a:rPr lang="zh-CN" altLang="en-US" sz="2400">
                <a:solidFill>
                  <a:srgbClr val="333333"/>
                </a:solidFill>
              </a:rPr>
              <a:t>，</a:t>
            </a:r>
            <a:r>
              <a:rPr lang="zh-CN" altLang="en-AU" sz="2400">
                <a:solidFill>
                  <a:srgbClr val="333333"/>
                </a:solidFill>
              </a:rPr>
              <a:t>有</a:t>
            </a:r>
            <a:r>
              <a:rPr lang="zh-CN" altLang="en-AU" sz="2400" dirty="0">
                <a:solidFill>
                  <a:srgbClr val="333333"/>
                </a:solidFill>
              </a:rPr>
              <a:t>事实依据的！此外考虑：和真实记忆相比，错误记忆通常是模糊的！</a:t>
            </a:r>
            <a:endParaRPr lang="en-US" sz="2400" dirty="0">
              <a:solidFill>
                <a:srgbClr val="333333"/>
              </a:solidFill>
            </a:endParaRPr>
          </a:p>
        </p:txBody>
      </p:sp>
      <p:sp>
        <p:nvSpPr>
          <p:cNvPr id="6" name="Footer Placeholder 5"/>
          <p:cNvSpPr>
            <a:spLocks noGrp="1"/>
          </p:cNvSpPr>
          <p:nvPr>
            <p:ph type="ftr" sz="quarter" idx="11"/>
          </p:nvPr>
        </p:nvSpPr>
        <p:spPr/>
        <p:txBody>
          <a:bodyPr/>
          <a:lstStyle/>
          <a:p>
            <a:pPr>
              <a:defRPr/>
            </a:pPr>
            <a:r>
              <a:rPr lang="zh-CN" altLang="en-US">
                <a:latin typeface="SimHei"/>
              </a:rPr>
              <a:t>训练模块 </a:t>
            </a:r>
            <a:r>
              <a:rPr lang="en-US" altLang="zh-CN">
                <a:latin typeface="SimHei"/>
              </a:rPr>
              <a:t>5 – </a:t>
            </a:r>
            <a:r>
              <a:rPr lang="zh-CN" altLang="en-US">
                <a:latin typeface="SimHei"/>
              </a:rPr>
              <a:t>记忆</a:t>
            </a:r>
            <a:endParaRPr lang="de-DE" altLang="zh-CN">
              <a:latin typeface="SimHei"/>
            </a:endParaRPr>
          </a:p>
        </p:txBody>
      </p:sp>
      <p:sp>
        <p:nvSpPr>
          <p:cNvPr id="7" name="Slide Number Placeholder 6"/>
          <p:cNvSpPr>
            <a:spLocks noGrp="1"/>
          </p:cNvSpPr>
          <p:nvPr>
            <p:ph type="sldNum" sz="quarter" idx="12"/>
          </p:nvPr>
        </p:nvSpPr>
        <p:spPr/>
        <p:txBody>
          <a:bodyPr/>
          <a:lstStyle/>
          <a:p>
            <a:pPr>
              <a:defRPr/>
            </a:pPr>
            <a:fld id="{1438DB92-A84A-4604-AF43-AE4960583E7C}" type="slidenum">
              <a:rPr lang="zh-CN" altLang="de-DE" smtClean="0">
                <a:latin typeface="SimHei"/>
              </a:rPr>
              <a:pPr>
                <a:defRPr/>
              </a:pPr>
              <a:t>88</a:t>
            </a:fld>
            <a:endParaRPr lang="de-DE" altLang="zh-CN">
              <a:latin typeface="SimHei"/>
            </a:endParaRPr>
          </a:p>
        </p:txBody>
      </p:sp>
    </p:spTree>
    <p:extLst>
      <p:ext uri="{BB962C8B-B14F-4D97-AF65-F5344CB8AC3E}">
        <p14:creationId xmlns:p14="http://schemas.microsoft.com/office/powerpoint/2010/main" val="593844661"/>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zh-CN" altLang="en-US" sz="3600" dirty="0">
                <a:cs typeface="+mn-cs"/>
              </a:rPr>
              <a:t>感谢您的参与</a:t>
            </a:r>
            <a:r>
              <a:rPr lang="en-US" altLang="zh-CN" sz="3600" dirty="0">
                <a:cs typeface="+mn-cs"/>
              </a:rPr>
              <a:t>!</a:t>
            </a:r>
            <a:endParaRPr lang="en-US" altLang="ja-JP" sz="3600" dirty="0">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ko-KR" altLang="en-US" i="1" dirty="0">
                <a:solidFill>
                  <a:srgbClr val="004992"/>
                </a:solidFill>
              </a:rPr>
              <a:t>給訓練員</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zh-CN" altLang="en-US" dirty="0">
                <a:solidFill>
                  <a:srgbClr val="004992"/>
                </a:solidFill>
              </a:rPr>
              <a:t>请分发工作表。介绍我们的应用程序</a:t>
            </a:r>
            <a:r>
              <a:rPr lang="en-US" altLang="zh-CN" dirty="0">
                <a:solidFill>
                  <a:srgbClr val="004992"/>
                </a:solidFill>
              </a:rPr>
              <a:t>COGITO</a:t>
            </a:r>
            <a:r>
              <a:rPr lang="zh-CN" altLang="en-US" dirty="0">
                <a:solidFill>
                  <a:srgbClr val="004992"/>
                </a:solidFill>
              </a:rPr>
              <a:t>（免费下载）。</a:t>
            </a:r>
            <a:endParaRPr lang="en-US" altLang="ko-KR" dirty="0">
              <a:solidFill>
                <a:srgbClr val="004992"/>
              </a:solidFill>
            </a:endParaRP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z="1800" spc="-10" dirty="0">
                <a:solidFill>
                  <a:srgbClr val="333333"/>
                </a:solidFill>
                <a:latin typeface="+mn-lt"/>
              </a:rPr>
              <a:t>www.uke.de/mct_app</a:t>
            </a:r>
            <a:endParaRPr lang="de-DE" sz="1800" dirty="0">
              <a:solidFill>
                <a:srgbClr val="333333"/>
              </a:solidFill>
              <a:latin typeface="+mn-lt"/>
            </a:endParaRPr>
          </a:p>
        </p:txBody>
      </p:sp>
      <p:pic>
        <p:nvPicPr>
          <p:cNvPr id="13"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
        <p:nvSpPr>
          <p:cNvPr id="7" name="Footer Placeholder 6"/>
          <p:cNvSpPr>
            <a:spLocks noGrp="1"/>
          </p:cNvSpPr>
          <p:nvPr>
            <p:ph type="ftr" sz="quarter" idx="11"/>
          </p:nvPr>
        </p:nvSpPr>
        <p:spPr/>
        <p:txBody>
          <a:bodyPr/>
          <a:lstStyle/>
          <a:p>
            <a:pPr>
              <a:defRPr/>
            </a:pPr>
            <a:r>
              <a:rPr lang="zh-CN" altLang="en-US">
                <a:latin typeface="SimHei"/>
              </a:rPr>
              <a:t>训练模块 </a:t>
            </a:r>
            <a:r>
              <a:rPr lang="en-US" altLang="zh-CN">
                <a:latin typeface="SimHei"/>
              </a:rPr>
              <a:t>5 – </a:t>
            </a:r>
            <a:r>
              <a:rPr lang="zh-CN" altLang="en-US">
                <a:latin typeface="SimHei"/>
              </a:rPr>
              <a:t>记忆</a:t>
            </a:r>
            <a:endParaRPr lang="de-DE" altLang="zh-CN">
              <a:latin typeface="SimHei"/>
            </a:endParaRPr>
          </a:p>
        </p:txBody>
      </p:sp>
      <p:sp>
        <p:nvSpPr>
          <p:cNvPr id="8" name="Slide Number Placeholder 7"/>
          <p:cNvSpPr>
            <a:spLocks noGrp="1"/>
          </p:cNvSpPr>
          <p:nvPr>
            <p:ph type="sldNum" sz="quarter" idx="12"/>
          </p:nvPr>
        </p:nvSpPr>
        <p:spPr/>
        <p:txBody>
          <a:bodyPr/>
          <a:lstStyle/>
          <a:p>
            <a:pPr>
              <a:defRPr/>
            </a:pPr>
            <a:fld id="{1438DB92-A84A-4604-AF43-AE4960583E7C}" type="slidenum">
              <a:rPr lang="zh-CN" altLang="de-DE" smtClean="0">
                <a:latin typeface="SimHei"/>
              </a:rPr>
              <a:pPr>
                <a:defRPr/>
              </a:pPr>
              <a:t>89</a:t>
            </a:fld>
            <a:endParaRPr lang="de-DE" altLang="zh-CN">
              <a:latin typeface="SimHei"/>
            </a:endParaRPr>
          </a:p>
        </p:txBody>
      </p:sp>
    </p:spTree>
    <p:extLst>
      <p:ext uri="{BB962C8B-B14F-4D97-AF65-F5344CB8AC3E}">
        <p14:creationId xmlns:p14="http://schemas.microsoft.com/office/powerpoint/2010/main" val="3080920746"/>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Group 2"/>
          <p:cNvGraphicFramePr>
            <a:graphicFrameLocks noGrp="1"/>
          </p:cNvGraphicFramePr>
          <p:nvPr>
            <p:extLst>
              <p:ext uri="{D42A27DB-BD31-4B8C-83A1-F6EECF244321}">
                <p14:modId xmlns:p14="http://schemas.microsoft.com/office/powerpoint/2010/main" val="3150051206"/>
              </p:ext>
            </p:extLst>
          </p:nvPr>
        </p:nvGraphicFramePr>
        <p:xfrm>
          <a:off x="408954" y="2011680"/>
          <a:ext cx="11375999" cy="4511136"/>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a:t>
                      </a:r>
                      <a:r>
                        <a:rPr kumimoji="0" lang="en-GB" sz="1000" b="0" i="0" u="none" strike="noStrike" cap="none" normalizeH="0" baseline="0" dirty="0" err="1">
                          <a:ln>
                            <a:noFill/>
                          </a:ln>
                          <a:solidFill>
                            <a:srgbClr val="333333"/>
                          </a:solidFill>
                          <a:effectLst/>
                          <a:latin typeface="+mn-lt"/>
                          <a:ea typeface="+mn-ea"/>
                          <a:cs typeface="+mn-cs"/>
                        </a:rPr>
                        <a:t>Fotograf</a:t>
                      </a:r>
                      <a:r>
                        <a:rPr kumimoji="0" lang="en-GB" sz="1000" b="0" i="0" u="none" strike="noStrike" cap="none" normalizeH="0" baseline="0" dirty="0">
                          <a:ln>
                            <a:noFill/>
                          </a:ln>
                          <a:solidFill>
                            <a:srgbClr val="333333"/>
                          </a:solidFill>
                          <a:effectLst/>
                          <a:latin typeface="+mn-lt"/>
                          <a:ea typeface="+mn-ea"/>
                          <a:cs typeface="+mn-cs"/>
                        </a:rPr>
                        <a:t>/</a:t>
                      </a:r>
                      <a:r>
                        <a:rPr kumimoji="0" lang="en-GB" sz="1000" b="0" i="0" u="none" strike="noStrike" cap="none" normalizeH="0" baseline="0">
                          <a:ln>
                            <a:noFill/>
                          </a:ln>
                          <a:solidFill>
                            <a:srgbClr val="333333"/>
                          </a:solidFill>
                          <a:effectLst/>
                          <a:latin typeface="+mn-lt"/>
                          <a:ea typeface="+mn-ea"/>
                          <a:cs typeface="+mn-cs"/>
                        </a:rPr>
                        <a:t>Künstler</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Quelle</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des Bildes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Description/Kurzbeschreibung</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Bernd Hampel, Helmut Schack, Andreas Weißgerber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Private/privat</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Untitled/ohne Titel</a:t>
                      </a: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PP</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Paintings of Spanish landscape/</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Gemälde einer katalanischen Landschaft</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The Rocketeer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Kirk Talks to Spock about his Fez Addiction</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Star trek/</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Raumschiff Enterprise</a:t>
                      </a:r>
                      <a:endParaRPr kumimoji="0" lang="en-GB" sz="1000" b="0" i="0" u="none" strike="noStrike" cap="none" normalizeH="0" baseline="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lyricsart</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Dresden bombing</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Bombed Dresden/</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Zerbombtes Dresden</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Nobik Attila</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Piaget</a:t>
                      </a: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Piaget/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Piaget</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missha</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bugs bunny</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Bugs Bunny/</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Bugs Bunny</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Norman Rockwell</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Edited by/Editiert v. Michael B. Miller</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PP</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False memory pictures/False Memory Bilder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Geobra Brandstätter; Stefan Merz &amp; Frank Burmeister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PP</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Playmobil figures/</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Playmobilbilder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Ximena Del Villar Derpsch</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000" b="0" i="0" u="none" strike="noStrike" cap="none" normalizeH="0" baseline="0">
                          <a:ln>
                            <a:noFill/>
                          </a:ln>
                          <a:solidFill>
                            <a:srgbClr val="333333"/>
                          </a:solidFill>
                          <a:effectLst/>
                          <a:latin typeface="+mn-lt"/>
                          <a:ea typeface="+mn-ea"/>
                          <a:cs typeface="+mn-cs"/>
                        </a:rPr>
                        <a:t>Private/privat</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PP</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Drawings/</a:t>
                      </a:r>
                      <a:r>
                        <a:rPr kumimoji="0" lang="en-GB" sz="1000" b="0" i="0" u="none" strike="noStrike" cap="none" normalizeH="0" baseline="0" dirty="0" err="1">
                          <a:ln>
                            <a:noFill/>
                          </a:ln>
                          <a:solidFill>
                            <a:srgbClr val="333333"/>
                          </a:solidFill>
                          <a:effectLst/>
                          <a:latin typeface="+mn-lt"/>
                          <a:ea typeface="+mn-ea"/>
                          <a:cs typeface="+mn-cs"/>
                        </a:rPr>
                        <a:t>Zeichnungen</a:t>
                      </a:r>
                      <a:r>
                        <a:rPr kumimoji="0" lang="en-GB" sz="1000" b="0" i="0" u="none" strike="noStrike" cap="none" normalizeH="0" baseline="0" dirty="0">
                          <a:ln>
                            <a:noFill/>
                          </a:ln>
                          <a:solidFill>
                            <a:srgbClr val="333333"/>
                          </a:solidFill>
                          <a:effectLst/>
                          <a:latin typeface="+mn-lt"/>
                          <a:ea typeface="+mn-ea"/>
                          <a:cs typeface="+mn-cs"/>
                        </a:rPr>
                        <a:t>: Kiosk/Kiosk, Garden/Garten, Fisherman/Fischer, Road Crossing/</a:t>
                      </a:r>
                      <a:r>
                        <a:rPr kumimoji="0" lang="en-GB" sz="1000" b="0" i="0" u="none" strike="noStrike" cap="none" normalizeH="0" baseline="0" dirty="0" err="1">
                          <a:ln>
                            <a:noFill/>
                          </a:ln>
                          <a:solidFill>
                            <a:srgbClr val="333333"/>
                          </a:solidFill>
                          <a:effectLst/>
                          <a:latin typeface="+mn-lt"/>
                          <a:ea typeface="+mn-ea"/>
                          <a:cs typeface="+mn-cs"/>
                        </a:rPr>
                        <a:t>Straßenkreuzung</a:t>
                      </a:r>
                      <a:r>
                        <a:rPr kumimoji="0" lang="en-GB" sz="1000" b="0" i="0" u="none" strike="noStrike" cap="none" normalizeH="0" baseline="0" dirty="0">
                          <a:ln>
                            <a:noFill/>
                          </a:ln>
                          <a:solidFill>
                            <a:srgbClr val="333333"/>
                          </a:solidFill>
                          <a:effectLst/>
                          <a:latin typeface="+mn-lt"/>
                          <a:ea typeface="+mn-ea"/>
                          <a:cs typeface="+mn-cs"/>
                        </a:rPr>
                        <a:t>, Playground/</a:t>
                      </a:r>
                      <a:r>
                        <a:rPr kumimoji="0" lang="en-GB" sz="1000" b="0" i="0" u="none" strike="noStrike" cap="none" normalizeH="0" baseline="0" dirty="0" err="1">
                          <a:ln>
                            <a:noFill/>
                          </a:ln>
                          <a:solidFill>
                            <a:srgbClr val="333333"/>
                          </a:solidFill>
                          <a:effectLst/>
                          <a:latin typeface="+mn-lt"/>
                          <a:ea typeface="+mn-ea"/>
                          <a:cs typeface="+mn-cs"/>
                        </a:rPr>
                        <a:t>Spielplatz</a:t>
                      </a:r>
                      <a:r>
                        <a:rPr kumimoji="0" lang="en-GB" sz="1000" b="0" i="0" u="none" strike="noStrike" cap="none" normalizeH="0" baseline="0" dirty="0">
                          <a:ln>
                            <a:noFill/>
                          </a:ln>
                          <a:solidFill>
                            <a:srgbClr val="333333"/>
                          </a:solidFill>
                          <a:effectLst/>
                          <a:latin typeface="+mn-lt"/>
                          <a:ea typeface="+mn-ea"/>
                          <a:cs typeface="+mn-cs"/>
                        </a:rPr>
                        <a:t>, Football/</a:t>
                      </a:r>
                      <a:r>
                        <a:rPr kumimoji="0" lang="en-GB" sz="1000" b="0" i="0" u="none" strike="noStrike" cap="none" normalizeH="0" baseline="0" dirty="0" err="1">
                          <a:ln>
                            <a:noFill/>
                          </a:ln>
                          <a:solidFill>
                            <a:srgbClr val="333333"/>
                          </a:solidFill>
                          <a:effectLst/>
                          <a:latin typeface="+mn-lt"/>
                          <a:ea typeface="+mn-ea"/>
                          <a:cs typeface="+mn-cs"/>
                        </a:rPr>
                        <a:t>Fußball</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bl>
          </a:graphicData>
        </a:graphic>
      </p:graphicFrame>
      <p:sp>
        <p:nvSpPr>
          <p:cNvPr id="5" name="Footer Placeholder 4"/>
          <p:cNvSpPr>
            <a:spLocks noGrp="1"/>
          </p:cNvSpPr>
          <p:nvPr>
            <p:ph type="ftr" sz="quarter" idx="11"/>
          </p:nvPr>
        </p:nvSpPr>
        <p:spPr/>
        <p:txBody>
          <a:bodyPr/>
          <a:lstStyle/>
          <a:p>
            <a:pPr>
              <a:defRPr/>
            </a:pPr>
            <a:r>
              <a:rPr lang="zh-CN" altLang="en-US" dirty="0">
                <a:latin typeface="SimHei"/>
              </a:rPr>
              <a:t>训练模块 </a:t>
            </a:r>
            <a:r>
              <a:rPr lang="en-US" altLang="zh-CN" dirty="0">
                <a:latin typeface="SimHei"/>
              </a:rPr>
              <a:t>5 – </a:t>
            </a:r>
            <a:r>
              <a:rPr lang="zh-CN" altLang="en-US" dirty="0">
                <a:latin typeface="SimHei"/>
              </a:rPr>
              <a:t>记忆</a:t>
            </a:r>
            <a:endParaRPr lang="de-DE" altLang="zh-CN" dirty="0">
              <a:latin typeface="SimHei"/>
            </a:endParaRPr>
          </a:p>
        </p:txBody>
      </p:sp>
      <p:sp>
        <p:nvSpPr>
          <p:cNvPr id="7" name="Slide Number Placeholder 6"/>
          <p:cNvSpPr>
            <a:spLocks noGrp="1"/>
          </p:cNvSpPr>
          <p:nvPr>
            <p:ph type="sldNum" sz="quarter" idx="12"/>
          </p:nvPr>
        </p:nvSpPr>
        <p:spPr/>
        <p:txBody>
          <a:bodyPr/>
          <a:lstStyle/>
          <a:p>
            <a:pPr>
              <a:defRPr/>
            </a:pPr>
            <a:fld id="{62DE2803-1096-4803-AB26-9B4040537BFA}" type="slidenum">
              <a:rPr lang="zh-CN" altLang="de-DE" smtClean="0">
                <a:latin typeface="SimHei"/>
              </a:rPr>
              <a:pPr>
                <a:defRPr/>
              </a:pPr>
              <a:t>90</a:t>
            </a:fld>
            <a:endParaRPr lang="de-DE" altLang="zh-CN" dirty="0">
              <a:latin typeface="SimHei"/>
            </a:endParaRPr>
          </a:p>
        </p:txBody>
      </p:sp>
      <p:sp>
        <p:nvSpPr>
          <p:cNvPr id="9"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n-lt"/>
                <a:ea typeface="+mn-ea"/>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ea typeface="+mn-ea"/>
                <a:cs typeface="+mn-cs"/>
              </a:rPr>
              <a:t>A full list can be obtained via </a:t>
            </a:r>
            <a:r>
              <a:rPr lang="de-DE" altLang="de-DE" sz="1200" u="sng" dirty="0">
                <a:solidFill>
                  <a:srgbClr val="333333"/>
                </a:solidFill>
                <a:latin typeface="+mn-lt"/>
                <a:ea typeface="+mn-ea"/>
                <a:cs typeface="+mn-cs"/>
              </a:rPr>
              <a:t>www.uke.de/mct</a:t>
            </a:r>
            <a:r>
              <a:rPr lang="de-DE" altLang="de-DE" sz="1200" dirty="0">
                <a:solidFill>
                  <a:srgbClr val="333333"/>
                </a:solidFill>
                <a:latin typeface="+mn-lt"/>
                <a:ea typeface="+mn-ea"/>
                <a:cs typeface="+mn-cs"/>
              </a:rPr>
              <a:t>. </a:t>
            </a:r>
            <a:r>
              <a:rPr lang="en-GB" altLang="de-DE" sz="1200" dirty="0">
                <a:solidFill>
                  <a:srgbClr val="333333"/>
                </a:solidFill>
                <a:latin typeface="+mn-lt"/>
                <a:ea typeface="+mn-ea"/>
                <a:cs typeface="+mn-cs"/>
              </a:rPr>
              <a:t>If we have involuntarily breached copyright, please</a:t>
            </a:r>
            <a:r>
              <a:rPr lang="de-DE" altLang="de-DE" sz="1200" dirty="0">
                <a:solidFill>
                  <a:srgbClr val="333333"/>
                </a:solidFill>
                <a:latin typeface="+mn-lt"/>
                <a:ea typeface="+mn-ea"/>
                <a:cs typeface="+mn-cs"/>
              </a:rPr>
              <a:t> accept our apologies. In this case, we kindly ask creators for their</a:t>
            </a:r>
            <a:r>
              <a:rPr lang="en-GB" altLang="de-DE" sz="1200" dirty="0">
                <a:solidFill>
                  <a:srgbClr val="333333"/>
                </a:solidFill>
                <a:latin typeface="+mn-lt"/>
                <a:ea typeface="+mn-ea"/>
                <a:cs typeface="+mn-cs"/>
              </a:rPr>
              <a:t> permission to use their work under </a:t>
            </a:r>
            <a:r>
              <a:rPr lang="en-GB" altLang="de-DE" sz="1200">
                <a:solidFill>
                  <a:srgbClr val="333333"/>
                </a:solidFill>
                <a:latin typeface="+mn-lt"/>
                <a:ea typeface="+mn-ea"/>
                <a:cs typeface="+mn-cs"/>
              </a:rPr>
              <a:t>the “fair use” </a:t>
            </a:r>
            <a:r>
              <a:rPr lang="en-GB" altLang="de-DE" sz="1200" dirty="0">
                <a:solidFill>
                  <a:srgbClr val="333333"/>
                </a:solidFill>
                <a:latin typeface="+mn-lt"/>
                <a:ea typeface="+mn-ea"/>
                <a:cs typeface="+mn-cs"/>
              </a:rPr>
              <a:t>policy.</a:t>
            </a:r>
            <a:br>
              <a:rPr lang="de-DE" altLang="de-DE" sz="1200" dirty="0">
                <a:solidFill>
                  <a:srgbClr val="333333"/>
                </a:solidFill>
                <a:latin typeface="+mn-lt"/>
                <a:ea typeface="+mn-ea"/>
                <a:cs typeface="+mn-cs"/>
              </a:rPr>
            </a:br>
            <a:r>
              <a:rPr lang="de-DE" altLang="de-DE" sz="1200" dirty="0">
                <a:solidFill>
                  <a:srgbClr val="333333"/>
                </a:solidFill>
                <a:latin typeface="+mn-lt"/>
                <a:ea typeface="+mn-ea"/>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ea typeface="+mn-ea"/>
                <a:cs typeface="+mn-cs"/>
              </a:rPr>
              <a:t>www.uke.de/mkt</a:t>
            </a:r>
            <a:r>
              <a:rPr lang="de-DE" altLang="de-DE" sz="1200" dirty="0">
                <a:solidFill>
                  <a:srgbClr val="333333"/>
                </a:solidFill>
                <a:latin typeface="+mn-lt"/>
                <a:ea typeface="+mn-ea"/>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1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6581</Words>
  <Application>Microsoft Office PowerPoint</Application>
  <PresentationFormat>Benutzerdefiniert</PresentationFormat>
  <Paragraphs>769</Paragraphs>
  <Slides>90</Slides>
  <Notes>90</Notes>
  <HiddenSlides>0</HiddenSlides>
  <MMClips>0</MMClips>
  <ScaleCrop>false</ScaleCrop>
  <HeadingPairs>
    <vt:vector size="6" baseType="variant">
      <vt:variant>
        <vt:lpstr>Verwendete Schriftarten</vt:lpstr>
      </vt:variant>
      <vt:variant>
        <vt:i4>8</vt:i4>
      </vt:variant>
      <vt:variant>
        <vt:lpstr>Design</vt:lpstr>
      </vt:variant>
      <vt:variant>
        <vt:i4>2</vt:i4>
      </vt:variant>
      <vt:variant>
        <vt:lpstr>Folientitel</vt:lpstr>
      </vt:variant>
      <vt:variant>
        <vt:i4>90</vt:i4>
      </vt:variant>
    </vt:vector>
  </HeadingPairs>
  <TitlesOfParts>
    <vt:vector size="100" baseType="lpstr">
      <vt:lpstr>SimHei</vt:lpstr>
      <vt:lpstr>Arial</vt:lpstr>
      <vt:lpstr>Calibri</vt:lpstr>
      <vt:lpstr>Calibri Light</vt:lpstr>
      <vt:lpstr>Symbol</vt:lpstr>
      <vt:lpstr>Times New Roman</vt:lpstr>
      <vt:lpstr>Wingdings</vt:lpstr>
      <vt:lpstr>Wingdings</vt:lpstr>
      <vt:lpstr>UKE_PPT-Vorlage_16zu9</vt:lpstr>
      <vt:lpstr>1_UKE_PPT-Vorlage_16zu9</vt:lpstr>
      <vt:lpstr>MCT 5 A – 记忆</vt:lpstr>
      <vt:lpstr>记忆</vt:lpstr>
      <vt:lpstr>记忆</vt:lpstr>
      <vt:lpstr>记忆</vt:lpstr>
      <vt:lpstr>记忆</vt:lpstr>
      <vt:lpstr>记忆</vt:lpstr>
      <vt:lpstr>如何提高记忆力?</vt:lpstr>
      <vt:lpstr>如何提高记忆力?</vt:lpstr>
      <vt:lpstr>如何提高记忆力?</vt:lpstr>
      <vt:lpstr>如何提高记忆力?</vt:lpstr>
      <vt:lpstr>如何提高记忆力?</vt:lpstr>
      <vt:lpstr>如何提高记忆力?</vt:lpstr>
      <vt:lpstr>如何提高记忆力?</vt:lpstr>
      <vt:lpstr>如何提高记忆力?</vt:lpstr>
      <vt:lpstr>如何提高记忆力?</vt:lpstr>
      <vt:lpstr>我们所感知的和我们所记住的是相同的吗?</vt:lpstr>
      <vt:lpstr>请注意这些画中和色彩和尺寸有关的差异。有被这三位艺术家描绘得不同甚至被忽略的方面吗？</vt:lpstr>
      <vt:lpstr>每个人对事物的感知是不同的! 比如在这三幅画中：描绘的是同样的风景但各有侧重!</vt:lpstr>
      <vt:lpstr>练习</vt:lpstr>
      <vt:lpstr>练习</vt:lpstr>
      <vt:lpstr>练习</vt:lpstr>
      <vt:lpstr>PowerPoint-Präsentation</vt:lpstr>
      <vt:lpstr>海滩上 你刚才看到了什么? 你自信程度如何?</vt:lpstr>
      <vt:lpstr>海滩上</vt:lpstr>
      <vt:lpstr>PowerPoint-Präsentation</vt:lpstr>
      <vt:lpstr>火车站 你刚才看到了什么? 你自信程度如何?</vt:lpstr>
      <vt:lpstr>火车站</vt:lpstr>
      <vt:lpstr>错误记忆</vt:lpstr>
      <vt:lpstr>错误记忆</vt:lpstr>
      <vt:lpstr>错误记忆</vt:lpstr>
      <vt:lpstr>记忆错误的类型</vt:lpstr>
      <vt:lpstr>记忆错误的类型</vt:lpstr>
      <vt:lpstr>记忆错误的类型</vt:lpstr>
      <vt:lpstr>记忆错误的类型</vt:lpstr>
      <vt:lpstr>错误记忆</vt:lpstr>
      <vt:lpstr>错误记忆</vt:lpstr>
      <vt:lpstr>错误记忆</vt:lpstr>
      <vt:lpstr>错误记忆</vt:lpstr>
      <vt:lpstr>我们为什么做这个练习?</vt:lpstr>
      <vt:lpstr>我们为什么做这个练习?</vt:lpstr>
      <vt:lpstr>我们为什么做这个练习?</vt:lpstr>
      <vt:lpstr>记忆错误如何促进了精神疾病中误解的形成-举例</vt:lpstr>
      <vt:lpstr>任务 2</vt:lpstr>
      <vt:lpstr>任务 2</vt:lpstr>
      <vt:lpstr>PowerPoint-Präsentation</vt:lpstr>
      <vt:lpstr>售货亭 你刚才看到了什么？你自信程度如何?</vt:lpstr>
      <vt:lpstr>售货亭</vt:lpstr>
      <vt:lpstr>PowerPoint-Präsentation</vt:lpstr>
      <vt:lpstr>花园 哪些细节是没有被呈现的？你自信程度如何?</vt:lpstr>
      <vt:lpstr>花园</vt:lpstr>
      <vt:lpstr>可選修的：影片</vt:lpstr>
      <vt:lpstr>PowerPoint-Präsentation</vt:lpstr>
      <vt:lpstr>自由讨论</vt:lpstr>
      <vt:lpstr>教室 在图片中你刚才看到了什么? 你自信程度如何?</vt:lpstr>
      <vt:lpstr>教室</vt:lpstr>
      <vt:lpstr>PowerPoint-Präsentation</vt:lpstr>
      <vt:lpstr>渔夫 哪些细节是没有被呈现的？你自信程度如何?</vt:lpstr>
      <vt:lpstr>渔夫</vt:lpstr>
      <vt:lpstr>PowerPoint-Präsentation</vt:lpstr>
      <vt:lpstr>自由讨论</vt:lpstr>
      <vt:lpstr>人行横道 在这张图片中你看到了什么? 你自信程度如何?</vt:lpstr>
      <vt:lpstr>人行横道</vt:lpstr>
      <vt:lpstr>PowerPoint-Präsentation</vt:lpstr>
      <vt:lpstr>自由讨论</vt:lpstr>
      <vt:lpstr>游乐场 在这幅画中你看到了什么? 你自信程度如何?</vt:lpstr>
      <vt:lpstr>游乐场</vt:lpstr>
      <vt:lpstr>PowerPoint-Präsentation</vt:lpstr>
      <vt:lpstr>婚礼 哪些细节没有被呈现? 你自信程度如何?</vt:lpstr>
      <vt:lpstr>婚礼</vt:lpstr>
      <vt:lpstr>PowerPoint-Präsentation</vt:lpstr>
      <vt:lpstr>足球 哪些细节没有被呈现? 你自信程度如何?</vt:lpstr>
      <vt:lpstr>足球</vt:lpstr>
      <vt:lpstr>PowerPoint-Präsentation</vt:lpstr>
      <vt:lpstr>登月 哪些细节没有被呈现? 你自信程度如何?</vt:lpstr>
      <vt:lpstr>登月</vt:lpstr>
      <vt:lpstr>PowerPoint-Präsentation</vt:lpstr>
      <vt:lpstr>营救 那些细节是没有被呈现的? 你自信程度如何?</vt:lpstr>
      <vt:lpstr>营救</vt:lpstr>
      <vt:lpstr>PowerPoint-Präsentation</vt:lpstr>
      <vt:lpstr>自由讨论</vt:lpstr>
      <vt:lpstr>道路作业 哪些细节在图片中没有被呈现? 你自信程度如何?</vt:lpstr>
      <vt:lpstr>道路作业</vt:lpstr>
      <vt:lpstr>转向日常生活</vt:lpstr>
      <vt:lpstr>转向日常生活</vt:lpstr>
      <vt:lpstr>转向日常生活</vt:lpstr>
      <vt:lpstr>如何对待精神疾病？</vt:lpstr>
      <vt:lpstr>如何对待精神疾病？</vt:lpstr>
      <vt:lpstr>如何对待精神疾病？</vt:lpstr>
      <vt:lpstr>感谢您的参与!</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Nee Le</cp:lastModifiedBy>
  <cp:revision>257</cp:revision>
  <dcterms:created xsi:type="dcterms:W3CDTF">2004-06-30T16:15:23Z</dcterms:created>
  <dcterms:modified xsi:type="dcterms:W3CDTF">2025-01-09T21:43:59Z</dcterms:modified>
</cp:coreProperties>
</file>