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57" r:id="rId1"/>
    <p:sldMasterId id="2147484070" r:id="rId2"/>
  </p:sldMasterIdLst>
  <p:notesMasterIdLst>
    <p:notesMasterId r:id="rId85"/>
  </p:notesMasterIdLst>
  <p:handoutMasterIdLst>
    <p:handoutMasterId r:id="rId86"/>
  </p:handoutMasterIdLst>
  <p:sldIdLst>
    <p:sldId id="710" r:id="rId3"/>
    <p:sldId id="619" r:id="rId4"/>
    <p:sldId id="685" r:id="rId5"/>
    <p:sldId id="684" r:id="rId6"/>
    <p:sldId id="622" r:id="rId7"/>
    <p:sldId id="688" r:id="rId8"/>
    <p:sldId id="687" r:id="rId9"/>
    <p:sldId id="686" r:id="rId10"/>
    <p:sldId id="476" r:id="rId11"/>
    <p:sldId id="625" r:id="rId12"/>
    <p:sldId id="690" r:id="rId13"/>
    <p:sldId id="689" r:id="rId14"/>
    <p:sldId id="569" r:id="rId15"/>
    <p:sldId id="585" r:id="rId16"/>
    <p:sldId id="584" r:id="rId17"/>
    <p:sldId id="617" r:id="rId18"/>
    <p:sldId id="626" r:id="rId19"/>
    <p:sldId id="691" r:id="rId20"/>
    <p:sldId id="609" r:id="rId21"/>
    <p:sldId id="628" r:id="rId22"/>
    <p:sldId id="694" r:id="rId23"/>
    <p:sldId id="693" r:id="rId24"/>
    <p:sldId id="692" r:id="rId25"/>
    <p:sldId id="481" r:id="rId26"/>
    <p:sldId id="482" r:id="rId27"/>
    <p:sldId id="607" r:id="rId28"/>
    <p:sldId id="608" r:id="rId29"/>
    <p:sldId id="520" r:id="rId30"/>
    <p:sldId id="521" r:id="rId31"/>
    <p:sldId id="483" r:id="rId32"/>
    <p:sldId id="484" r:id="rId33"/>
    <p:sldId id="643" r:id="rId34"/>
    <p:sldId id="644" r:id="rId35"/>
    <p:sldId id="679" r:id="rId36"/>
    <p:sldId id="645" r:id="rId37"/>
    <p:sldId id="646" r:id="rId38"/>
    <p:sldId id="647" r:id="rId39"/>
    <p:sldId id="648" r:id="rId40"/>
    <p:sldId id="650" r:id="rId41"/>
    <p:sldId id="675" r:id="rId42"/>
    <p:sldId id="495" r:id="rId43"/>
    <p:sldId id="496" r:id="rId44"/>
    <p:sldId id="600" r:id="rId45"/>
    <p:sldId id="601" r:id="rId46"/>
    <p:sldId id="602" r:id="rId47"/>
    <p:sldId id="603" r:id="rId48"/>
    <p:sldId id="513" r:id="rId49"/>
    <p:sldId id="514" r:id="rId50"/>
    <p:sldId id="604" r:id="rId51"/>
    <p:sldId id="605" r:id="rId52"/>
    <p:sldId id="550" r:id="rId53"/>
    <p:sldId id="551" r:id="rId54"/>
    <p:sldId id="515" r:id="rId55"/>
    <p:sldId id="516" r:id="rId56"/>
    <p:sldId id="517" r:id="rId57"/>
    <p:sldId id="507" r:id="rId58"/>
    <p:sldId id="508" r:id="rId59"/>
    <p:sldId id="538" r:id="rId60"/>
    <p:sldId id="539" r:id="rId61"/>
    <p:sldId id="573" r:id="rId62"/>
    <p:sldId id="574" r:id="rId63"/>
    <p:sldId id="575" r:id="rId64"/>
    <p:sldId id="576" r:id="rId65"/>
    <p:sldId id="676" r:id="rId66"/>
    <p:sldId id="697" r:id="rId67"/>
    <p:sldId id="698" r:id="rId68"/>
    <p:sldId id="696" r:id="rId69"/>
    <p:sldId id="695" r:id="rId70"/>
    <p:sldId id="634" r:id="rId71"/>
    <p:sldId id="700" r:id="rId72"/>
    <p:sldId id="699" r:id="rId73"/>
    <p:sldId id="680" r:id="rId74"/>
    <p:sldId id="683" r:id="rId75"/>
    <p:sldId id="701" r:id="rId76"/>
    <p:sldId id="702" r:id="rId77"/>
    <p:sldId id="703" r:id="rId78"/>
    <p:sldId id="704" r:id="rId79"/>
    <p:sldId id="705" r:id="rId80"/>
    <p:sldId id="706" r:id="rId81"/>
    <p:sldId id="707" r:id="rId82"/>
    <p:sldId id="708" r:id="rId83"/>
    <p:sldId id="709" r:id="rId84"/>
  </p:sldIdLst>
  <p:sldSz cx="12195175" cy="6858000"/>
  <p:notesSz cx="7099300" cy="10234613"/>
  <p:defaultTextStyle>
    <a:defPPr>
      <a:defRPr lang="de-DE"/>
    </a:defPPr>
    <a:lvl1pPr algn="l" rtl="0" fontAlgn="base">
      <a:spcBef>
        <a:spcPct val="0"/>
      </a:spcBef>
      <a:spcAft>
        <a:spcPct val="0"/>
      </a:spcAft>
      <a:defRPr lang="en-US" b="1" kern="1200">
        <a:solidFill>
          <a:schemeClr val="tx1"/>
        </a:solidFill>
        <a:latin typeface="SimHei"/>
        <a:ea typeface="SimHei"/>
        <a:cs typeface="Times New Roman" panose="02020603050405020304" pitchFamily="18" charset="0"/>
      </a:defRPr>
    </a:lvl1pPr>
    <a:lvl2pPr marL="457200" algn="l" rtl="0" fontAlgn="base">
      <a:spcBef>
        <a:spcPct val="0"/>
      </a:spcBef>
      <a:spcAft>
        <a:spcPct val="0"/>
      </a:spcAft>
      <a:defRPr lang="en-US" b="1" kern="1200">
        <a:solidFill>
          <a:schemeClr val="tx1"/>
        </a:solidFill>
        <a:latin typeface="SimHei"/>
        <a:ea typeface="SimHei"/>
        <a:cs typeface="Times New Roman" panose="02020603050405020304" pitchFamily="18" charset="0"/>
      </a:defRPr>
    </a:lvl2pPr>
    <a:lvl3pPr marL="914400" algn="l" rtl="0" fontAlgn="base">
      <a:spcBef>
        <a:spcPct val="0"/>
      </a:spcBef>
      <a:spcAft>
        <a:spcPct val="0"/>
      </a:spcAft>
      <a:defRPr lang="en-US" b="1" kern="1200">
        <a:solidFill>
          <a:schemeClr val="tx1"/>
        </a:solidFill>
        <a:latin typeface="SimHei"/>
        <a:ea typeface="SimHei"/>
        <a:cs typeface="Times New Roman" panose="02020603050405020304" pitchFamily="18" charset="0"/>
      </a:defRPr>
    </a:lvl3pPr>
    <a:lvl4pPr marL="1371600" algn="l" rtl="0" fontAlgn="base">
      <a:spcBef>
        <a:spcPct val="0"/>
      </a:spcBef>
      <a:spcAft>
        <a:spcPct val="0"/>
      </a:spcAft>
      <a:defRPr lang="en-US" b="1" kern="1200">
        <a:solidFill>
          <a:schemeClr val="tx1"/>
        </a:solidFill>
        <a:latin typeface="SimHei"/>
        <a:ea typeface="SimHei"/>
        <a:cs typeface="Times New Roman" panose="02020603050405020304" pitchFamily="18" charset="0"/>
      </a:defRPr>
    </a:lvl4pPr>
    <a:lvl5pPr marL="1828800" algn="l" rtl="0" fontAlgn="base">
      <a:spcBef>
        <a:spcPct val="0"/>
      </a:spcBef>
      <a:spcAft>
        <a:spcPct val="0"/>
      </a:spcAft>
      <a:defRPr lang="en-US" b="1" kern="1200">
        <a:solidFill>
          <a:schemeClr val="tx1"/>
        </a:solidFill>
        <a:latin typeface="SimHei"/>
        <a:ea typeface="SimHei"/>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339">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66FF33"/>
    <a:srgbClr val="FFFF00"/>
    <a:srgbClr val="FF0000"/>
    <a:srgbClr val="ADC0CB"/>
    <a:srgbClr val="FFCC99"/>
    <a:srgbClr val="00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118" autoAdjust="0"/>
    <p:restoredTop sz="94326" autoAdjust="0"/>
  </p:normalViewPr>
  <p:slideViewPr>
    <p:cSldViewPr>
      <p:cViewPr varScale="1">
        <p:scale>
          <a:sx n="62" d="100"/>
          <a:sy n="62" d="100"/>
        </p:scale>
        <p:origin x="1052" y="56"/>
      </p:cViewPr>
      <p:guideLst>
        <p:guide orient="horz" pos="3339"/>
        <p:guide pos="2880"/>
        <p:guide pos="3841"/>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100" d="100"/>
        <a:sy n="100" d="100"/>
      </p:scale>
      <p:origin x="0" y="815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tableStyles" Target="tableStyles.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slide" Target="slides/slide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3E5EAE6E-24F4-4BBB-8C04-FEC317B78132}" type="slidenum">
              <a:rPr lang="en-GB" altLang="de-DE"/>
              <a:pPr/>
              <a:t>‹Nr.›</a:t>
            </a:fld>
            <a:endParaRPr lang="en-GB" altLang="de-DE"/>
          </a:p>
        </p:txBody>
      </p:sp>
    </p:spTree>
    <p:extLst>
      <p:ext uri="{BB962C8B-B14F-4D97-AF65-F5344CB8AC3E}">
        <p14:creationId xmlns:p14="http://schemas.microsoft.com/office/powerpoint/2010/main" val="38323711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de-DE" altLang="zh-CN"/>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de-DE" altLang="zh-CN"/>
          </a:p>
        </p:txBody>
      </p:sp>
      <p:sp>
        <p:nvSpPr>
          <p:cNvPr id="110596"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altLang="zh-CN" noProof="0"/>
              <a:t>Klicken Sie, um die Formate des Vorlagentextes zu bearbeiten</a:t>
            </a:r>
          </a:p>
          <a:p>
            <a:pPr lvl="1"/>
            <a:r>
              <a:rPr lang="de-DE" altLang="zh-CN" noProof="0"/>
              <a:t>Zweite Ebene</a:t>
            </a:r>
          </a:p>
          <a:p>
            <a:pPr lvl="2"/>
            <a:r>
              <a:rPr lang="de-DE" altLang="zh-CN" noProof="0"/>
              <a:t>Dritte Ebene</a:t>
            </a:r>
          </a:p>
          <a:p>
            <a:pPr lvl="3"/>
            <a:r>
              <a:rPr lang="de-DE" altLang="zh-CN" noProof="0"/>
              <a:t>Vierte Ebene</a:t>
            </a:r>
          </a:p>
          <a:p>
            <a:pPr lvl="4"/>
            <a:r>
              <a:rPr lang="de-DE" altLang="zh-CN"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de-DE" altLang="zh-CN"/>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03F88070-3259-476F-B0E7-DC9BA2815CD0}" type="slidenum">
              <a:rPr lang="zh-CN" altLang="de-DE"/>
              <a:pPr/>
              <a:t>‹Nr.›</a:t>
            </a:fld>
            <a:endParaRPr lang="de-DE" altLang="zh-CN"/>
          </a:p>
        </p:txBody>
      </p:sp>
    </p:spTree>
    <p:extLst>
      <p:ext uri="{BB962C8B-B14F-4D97-AF65-F5344CB8AC3E}">
        <p14:creationId xmlns:p14="http://schemas.microsoft.com/office/powerpoint/2010/main" val="33672367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161D84D-CC7D-4932-977F-593CB6882568}" type="slidenum">
              <a:rPr lang="zh-CN" altLang="de-DE" sz="1400"/>
              <a:pPr eaLnBrk="1" hangingPunct="1">
                <a:spcBef>
                  <a:spcPct val="0"/>
                </a:spcBef>
              </a:pPr>
              <a:t>2</a:t>
            </a:fld>
            <a:endParaRPr lang="de-DE" altLang="zh-CN" sz="1400"/>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17609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161D84D-CC7D-4932-977F-593CB6882568}" type="slidenum">
              <a:rPr lang="zh-CN" altLang="de-DE" sz="1400"/>
              <a:pPr eaLnBrk="1" hangingPunct="1">
                <a:spcBef>
                  <a:spcPct val="0"/>
                </a:spcBef>
              </a:pPr>
              <a:t>3</a:t>
            </a:fld>
            <a:endParaRPr lang="de-DE" altLang="zh-CN" sz="1400"/>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1760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161D84D-CC7D-4932-977F-593CB6882568}" type="slidenum">
              <a:rPr lang="zh-CN" altLang="de-DE" sz="1400"/>
              <a:pPr eaLnBrk="1" hangingPunct="1">
                <a:spcBef>
                  <a:spcPct val="0"/>
                </a:spcBef>
              </a:pPr>
              <a:t>4</a:t>
            </a:fld>
            <a:endParaRPr lang="de-DE" altLang="zh-CN" sz="1400"/>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17609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5C72BB8-8E98-44F1-B4F6-85FAF89C93E7}" type="slidenum">
              <a:rPr lang="zh-CN" altLang="de-DE" sz="1400"/>
              <a:pPr eaLnBrk="1" hangingPunct="1">
                <a:spcBef>
                  <a:spcPct val="0"/>
                </a:spcBef>
              </a:pPr>
              <a:t>5</a:t>
            </a:fld>
            <a:endParaRPr lang="de-DE" altLang="zh-CN" sz="1400"/>
          </a:p>
        </p:txBody>
      </p:sp>
      <p:sp>
        <p:nvSpPr>
          <p:cNvPr id="118787" name="Rectangle 2"/>
          <p:cNvSpPr>
            <a:spLocks noGrp="1" noRot="1" noChangeAspect="1" noChangeArrowheads="1" noTextEdit="1"/>
          </p:cNvSpPr>
          <p:nvPr>
            <p:ph type="sldImg"/>
          </p:nvPr>
        </p:nvSpPr>
        <p:spPr>
          <a:xfrm>
            <a:off x="141288" y="768350"/>
            <a:ext cx="6821487"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05810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5C72BB8-8E98-44F1-B4F6-85FAF89C93E7}" type="slidenum">
              <a:rPr lang="zh-CN" altLang="de-DE" sz="1400"/>
              <a:pPr eaLnBrk="1" hangingPunct="1">
                <a:spcBef>
                  <a:spcPct val="0"/>
                </a:spcBef>
              </a:pPr>
              <a:t>6</a:t>
            </a:fld>
            <a:endParaRPr lang="de-DE" altLang="zh-CN" sz="1400"/>
          </a:p>
        </p:txBody>
      </p:sp>
      <p:sp>
        <p:nvSpPr>
          <p:cNvPr id="118787" name="Rectangle 2"/>
          <p:cNvSpPr>
            <a:spLocks noGrp="1" noRot="1" noChangeAspect="1" noChangeArrowheads="1" noTextEdit="1"/>
          </p:cNvSpPr>
          <p:nvPr>
            <p:ph type="sldImg"/>
          </p:nvPr>
        </p:nvSpPr>
        <p:spPr>
          <a:xfrm>
            <a:off x="141288" y="768350"/>
            <a:ext cx="6821487"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05810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5C72BB8-8E98-44F1-B4F6-85FAF89C93E7}" type="slidenum">
              <a:rPr lang="zh-CN" altLang="de-DE" sz="1400"/>
              <a:pPr eaLnBrk="1" hangingPunct="1">
                <a:spcBef>
                  <a:spcPct val="0"/>
                </a:spcBef>
              </a:pPr>
              <a:t>7</a:t>
            </a:fld>
            <a:endParaRPr lang="de-DE" altLang="zh-CN" sz="1400"/>
          </a:p>
        </p:txBody>
      </p:sp>
      <p:sp>
        <p:nvSpPr>
          <p:cNvPr id="118787" name="Rectangle 2"/>
          <p:cNvSpPr>
            <a:spLocks noGrp="1" noRot="1" noChangeAspect="1" noChangeArrowheads="1" noTextEdit="1"/>
          </p:cNvSpPr>
          <p:nvPr>
            <p:ph type="sldImg"/>
          </p:nvPr>
        </p:nvSpPr>
        <p:spPr>
          <a:xfrm>
            <a:off x="141288" y="768350"/>
            <a:ext cx="6821487"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05810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5C72BB8-8E98-44F1-B4F6-85FAF89C93E7}" type="slidenum">
              <a:rPr lang="zh-CN" altLang="de-DE" sz="1400"/>
              <a:pPr eaLnBrk="1" hangingPunct="1">
                <a:spcBef>
                  <a:spcPct val="0"/>
                </a:spcBef>
              </a:pPr>
              <a:t>8</a:t>
            </a:fld>
            <a:endParaRPr lang="de-DE" altLang="zh-CN" sz="1400"/>
          </a:p>
        </p:txBody>
      </p:sp>
      <p:sp>
        <p:nvSpPr>
          <p:cNvPr id="118787" name="Rectangle 2"/>
          <p:cNvSpPr>
            <a:spLocks noGrp="1" noRot="1" noChangeAspect="1" noChangeArrowheads="1" noTextEdit="1"/>
          </p:cNvSpPr>
          <p:nvPr>
            <p:ph type="sldImg"/>
          </p:nvPr>
        </p:nvSpPr>
        <p:spPr>
          <a:xfrm>
            <a:off x="141288" y="768350"/>
            <a:ext cx="6821487"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05810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2E432E0-06D3-4864-B89F-AA7667EF56A7}" type="slidenum">
              <a:rPr lang="zh-CN" altLang="de-DE" sz="1400"/>
              <a:pPr eaLnBrk="1" hangingPunct="1">
                <a:spcBef>
                  <a:spcPct val="0"/>
                </a:spcBef>
              </a:pPr>
              <a:t>9</a:t>
            </a:fld>
            <a:endParaRPr lang="de-DE" altLang="zh-CN" sz="1400"/>
          </a:p>
        </p:txBody>
      </p:sp>
      <p:sp>
        <p:nvSpPr>
          <p:cNvPr id="119811" name="Rectangle 2"/>
          <p:cNvSpPr>
            <a:spLocks noGrp="1" noRot="1" noChangeAspect="1" noChangeArrowheads="1" noTextEdit="1"/>
          </p:cNvSpPr>
          <p:nvPr>
            <p:ph type="sldImg"/>
          </p:nvPr>
        </p:nvSpPr>
        <p:spPr>
          <a:xfrm>
            <a:off x="141288" y="768350"/>
            <a:ext cx="6821487"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92018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B7138EF-8948-4545-AF91-4E4E0B641E1B}" type="slidenum">
              <a:rPr lang="zh-CN" altLang="de-DE" sz="1400"/>
              <a:pPr eaLnBrk="1" hangingPunct="1">
                <a:spcBef>
                  <a:spcPct val="0"/>
                </a:spcBef>
              </a:pPr>
              <a:t>10</a:t>
            </a:fld>
            <a:endParaRPr lang="de-DE" altLang="zh-CN" sz="1400"/>
          </a:p>
        </p:txBody>
      </p:sp>
      <p:sp>
        <p:nvSpPr>
          <p:cNvPr id="122883" name="Rectangle 2"/>
          <p:cNvSpPr>
            <a:spLocks noGrp="1" noRot="1" noChangeAspect="1" noChangeArrowheads="1" noTextEdit="1"/>
          </p:cNvSpPr>
          <p:nvPr>
            <p:ph type="sldImg"/>
          </p:nvPr>
        </p:nvSpPr>
        <p:spPr>
          <a:xfrm>
            <a:off x="141288" y="768350"/>
            <a:ext cx="6821487"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76104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B7138EF-8948-4545-AF91-4E4E0B641E1B}" type="slidenum">
              <a:rPr lang="zh-CN" altLang="de-DE" sz="1400"/>
              <a:pPr eaLnBrk="1" hangingPunct="1">
                <a:spcBef>
                  <a:spcPct val="0"/>
                </a:spcBef>
              </a:pPr>
              <a:t>11</a:t>
            </a:fld>
            <a:endParaRPr lang="de-DE" altLang="zh-CN" sz="1400"/>
          </a:p>
        </p:txBody>
      </p:sp>
      <p:sp>
        <p:nvSpPr>
          <p:cNvPr id="122883" name="Rectangle 2"/>
          <p:cNvSpPr>
            <a:spLocks noGrp="1" noRot="1" noChangeAspect="1" noChangeArrowheads="1" noTextEdit="1"/>
          </p:cNvSpPr>
          <p:nvPr>
            <p:ph type="sldImg"/>
          </p:nvPr>
        </p:nvSpPr>
        <p:spPr>
          <a:xfrm>
            <a:off x="141288" y="768350"/>
            <a:ext cx="6821487"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76104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B7138EF-8948-4545-AF91-4E4E0B641E1B}" type="slidenum">
              <a:rPr lang="zh-CN" altLang="de-DE" sz="1400"/>
              <a:pPr eaLnBrk="1" hangingPunct="1">
                <a:spcBef>
                  <a:spcPct val="0"/>
                </a:spcBef>
              </a:pPr>
              <a:t>12</a:t>
            </a:fld>
            <a:endParaRPr lang="de-DE" altLang="zh-CN" sz="1400"/>
          </a:p>
        </p:txBody>
      </p:sp>
      <p:sp>
        <p:nvSpPr>
          <p:cNvPr id="122883" name="Rectangle 2"/>
          <p:cNvSpPr>
            <a:spLocks noGrp="1" noRot="1" noChangeAspect="1" noChangeArrowheads="1" noTextEdit="1"/>
          </p:cNvSpPr>
          <p:nvPr>
            <p:ph type="sldImg"/>
          </p:nvPr>
        </p:nvSpPr>
        <p:spPr>
          <a:xfrm>
            <a:off x="141288" y="768350"/>
            <a:ext cx="6821487"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76104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00E1750-33FC-4A2F-A304-EF06E9D57731}" type="slidenum">
              <a:rPr lang="zh-CN" altLang="de-DE" sz="1400"/>
              <a:pPr eaLnBrk="1" hangingPunct="1">
                <a:spcBef>
                  <a:spcPct val="0"/>
                </a:spcBef>
              </a:pPr>
              <a:t>13</a:t>
            </a:fld>
            <a:endParaRPr lang="de-DE" altLang="zh-CN" sz="1400"/>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87469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DCF5DF-D43E-4DAB-83B7-8CAEC7B45637}" type="slidenum">
              <a:rPr lang="zh-CN" altLang="de-DE" sz="1400"/>
              <a:pPr eaLnBrk="1" hangingPunct="1">
                <a:spcBef>
                  <a:spcPct val="0"/>
                </a:spcBef>
              </a:pPr>
              <a:t>14</a:t>
            </a:fld>
            <a:endParaRPr lang="de-DE" altLang="zh-CN" sz="1400"/>
          </a:p>
        </p:txBody>
      </p:sp>
      <p:sp>
        <p:nvSpPr>
          <p:cNvPr id="124931" name="Rectangle 2"/>
          <p:cNvSpPr>
            <a:spLocks noGrp="1" noRot="1" noChangeAspect="1" noChangeArrowheads="1" noTextEdit="1"/>
          </p:cNvSpPr>
          <p:nvPr>
            <p:ph type="sldImg"/>
          </p:nvPr>
        </p:nvSpPr>
        <p:spPr>
          <a:xfrm>
            <a:off x="141288" y="768350"/>
            <a:ext cx="6821487"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26464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93598A5-A3C3-4473-BCA5-A806C490A62D}" type="slidenum">
              <a:rPr lang="zh-CN" altLang="de-DE" sz="1400"/>
              <a:pPr eaLnBrk="1" hangingPunct="1">
                <a:spcBef>
                  <a:spcPct val="0"/>
                </a:spcBef>
              </a:pPr>
              <a:t>15</a:t>
            </a:fld>
            <a:endParaRPr lang="de-DE" altLang="zh-CN" sz="1400"/>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55370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8E1D3AC-1578-47BE-AC8C-4B25E1E4A902}" type="slidenum">
              <a:rPr lang="zh-CN" altLang="de-DE" sz="1400"/>
              <a:pPr eaLnBrk="1" hangingPunct="1">
                <a:spcBef>
                  <a:spcPct val="0"/>
                </a:spcBef>
              </a:pPr>
              <a:t>16</a:t>
            </a:fld>
            <a:endParaRPr lang="de-DE" altLang="zh-CN" sz="1400"/>
          </a:p>
        </p:txBody>
      </p:sp>
      <p:sp>
        <p:nvSpPr>
          <p:cNvPr id="126979" name="Rectangle 2"/>
          <p:cNvSpPr>
            <a:spLocks noGrp="1" noRot="1" noChangeAspect="1" noChangeArrowheads="1" noTextEdit="1"/>
          </p:cNvSpPr>
          <p:nvPr>
            <p:ph type="sldImg"/>
          </p:nvPr>
        </p:nvSpPr>
        <p:spPr>
          <a:xfrm>
            <a:off x="141288" y="768350"/>
            <a:ext cx="6821487"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77261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6A042F-1826-4CD5-93AC-9D29BD4F0463}" type="slidenum">
              <a:rPr lang="zh-CN" altLang="de-DE" sz="1400"/>
              <a:pPr eaLnBrk="1" hangingPunct="1">
                <a:spcBef>
                  <a:spcPct val="0"/>
                </a:spcBef>
              </a:pPr>
              <a:t>17</a:t>
            </a:fld>
            <a:endParaRPr lang="de-DE" altLang="zh-CN" sz="1400"/>
          </a:p>
        </p:txBody>
      </p:sp>
      <p:sp>
        <p:nvSpPr>
          <p:cNvPr id="129027" name="Rectangle 2"/>
          <p:cNvSpPr>
            <a:spLocks noGrp="1" noRot="1" noChangeAspect="1" noChangeArrowheads="1" noTextEdit="1"/>
          </p:cNvSpPr>
          <p:nvPr>
            <p:ph type="sldImg"/>
          </p:nvPr>
        </p:nvSpPr>
        <p:spPr>
          <a:xfrm>
            <a:off x="141288" y="768350"/>
            <a:ext cx="6821487"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16746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6A042F-1826-4CD5-93AC-9D29BD4F0463}" type="slidenum">
              <a:rPr lang="zh-CN" altLang="de-DE" sz="1400"/>
              <a:pPr eaLnBrk="1" hangingPunct="1">
                <a:spcBef>
                  <a:spcPct val="0"/>
                </a:spcBef>
              </a:pPr>
              <a:t>18</a:t>
            </a:fld>
            <a:endParaRPr lang="de-DE" altLang="zh-CN" sz="1400"/>
          </a:p>
        </p:txBody>
      </p:sp>
      <p:sp>
        <p:nvSpPr>
          <p:cNvPr id="129027" name="Rectangle 2"/>
          <p:cNvSpPr>
            <a:spLocks noGrp="1" noRot="1" noChangeAspect="1" noChangeArrowheads="1" noTextEdit="1"/>
          </p:cNvSpPr>
          <p:nvPr>
            <p:ph type="sldImg"/>
          </p:nvPr>
        </p:nvSpPr>
        <p:spPr>
          <a:xfrm>
            <a:off x="141288" y="768350"/>
            <a:ext cx="6821487"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16746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3BC96BD-E27B-4CFD-8A5C-102230904D60}" type="slidenum">
              <a:rPr lang="zh-CN" altLang="de-DE" sz="1400"/>
              <a:pPr eaLnBrk="1" hangingPunct="1">
                <a:spcBef>
                  <a:spcPct val="0"/>
                </a:spcBef>
              </a:pPr>
              <a:t>19</a:t>
            </a:fld>
            <a:endParaRPr lang="de-DE" altLang="zh-CN" sz="1400"/>
          </a:p>
        </p:txBody>
      </p:sp>
      <p:sp>
        <p:nvSpPr>
          <p:cNvPr id="130051" name="Rectangle 2"/>
          <p:cNvSpPr>
            <a:spLocks noGrp="1" noRot="1" noChangeAspect="1" noChangeArrowheads="1" noTextEdit="1"/>
          </p:cNvSpPr>
          <p:nvPr>
            <p:ph type="sldImg"/>
          </p:nvPr>
        </p:nvSpPr>
        <p:spPr>
          <a:xfrm>
            <a:off x="139700" y="768350"/>
            <a:ext cx="6821488"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12092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F1E0AE-FBC7-4AFF-B5F3-4BFF92222AF1}" type="slidenum">
              <a:rPr lang="zh-CN" altLang="de-DE" sz="1400"/>
              <a:pPr eaLnBrk="1" hangingPunct="1">
                <a:spcBef>
                  <a:spcPct val="0"/>
                </a:spcBef>
              </a:pPr>
              <a:t>20</a:t>
            </a:fld>
            <a:endParaRPr lang="de-DE" altLang="zh-CN" sz="1400"/>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6165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F1E0AE-FBC7-4AFF-B5F3-4BFF92222AF1}" type="slidenum">
              <a:rPr lang="zh-CN" altLang="de-DE" sz="1400"/>
              <a:pPr eaLnBrk="1" hangingPunct="1">
                <a:spcBef>
                  <a:spcPct val="0"/>
                </a:spcBef>
              </a:pPr>
              <a:t>21</a:t>
            </a:fld>
            <a:endParaRPr lang="de-DE" altLang="zh-CN" sz="1400"/>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6165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F1E0AE-FBC7-4AFF-B5F3-4BFF92222AF1}" type="slidenum">
              <a:rPr lang="zh-CN" altLang="de-DE" sz="1400"/>
              <a:pPr eaLnBrk="1" hangingPunct="1">
                <a:spcBef>
                  <a:spcPct val="0"/>
                </a:spcBef>
              </a:pPr>
              <a:t>22</a:t>
            </a:fld>
            <a:endParaRPr lang="de-DE" altLang="zh-CN" sz="1400"/>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6165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F1E0AE-FBC7-4AFF-B5F3-4BFF92222AF1}" type="slidenum">
              <a:rPr lang="zh-CN" altLang="de-DE" sz="1400"/>
              <a:pPr eaLnBrk="1" hangingPunct="1">
                <a:spcBef>
                  <a:spcPct val="0"/>
                </a:spcBef>
              </a:pPr>
              <a:t>23</a:t>
            </a:fld>
            <a:endParaRPr lang="de-DE" altLang="zh-CN" sz="1400"/>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6165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7D5C19E-79F3-4F12-ABF5-2BFE4569FA0B}" type="slidenum">
              <a:rPr lang="zh-CN" altLang="de-DE" sz="1400"/>
              <a:pPr eaLnBrk="1" hangingPunct="1">
                <a:spcBef>
                  <a:spcPct val="0"/>
                </a:spcBef>
              </a:pPr>
              <a:t>24</a:t>
            </a:fld>
            <a:endParaRPr lang="de-DE" altLang="zh-CN" sz="14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2779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C3FD6D-623C-41BF-A0E8-74C3F73A3FF3}" type="slidenum">
              <a:rPr lang="zh-CN" altLang="de-DE" sz="1400"/>
              <a:pPr eaLnBrk="1" hangingPunct="1">
                <a:spcBef>
                  <a:spcPct val="0"/>
                </a:spcBef>
              </a:pPr>
              <a:t>25</a:t>
            </a:fld>
            <a:endParaRPr lang="de-DE" altLang="zh-CN" sz="14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96800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FEE83E-086B-4ADB-80EA-879205E9A890}" type="slidenum">
              <a:rPr lang="zh-CN" altLang="de-DE" sz="1400"/>
              <a:pPr eaLnBrk="1" hangingPunct="1">
                <a:spcBef>
                  <a:spcPct val="0"/>
                </a:spcBef>
              </a:pPr>
              <a:t>26</a:t>
            </a:fld>
            <a:endParaRPr lang="de-DE" altLang="zh-CN" sz="1400"/>
          </a:p>
        </p:txBody>
      </p:sp>
      <p:sp>
        <p:nvSpPr>
          <p:cNvPr id="137219" name="Rectangle 2"/>
          <p:cNvSpPr>
            <a:spLocks noGrp="1" noRot="1" noChangeAspect="1" noChangeArrowheads="1" noTextEdit="1"/>
          </p:cNvSpPr>
          <p:nvPr>
            <p:ph type="sldImg"/>
          </p:nvPr>
        </p:nvSpPr>
        <p:spPr>
          <a:xfrm>
            <a:off x="141288" y="768350"/>
            <a:ext cx="6821487"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88629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4324F54-AF72-49ED-B4BF-0F54704A7375}" type="slidenum">
              <a:rPr lang="zh-CN" altLang="de-DE" sz="1400"/>
              <a:pPr eaLnBrk="1" hangingPunct="1">
                <a:spcBef>
                  <a:spcPct val="0"/>
                </a:spcBef>
              </a:pPr>
              <a:t>27</a:t>
            </a:fld>
            <a:endParaRPr lang="de-DE" altLang="zh-CN" sz="1400"/>
          </a:p>
        </p:txBody>
      </p:sp>
      <p:sp>
        <p:nvSpPr>
          <p:cNvPr id="138243" name="Rectangle 2"/>
          <p:cNvSpPr>
            <a:spLocks noGrp="1" noRot="1" noChangeAspect="1" noChangeArrowheads="1" noTextEdit="1"/>
          </p:cNvSpPr>
          <p:nvPr>
            <p:ph type="sldImg"/>
          </p:nvPr>
        </p:nvSpPr>
        <p:spPr>
          <a:xfrm>
            <a:off x="141288" y="768350"/>
            <a:ext cx="6821487"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50138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B6FD40C-CCAD-4DA6-A041-783A4CABE171}" type="slidenum">
              <a:rPr lang="zh-CN" altLang="de-DE" sz="1400"/>
              <a:pPr eaLnBrk="1" hangingPunct="1">
                <a:spcBef>
                  <a:spcPct val="0"/>
                </a:spcBef>
              </a:pPr>
              <a:t>28</a:t>
            </a:fld>
            <a:endParaRPr lang="de-DE" altLang="zh-CN" sz="1400"/>
          </a:p>
        </p:txBody>
      </p:sp>
      <p:sp>
        <p:nvSpPr>
          <p:cNvPr id="139267" name="Rectangle 2"/>
          <p:cNvSpPr>
            <a:spLocks noGrp="1" noRot="1" noChangeAspect="1" noChangeArrowheads="1" noTextEdit="1"/>
          </p:cNvSpPr>
          <p:nvPr>
            <p:ph type="sldImg"/>
          </p:nvPr>
        </p:nvSpPr>
        <p:spPr>
          <a:xfrm>
            <a:off x="141288" y="768350"/>
            <a:ext cx="6821487"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47407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B20065-52BB-428E-B341-213FB7BCE5B7}" type="slidenum">
              <a:rPr lang="zh-CN" altLang="de-DE" sz="1400"/>
              <a:pPr eaLnBrk="1" hangingPunct="1">
                <a:spcBef>
                  <a:spcPct val="0"/>
                </a:spcBef>
              </a:pPr>
              <a:t>29</a:t>
            </a:fld>
            <a:endParaRPr lang="de-DE" altLang="zh-CN" sz="1400"/>
          </a:p>
        </p:txBody>
      </p:sp>
      <p:sp>
        <p:nvSpPr>
          <p:cNvPr id="140291" name="Rectangle 2"/>
          <p:cNvSpPr>
            <a:spLocks noGrp="1" noRot="1" noChangeAspect="1" noChangeArrowheads="1" noTextEdit="1"/>
          </p:cNvSpPr>
          <p:nvPr>
            <p:ph type="sldImg"/>
          </p:nvPr>
        </p:nvSpPr>
        <p:spPr>
          <a:xfrm>
            <a:off x="141288" y="768350"/>
            <a:ext cx="6821487"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8749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4ABBD4-65CE-47EC-8B1E-D365326F72E5}" type="slidenum">
              <a:rPr lang="zh-CN" altLang="de-DE" sz="1400"/>
              <a:pPr eaLnBrk="1" hangingPunct="1">
                <a:spcBef>
                  <a:spcPct val="0"/>
                </a:spcBef>
              </a:pPr>
              <a:t>30</a:t>
            </a:fld>
            <a:endParaRPr lang="de-DE" altLang="zh-CN" sz="1400"/>
          </a:p>
        </p:txBody>
      </p:sp>
      <p:sp>
        <p:nvSpPr>
          <p:cNvPr id="141315" name="Rectangle 2"/>
          <p:cNvSpPr>
            <a:spLocks noGrp="1" noRot="1" noChangeAspect="1" noChangeArrowheads="1" noTextEdit="1"/>
          </p:cNvSpPr>
          <p:nvPr>
            <p:ph type="sldImg"/>
          </p:nvPr>
        </p:nvSpPr>
        <p:spPr>
          <a:xfrm>
            <a:off x="141288" y="768350"/>
            <a:ext cx="6821487"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04415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71AE0F0-4C15-42F8-8AE9-D9E981E1DE55}" type="slidenum">
              <a:rPr lang="zh-CN" altLang="de-DE" sz="1400"/>
              <a:pPr eaLnBrk="1" hangingPunct="1">
                <a:spcBef>
                  <a:spcPct val="0"/>
                </a:spcBef>
              </a:pPr>
              <a:t>31</a:t>
            </a:fld>
            <a:endParaRPr lang="de-DE" altLang="zh-CN" sz="1400"/>
          </a:p>
        </p:txBody>
      </p:sp>
      <p:sp>
        <p:nvSpPr>
          <p:cNvPr id="142339" name="Rectangle 1026"/>
          <p:cNvSpPr>
            <a:spLocks noGrp="1" noRot="1" noChangeAspect="1" noChangeArrowheads="1" noTextEdit="1"/>
          </p:cNvSpPr>
          <p:nvPr>
            <p:ph type="sldImg"/>
          </p:nvPr>
        </p:nvSpPr>
        <p:spPr>
          <a:xfrm>
            <a:off x="141288" y="768350"/>
            <a:ext cx="6821487" cy="3836988"/>
          </a:xfrm>
          <a:ln/>
        </p:spPr>
      </p:sp>
      <p:sp>
        <p:nvSpPr>
          <p:cNvPr id="1423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18805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A9BCE1-4984-4EE8-9801-BA08F5BE0851}" type="slidenum">
              <a:rPr lang="zh-CN" altLang="de-DE" sz="1400"/>
              <a:pPr eaLnBrk="1" hangingPunct="1">
                <a:spcBef>
                  <a:spcPct val="0"/>
                </a:spcBef>
              </a:pPr>
              <a:t>32</a:t>
            </a:fld>
            <a:endParaRPr lang="de-DE" altLang="zh-CN" sz="1400"/>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2444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72BF9A8-8427-4CCF-B194-F28DFEAF4DD8}" type="slidenum">
              <a:rPr lang="zh-CN" altLang="de-DE" sz="1400"/>
              <a:pPr eaLnBrk="1" hangingPunct="1">
                <a:spcBef>
                  <a:spcPct val="0"/>
                </a:spcBef>
              </a:pPr>
              <a:t>33</a:t>
            </a:fld>
            <a:endParaRPr lang="de-DE" altLang="zh-CN" sz="14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40351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B35093-00B2-4389-A430-CC5CF55E50ED}" type="slidenum">
              <a:rPr lang="zh-CN" altLang="de-DE" sz="1400"/>
              <a:pPr eaLnBrk="1" hangingPunct="1">
                <a:spcBef>
                  <a:spcPct val="0"/>
                </a:spcBef>
              </a:pPr>
              <a:t>35</a:t>
            </a:fld>
            <a:endParaRPr lang="de-DE" altLang="zh-CN" sz="1400"/>
          </a:p>
        </p:txBody>
      </p:sp>
      <p:sp>
        <p:nvSpPr>
          <p:cNvPr id="145411"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0762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EC4F6DE-36DD-4D3B-A36E-DCF6CC2A86D5}" type="slidenum">
              <a:rPr lang="zh-CN" altLang="de-DE" sz="1400"/>
              <a:pPr eaLnBrk="1" hangingPunct="1">
                <a:spcBef>
                  <a:spcPct val="0"/>
                </a:spcBef>
              </a:pPr>
              <a:t>36</a:t>
            </a:fld>
            <a:endParaRPr lang="de-DE" altLang="zh-CN" sz="1400"/>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83154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69379C-1326-4CF6-A8F7-F8382D59CCA9}" type="slidenum">
              <a:rPr lang="zh-CN" altLang="de-DE" sz="1400"/>
              <a:pPr eaLnBrk="1" hangingPunct="1">
                <a:spcBef>
                  <a:spcPct val="0"/>
                </a:spcBef>
              </a:pPr>
              <a:t>37</a:t>
            </a:fld>
            <a:endParaRPr lang="de-DE" altLang="zh-CN" sz="1400"/>
          </a:p>
        </p:txBody>
      </p:sp>
      <p:sp>
        <p:nvSpPr>
          <p:cNvPr id="147459" name="Rectangle 2"/>
          <p:cNvSpPr>
            <a:spLocks noGrp="1" noRot="1" noChangeAspect="1" noChangeArrowheads="1" noTextEdit="1"/>
          </p:cNvSpPr>
          <p:nvPr>
            <p:ph type="sldImg"/>
          </p:nvPr>
        </p:nvSpPr>
        <p:spPr>
          <a:xfrm>
            <a:off x="141288" y="768350"/>
            <a:ext cx="6821487"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8939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A5F76B1-297B-4CCE-965C-86571F6299CB}" type="slidenum">
              <a:rPr lang="zh-CN" altLang="de-DE" sz="1400"/>
              <a:pPr eaLnBrk="1" hangingPunct="1">
                <a:spcBef>
                  <a:spcPct val="0"/>
                </a:spcBef>
              </a:pPr>
              <a:t>38</a:t>
            </a:fld>
            <a:endParaRPr lang="de-DE" altLang="zh-CN" sz="1400"/>
          </a:p>
        </p:txBody>
      </p:sp>
      <p:sp>
        <p:nvSpPr>
          <p:cNvPr id="148483" name="Rectangle 2"/>
          <p:cNvSpPr>
            <a:spLocks noGrp="1" noRot="1" noChangeAspect="1" noChangeArrowheads="1" noTextEdit="1"/>
          </p:cNvSpPr>
          <p:nvPr>
            <p:ph type="sldImg"/>
          </p:nvPr>
        </p:nvSpPr>
        <p:spPr>
          <a:xfrm>
            <a:off x="141288" y="768350"/>
            <a:ext cx="6821487"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24507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DF3DFA-755F-4FAE-919B-2ADFC39D8823}" type="slidenum">
              <a:rPr lang="zh-CN" altLang="de-DE" sz="1400"/>
              <a:pPr eaLnBrk="1" hangingPunct="1">
                <a:spcBef>
                  <a:spcPct val="0"/>
                </a:spcBef>
              </a:pPr>
              <a:t>39</a:t>
            </a:fld>
            <a:endParaRPr lang="de-DE" altLang="zh-CN" sz="1400"/>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53698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FF746FE-BB02-4A05-ABC6-211FF9D8A6E6}" type="slidenum">
              <a:rPr lang="zh-CN" altLang="de-DE" sz="1400"/>
              <a:pPr eaLnBrk="1" hangingPunct="1">
                <a:spcBef>
                  <a:spcPct val="0"/>
                </a:spcBef>
              </a:pPr>
              <a:t>40</a:t>
            </a:fld>
            <a:endParaRPr lang="de-DE" altLang="zh-CN"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6449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333CFDD-44D4-4312-96EE-510F2C8FA8D9}" type="slidenum">
              <a:rPr lang="zh-CN" altLang="de-DE" sz="1400"/>
              <a:pPr eaLnBrk="1" hangingPunct="1">
                <a:spcBef>
                  <a:spcPct val="0"/>
                </a:spcBef>
              </a:pPr>
              <a:t>41</a:t>
            </a:fld>
            <a:endParaRPr lang="de-DE" altLang="zh-CN" sz="1400"/>
          </a:p>
        </p:txBody>
      </p:sp>
      <p:sp>
        <p:nvSpPr>
          <p:cNvPr id="151555" name="Rectangle 2"/>
          <p:cNvSpPr>
            <a:spLocks noGrp="1" noRot="1" noChangeAspect="1" noChangeArrowheads="1" noTextEdit="1"/>
          </p:cNvSpPr>
          <p:nvPr>
            <p:ph type="sldImg"/>
          </p:nvPr>
        </p:nvSpPr>
        <p:spPr>
          <a:xfrm>
            <a:off x="141288" y="768350"/>
            <a:ext cx="6821487"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58125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7194591-82ED-48AC-926D-6F92747F476D}" type="slidenum">
              <a:rPr lang="zh-CN" altLang="de-DE" sz="1400"/>
              <a:pPr eaLnBrk="1" hangingPunct="1">
                <a:spcBef>
                  <a:spcPct val="0"/>
                </a:spcBef>
              </a:pPr>
              <a:t>42</a:t>
            </a:fld>
            <a:endParaRPr lang="de-DE" altLang="zh-CN" sz="1400"/>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20964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A5452A4-91BB-4E1A-9D32-41439F39C9BC}" type="slidenum">
              <a:rPr lang="zh-CN" altLang="de-DE" sz="1400"/>
              <a:pPr eaLnBrk="1" hangingPunct="1">
                <a:spcBef>
                  <a:spcPct val="0"/>
                </a:spcBef>
              </a:pPr>
              <a:t>43</a:t>
            </a:fld>
            <a:endParaRPr lang="de-DE" altLang="zh-CN" sz="1400"/>
          </a:p>
        </p:txBody>
      </p:sp>
      <p:sp>
        <p:nvSpPr>
          <p:cNvPr id="15360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36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38065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926FF4-4C90-4EC3-8309-89DCF473109A}" type="slidenum">
              <a:rPr lang="zh-CN" altLang="de-DE" sz="1400"/>
              <a:pPr eaLnBrk="1" hangingPunct="1">
                <a:spcBef>
                  <a:spcPct val="0"/>
                </a:spcBef>
              </a:pPr>
              <a:t>44</a:t>
            </a:fld>
            <a:endParaRPr lang="de-DE" altLang="zh-CN" sz="1400"/>
          </a:p>
        </p:txBody>
      </p:sp>
      <p:sp>
        <p:nvSpPr>
          <p:cNvPr id="15462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46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61509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30E22F5-FA30-4F0B-B9E8-15BC4D02E7EF}" type="slidenum">
              <a:rPr lang="zh-CN" altLang="de-DE" sz="1400"/>
              <a:pPr eaLnBrk="1" hangingPunct="1">
                <a:spcBef>
                  <a:spcPct val="0"/>
                </a:spcBef>
              </a:pPr>
              <a:t>45</a:t>
            </a:fld>
            <a:endParaRPr lang="de-DE" altLang="zh-CN" sz="1400"/>
          </a:p>
        </p:txBody>
      </p:sp>
      <p:sp>
        <p:nvSpPr>
          <p:cNvPr id="15565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76084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89A6774-D080-40C6-A0F0-A0FF5C6B9FFB}" type="slidenum">
              <a:rPr lang="zh-CN" altLang="de-DE" sz="1400"/>
              <a:pPr eaLnBrk="1" hangingPunct="1">
                <a:spcBef>
                  <a:spcPct val="0"/>
                </a:spcBef>
              </a:pPr>
              <a:t>46</a:t>
            </a:fld>
            <a:endParaRPr lang="de-DE" altLang="zh-CN" sz="1400"/>
          </a:p>
        </p:txBody>
      </p:sp>
      <p:sp>
        <p:nvSpPr>
          <p:cNvPr id="15667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6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80464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6443A72-73D7-4322-9189-CB49780A8655}" type="slidenum">
              <a:rPr lang="zh-CN" altLang="de-DE" sz="1400"/>
              <a:pPr eaLnBrk="1" hangingPunct="1">
                <a:spcBef>
                  <a:spcPct val="0"/>
                </a:spcBef>
              </a:pPr>
              <a:t>47</a:t>
            </a:fld>
            <a:endParaRPr lang="de-DE" altLang="zh-CN" sz="1400"/>
          </a:p>
        </p:txBody>
      </p:sp>
      <p:sp>
        <p:nvSpPr>
          <p:cNvPr id="157699" name="Rectangle 2"/>
          <p:cNvSpPr>
            <a:spLocks noGrp="1" noRot="1" noChangeAspect="1" noChangeArrowheads="1" noTextEdit="1"/>
          </p:cNvSpPr>
          <p:nvPr>
            <p:ph type="sldImg"/>
          </p:nvPr>
        </p:nvSpPr>
        <p:spPr>
          <a:xfrm>
            <a:off x="141288" y="768350"/>
            <a:ext cx="6821487"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328436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7E6B3DB-9EA5-45B7-96AA-5286C0E59E92}" type="slidenum">
              <a:rPr lang="zh-CN" altLang="de-DE" sz="1400"/>
              <a:pPr eaLnBrk="1" hangingPunct="1">
                <a:spcBef>
                  <a:spcPct val="0"/>
                </a:spcBef>
              </a:pPr>
              <a:t>48</a:t>
            </a:fld>
            <a:endParaRPr lang="de-DE" altLang="zh-CN" sz="1400"/>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9776818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099D8A2-E7CB-42C9-8A9D-F248887B1DEA}" type="slidenum">
              <a:rPr lang="zh-CN" altLang="de-DE" sz="1400"/>
              <a:pPr eaLnBrk="1" hangingPunct="1">
                <a:spcBef>
                  <a:spcPct val="0"/>
                </a:spcBef>
              </a:pPr>
              <a:t>49</a:t>
            </a:fld>
            <a:endParaRPr lang="de-DE" altLang="zh-CN" sz="1400"/>
          </a:p>
        </p:txBody>
      </p:sp>
      <p:sp>
        <p:nvSpPr>
          <p:cNvPr id="15974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368005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5261C7-08AF-4CB0-96C2-6B90B85A181F}" type="slidenum">
              <a:rPr lang="zh-CN" altLang="de-DE" sz="1400"/>
              <a:pPr eaLnBrk="1" hangingPunct="1">
                <a:spcBef>
                  <a:spcPct val="0"/>
                </a:spcBef>
              </a:pPr>
              <a:t>50</a:t>
            </a:fld>
            <a:endParaRPr lang="de-DE" altLang="zh-CN" sz="1400"/>
          </a:p>
        </p:txBody>
      </p:sp>
      <p:sp>
        <p:nvSpPr>
          <p:cNvPr id="16077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33304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612C2E-09AF-48CA-8FA8-8B954A7DC4ED}" type="slidenum">
              <a:rPr lang="zh-CN" altLang="de-DE" sz="1400"/>
              <a:pPr eaLnBrk="1" hangingPunct="1">
                <a:spcBef>
                  <a:spcPct val="0"/>
                </a:spcBef>
              </a:pPr>
              <a:t>51</a:t>
            </a:fld>
            <a:endParaRPr lang="de-DE" altLang="zh-CN" sz="1400"/>
          </a:p>
        </p:txBody>
      </p:sp>
      <p:sp>
        <p:nvSpPr>
          <p:cNvPr id="161795" name="Rectangle 1026"/>
          <p:cNvSpPr>
            <a:spLocks noGrp="1" noRot="1" noChangeAspect="1" noChangeArrowheads="1" noTextEdit="1"/>
          </p:cNvSpPr>
          <p:nvPr>
            <p:ph type="sldImg"/>
          </p:nvPr>
        </p:nvSpPr>
        <p:spPr>
          <a:xfrm>
            <a:off x="141288" y="768350"/>
            <a:ext cx="6821487" cy="3836988"/>
          </a:xfrm>
          <a:ln/>
        </p:spPr>
      </p:sp>
      <p:sp>
        <p:nvSpPr>
          <p:cNvPr id="16179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058456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E84DD34-23DA-46BB-86E0-9E43133A9237}" type="slidenum">
              <a:rPr lang="zh-CN" altLang="de-DE" sz="1400"/>
              <a:pPr eaLnBrk="1" hangingPunct="1">
                <a:spcBef>
                  <a:spcPct val="0"/>
                </a:spcBef>
              </a:pPr>
              <a:t>52</a:t>
            </a:fld>
            <a:endParaRPr lang="de-DE" altLang="zh-CN" sz="1400"/>
          </a:p>
        </p:txBody>
      </p:sp>
      <p:sp>
        <p:nvSpPr>
          <p:cNvPr id="162819" name="Rectangle 2"/>
          <p:cNvSpPr>
            <a:spLocks noGrp="1" noRot="1" noChangeAspect="1" noChangeArrowheads="1" noTextEdit="1"/>
          </p:cNvSpPr>
          <p:nvPr>
            <p:ph type="sldImg"/>
          </p:nvPr>
        </p:nvSpPr>
        <p:spPr>
          <a:xfrm>
            <a:off x="141288" y="768350"/>
            <a:ext cx="6821487"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15205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3B2CE39-8F31-4619-8205-34DA5FD3889B}" type="slidenum">
              <a:rPr lang="zh-CN" altLang="de-DE" sz="1400"/>
              <a:pPr eaLnBrk="1" hangingPunct="1">
                <a:spcBef>
                  <a:spcPct val="0"/>
                </a:spcBef>
              </a:pPr>
              <a:t>53</a:t>
            </a:fld>
            <a:endParaRPr lang="de-DE" altLang="zh-CN" sz="1400"/>
          </a:p>
        </p:txBody>
      </p:sp>
      <p:sp>
        <p:nvSpPr>
          <p:cNvPr id="163843" name="Rectangle 2"/>
          <p:cNvSpPr>
            <a:spLocks noGrp="1" noRot="1" noChangeAspect="1" noChangeArrowheads="1" noTextEdit="1"/>
          </p:cNvSpPr>
          <p:nvPr>
            <p:ph type="sldImg"/>
          </p:nvPr>
        </p:nvSpPr>
        <p:spPr>
          <a:xfrm>
            <a:off x="141288" y="768350"/>
            <a:ext cx="6821487"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429560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C88811-B2BB-40D0-8356-2284753A1B24}" type="slidenum">
              <a:rPr lang="zh-CN" altLang="de-DE" sz="1400"/>
              <a:pPr eaLnBrk="1" hangingPunct="1">
                <a:spcBef>
                  <a:spcPct val="0"/>
                </a:spcBef>
              </a:pPr>
              <a:t>54</a:t>
            </a:fld>
            <a:endParaRPr lang="de-DE" altLang="zh-CN" sz="1400"/>
          </a:p>
        </p:txBody>
      </p:sp>
      <p:sp>
        <p:nvSpPr>
          <p:cNvPr id="164867" name="Rectangle 2"/>
          <p:cNvSpPr>
            <a:spLocks noGrp="1" noRot="1" noChangeAspect="1" noChangeArrowheads="1" noTextEdit="1"/>
          </p:cNvSpPr>
          <p:nvPr>
            <p:ph type="sldImg"/>
          </p:nvPr>
        </p:nvSpPr>
        <p:spPr>
          <a:xfrm>
            <a:off x="141288" y="768350"/>
            <a:ext cx="6821487"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986318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CA57CC8-CC54-45FA-98F5-B5633099B74E}" type="slidenum">
              <a:rPr lang="zh-CN" altLang="de-DE" sz="1400"/>
              <a:pPr eaLnBrk="1" hangingPunct="1">
                <a:spcBef>
                  <a:spcPct val="0"/>
                </a:spcBef>
              </a:pPr>
              <a:t>55</a:t>
            </a:fld>
            <a:endParaRPr lang="de-DE" altLang="zh-CN" sz="1400"/>
          </a:p>
        </p:txBody>
      </p:sp>
      <p:sp>
        <p:nvSpPr>
          <p:cNvPr id="165891" name="Rectangle 2"/>
          <p:cNvSpPr>
            <a:spLocks noGrp="1" noRot="1" noChangeAspect="1" noChangeArrowheads="1" noTextEdit="1"/>
          </p:cNvSpPr>
          <p:nvPr>
            <p:ph type="sldImg"/>
          </p:nvPr>
        </p:nvSpPr>
        <p:spPr>
          <a:xfrm>
            <a:off x="141288" y="768350"/>
            <a:ext cx="6821487"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85836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E553BA2-A935-41C4-9AF2-3A073E2A8564}" type="slidenum">
              <a:rPr lang="zh-CN" altLang="de-DE" sz="1400"/>
              <a:pPr eaLnBrk="1" hangingPunct="1">
                <a:spcBef>
                  <a:spcPct val="0"/>
                </a:spcBef>
              </a:pPr>
              <a:t>56</a:t>
            </a:fld>
            <a:endParaRPr lang="de-DE" altLang="zh-CN" sz="1400"/>
          </a:p>
        </p:txBody>
      </p:sp>
      <p:sp>
        <p:nvSpPr>
          <p:cNvPr id="166915" name="Rectangle 2"/>
          <p:cNvSpPr>
            <a:spLocks noGrp="1" noRot="1" noChangeAspect="1" noChangeArrowheads="1" noTextEdit="1"/>
          </p:cNvSpPr>
          <p:nvPr>
            <p:ph type="sldImg"/>
          </p:nvPr>
        </p:nvSpPr>
        <p:spPr>
          <a:xfrm>
            <a:off x="141288" y="768350"/>
            <a:ext cx="6821487"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27556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9C560FC-F502-49D4-800A-BD26AA7355DD}" type="slidenum">
              <a:rPr lang="zh-CN" altLang="de-DE" sz="1400"/>
              <a:pPr eaLnBrk="1" hangingPunct="1">
                <a:spcBef>
                  <a:spcPct val="0"/>
                </a:spcBef>
              </a:pPr>
              <a:t>57</a:t>
            </a:fld>
            <a:endParaRPr lang="de-DE" altLang="zh-CN" sz="1400"/>
          </a:p>
        </p:txBody>
      </p:sp>
      <p:sp>
        <p:nvSpPr>
          <p:cNvPr id="167939" name="Rectangle 2"/>
          <p:cNvSpPr>
            <a:spLocks noGrp="1" noRot="1" noChangeAspect="1" noChangeArrowheads="1" noTextEdit="1"/>
          </p:cNvSpPr>
          <p:nvPr>
            <p:ph type="sldImg"/>
          </p:nvPr>
        </p:nvSpPr>
        <p:spPr>
          <a:xfrm>
            <a:off x="141288" y="768350"/>
            <a:ext cx="6821487"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16417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655202-72D4-4CC2-B929-D933FD674713}" type="slidenum">
              <a:rPr lang="zh-CN" altLang="de-DE" sz="1400"/>
              <a:pPr eaLnBrk="1" hangingPunct="1">
                <a:spcBef>
                  <a:spcPct val="0"/>
                </a:spcBef>
              </a:pPr>
              <a:t>58</a:t>
            </a:fld>
            <a:endParaRPr lang="de-DE" altLang="zh-CN" sz="1400"/>
          </a:p>
        </p:txBody>
      </p:sp>
      <p:sp>
        <p:nvSpPr>
          <p:cNvPr id="168963" name="Rectangle 2"/>
          <p:cNvSpPr>
            <a:spLocks noGrp="1" noRot="1" noChangeAspect="1" noChangeArrowheads="1" noTextEdit="1"/>
          </p:cNvSpPr>
          <p:nvPr>
            <p:ph type="sldImg"/>
          </p:nvPr>
        </p:nvSpPr>
        <p:spPr>
          <a:xfrm>
            <a:off x="141288" y="768350"/>
            <a:ext cx="6821487"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7213448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A073C56-B467-4BF0-A467-17CF18FDE24A}" type="slidenum">
              <a:rPr lang="zh-CN" altLang="de-DE" sz="1400"/>
              <a:pPr eaLnBrk="1" hangingPunct="1">
                <a:spcBef>
                  <a:spcPct val="0"/>
                </a:spcBef>
              </a:pPr>
              <a:t>59</a:t>
            </a:fld>
            <a:endParaRPr lang="de-DE" altLang="zh-CN" sz="1400"/>
          </a:p>
        </p:txBody>
      </p:sp>
      <p:sp>
        <p:nvSpPr>
          <p:cNvPr id="169987" name="Rectangle 2"/>
          <p:cNvSpPr>
            <a:spLocks noGrp="1" noRot="1" noChangeAspect="1" noChangeArrowheads="1" noTextEdit="1"/>
          </p:cNvSpPr>
          <p:nvPr>
            <p:ph type="sldImg"/>
          </p:nvPr>
        </p:nvSpPr>
        <p:spPr>
          <a:xfrm>
            <a:off x="141288" y="768350"/>
            <a:ext cx="6821487"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674439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553C882-B6C5-4BCF-B43B-BEB078C9A833}" type="slidenum">
              <a:rPr lang="zh-CN" altLang="de-DE" sz="1400"/>
              <a:pPr eaLnBrk="1" hangingPunct="1">
                <a:spcBef>
                  <a:spcPct val="0"/>
                </a:spcBef>
              </a:pPr>
              <a:t>60</a:t>
            </a:fld>
            <a:endParaRPr lang="de-DE" altLang="zh-CN" sz="1400"/>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923235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06B09B-6208-4667-B311-D7A5BD3E0571}" type="slidenum">
              <a:rPr lang="zh-CN" altLang="de-DE" sz="1400"/>
              <a:pPr eaLnBrk="1" hangingPunct="1">
                <a:spcBef>
                  <a:spcPct val="0"/>
                </a:spcBef>
              </a:pPr>
              <a:t>61</a:t>
            </a:fld>
            <a:endParaRPr lang="de-DE" altLang="zh-CN" sz="1400"/>
          </a:p>
        </p:txBody>
      </p:sp>
      <p:sp>
        <p:nvSpPr>
          <p:cNvPr id="172035" name="Rectangle 1026"/>
          <p:cNvSpPr>
            <a:spLocks noGrp="1" noRot="1" noChangeAspect="1" noChangeArrowheads="1" noTextEdit="1"/>
          </p:cNvSpPr>
          <p:nvPr>
            <p:ph type="sldImg"/>
          </p:nvPr>
        </p:nvSpPr>
        <p:spPr>
          <a:xfrm>
            <a:off x="141288" y="768350"/>
            <a:ext cx="6821487" cy="3836988"/>
          </a:xfrm>
          <a:ln/>
        </p:spPr>
      </p:sp>
      <p:sp>
        <p:nvSpPr>
          <p:cNvPr id="1720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700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58E5528-ED1A-4458-BED2-E9D17FB3CB19}" type="slidenum">
              <a:rPr lang="zh-CN" altLang="de-DE" sz="1400"/>
              <a:pPr eaLnBrk="1" hangingPunct="1">
                <a:spcBef>
                  <a:spcPct val="0"/>
                </a:spcBef>
              </a:pPr>
              <a:t>62</a:t>
            </a:fld>
            <a:endParaRPr lang="de-DE" altLang="zh-CN" sz="1400"/>
          </a:p>
        </p:txBody>
      </p:sp>
      <p:sp>
        <p:nvSpPr>
          <p:cNvPr id="173059" name="Rectangle 1026"/>
          <p:cNvSpPr>
            <a:spLocks noGrp="1" noRot="1" noChangeAspect="1" noChangeArrowheads="1" noTextEdit="1"/>
          </p:cNvSpPr>
          <p:nvPr>
            <p:ph type="sldImg"/>
          </p:nvPr>
        </p:nvSpPr>
        <p:spPr>
          <a:xfrm>
            <a:off x="141288" y="768350"/>
            <a:ext cx="6821487" cy="3836988"/>
          </a:xfrm>
          <a:ln/>
        </p:spPr>
      </p:sp>
      <p:sp>
        <p:nvSpPr>
          <p:cNvPr id="1730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935676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1997DD1-A0A2-4BC5-89B5-F08A55E39B79}" type="slidenum">
              <a:rPr lang="zh-CN" altLang="de-DE" sz="1400"/>
              <a:pPr eaLnBrk="1" hangingPunct="1">
                <a:spcBef>
                  <a:spcPct val="0"/>
                </a:spcBef>
              </a:pPr>
              <a:t>63</a:t>
            </a:fld>
            <a:endParaRPr lang="de-DE" altLang="zh-CN" sz="1400"/>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8154041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533E408-87EB-4C1E-B03B-B50CDFD571CE}" type="slidenum">
              <a:rPr lang="zh-CN" altLang="de-DE" sz="1400"/>
              <a:pPr eaLnBrk="1" hangingPunct="1">
                <a:spcBef>
                  <a:spcPct val="0"/>
                </a:spcBef>
              </a:pPr>
              <a:t>64</a:t>
            </a:fld>
            <a:endParaRPr lang="de-DE" altLang="zh-CN" sz="1400"/>
          </a:p>
        </p:txBody>
      </p:sp>
      <p:sp>
        <p:nvSpPr>
          <p:cNvPr id="179203" name="Rectangle 2"/>
          <p:cNvSpPr>
            <a:spLocks noGrp="1" noRot="1" noChangeAspect="1" noChangeArrowheads="1" noTextEdit="1"/>
          </p:cNvSpPr>
          <p:nvPr>
            <p:ph type="sldImg"/>
          </p:nvPr>
        </p:nvSpPr>
        <p:spPr>
          <a:xfrm>
            <a:off x="141288" y="768350"/>
            <a:ext cx="6821487"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386883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533E408-87EB-4C1E-B03B-B50CDFD571CE}" type="slidenum">
              <a:rPr lang="zh-CN" altLang="de-DE" sz="1400"/>
              <a:pPr eaLnBrk="1" hangingPunct="1">
                <a:spcBef>
                  <a:spcPct val="0"/>
                </a:spcBef>
              </a:pPr>
              <a:t>65</a:t>
            </a:fld>
            <a:endParaRPr lang="de-DE" altLang="zh-CN" sz="1400"/>
          </a:p>
        </p:txBody>
      </p:sp>
      <p:sp>
        <p:nvSpPr>
          <p:cNvPr id="179203" name="Rectangle 2"/>
          <p:cNvSpPr>
            <a:spLocks noGrp="1" noRot="1" noChangeAspect="1" noChangeArrowheads="1" noTextEdit="1"/>
          </p:cNvSpPr>
          <p:nvPr>
            <p:ph type="sldImg"/>
          </p:nvPr>
        </p:nvSpPr>
        <p:spPr>
          <a:xfrm>
            <a:off x="141288" y="768350"/>
            <a:ext cx="6821487"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386883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533E408-87EB-4C1E-B03B-B50CDFD571CE}" type="slidenum">
              <a:rPr lang="zh-CN" altLang="de-DE" sz="1400"/>
              <a:pPr eaLnBrk="1" hangingPunct="1">
                <a:spcBef>
                  <a:spcPct val="0"/>
                </a:spcBef>
              </a:pPr>
              <a:t>66</a:t>
            </a:fld>
            <a:endParaRPr lang="de-DE" altLang="zh-CN" sz="1400"/>
          </a:p>
        </p:txBody>
      </p:sp>
      <p:sp>
        <p:nvSpPr>
          <p:cNvPr id="179203" name="Rectangle 2"/>
          <p:cNvSpPr>
            <a:spLocks noGrp="1" noRot="1" noChangeAspect="1" noChangeArrowheads="1" noTextEdit="1"/>
          </p:cNvSpPr>
          <p:nvPr>
            <p:ph type="sldImg"/>
          </p:nvPr>
        </p:nvSpPr>
        <p:spPr>
          <a:xfrm>
            <a:off x="141288" y="768350"/>
            <a:ext cx="6821487"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386883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533E408-87EB-4C1E-B03B-B50CDFD571CE}" type="slidenum">
              <a:rPr lang="zh-CN" altLang="de-DE" sz="1400"/>
              <a:pPr eaLnBrk="1" hangingPunct="1">
                <a:spcBef>
                  <a:spcPct val="0"/>
                </a:spcBef>
              </a:pPr>
              <a:t>67</a:t>
            </a:fld>
            <a:endParaRPr lang="de-DE" altLang="zh-CN" sz="1400"/>
          </a:p>
        </p:txBody>
      </p:sp>
      <p:sp>
        <p:nvSpPr>
          <p:cNvPr id="179203" name="Rectangle 2"/>
          <p:cNvSpPr>
            <a:spLocks noGrp="1" noRot="1" noChangeAspect="1" noChangeArrowheads="1" noTextEdit="1"/>
          </p:cNvSpPr>
          <p:nvPr>
            <p:ph type="sldImg"/>
          </p:nvPr>
        </p:nvSpPr>
        <p:spPr>
          <a:xfrm>
            <a:off x="141288" y="768350"/>
            <a:ext cx="6821487"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386883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533E408-87EB-4C1E-B03B-B50CDFD571CE}" type="slidenum">
              <a:rPr lang="zh-CN" altLang="de-DE" sz="1400"/>
              <a:pPr eaLnBrk="1" hangingPunct="1">
                <a:spcBef>
                  <a:spcPct val="0"/>
                </a:spcBef>
              </a:pPr>
              <a:t>68</a:t>
            </a:fld>
            <a:endParaRPr lang="de-DE" altLang="zh-CN" sz="1400"/>
          </a:p>
        </p:txBody>
      </p:sp>
      <p:sp>
        <p:nvSpPr>
          <p:cNvPr id="179203" name="Rectangle 2"/>
          <p:cNvSpPr>
            <a:spLocks noGrp="1" noRot="1" noChangeAspect="1" noChangeArrowheads="1" noTextEdit="1"/>
          </p:cNvSpPr>
          <p:nvPr>
            <p:ph type="sldImg"/>
          </p:nvPr>
        </p:nvSpPr>
        <p:spPr>
          <a:xfrm>
            <a:off x="141288" y="768350"/>
            <a:ext cx="6821487"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386883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473D3F-D04E-4DA2-9D0C-3DB8F8D7DB54}" type="slidenum">
              <a:rPr lang="zh-CN" altLang="de-DE" sz="1400"/>
              <a:pPr eaLnBrk="1" hangingPunct="1">
                <a:spcBef>
                  <a:spcPct val="0"/>
                </a:spcBef>
              </a:pPr>
              <a:t>69</a:t>
            </a:fld>
            <a:endParaRPr lang="de-DE" altLang="zh-CN" sz="1400"/>
          </a:p>
        </p:txBody>
      </p:sp>
      <p:sp>
        <p:nvSpPr>
          <p:cNvPr id="182275" name="Rectangle 2"/>
          <p:cNvSpPr>
            <a:spLocks noGrp="1" noRot="1" noChangeAspect="1" noChangeArrowheads="1" noTextEdit="1"/>
          </p:cNvSpPr>
          <p:nvPr>
            <p:ph type="sldImg"/>
          </p:nvPr>
        </p:nvSpPr>
        <p:spPr>
          <a:xfrm>
            <a:off x="141288" y="768350"/>
            <a:ext cx="6821487"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804917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473D3F-D04E-4DA2-9D0C-3DB8F8D7DB54}" type="slidenum">
              <a:rPr lang="zh-CN" altLang="de-DE" sz="1400"/>
              <a:pPr eaLnBrk="1" hangingPunct="1">
                <a:spcBef>
                  <a:spcPct val="0"/>
                </a:spcBef>
              </a:pPr>
              <a:t>70</a:t>
            </a:fld>
            <a:endParaRPr lang="de-DE" altLang="zh-CN" sz="1400"/>
          </a:p>
        </p:txBody>
      </p:sp>
      <p:sp>
        <p:nvSpPr>
          <p:cNvPr id="182275" name="Rectangle 2"/>
          <p:cNvSpPr>
            <a:spLocks noGrp="1" noRot="1" noChangeAspect="1" noChangeArrowheads="1" noTextEdit="1"/>
          </p:cNvSpPr>
          <p:nvPr>
            <p:ph type="sldImg"/>
          </p:nvPr>
        </p:nvSpPr>
        <p:spPr>
          <a:xfrm>
            <a:off x="141288" y="768350"/>
            <a:ext cx="6821487"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804917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473D3F-D04E-4DA2-9D0C-3DB8F8D7DB54}" type="slidenum">
              <a:rPr lang="zh-CN" altLang="de-DE" sz="1400"/>
              <a:pPr eaLnBrk="1" hangingPunct="1">
                <a:spcBef>
                  <a:spcPct val="0"/>
                </a:spcBef>
              </a:pPr>
              <a:t>71</a:t>
            </a:fld>
            <a:endParaRPr lang="de-DE" altLang="zh-CN" sz="1400"/>
          </a:p>
        </p:txBody>
      </p:sp>
      <p:sp>
        <p:nvSpPr>
          <p:cNvPr id="182275" name="Rectangle 2"/>
          <p:cNvSpPr>
            <a:spLocks noGrp="1" noRot="1" noChangeAspect="1" noChangeArrowheads="1" noTextEdit="1"/>
          </p:cNvSpPr>
          <p:nvPr>
            <p:ph type="sldImg"/>
          </p:nvPr>
        </p:nvSpPr>
        <p:spPr>
          <a:xfrm>
            <a:off x="141288" y="768350"/>
            <a:ext cx="6821487"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804917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F88070-3259-476F-B0E7-DC9BA2815CD0}" type="slidenum">
              <a:rPr lang="zh-CN" altLang="de-DE" smtClean="0"/>
              <a:pPr/>
              <a:t>73</a:t>
            </a:fld>
            <a:endParaRPr lang="de-DE" altLang="zh-CN"/>
          </a:p>
        </p:txBody>
      </p:sp>
    </p:spTree>
    <p:extLst>
      <p:ext uri="{BB962C8B-B14F-4D97-AF65-F5344CB8AC3E}">
        <p14:creationId xmlns:p14="http://schemas.microsoft.com/office/powerpoint/2010/main" val="148633991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3E8569-29F4-496D-9468-209A8DC234B3}" type="slidenum">
              <a:rPr lang="zh-CN" altLang="de-DE" sz="1300">
                <a:solidFill>
                  <a:srgbClr val="000000"/>
                </a:solidFill>
              </a:rPr>
              <a:pPr eaLnBrk="1" hangingPunct="1">
                <a:spcBef>
                  <a:spcPct val="0"/>
                </a:spcBef>
              </a:pPr>
              <a:t>74</a:t>
            </a:fld>
            <a:endParaRPr lang="de-DE" altLang="zh-CN" sz="1300">
              <a:solidFill>
                <a:srgbClr val="000000"/>
              </a:solidFill>
            </a:endParaRPr>
          </a:p>
        </p:txBody>
      </p:sp>
      <p:sp>
        <p:nvSpPr>
          <p:cNvPr id="292867" name="Rectangle 2"/>
          <p:cNvSpPr>
            <a:spLocks noGrp="1" noRot="1" noChangeAspect="1" noChangeArrowheads="1" noTextEdit="1"/>
          </p:cNvSpPr>
          <p:nvPr>
            <p:ph type="sldImg"/>
          </p:nvPr>
        </p:nvSpPr>
        <p:spPr>
          <a:xfrm>
            <a:off x="138113" y="768350"/>
            <a:ext cx="6824662"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631168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488B97-054C-4F5E-8686-9245C69186FA}" type="slidenum">
              <a:rPr lang="zh-CN" altLang="de-DE" sz="1300">
                <a:solidFill>
                  <a:srgbClr val="000000"/>
                </a:solidFill>
              </a:rPr>
              <a:pPr eaLnBrk="1" hangingPunct="1">
                <a:spcBef>
                  <a:spcPct val="0"/>
                </a:spcBef>
              </a:pPr>
              <a:t>75</a:t>
            </a:fld>
            <a:endParaRPr lang="de-DE" altLang="zh-CN" sz="1300">
              <a:solidFill>
                <a:srgbClr val="000000"/>
              </a:solidFill>
            </a:endParaRPr>
          </a:p>
        </p:txBody>
      </p:sp>
      <p:sp>
        <p:nvSpPr>
          <p:cNvPr id="293891" name="Rectangle 2"/>
          <p:cNvSpPr>
            <a:spLocks noGrp="1" noRot="1" noChangeAspect="1" noChangeArrowheads="1" noTextEdit="1"/>
          </p:cNvSpPr>
          <p:nvPr>
            <p:ph type="sldImg"/>
          </p:nvPr>
        </p:nvSpPr>
        <p:spPr>
          <a:xfrm>
            <a:off x="138113" y="768350"/>
            <a:ext cx="6824662"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073704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472469-865A-4A0E-A3BB-C296BAF4E69A}" type="slidenum">
              <a:rPr lang="zh-CN" altLang="de-DE" sz="1300">
                <a:solidFill>
                  <a:srgbClr val="000000"/>
                </a:solidFill>
              </a:rPr>
              <a:pPr eaLnBrk="1" hangingPunct="1">
                <a:spcBef>
                  <a:spcPct val="0"/>
                </a:spcBef>
              </a:pPr>
              <a:t>76</a:t>
            </a:fld>
            <a:endParaRPr lang="de-DE" altLang="zh-CN" sz="1300">
              <a:solidFill>
                <a:srgbClr val="000000"/>
              </a:solidFill>
            </a:endParaRPr>
          </a:p>
        </p:txBody>
      </p:sp>
      <p:sp>
        <p:nvSpPr>
          <p:cNvPr id="294915" name="Rectangle 2"/>
          <p:cNvSpPr>
            <a:spLocks noGrp="1" noRot="1" noChangeAspect="1" noChangeArrowheads="1" noTextEdit="1"/>
          </p:cNvSpPr>
          <p:nvPr>
            <p:ph type="sldImg"/>
          </p:nvPr>
        </p:nvSpPr>
        <p:spPr>
          <a:xfrm>
            <a:off x="138113" y="768350"/>
            <a:ext cx="6824662"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326700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296D96D-2781-4F1D-BBF7-04C345285887}" type="slidenum">
              <a:rPr lang="zh-CN" altLang="de-DE" sz="1300">
                <a:solidFill>
                  <a:srgbClr val="000000"/>
                </a:solidFill>
              </a:rPr>
              <a:pPr eaLnBrk="1" hangingPunct="1">
                <a:spcBef>
                  <a:spcPct val="0"/>
                </a:spcBef>
              </a:pPr>
              <a:t>77</a:t>
            </a:fld>
            <a:endParaRPr lang="de-DE" altLang="zh-CN" sz="1300">
              <a:solidFill>
                <a:srgbClr val="000000"/>
              </a:solidFill>
            </a:endParaRPr>
          </a:p>
        </p:txBody>
      </p:sp>
      <p:sp>
        <p:nvSpPr>
          <p:cNvPr id="295939" name="Rectangle 2"/>
          <p:cNvSpPr>
            <a:spLocks noGrp="1" noRot="1" noChangeAspect="1" noChangeArrowheads="1" noTextEdit="1"/>
          </p:cNvSpPr>
          <p:nvPr>
            <p:ph type="sldImg"/>
          </p:nvPr>
        </p:nvSpPr>
        <p:spPr>
          <a:xfrm>
            <a:off x="138113" y="768350"/>
            <a:ext cx="6824662"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207810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8BC8C5A-2609-476C-BEFF-90D1B882F6D1}" type="slidenum">
              <a:rPr lang="zh-CN" altLang="de-DE" sz="1300">
                <a:solidFill>
                  <a:srgbClr val="000000"/>
                </a:solidFill>
              </a:rPr>
              <a:pPr algn="r" eaLnBrk="1" hangingPunct="1">
                <a:spcBef>
                  <a:spcPct val="0"/>
                </a:spcBef>
              </a:pPr>
              <a:t>78</a:t>
            </a:fld>
            <a:endParaRPr lang="de-DE" altLang="zh-CN" sz="1300">
              <a:solidFill>
                <a:srgbClr val="000000"/>
              </a:solidFill>
            </a:endParaRPr>
          </a:p>
        </p:txBody>
      </p:sp>
      <p:sp>
        <p:nvSpPr>
          <p:cNvPr id="296963" name="Rectangle 2"/>
          <p:cNvSpPr>
            <a:spLocks noGrp="1" noRot="1" noChangeAspect="1" noChangeArrowheads="1" noTextEdit="1"/>
          </p:cNvSpPr>
          <p:nvPr>
            <p:ph type="sldImg"/>
          </p:nvPr>
        </p:nvSpPr>
        <p:spPr>
          <a:xfrm>
            <a:off x="138113" y="768350"/>
            <a:ext cx="6824662" cy="3836988"/>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534600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DAF7963-1B22-4135-BBC4-59A459F1B463}" type="slidenum">
              <a:rPr lang="zh-CN" altLang="de-DE" sz="1300">
                <a:solidFill>
                  <a:srgbClr val="000000"/>
                </a:solidFill>
              </a:rPr>
              <a:pPr algn="r" eaLnBrk="1" hangingPunct="1">
                <a:spcBef>
                  <a:spcPct val="0"/>
                </a:spcBef>
              </a:pPr>
              <a:t>79</a:t>
            </a:fld>
            <a:endParaRPr lang="de-DE" altLang="zh-CN" sz="1300">
              <a:solidFill>
                <a:srgbClr val="000000"/>
              </a:solidFill>
            </a:endParaRPr>
          </a:p>
        </p:txBody>
      </p:sp>
      <p:sp>
        <p:nvSpPr>
          <p:cNvPr id="297987" name="Rectangle 2"/>
          <p:cNvSpPr>
            <a:spLocks noGrp="1" noRot="1" noChangeAspect="1" noChangeArrowheads="1" noTextEdit="1"/>
          </p:cNvSpPr>
          <p:nvPr>
            <p:ph type="sldImg"/>
          </p:nvPr>
        </p:nvSpPr>
        <p:spPr>
          <a:xfrm>
            <a:off x="138113" y="768350"/>
            <a:ext cx="6824662" cy="3836988"/>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426676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744092-2C11-416C-B6B4-4EF2BC626F2D}" type="slidenum">
              <a:rPr lang="zh-CN" altLang="de-DE" sz="1300">
                <a:solidFill>
                  <a:srgbClr val="000000"/>
                </a:solidFill>
              </a:rPr>
              <a:pPr eaLnBrk="1" hangingPunct="1">
                <a:spcBef>
                  <a:spcPct val="0"/>
                </a:spcBef>
              </a:pPr>
              <a:t>80</a:t>
            </a:fld>
            <a:endParaRPr lang="de-DE" altLang="zh-CN" sz="1300">
              <a:solidFill>
                <a:srgbClr val="000000"/>
              </a:solidFill>
            </a:endParaRPr>
          </a:p>
        </p:txBody>
      </p:sp>
      <p:sp>
        <p:nvSpPr>
          <p:cNvPr id="299011" name="Rectangle 2"/>
          <p:cNvSpPr>
            <a:spLocks noGrp="1" noRot="1" noChangeAspect="1" noChangeArrowheads="1" noTextEdit="1"/>
          </p:cNvSpPr>
          <p:nvPr>
            <p:ph type="sldImg"/>
          </p:nvPr>
        </p:nvSpPr>
        <p:spPr>
          <a:xfrm>
            <a:off x="138113" y="768350"/>
            <a:ext cx="6824662" cy="3836988"/>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399496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85DDB7-008A-40DF-9ABF-13F44E6545A5}" type="slidenum">
              <a:rPr lang="zh-CN" altLang="de-DE" smtClean="0"/>
              <a:pPr/>
              <a:t>81</a:t>
            </a:fld>
            <a:endParaRPr lang="de-DE" altLang="zh-CN"/>
          </a:p>
        </p:txBody>
      </p:sp>
    </p:spTree>
    <p:extLst>
      <p:ext uri="{BB962C8B-B14F-4D97-AF65-F5344CB8AC3E}">
        <p14:creationId xmlns:p14="http://schemas.microsoft.com/office/powerpoint/2010/main" val="126986043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85DDB7-008A-40DF-9ABF-13F44E6545A5}" type="slidenum">
              <a:rPr lang="zh-CN" altLang="de-DE" smtClean="0"/>
              <a:pPr/>
              <a:t>82</a:t>
            </a:fld>
            <a:endParaRPr lang="de-DE" altLang="zh-CN"/>
          </a:p>
        </p:txBody>
      </p:sp>
    </p:spTree>
    <p:extLst>
      <p:ext uri="{BB962C8B-B14F-4D97-AF65-F5344CB8AC3E}">
        <p14:creationId xmlns:p14="http://schemas.microsoft.com/office/powerpoint/2010/main" val="12549517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zh-CN" altLang="en-US" sz="1000" dirty="0">
                <a:latin typeface="+mj-lt"/>
              </a:rPr>
              <a:t>该模块中使用的图片已经得到作者及版权所有 者授权。详细信息（作者名，题目）请参阅本 文件最后一页。</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4" name="Slide Number Placeholder 3"/>
          <p:cNvSpPr>
            <a:spLocks noGrp="1"/>
          </p:cNvSpPr>
          <p:nvPr>
            <p:ph type="sldNum" sz="quarter" idx="12"/>
          </p:nvPr>
        </p:nvSpPr>
        <p:spPr bwMode="gray"/>
        <p:txBody>
          <a:bodyPr/>
          <a:lstStyle>
            <a:lvl1pPr>
              <a:defRPr b="0"/>
            </a:lvl1pPr>
          </a:lstStyle>
          <a:p>
            <a:fld id="{6CD20688-EA24-453B-B740-2308F5352931}" type="slidenum">
              <a:rPr lang="zh-CN" altLang="de-DE" smtClean="0"/>
              <a:pPr/>
              <a:t>‹Nr.›</a:t>
            </a:fld>
            <a:endParaRPr lang="de-DE" altLang="zh-CN"/>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6" name="Slide Number Placeholder 5"/>
          <p:cNvSpPr>
            <a:spLocks noGrp="1"/>
          </p:cNvSpPr>
          <p:nvPr>
            <p:ph type="sldNum" sz="quarter" idx="12"/>
          </p:nvPr>
        </p:nvSpPr>
        <p:spPr bwMode="gray"/>
        <p:txBody>
          <a:bodyPr>
            <a:noAutofit/>
          </a:bodyPr>
          <a:lstStyle>
            <a:lvl1pPr>
              <a:defRPr b="0"/>
            </a:lvl1pPr>
          </a:lstStyle>
          <a:p>
            <a:fld id="{17635796-B56A-412C-9AFF-4D4A61779AA9}" type="slidenum">
              <a:rPr lang="zh-CN" altLang="de-DE" smtClean="0"/>
              <a:pPr/>
              <a:t>‹Nr.›</a:t>
            </a:fld>
            <a:endParaRPr lang="de-DE" altLang="zh-CN"/>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7" name="Slide Number Placeholder 6"/>
          <p:cNvSpPr>
            <a:spLocks noGrp="1"/>
          </p:cNvSpPr>
          <p:nvPr>
            <p:ph type="sldNum" sz="quarter" idx="12"/>
          </p:nvPr>
        </p:nvSpPr>
        <p:spPr bwMode="gray"/>
        <p:txBody>
          <a:bodyPr/>
          <a:lstStyle>
            <a:lvl1pPr>
              <a:defRPr b="0"/>
            </a:lvl1pPr>
          </a:lstStyle>
          <a:p>
            <a:fld id="{2D0C73C5-E5DD-44E3-A892-E19636D47664}" type="slidenum">
              <a:rPr lang="zh-CN" altLang="de-DE" smtClean="0"/>
              <a:pPr/>
              <a:t>‹Nr.›</a:t>
            </a:fld>
            <a:endParaRPr lang="de-DE" altLang="zh-CN"/>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7" name="Slide Number Placeholder 6"/>
          <p:cNvSpPr>
            <a:spLocks noGrp="1"/>
          </p:cNvSpPr>
          <p:nvPr>
            <p:ph type="sldNum" sz="quarter" idx="12"/>
          </p:nvPr>
        </p:nvSpPr>
        <p:spPr bwMode="gray"/>
        <p:txBody>
          <a:bodyPr/>
          <a:lstStyle>
            <a:lvl1pPr>
              <a:defRPr b="0"/>
            </a:lvl1pPr>
          </a:lstStyle>
          <a:p>
            <a:fld id="{6CD20688-EA24-453B-B740-2308F5352931}" type="slidenum">
              <a:rPr lang="zh-CN" altLang="de-DE" smtClean="0"/>
              <a:pPr/>
              <a:t>‹Nr.›</a:t>
            </a:fld>
            <a:endParaRPr lang="de-DE" altLang="zh-CN"/>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7" name="Slide Number Placeholder 6"/>
          <p:cNvSpPr>
            <a:spLocks noGrp="1"/>
          </p:cNvSpPr>
          <p:nvPr>
            <p:ph type="sldNum" sz="quarter" idx="12"/>
          </p:nvPr>
        </p:nvSpPr>
        <p:spPr bwMode="gray"/>
        <p:txBody>
          <a:bodyPr/>
          <a:lstStyle>
            <a:lvl1pPr>
              <a:defRPr b="0"/>
            </a:lvl1pPr>
          </a:lstStyle>
          <a:p>
            <a:fld id="{6CD20688-EA24-453B-B740-2308F5352931}" type="slidenum">
              <a:rPr lang="zh-CN" altLang="de-DE" smtClean="0"/>
              <a:pPr/>
              <a:t>‹Nr.›</a:t>
            </a:fld>
            <a:endParaRPr lang="de-DE" altLang="zh-CN"/>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bwMode="gray"/>
        <p:txBody>
          <a:bodyPr/>
          <a:lstStyle>
            <a:lvl1pPr>
              <a:defRPr b="0"/>
            </a:lvl1pPr>
          </a:lstStyle>
          <a:p>
            <a:fld id="{E8D240D4-DEDE-447B-8F98-116BDA18F230}" type="slidenum">
              <a:rPr lang="zh-CN" altLang="de-DE" smtClean="0"/>
              <a:pPr/>
              <a:t>‹Nr.›</a:t>
            </a:fld>
            <a:endParaRPr lang="de-DE" altLang="zh-CN"/>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4" name="Slide Number Placeholder 3"/>
          <p:cNvSpPr>
            <a:spLocks noGrp="1"/>
          </p:cNvSpPr>
          <p:nvPr>
            <p:ph type="sldNum" sz="quarter" idx="12"/>
          </p:nvPr>
        </p:nvSpPr>
        <p:spPr bwMode="gray"/>
        <p:txBody>
          <a:bodyPr/>
          <a:lstStyle>
            <a:lvl1pPr>
              <a:defRPr b="0"/>
            </a:lvl1pPr>
          </a:lstStyle>
          <a:p>
            <a:fld id="{045E34D5-9779-4F09-B6AF-BA535D642CA1}" type="slidenum">
              <a:rPr lang="zh-CN" altLang="de-DE" smtClean="0"/>
              <a:pPr/>
              <a:t>‹Nr.›</a:t>
            </a:fld>
            <a:endParaRPr lang="de-DE" altLang="zh-CN"/>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68247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49135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zh-CN" altLang="en-US" sz="1000" b="0" dirty="0">
                <a:solidFill>
                  <a:srgbClr val="333333"/>
                </a:solidFill>
                <a:latin typeface="Calibri Light"/>
              </a:rPr>
              <a:t>该模块中使用的图片已经得到作者及版权所有 者授权。详细信息（作者名，题目）请参阅本 文件最后一页。</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6603458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5474047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1766391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31698615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747403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291019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7141320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265980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2326347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5064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6CD20688-EA24-453B-B740-2308F5352931}" type="slidenum">
              <a:rPr lang="zh-CN" altLang="de-DE" smtClean="0"/>
              <a:pPr/>
              <a:t>‹Nr.›</a:t>
            </a:fld>
            <a:endParaRPr lang="de-DE" altLang="zh-CN"/>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58" r:id="rId1"/>
    <p:sldLayoutId id="2147484059" r:id="rId2"/>
    <p:sldLayoutId id="2147484060" r:id="rId3"/>
    <p:sldLayoutId id="2147484061" r:id="rId4"/>
    <p:sldLayoutId id="2147484062" r:id="rId5"/>
    <p:sldLayoutId id="2147484063" r:id="rId6"/>
    <p:sldLayoutId id="2147484064" r:id="rId7"/>
    <p:sldLayoutId id="2147484065" r:id="rId8"/>
    <p:sldLayoutId id="2147484066" r:id="rId9"/>
    <p:sldLayoutId id="2147484067" r:id="rId10"/>
    <p:sldLayoutId id="2147484068" r:id="rId11"/>
    <p:sldLayoutId id="2147484069" r:id="rId12"/>
  </p:sldLayoutIdLst>
  <p:txStyles>
    <p:titleStyle>
      <a:lvl1pPr algn="l" defTabSz="914245" rtl="0" eaLnBrk="1" latinLnBrk="0" hangingPunct="1">
        <a:lnSpc>
          <a:spcPct val="90000"/>
        </a:lnSpc>
        <a:spcBef>
          <a:spcPct val="0"/>
        </a:spcBef>
        <a:buNone/>
        <a:defRPr sz="2800" kern="1200">
          <a:solidFill>
            <a:schemeClr val="accent1"/>
          </a:solidFill>
          <a:latin typeface="SimHei"/>
          <a:ea typeface="SimHei"/>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SimHei"/>
          <a:ea typeface="SimHei"/>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SimHei"/>
          <a:ea typeface="SimHei"/>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SimHei"/>
          <a:ea typeface="SimHei"/>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281536300"/>
      </p:ext>
    </p:extLst>
  </p:cSld>
  <p:clrMap bg1="lt1" tx1="dk1" bg2="lt2" tx2="dk2" accent1="accent1" accent2="accent2" accent3="accent3" accent4="accent4" accent5="accent5" accent6="accent6" hlink="hlink" folHlink="folHlink"/>
  <p:sldLayoutIdLst>
    <p:sldLayoutId id="2147484071" r:id="rId1"/>
    <p:sldLayoutId id="2147484072" r:id="rId2"/>
    <p:sldLayoutId id="2147484073" r:id="rId3"/>
    <p:sldLayoutId id="2147484074" r:id="rId4"/>
    <p:sldLayoutId id="2147484075" r:id="rId5"/>
    <p:sldLayoutId id="2147484076" r:id="rId6"/>
    <p:sldLayoutId id="2147484077" r:id="rId7"/>
    <p:sldLayoutId id="2147484078" r:id="rId8"/>
    <p:sldLayoutId id="2147484079" r:id="rId9"/>
    <p:sldLayoutId id="2147484080" r:id="rId10"/>
    <p:sldLayoutId id="2147484081" r:id="rId11"/>
    <p:sldLayoutId id="214748408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2.xml"/><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7 A –</a:t>
            </a:r>
            <a:r>
              <a:rPr lang="en-US" altLang="ja-JP" dirty="0">
                <a:latin typeface="SimHei" panose="02010609060101010101" pitchFamily="49" charset="-122"/>
                <a:ea typeface="SimHei" panose="02010609060101010101" pitchFamily="49" charset="-122"/>
              </a:rPr>
              <a:t> </a:t>
            </a:r>
            <a:r>
              <a:rPr lang="zh-CN" altLang="en-US" dirty="0">
                <a:latin typeface="SimHei" panose="02010609060101010101" pitchFamily="49" charset="-122"/>
                <a:ea typeface="SimHei" panose="02010609060101010101" pitchFamily="49" charset="-122"/>
              </a:rPr>
              <a:t>轻率下结论 </a:t>
            </a:r>
            <a:r>
              <a:rPr lang="en-US" altLang="zh-CN" dirty="0">
                <a:latin typeface="SimHei" panose="02010609060101010101" pitchFamily="49" charset="-122"/>
                <a:ea typeface="SimHei" panose="02010609060101010101" pitchFamily="49" charset="-122"/>
              </a:rPr>
              <a:t>II</a:t>
            </a:r>
            <a:endParaRPr lang="en-US" dirty="0">
              <a:latin typeface="SimHei" panose="02010609060101010101" pitchFamily="49" charset="-122"/>
              <a:ea typeface="SimHei" panose="02010609060101010101" pitchFamily="49" charset="-122"/>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Zhou</a:t>
            </a:r>
            <a:r>
              <a:rPr lang="nl-NL" sz="1600" dirty="0">
                <a:solidFill>
                  <a:srgbClr val="004992"/>
                </a:solidFill>
              </a:rPr>
              <a:t> (12|21)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5014140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t>草率的结论</a:t>
            </a:r>
            <a:endParaRPr lang="en-US" sz="3600"/>
          </a:p>
        </p:txBody>
      </p:sp>
      <p:sp>
        <p:nvSpPr>
          <p:cNvPr id="31746" name="Rectangle 3"/>
          <p:cNvSpPr>
            <a:spLocks noGrp="1" noChangeArrowheads="1"/>
          </p:cNvSpPr>
          <p:nvPr>
            <p:ph idx="1"/>
          </p:nvPr>
        </p:nvSpPr>
        <p:spPr>
          <a:noFill/>
        </p:spPr>
        <p:txBody>
          <a:bodyPr>
            <a:noAutofit/>
          </a:bodyPr>
          <a:lstStyle/>
          <a:p>
            <a:pPr algn="l" eaLnBrk="1" hangingPunct="1"/>
            <a:r>
              <a:rPr lang="zh-CN" altLang="en-US" sz="2400" dirty="0">
                <a:solidFill>
                  <a:srgbClr val="333333"/>
                </a:solidFill>
              </a:rPr>
              <a:t>我们经常在不了解全部真相时下结论。</a:t>
            </a:r>
            <a:endParaRPr lang="en-US" altLang="zh-CN"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原因</a:t>
            </a:r>
            <a:r>
              <a:rPr lang="en-US" altLang="zh-CN" sz="2400" dirty="0">
                <a:solidFill>
                  <a:srgbClr val="333333"/>
                </a:solidFill>
              </a:rPr>
              <a:t>/</a:t>
            </a:r>
            <a:r>
              <a:rPr lang="zh-CN" altLang="en-US" sz="2400" dirty="0">
                <a:solidFill>
                  <a:srgbClr val="333333"/>
                </a:solidFill>
              </a:rPr>
              <a:t>优点</a:t>
            </a:r>
            <a:r>
              <a:rPr lang="en-US" altLang="de-DE" sz="2400" dirty="0">
                <a:solidFill>
                  <a:srgbClr val="333333"/>
                </a:solidFill>
              </a:rPr>
              <a:t>: </a:t>
            </a:r>
            <a:r>
              <a:rPr lang="en-US" altLang="de-DE" sz="2400" dirty="0">
                <a:solidFill>
                  <a:srgbClr val="004992"/>
                </a:solidFill>
              </a:rPr>
              <a:t>??? </a:t>
            </a:r>
            <a:r>
              <a:rPr lang="zh-CN" altLang="en-US" sz="2400" dirty="0">
                <a:solidFill>
                  <a:srgbClr val="FFFFFF"/>
                </a:solidFill>
              </a:rPr>
              <a:t>省时，使自己觉得安全，看起来</a:t>
            </a:r>
            <a:r>
              <a:rPr lang="zh-CN" altLang="en-US" sz="2400">
                <a:solidFill>
                  <a:srgbClr val="FFFFFF"/>
                </a:solidFill>
              </a:rPr>
              <a:t>果断，有</a:t>
            </a:r>
            <a:r>
              <a:rPr lang="zh-CN" altLang="en-US" sz="2400" dirty="0">
                <a:solidFill>
                  <a:srgbClr val="FFFFFF"/>
                </a:solidFill>
              </a:rPr>
              <a:t>能力（“做出错误的决定总好于不做决定。”）</a:t>
            </a:r>
            <a:endParaRPr lang="en-US" altLang="de-DE" sz="2400" dirty="0">
              <a:solidFill>
                <a:srgbClr val="FFFFFF"/>
              </a:solidFill>
            </a:endParaRPr>
          </a:p>
          <a:p>
            <a:pPr marL="342900" indent="-342900" algn="l" eaLnBrk="1" hangingPunct="1">
              <a:buClr>
                <a:srgbClr val="333333"/>
              </a:buClr>
              <a:buFont typeface="WingDings"/>
              <a:buChar char=""/>
            </a:pPr>
            <a:r>
              <a:rPr lang="zh-CN" altLang="en-US" sz="2400" dirty="0">
                <a:solidFill>
                  <a:srgbClr val="333333"/>
                </a:solidFill>
              </a:rPr>
              <a:t>缺点</a:t>
            </a:r>
            <a:r>
              <a:rPr lang="en-US" altLang="de-DE" sz="2400" dirty="0">
                <a:solidFill>
                  <a:srgbClr val="333333"/>
                </a:solidFill>
              </a:rPr>
              <a:t>: </a:t>
            </a:r>
            <a:r>
              <a:rPr lang="en-US" altLang="de-DE" sz="2400" dirty="0">
                <a:solidFill>
                  <a:srgbClr val="004992"/>
                </a:solidFill>
              </a:rPr>
              <a:t>??? </a:t>
            </a:r>
            <a:r>
              <a:rPr lang="zh-CN" altLang="en-US" sz="2400" dirty="0">
                <a:solidFill>
                  <a:srgbClr val="FFFFFF"/>
                </a:solidFill>
              </a:rPr>
              <a:t>可能做出不正</a:t>
            </a:r>
            <a:r>
              <a:rPr lang="zh-CN" altLang="en-US" sz="2400">
                <a:solidFill>
                  <a:srgbClr val="FFFFFF"/>
                </a:solidFill>
              </a:rPr>
              <a:t>确的，危</a:t>
            </a:r>
            <a:r>
              <a:rPr lang="zh-CN" altLang="en-US" sz="2400" dirty="0">
                <a:solidFill>
                  <a:srgbClr val="FFFFFF"/>
                </a:solidFill>
              </a:rPr>
              <a:t>险的决定</a:t>
            </a:r>
            <a:r>
              <a:rPr lang="en-US" altLang="zh-CN" sz="2400" dirty="0">
                <a:solidFill>
                  <a:srgbClr val="FFFFFF"/>
                </a:solidFill>
              </a:rPr>
              <a:t>…</a:t>
            </a:r>
          </a:p>
        </p:txBody>
      </p:sp>
      <p:sp>
        <p:nvSpPr>
          <p:cNvPr id="5" name="Footer Placeholder 4"/>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6" name="Slide Number Placeholder 5"/>
          <p:cNvSpPr>
            <a:spLocks noGrp="1"/>
          </p:cNvSpPr>
          <p:nvPr>
            <p:ph type="sldNum" sz="quarter" idx="12"/>
          </p:nvPr>
        </p:nvSpPr>
        <p:spPr/>
        <p:txBody>
          <a:bodyPr/>
          <a:lstStyle/>
          <a:p>
            <a:fld id="{17635796-B56A-412C-9AFF-4D4A61779AA9}" type="slidenum">
              <a:rPr lang="zh-CN" altLang="de-DE" smtClean="0"/>
              <a:pPr/>
              <a:t>2</a:t>
            </a:fld>
            <a:endParaRPr lang="de-DE" altLang="zh-C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t>草率的结论</a:t>
            </a:r>
            <a:endParaRPr lang="en-US" sz="3600"/>
          </a:p>
        </p:txBody>
      </p:sp>
      <p:sp>
        <p:nvSpPr>
          <p:cNvPr id="31746" name="Rectangle 3"/>
          <p:cNvSpPr>
            <a:spLocks noGrp="1" noChangeArrowheads="1"/>
          </p:cNvSpPr>
          <p:nvPr>
            <p:ph idx="1"/>
          </p:nvPr>
        </p:nvSpPr>
        <p:spPr>
          <a:noFill/>
        </p:spPr>
        <p:txBody>
          <a:bodyPr>
            <a:noAutofit/>
          </a:bodyPr>
          <a:lstStyle/>
          <a:p>
            <a:pPr algn="l" eaLnBrk="1" hangingPunct="1">
              <a:buClr>
                <a:srgbClr val="333333"/>
              </a:buClr>
            </a:pPr>
            <a:r>
              <a:rPr lang="zh-CN" altLang="en-US" sz="2400" dirty="0">
                <a:solidFill>
                  <a:srgbClr val="333333"/>
                </a:solidFill>
              </a:rPr>
              <a:t>我们经常在不了解全部真相时下结论。</a:t>
            </a:r>
            <a:endParaRPr lang="en-US" altLang="zh-CN"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原因</a:t>
            </a:r>
            <a:r>
              <a:rPr lang="en-US" altLang="zh-CN" sz="2400" dirty="0">
                <a:solidFill>
                  <a:srgbClr val="333333"/>
                </a:solidFill>
              </a:rPr>
              <a:t>/</a:t>
            </a:r>
            <a:r>
              <a:rPr lang="zh-CN" altLang="en-US" sz="2400" dirty="0">
                <a:solidFill>
                  <a:srgbClr val="333333"/>
                </a:solidFill>
              </a:rPr>
              <a:t>优点</a:t>
            </a:r>
            <a:r>
              <a:rPr lang="en-US" altLang="de-DE" sz="2400" dirty="0">
                <a:solidFill>
                  <a:srgbClr val="333333"/>
                </a:solidFill>
              </a:rPr>
              <a:t>: </a:t>
            </a:r>
            <a:r>
              <a:rPr lang="zh-CN" altLang="en-US" sz="2400" dirty="0">
                <a:solidFill>
                  <a:srgbClr val="004992"/>
                </a:solidFill>
              </a:rPr>
              <a:t>省时，使自己觉得安全，看起来</a:t>
            </a:r>
            <a:r>
              <a:rPr lang="zh-CN" altLang="en-US" sz="2400">
                <a:solidFill>
                  <a:srgbClr val="004992"/>
                </a:solidFill>
              </a:rPr>
              <a:t>果断，有</a:t>
            </a:r>
            <a:r>
              <a:rPr lang="zh-CN" altLang="en-US" sz="2400" dirty="0">
                <a:solidFill>
                  <a:srgbClr val="004992"/>
                </a:solidFill>
              </a:rPr>
              <a:t>能力（“做出错误的决定总好于不做决定。”）</a:t>
            </a:r>
            <a:endParaRPr lang="en-US" altLang="de-DE" sz="2400" dirty="0">
              <a:solidFill>
                <a:srgbClr val="004992"/>
              </a:solidFill>
            </a:endParaRPr>
          </a:p>
          <a:p>
            <a:pPr marL="342900" indent="-342900" algn="l" eaLnBrk="1" hangingPunct="1">
              <a:buClr>
                <a:srgbClr val="333333"/>
              </a:buClr>
              <a:buFont typeface="WingDings"/>
              <a:buChar char=""/>
            </a:pPr>
            <a:r>
              <a:rPr lang="zh-CN" altLang="en-US" sz="2400" dirty="0">
                <a:solidFill>
                  <a:srgbClr val="333333"/>
                </a:solidFill>
              </a:rPr>
              <a:t>缺点</a:t>
            </a:r>
            <a:r>
              <a:rPr lang="en-US" altLang="de-DE" sz="2400" dirty="0">
                <a:solidFill>
                  <a:srgbClr val="333333"/>
                </a:solidFill>
              </a:rPr>
              <a:t>: </a:t>
            </a:r>
            <a:r>
              <a:rPr lang="en-US" altLang="de-DE" sz="2400" dirty="0">
                <a:solidFill>
                  <a:srgbClr val="004992"/>
                </a:solidFill>
              </a:rPr>
              <a:t>??? </a:t>
            </a:r>
            <a:r>
              <a:rPr lang="zh-CN" altLang="en-US" sz="2400" dirty="0">
                <a:solidFill>
                  <a:srgbClr val="FFFFFF"/>
                </a:solidFill>
              </a:rPr>
              <a:t>可能做出不正</a:t>
            </a:r>
            <a:r>
              <a:rPr lang="zh-CN" altLang="en-US" sz="2400">
                <a:solidFill>
                  <a:srgbClr val="FFFFFF"/>
                </a:solidFill>
              </a:rPr>
              <a:t>确的，危</a:t>
            </a:r>
            <a:r>
              <a:rPr lang="zh-CN" altLang="en-US" sz="2400" dirty="0">
                <a:solidFill>
                  <a:srgbClr val="FFFFFF"/>
                </a:solidFill>
              </a:rPr>
              <a:t>险的决定</a:t>
            </a:r>
            <a:r>
              <a:rPr lang="en-US" altLang="zh-CN" sz="2400" dirty="0">
                <a:solidFill>
                  <a:srgbClr val="FFFFFF"/>
                </a:solidFill>
              </a:rPr>
              <a:t>…</a:t>
            </a:r>
          </a:p>
        </p:txBody>
      </p:sp>
      <p:sp>
        <p:nvSpPr>
          <p:cNvPr id="5" name="Footer Placeholder 4"/>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6" name="Slide Number Placeholder 5"/>
          <p:cNvSpPr>
            <a:spLocks noGrp="1"/>
          </p:cNvSpPr>
          <p:nvPr>
            <p:ph type="sldNum" sz="quarter" idx="12"/>
          </p:nvPr>
        </p:nvSpPr>
        <p:spPr/>
        <p:txBody>
          <a:bodyPr/>
          <a:lstStyle/>
          <a:p>
            <a:fld id="{17635796-B56A-412C-9AFF-4D4A61779AA9}" type="slidenum">
              <a:rPr lang="zh-CN" altLang="de-DE" smtClean="0"/>
              <a:pPr/>
              <a:t>3</a:t>
            </a:fld>
            <a:endParaRPr lang="de-DE" altLang="zh-CN"/>
          </a:p>
        </p:txBody>
      </p:sp>
    </p:spTree>
    <p:extLst>
      <p:ext uri="{BB962C8B-B14F-4D97-AF65-F5344CB8AC3E}">
        <p14:creationId xmlns:p14="http://schemas.microsoft.com/office/powerpoint/2010/main" val="1823418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t>草率的结论</a:t>
            </a:r>
            <a:endParaRPr lang="en-US" sz="3600"/>
          </a:p>
        </p:txBody>
      </p:sp>
      <p:sp>
        <p:nvSpPr>
          <p:cNvPr id="31746" name="Rectangle 3"/>
          <p:cNvSpPr>
            <a:spLocks noGrp="1" noChangeArrowheads="1"/>
          </p:cNvSpPr>
          <p:nvPr>
            <p:ph idx="1"/>
          </p:nvPr>
        </p:nvSpPr>
        <p:spPr>
          <a:noFill/>
        </p:spPr>
        <p:txBody>
          <a:bodyPr>
            <a:noAutofit/>
          </a:bodyPr>
          <a:lstStyle/>
          <a:p>
            <a:pPr algn="l" eaLnBrk="1" hangingPunct="1"/>
            <a:r>
              <a:rPr lang="zh-CN" altLang="en-US" sz="2400" dirty="0">
                <a:solidFill>
                  <a:srgbClr val="333333"/>
                </a:solidFill>
              </a:rPr>
              <a:t>我们经常在不了解全部真相时下结论。</a:t>
            </a:r>
            <a:endParaRPr lang="en-US" altLang="zh-CN"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原因</a:t>
            </a:r>
            <a:r>
              <a:rPr lang="en-US" altLang="zh-CN" sz="2400" dirty="0">
                <a:solidFill>
                  <a:srgbClr val="333333"/>
                </a:solidFill>
              </a:rPr>
              <a:t>/</a:t>
            </a:r>
            <a:r>
              <a:rPr lang="zh-CN" altLang="en-US" sz="2400" dirty="0">
                <a:solidFill>
                  <a:srgbClr val="333333"/>
                </a:solidFill>
              </a:rPr>
              <a:t>优点</a:t>
            </a:r>
            <a:r>
              <a:rPr lang="en-US" altLang="de-DE" sz="2400" dirty="0">
                <a:solidFill>
                  <a:srgbClr val="333333"/>
                </a:solidFill>
              </a:rPr>
              <a:t>: </a:t>
            </a:r>
            <a:r>
              <a:rPr lang="zh-CN" altLang="en-US" sz="2400" dirty="0">
                <a:solidFill>
                  <a:srgbClr val="004992"/>
                </a:solidFill>
              </a:rPr>
              <a:t>省时，使自己觉得安全，看起来</a:t>
            </a:r>
            <a:r>
              <a:rPr lang="zh-CN" altLang="en-US" sz="2400">
                <a:solidFill>
                  <a:srgbClr val="004992"/>
                </a:solidFill>
              </a:rPr>
              <a:t>果断，有</a:t>
            </a:r>
            <a:r>
              <a:rPr lang="zh-CN" altLang="en-US" sz="2400" dirty="0">
                <a:solidFill>
                  <a:srgbClr val="004992"/>
                </a:solidFill>
              </a:rPr>
              <a:t>能力（“做出错误的决定总好于不做决定。”）</a:t>
            </a:r>
            <a:endParaRPr lang="en-US" altLang="de-DE" sz="2400" dirty="0">
              <a:solidFill>
                <a:srgbClr val="004992"/>
              </a:solidFill>
            </a:endParaRPr>
          </a:p>
          <a:p>
            <a:pPr marL="342900" indent="-342900" algn="l" eaLnBrk="1" hangingPunct="1">
              <a:buClr>
                <a:srgbClr val="333333"/>
              </a:buClr>
              <a:buFont typeface="WingDings"/>
              <a:buChar char=""/>
            </a:pPr>
            <a:r>
              <a:rPr lang="zh-CN" altLang="en-US" sz="2400" dirty="0">
                <a:solidFill>
                  <a:srgbClr val="333333"/>
                </a:solidFill>
              </a:rPr>
              <a:t>缺点</a:t>
            </a:r>
            <a:r>
              <a:rPr lang="en-US" altLang="de-DE" sz="2400" dirty="0">
                <a:solidFill>
                  <a:srgbClr val="333333"/>
                </a:solidFill>
              </a:rPr>
              <a:t>: </a:t>
            </a:r>
            <a:r>
              <a:rPr lang="zh-CN" altLang="en-US" sz="2400" dirty="0">
                <a:solidFill>
                  <a:srgbClr val="004992"/>
                </a:solidFill>
              </a:rPr>
              <a:t>可能做出不正</a:t>
            </a:r>
            <a:r>
              <a:rPr lang="zh-CN" altLang="en-US" sz="2400">
                <a:solidFill>
                  <a:srgbClr val="004992"/>
                </a:solidFill>
              </a:rPr>
              <a:t>确的，危</a:t>
            </a:r>
            <a:r>
              <a:rPr lang="zh-CN" altLang="en-US" sz="2400" dirty="0">
                <a:solidFill>
                  <a:srgbClr val="004992"/>
                </a:solidFill>
              </a:rPr>
              <a:t>险的决定</a:t>
            </a:r>
            <a:r>
              <a:rPr lang="en-US" altLang="zh-CN" sz="2400" dirty="0">
                <a:solidFill>
                  <a:srgbClr val="004992"/>
                </a:solidFill>
              </a:rPr>
              <a:t>…</a:t>
            </a:r>
          </a:p>
        </p:txBody>
      </p:sp>
      <p:sp>
        <p:nvSpPr>
          <p:cNvPr id="5" name="Footer Placeholder 4"/>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6" name="Slide Number Placeholder 5"/>
          <p:cNvSpPr>
            <a:spLocks noGrp="1"/>
          </p:cNvSpPr>
          <p:nvPr>
            <p:ph type="sldNum" sz="quarter" idx="12"/>
          </p:nvPr>
        </p:nvSpPr>
        <p:spPr/>
        <p:txBody>
          <a:bodyPr/>
          <a:lstStyle/>
          <a:p>
            <a:fld id="{17635796-B56A-412C-9AFF-4D4A61779AA9}" type="slidenum">
              <a:rPr lang="zh-CN" altLang="de-DE" smtClean="0"/>
              <a:pPr/>
              <a:t>4</a:t>
            </a:fld>
            <a:endParaRPr lang="de-DE" altLang="zh-CN"/>
          </a:p>
        </p:txBody>
      </p:sp>
    </p:spTree>
    <p:extLst>
      <p:ext uri="{BB962C8B-B14F-4D97-AF65-F5344CB8AC3E}">
        <p14:creationId xmlns:p14="http://schemas.microsoft.com/office/powerpoint/2010/main" val="785537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81615"/>
          </a:xfrm>
        </p:spPr>
        <p:txBody>
          <a:bodyPr vert="horz" lIns="0" tIns="0" rIns="0" bIns="0" rtlCol="0" anchor="t">
            <a:spAutoFit/>
          </a:bodyPr>
          <a:lstStyle/>
          <a:p>
            <a:pPr lvl="0">
              <a:lnSpc>
                <a:spcPct val="105000"/>
              </a:lnSpc>
              <a:spcBef>
                <a:spcPts val="1999"/>
              </a:spcBef>
            </a:pPr>
            <a:r>
              <a:rPr lang="zh-CN" altLang="en-US" sz="3600" dirty="0">
                <a:solidFill>
                  <a:srgbClr val="004992"/>
                </a:solidFill>
                <a:cs typeface="+mn-cs"/>
              </a:rPr>
              <a:t>轻率下结论</a:t>
            </a:r>
            <a:br>
              <a:rPr lang="zh-CN" altLang="en-US" sz="3600" dirty="0">
                <a:solidFill>
                  <a:srgbClr val="004992"/>
                </a:solidFill>
                <a:cs typeface="+mn-cs"/>
              </a:rPr>
            </a:br>
            <a:r>
              <a:rPr lang="zh-CN" altLang="en-US" dirty="0">
                <a:solidFill>
                  <a:srgbClr val="004992"/>
                </a:solidFill>
                <a:cs typeface="+mn-cs"/>
              </a:rPr>
              <a:t>在什么情况或哪些时候我们会在不了解全部真相时下结论？</a:t>
            </a:r>
            <a:endParaRPr lang="en-US" dirty="0">
              <a:solidFill>
                <a:srgbClr val="004992"/>
              </a:solidFill>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3697708461"/>
              </p:ext>
            </p:extLst>
          </p:nvPr>
        </p:nvGraphicFramePr>
        <p:xfrm>
          <a:off x="408955" y="2416737"/>
          <a:ext cx="11376000" cy="374905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400" b="0" i="0" u="none" strike="noStrike" cap="none" normalizeH="0" baseline="0" dirty="0">
                          <a:ln>
                            <a:noFill/>
                          </a:ln>
                          <a:solidFill>
                            <a:srgbClr val="000000"/>
                          </a:solidFill>
                          <a:effectLst/>
                          <a:latin typeface="SimHei"/>
                          <a:ea typeface="SimHei"/>
                          <a:cs typeface="Times New Roman" pitchFamily="18" charset="0"/>
                        </a:rPr>
                        <a:t>什么时候</a:t>
                      </a:r>
                      <a:r>
                        <a:rPr kumimoji="0" lang="en-US" altLang="ja-JP" sz="2400" b="0" i="0" u="none" strike="noStrike" cap="none" normalizeH="0" baseline="0" dirty="0">
                          <a:ln>
                            <a:noFill/>
                          </a:ln>
                          <a:solidFill>
                            <a:srgbClr val="000000"/>
                          </a:solidFill>
                          <a:effectLst/>
                          <a:latin typeface="SimHei"/>
                          <a:ea typeface="SimHei"/>
                          <a:cs typeface="Times New Roman" pitchFamily="18" charset="0"/>
                        </a:rPr>
                        <a:t>?</a:t>
                      </a:r>
                      <a:endParaRPr kumimoji="0" lang="de-DE" sz="2400" b="0" i="0" u="none" strike="noStrike" cap="none" normalizeH="0" baseline="0" dirty="0">
                        <a:ln>
                          <a:noFill/>
                        </a:ln>
                        <a:solidFill>
                          <a:srgbClr val="000000"/>
                        </a:solidFill>
                        <a:effectLst/>
                        <a:latin typeface="SimHei"/>
                        <a:ea typeface="SimHei"/>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400" b="0" i="0" u="none" strike="noStrike" cap="none" normalizeH="0" baseline="0">
                          <a:ln>
                            <a:noFill/>
                          </a:ln>
                          <a:solidFill>
                            <a:srgbClr val="000000"/>
                          </a:solidFill>
                          <a:effectLst/>
                          <a:latin typeface="SimHei"/>
                          <a:ea typeface="SimHei"/>
                          <a:cs typeface="Times New Roman" pitchFamily="18" charset="0"/>
                        </a:rPr>
                        <a:t>举例</a:t>
                      </a:r>
                      <a:endParaRPr kumimoji="0" lang="de-DE" sz="2400" b="0" i="0" u="none" strike="noStrike" cap="none" normalizeH="0" baseline="0">
                        <a:ln>
                          <a:noFill/>
                        </a:ln>
                        <a:solidFill>
                          <a:srgbClr val="000000"/>
                        </a:solidFill>
                        <a:effectLst/>
                        <a:latin typeface="SimHei"/>
                        <a:ea typeface="SimHei"/>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a:ln>
                            <a:noFill/>
                          </a:ln>
                          <a:solidFill>
                            <a:srgbClr val="333333"/>
                          </a:solidFill>
                          <a:effectLst/>
                          <a:latin typeface="SimHei"/>
                          <a:ea typeface="SimHei"/>
                          <a:cs typeface="Times New Roman" pitchFamily="18" charset="0"/>
                        </a:rPr>
                        <a:t>... </a:t>
                      </a:r>
                      <a:r>
                        <a:rPr kumimoji="0" lang="zh-CN" altLang="en-US" sz="2400" b="0" i="0" u="none" strike="noStrike" cap="none" normalizeH="0" baseline="0">
                          <a:ln>
                            <a:noFill/>
                          </a:ln>
                          <a:solidFill>
                            <a:srgbClr val="333333"/>
                          </a:solidFill>
                          <a:effectLst/>
                          <a:latin typeface="SimHei"/>
                          <a:ea typeface="SimHei"/>
                          <a:cs typeface="Times New Roman" pitchFamily="18" charset="0"/>
                        </a:rPr>
                        <a:t>当我们获得信息的渠道有限时</a:t>
                      </a:r>
                      <a:endParaRPr kumimoji="0" lang="de-DE" sz="2400" b="0" i="0" u="none" strike="noStrike" cap="none" normalizeH="0" baseline="0" dirty="0">
                        <a:ln>
                          <a:noFill/>
                        </a:ln>
                        <a:solidFill>
                          <a:srgbClr val="333333"/>
                        </a:solidFill>
                        <a:effectLst/>
                        <a:latin typeface="SimHei"/>
                        <a:ea typeface="SimHei"/>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dirty="0">
                          <a:ln>
                            <a:noFill/>
                          </a:ln>
                          <a:solidFill>
                            <a:srgbClr val="004992"/>
                          </a:solidFill>
                          <a:effectLst/>
                          <a:latin typeface="SimHei"/>
                          <a:ea typeface="SimHei"/>
                          <a:cs typeface="Times New Roman" pitchFamily="18" charset="0"/>
                        </a:rPr>
                        <a:t>???</a:t>
                      </a:r>
                      <a:endParaRPr kumimoji="0" lang="de-DE" sz="2400" b="0" i="0" u="none" strike="noStrike" cap="none" normalizeH="0" baseline="0" dirty="0">
                        <a:ln>
                          <a:noFill/>
                        </a:ln>
                        <a:solidFill>
                          <a:srgbClr val="004992"/>
                        </a:solidFill>
                        <a:effectLst/>
                        <a:latin typeface="SimHei"/>
                        <a:ea typeface="SimHei"/>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a:ln>
                            <a:noFill/>
                          </a:ln>
                          <a:solidFill>
                            <a:srgbClr val="333333"/>
                          </a:solidFill>
                          <a:effectLst/>
                          <a:latin typeface="SimHei"/>
                          <a:ea typeface="SimHei"/>
                          <a:cs typeface="Times New Roman" pitchFamily="18" charset="0"/>
                        </a:rPr>
                        <a:t>... </a:t>
                      </a:r>
                      <a:r>
                        <a:rPr kumimoji="0" lang="zh-CN" altLang="en-US" sz="2400" b="0" i="0" u="none" strike="noStrike" cap="none" normalizeH="0" baseline="0">
                          <a:ln>
                            <a:noFill/>
                          </a:ln>
                          <a:solidFill>
                            <a:srgbClr val="333333"/>
                          </a:solidFill>
                          <a:effectLst/>
                          <a:latin typeface="SimHei"/>
                          <a:ea typeface="SimHei"/>
                          <a:cs typeface="Times New Roman" pitchFamily="18" charset="0"/>
                        </a:rPr>
                        <a:t>当我们有以往经历，可从中得出推论时</a:t>
                      </a:r>
                      <a:endParaRPr kumimoji="0" lang="de-DE" sz="2400" b="0" i="0" u="none" strike="noStrike" cap="none" normalizeH="0" baseline="0" dirty="0">
                        <a:ln>
                          <a:noFill/>
                        </a:ln>
                        <a:solidFill>
                          <a:srgbClr val="333333"/>
                        </a:solidFill>
                        <a:effectLst/>
                        <a:latin typeface="SimHei"/>
                        <a:ea typeface="SimHei"/>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a:ln>
                            <a:noFill/>
                          </a:ln>
                          <a:solidFill>
                            <a:srgbClr val="004992"/>
                          </a:solidFill>
                          <a:effectLst/>
                          <a:latin typeface="SimHei"/>
                          <a:ea typeface="SimHei"/>
                          <a:cs typeface="Times New Roman" pitchFamily="18" charset="0"/>
                        </a:rPr>
                        <a:t>???</a:t>
                      </a:r>
                      <a:endParaRPr kumimoji="0" lang="de-DE" sz="2400" b="0" i="0" u="none" strike="noStrike" cap="none" normalizeH="0" baseline="0" dirty="0">
                        <a:ln>
                          <a:noFill/>
                        </a:ln>
                        <a:solidFill>
                          <a:srgbClr val="004992"/>
                        </a:solidFill>
                        <a:effectLst/>
                        <a:latin typeface="SimHei"/>
                        <a:ea typeface="SimHei"/>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a:ln>
                            <a:noFill/>
                          </a:ln>
                          <a:solidFill>
                            <a:srgbClr val="333333"/>
                          </a:solidFill>
                          <a:effectLst/>
                          <a:latin typeface="SimHei"/>
                          <a:ea typeface="SimHei"/>
                          <a:cs typeface="Times New Roman" pitchFamily="18" charset="0"/>
                        </a:rPr>
                        <a:t>... </a:t>
                      </a:r>
                      <a:r>
                        <a:rPr kumimoji="0" lang="zh-CN" altLang="en-US" sz="2400" b="0" i="0" u="none" strike="noStrike" cap="none" normalizeH="0" baseline="0">
                          <a:ln>
                            <a:noFill/>
                          </a:ln>
                          <a:solidFill>
                            <a:srgbClr val="333333"/>
                          </a:solidFill>
                          <a:effectLst/>
                          <a:latin typeface="SimHei"/>
                          <a:ea typeface="SimHei"/>
                          <a:cs typeface="Times New Roman" pitchFamily="18" charset="0"/>
                        </a:rPr>
                        <a:t>当这个决定并不真的很重要时</a:t>
                      </a:r>
                      <a:endParaRPr kumimoji="0" lang="de-DE" sz="2400" b="0" i="0" u="none" strike="noStrike" cap="none" normalizeH="0" baseline="0" dirty="0">
                        <a:ln>
                          <a:noFill/>
                        </a:ln>
                        <a:solidFill>
                          <a:srgbClr val="333333"/>
                        </a:solidFill>
                        <a:effectLst/>
                        <a:latin typeface="SimHei"/>
                        <a:ea typeface="SimHei"/>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dirty="0">
                          <a:ln>
                            <a:noFill/>
                          </a:ln>
                          <a:solidFill>
                            <a:srgbClr val="004992"/>
                          </a:solidFill>
                          <a:effectLst/>
                          <a:latin typeface="SimHei"/>
                          <a:ea typeface="SimHei"/>
                          <a:cs typeface="Times New Roman" pitchFamily="18" charset="0"/>
                        </a:rPr>
                        <a:t>???</a:t>
                      </a:r>
                      <a:endParaRPr kumimoji="0" lang="de-DE" sz="2400" b="0" i="0" u="none" strike="noStrike" cap="none" normalizeH="0" baseline="0" dirty="0">
                        <a:ln>
                          <a:noFill/>
                        </a:ln>
                        <a:solidFill>
                          <a:srgbClr val="004992"/>
                        </a:solidFill>
                        <a:effectLst/>
                        <a:latin typeface="SimHei"/>
                        <a:ea typeface="SimHei"/>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6" name="Slide Number Placeholder 5"/>
          <p:cNvSpPr>
            <a:spLocks noGrp="1"/>
          </p:cNvSpPr>
          <p:nvPr>
            <p:ph type="sldNum" sz="quarter" idx="12"/>
          </p:nvPr>
        </p:nvSpPr>
        <p:spPr/>
        <p:txBody>
          <a:bodyPr/>
          <a:lstStyle/>
          <a:p>
            <a:fld id="{E8D240D4-DEDE-447B-8F98-116BDA18F230}" type="slidenum">
              <a:rPr lang="zh-CN" altLang="de-DE" smtClean="0"/>
              <a:pPr/>
              <a:t>5</a:t>
            </a:fld>
            <a:endParaRPr lang="de-DE" altLang="zh-C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81615"/>
          </a:xfrm>
        </p:spPr>
        <p:txBody>
          <a:bodyPr vert="horz" lIns="0" tIns="0" rIns="0" bIns="0" rtlCol="0" anchor="t">
            <a:spAutoFit/>
          </a:bodyPr>
          <a:lstStyle/>
          <a:p>
            <a:pPr lvl="0">
              <a:lnSpc>
                <a:spcPct val="105000"/>
              </a:lnSpc>
              <a:spcBef>
                <a:spcPts val="1999"/>
              </a:spcBef>
            </a:pPr>
            <a:r>
              <a:rPr lang="zh-CN" altLang="en-US" sz="3600" dirty="0">
                <a:solidFill>
                  <a:srgbClr val="004992"/>
                </a:solidFill>
                <a:cs typeface="+mn-cs"/>
              </a:rPr>
              <a:t>轻率下结论</a:t>
            </a:r>
            <a:br>
              <a:rPr lang="zh-CN" altLang="en-US" sz="3600" dirty="0">
                <a:solidFill>
                  <a:srgbClr val="004992"/>
                </a:solidFill>
                <a:cs typeface="+mn-cs"/>
              </a:rPr>
            </a:br>
            <a:r>
              <a:rPr lang="zh-CN" altLang="en-US" dirty="0">
                <a:solidFill>
                  <a:srgbClr val="004992"/>
                </a:solidFill>
                <a:cs typeface="+mn-cs"/>
              </a:rPr>
              <a:t>在什么情况或哪些时候我们会在不了解全部真相时下结论？</a:t>
            </a:r>
            <a:endParaRPr lang="en-US" dirty="0">
              <a:solidFill>
                <a:srgbClr val="004992"/>
              </a:solidFill>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258666120"/>
              </p:ext>
            </p:extLst>
          </p:nvPr>
        </p:nvGraphicFramePr>
        <p:xfrm>
          <a:off x="408955" y="2416737"/>
          <a:ext cx="11376000" cy="374905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400" b="0" i="0" u="none" strike="noStrike" cap="none" normalizeH="0" baseline="0" dirty="0">
                          <a:ln>
                            <a:noFill/>
                          </a:ln>
                          <a:solidFill>
                            <a:srgbClr val="000000"/>
                          </a:solidFill>
                          <a:effectLst/>
                          <a:latin typeface="SimHei"/>
                          <a:ea typeface="SimHei"/>
                          <a:cs typeface="Times New Roman" pitchFamily="18" charset="0"/>
                        </a:rPr>
                        <a:t>什么时候</a:t>
                      </a:r>
                      <a:r>
                        <a:rPr kumimoji="0" lang="en-US" altLang="ja-JP" sz="2400" b="0" i="0" u="none" strike="noStrike" cap="none" normalizeH="0" baseline="0" dirty="0">
                          <a:ln>
                            <a:noFill/>
                          </a:ln>
                          <a:solidFill>
                            <a:srgbClr val="000000"/>
                          </a:solidFill>
                          <a:effectLst/>
                          <a:latin typeface="SimHei"/>
                          <a:ea typeface="SimHei"/>
                          <a:cs typeface="Times New Roman" pitchFamily="18" charset="0"/>
                        </a:rPr>
                        <a:t>?</a:t>
                      </a:r>
                      <a:endParaRPr kumimoji="0" lang="de-DE" sz="2400" b="0" i="0" u="none" strike="noStrike" cap="none" normalizeH="0" baseline="0" dirty="0">
                        <a:ln>
                          <a:noFill/>
                        </a:ln>
                        <a:solidFill>
                          <a:srgbClr val="000000"/>
                        </a:solidFill>
                        <a:effectLst/>
                        <a:latin typeface="SimHei"/>
                        <a:ea typeface="SimHei"/>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400" b="0" i="0" u="none" strike="noStrike" cap="none" normalizeH="0" baseline="0">
                          <a:ln>
                            <a:noFill/>
                          </a:ln>
                          <a:solidFill>
                            <a:srgbClr val="000000"/>
                          </a:solidFill>
                          <a:effectLst/>
                          <a:latin typeface="SimHei"/>
                          <a:ea typeface="SimHei"/>
                          <a:cs typeface="Times New Roman" pitchFamily="18" charset="0"/>
                        </a:rPr>
                        <a:t>举例</a:t>
                      </a:r>
                      <a:endParaRPr kumimoji="0" lang="de-DE" sz="2400" b="0" i="0" u="none" strike="noStrike" cap="none" normalizeH="0" baseline="0">
                        <a:ln>
                          <a:noFill/>
                        </a:ln>
                        <a:solidFill>
                          <a:srgbClr val="000000"/>
                        </a:solidFill>
                        <a:effectLst/>
                        <a:latin typeface="SimHei"/>
                        <a:ea typeface="SimHei"/>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a:ln>
                            <a:noFill/>
                          </a:ln>
                          <a:solidFill>
                            <a:srgbClr val="333333"/>
                          </a:solidFill>
                          <a:effectLst/>
                          <a:latin typeface="SimHei"/>
                          <a:ea typeface="SimHei"/>
                          <a:cs typeface="Times New Roman" pitchFamily="18" charset="0"/>
                        </a:rPr>
                        <a:t>... </a:t>
                      </a:r>
                      <a:r>
                        <a:rPr kumimoji="0" lang="zh-CN" altLang="en-US" sz="2400" b="0" i="0" u="none" strike="noStrike" cap="none" normalizeH="0" baseline="0">
                          <a:ln>
                            <a:noFill/>
                          </a:ln>
                          <a:solidFill>
                            <a:srgbClr val="333333"/>
                          </a:solidFill>
                          <a:effectLst/>
                          <a:latin typeface="SimHei"/>
                          <a:ea typeface="SimHei"/>
                          <a:cs typeface="Times New Roman" pitchFamily="18" charset="0"/>
                        </a:rPr>
                        <a:t>当我们获得信息的渠道有限时</a:t>
                      </a:r>
                      <a:endParaRPr kumimoji="0" lang="de-DE" sz="2400" b="0" i="0" u="none" strike="noStrike" cap="none" normalizeH="0" baseline="0" dirty="0">
                        <a:ln>
                          <a:noFill/>
                        </a:ln>
                        <a:solidFill>
                          <a:srgbClr val="333333"/>
                        </a:solidFill>
                        <a:effectLst/>
                        <a:latin typeface="SimHei"/>
                        <a:ea typeface="SimHei"/>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400" b="0" i="0" u="none" strike="noStrike" cap="none" normalizeH="0" baseline="0" dirty="0">
                          <a:ln>
                            <a:noFill/>
                          </a:ln>
                          <a:solidFill>
                            <a:srgbClr val="333333"/>
                          </a:solidFill>
                          <a:effectLst/>
                          <a:latin typeface="SimHei"/>
                          <a:ea typeface="SimHei"/>
                          <a:cs typeface="Times New Roman" pitchFamily="18" charset="0"/>
                        </a:rPr>
                        <a:t>工作面试： 事先了解新工作单位和新同事的可能性较少</a:t>
                      </a:r>
                      <a:endParaRPr kumimoji="0" lang="de-DE" sz="2400" b="0" i="0" u="none" strike="noStrike" cap="none" normalizeH="0" baseline="0" dirty="0">
                        <a:ln>
                          <a:noFill/>
                        </a:ln>
                        <a:solidFill>
                          <a:srgbClr val="333333"/>
                        </a:solidFill>
                        <a:effectLst/>
                        <a:latin typeface="SimHei"/>
                        <a:ea typeface="SimHei"/>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a:ln>
                            <a:noFill/>
                          </a:ln>
                          <a:solidFill>
                            <a:srgbClr val="333333"/>
                          </a:solidFill>
                          <a:effectLst/>
                          <a:latin typeface="SimHei"/>
                          <a:ea typeface="SimHei"/>
                          <a:cs typeface="Times New Roman" pitchFamily="18" charset="0"/>
                        </a:rPr>
                        <a:t>... </a:t>
                      </a:r>
                      <a:r>
                        <a:rPr kumimoji="0" lang="zh-CN" altLang="en-US" sz="2400" b="0" i="0" u="none" strike="noStrike" cap="none" normalizeH="0" baseline="0">
                          <a:ln>
                            <a:noFill/>
                          </a:ln>
                          <a:solidFill>
                            <a:srgbClr val="333333"/>
                          </a:solidFill>
                          <a:effectLst/>
                          <a:latin typeface="SimHei"/>
                          <a:ea typeface="SimHei"/>
                          <a:cs typeface="Times New Roman" pitchFamily="18" charset="0"/>
                        </a:rPr>
                        <a:t>当我们有以往经历，可从中得出推论时</a:t>
                      </a:r>
                      <a:endParaRPr kumimoji="0" lang="de-DE" sz="2400" b="0" i="0" u="none" strike="noStrike" cap="none" normalizeH="0" baseline="0" dirty="0">
                        <a:ln>
                          <a:noFill/>
                        </a:ln>
                        <a:solidFill>
                          <a:srgbClr val="333333"/>
                        </a:solidFill>
                        <a:effectLst/>
                        <a:latin typeface="SimHei"/>
                        <a:ea typeface="SimHei"/>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a:ln>
                            <a:noFill/>
                          </a:ln>
                          <a:solidFill>
                            <a:srgbClr val="004992"/>
                          </a:solidFill>
                          <a:effectLst/>
                          <a:latin typeface="SimHei"/>
                          <a:ea typeface="SimHei"/>
                          <a:cs typeface="Times New Roman" pitchFamily="18" charset="0"/>
                        </a:rPr>
                        <a:t>???</a:t>
                      </a:r>
                      <a:endParaRPr kumimoji="0" lang="de-DE" sz="2400" b="0" i="0" u="none" strike="noStrike" cap="none" normalizeH="0" baseline="0" dirty="0">
                        <a:ln>
                          <a:noFill/>
                        </a:ln>
                        <a:solidFill>
                          <a:srgbClr val="004992"/>
                        </a:solidFill>
                        <a:effectLst/>
                        <a:latin typeface="SimHei"/>
                        <a:ea typeface="SimHei"/>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a:ln>
                            <a:noFill/>
                          </a:ln>
                          <a:solidFill>
                            <a:srgbClr val="333333"/>
                          </a:solidFill>
                          <a:effectLst/>
                          <a:latin typeface="SimHei"/>
                          <a:ea typeface="SimHei"/>
                          <a:cs typeface="Times New Roman" pitchFamily="18" charset="0"/>
                        </a:rPr>
                        <a:t>... </a:t>
                      </a:r>
                      <a:r>
                        <a:rPr kumimoji="0" lang="zh-CN" altLang="en-US" sz="2400" b="0" i="0" u="none" strike="noStrike" cap="none" normalizeH="0" baseline="0">
                          <a:ln>
                            <a:noFill/>
                          </a:ln>
                          <a:solidFill>
                            <a:srgbClr val="333333"/>
                          </a:solidFill>
                          <a:effectLst/>
                          <a:latin typeface="SimHei"/>
                          <a:ea typeface="SimHei"/>
                          <a:cs typeface="Times New Roman" pitchFamily="18" charset="0"/>
                        </a:rPr>
                        <a:t>当这个决定并不真的很重要时</a:t>
                      </a:r>
                      <a:endParaRPr kumimoji="0" lang="de-DE" sz="2400" b="0" i="0" u="none" strike="noStrike" cap="none" normalizeH="0" baseline="0" dirty="0">
                        <a:ln>
                          <a:noFill/>
                        </a:ln>
                        <a:solidFill>
                          <a:srgbClr val="333333"/>
                        </a:solidFill>
                        <a:effectLst/>
                        <a:latin typeface="SimHei"/>
                        <a:ea typeface="SimHei"/>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dirty="0">
                          <a:ln>
                            <a:noFill/>
                          </a:ln>
                          <a:solidFill>
                            <a:srgbClr val="004992"/>
                          </a:solidFill>
                          <a:effectLst/>
                          <a:latin typeface="SimHei"/>
                          <a:ea typeface="SimHei"/>
                          <a:cs typeface="Times New Roman" pitchFamily="18" charset="0"/>
                        </a:rPr>
                        <a:t>???</a:t>
                      </a:r>
                      <a:endParaRPr kumimoji="0" lang="de-DE" sz="2400" b="0" i="0" u="none" strike="noStrike" cap="none" normalizeH="0" baseline="0" dirty="0">
                        <a:ln>
                          <a:noFill/>
                        </a:ln>
                        <a:solidFill>
                          <a:srgbClr val="004992"/>
                        </a:solidFill>
                        <a:effectLst/>
                        <a:latin typeface="SimHei"/>
                        <a:ea typeface="SimHei"/>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6" name="Slide Number Placeholder 5"/>
          <p:cNvSpPr>
            <a:spLocks noGrp="1"/>
          </p:cNvSpPr>
          <p:nvPr>
            <p:ph type="sldNum" sz="quarter" idx="12"/>
          </p:nvPr>
        </p:nvSpPr>
        <p:spPr/>
        <p:txBody>
          <a:bodyPr/>
          <a:lstStyle/>
          <a:p>
            <a:fld id="{E8D240D4-DEDE-447B-8F98-116BDA18F230}" type="slidenum">
              <a:rPr lang="zh-CN" altLang="de-DE" smtClean="0"/>
              <a:pPr/>
              <a:t>6</a:t>
            </a:fld>
            <a:endParaRPr lang="de-DE" altLang="zh-CN"/>
          </a:p>
        </p:txBody>
      </p:sp>
    </p:spTree>
    <p:extLst>
      <p:ext uri="{BB962C8B-B14F-4D97-AF65-F5344CB8AC3E}">
        <p14:creationId xmlns:p14="http://schemas.microsoft.com/office/powerpoint/2010/main" val="3719336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81615"/>
          </a:xfrm>
        </p:spPr>
        <p:txBody>
          <a:bodyPr vert="horz" lIns="0" tIns="0" rIns="0" bIns="0" rtlCol="0" anchor="t">
            <a:spAutoFit/>
          </a:bodyPr>
          <a:lstStyle/>
          <a:p>
            <a:pPr lvl="0">
              <a:lnSpc>
                <a:spcPct val="105000"/>
              </a:lnSpc>
              <a:spcBef>
                <a:spcPts val="1999"/>
              </a:spcBef>
            </a:pPr>
            <a:r>
              <a:rPr lang="zh-CN" altLang="en-US" sz="3600" dirty="0">
                <a:solidFill>
                  <a:srgbClr val="004992"/>
                </a:solidFill>
                <a:cs typeface="+mn-cs"/>
              </a:rPr>
              <a:t>轻率下结论</a:t>
            </a:r>
            <a:br>
              <a:rPr lang="zh-CN" altLang="en-US" sz="3600" dirty="0">
                <a:solidFill>
                  <a:srgbClr val="004992"/>
                </a:solidFill>
                <a:cs typeface="+mn-cs"/>
              </a:rPr>
            </a:br>
            <a:r>
              <a:rPr lang="zh-CN" altLang="en-US" dirty="0">
                <a:solidFill>
                  <a:srgbClr val="004992"/>
                </a:solidFill>
                <a:cs typeface="+mn-cs"/>
              </a:rPr>
              <a:t>在什么情况或哪些时候我们会在不了解全部真相时下结论？</a:t>
            </a:r>
            <a:endParaRPr lang="en-US" dirty="0">
              <a:solidFill>
                <a:srgbClr val="004992"/>
              </a:solidFill>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201456964"/>
              </p:ext>
            </p:extLst>
          </p:nvPr>
        </p:nvGraphicFramePr>
        <p:xfrm>
          <a:off x="408955" y="2416737"/>
          <a:ext cx="11376000" cy="374905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400" b="0" i="0" u="none" strike="noStrike" cap="none" normalizeH="0" baseline="0" dirty="0">
                          <a:ln>
                            <a:noFill/>
                          </a:ln>
                          <a:solidFill>
                            <a:srgbClr val="000000"/>
                          </a:solidFill>
                          <a:effectLst/>
                          <a:latin typeface="SimHei"/>
                          <a:ea typeface="SimHei"/>
                          <a:cs typeface="Times New Roman" pitchFamily="18" charset="0"/>
                        </a:rPr>
                        <a:t>什么时候</a:t>
                      </a:r>
                      <a:r>
                        <a:rPr kumimoji="0" lang="en-US" altLang="ja-JP" sz="2400" b="0" i="0" u="none" strike="noStrike" cap="none" normalizeH="0" baseline="0" dirty="0">
                          <a:ln>
                            <a:noFill/>
                          </a:ln>
                          <a:solidFill>
                            <a:srgbClr val="000000"/>
                          </a:solidFill>
                          <a:effectLst/>
                          <a:latin typeface="SimHei"/>
                          <a:ea typeface="SimHei"/>
                          <a:cs typeface="Times New Roman" pitchFamily="18" charset="0"/>
                        </a:rPr>
                        <a:t>?</a:t>
                      </a:r>
                      <a:endParaRPr kumimoji="0" lang="de-DE" sz="2400" b="0" i="0" u="none" strike="noStrike" cap="none" normalizeH="0" baseline="0" dirty="0">
                        <a:ln>
                          <a:noFill/>
                        </a:ln>
                        <a:solidFill>
                          <a:srgbClr val="000000"/>
                        </a:solidFill>
                        <a:effectLst/>
                        <a:latin typeface="SimHei"/>
                        <a:ea typeface="SimHei"/>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400" b="0" i="0" u="none" strike="noStrike" cap="none" normalizeH="0" baseline="0">
                          <a:ln>
                            <a:noFill/>
                          </a:ln>
                          <a:solidFill>
                            <a:srgbClr val="000000"/>
                          </a:solidFill>
                          <a:effectLst/>
                          <a:latin typeface="SimHei"/>
                          <a:ea typeface="SimHei"/>
                          <a:cs typeface="Times New Roman" pitchFamily="18" charset="0"/>
                        </a:rPr>
                        <a:t>举例</a:t>
                      </a:r>
                      <a:endParaRPr kumimoji="0" lang="de-DE" sz="2400" b="0" i="0" u="none" strike="noStrike" cap="none" normalizeH="0" baseline="0">
                        <a:ln>
                          <a:noFill/>
                        </a:ln>
                        <a:solidFill>
                          <a:srgbClr val="000000"/>
                        </a:solidFill>
                        <a:effectLst/>
                        <a:latin typeface="SimHei"/>
                        <a:ea typeface="SimHei"/>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a:ln>
                            <a:noFill/>
                          </a:ln>
                          <a:solidFill>
                            <a:srgbClr val="333333"/>
                          </a:solidFill>
                          <a:effectLst/>
                          <a:latin typeface="SimHei"/>
                          <a:ea typeface="SimHei"/>
                          <a:cs typeface="Times New Roman" pitchFamily="18" charset="0"/>
                        </a:rPr>
                        <a:t>... </a:t>
                      </a:r>
                      <a:r>
                        <a:rPr kumimoji="0" lang="zh-CN" altLang="en-US" sz="2400" b="0" i="0" u="none" strike="noStrike" cap="none" normalizeH="0" baseline="0">
                          <a:ln>
                            <a:noFill/>
                          </a:ln>
                          <a:solidFill>
                            <a:srgbClr val="333333"/>
                          </a:solidFill>
                          <a:effectLst/>
                          <a:latin typeface="SimHei"/>
                          <a:ea typeface="SimHei"/>
                          <a:cs typeface="Times New Roman" pitchFamily="18" charset="0"/>
                        </a:rPr>
                        <a:t>当我们获得信息的渠道有限时</a:t>
                      </a:r>
                      <a:endParaRPr kumimoji="0" lang="de-DE" sz="2400" b="0" i="0" u="none" strike="noStrike" cap="none" normalizeH="0" baseline="0" dirty="0">
                        <a:ln>
                          <a:noFill/>
                        </a:ln>
                        <a:solidFill>
                          <a:srgbClr val="333333"/>
                        </a:solidFill>
                        <a:effectLst/>
                        <a:latin typeface="SimHei"/>
                        <a:ea typeface="SimHei"/>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400" b="0" i="0" u="none" strike="noStrike" cap="none" normalizeH="0" baseline="0" dirty="0">
                          <a:ln>
                            <a:noFill/>
                          </a:ln>
                          <a:solidFill>
                            <a:srgbClr val="333333"/>
                          </a:solidFill>
                          <a:effectLst/>
                          <a:latin typeface="SimHei"/>
                          <a:ea typeface="SimHei"/>
                          <a:cs typeface="Times New Roman" pitchFamily="18" charset="0"/>
                        </a:rPr>
                        <a:t>工作面试： 事先了解新工作单位和新同事的可能性较少</a:t>
                      </a:r>
                      <a:endParaRPr kumimoji="0" lang="de-DE" sz="2400" b="0" i="0" u="none" strike="noStrike" cap="none" normalizeH="0" baseline="0" dirty="0">
                        <a:ln>
                          <a:noFill/>
                        </a:ln>
                        <a:solidFill>
                          <a:srgbClr val="333333"/>
                        </a:solidFill>
                        <a:effectLst/>
                        <a:latin typeface="SimHei"/>
                        <a:ea typeface="SimHei"/>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a:ln>
                            <a:noFill/>
                          </a:ln>
                          <a:solidFill>
                            <a:srgbClr val="333333"/>
                          </a:solidFill>
                          <a:effectLst/>
                          <a:latin typeface="SimHei"/>
                          <a:ea typeface="SimHei"/>
                          <a:cs typeface="Times New Roman" pitchFamily="18" charset="0"/>
                        </a:rPr>
                        <a:t>... </a:t>
                      </a:r>
                      <a:r>
                        <a:rPr kumimoji="0" lang="zh-CN" altLang="en-US" sz="2400" b="0" i="0" u="none" strike="noStrike" cap="none" normalizeH="0" baseline="0">
                          <a:ln>
                            <a:noFill/>
                          </a:ln>
                          <a:solidFill>
                            <a:srgbClr val="333333"/>
                          </a:solidFill>
                          <a:effectLst/>
                          <a:latin typeface="SimHei"/>
                          <a:ea typeface="SimHei"/>
                          <a:cs typeface="Times New Roman" pitchFamily="18" charset="0"/>
                        </a:rPr>
                        <a:t>当我们有以往经历，可从中得出推论时</a:t>
                      </a:r>
                      <a:endParaRPr kumimoji="0" lang="de-DE" sz="2400" b="0" i="0" u="none" strike="noStrike" cap="none" normalizeH="0" baseline="0" dirty="0">
                        <a:ln>
                          <a:noFill/>
                        </a:ln>
                        <a:solidFill>
                          <a:srgbClr val="333333"/>
                        </a:solidFill>
                        <a:effectLst/>
                        <a:latin typeface="SimHei"/>
                        <a:ea typeface="SimHei"/>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400" b="0" i="0" u="none" strike="noStrike" cap="none" normalizeH="0" baseline="0" dirty="0">
                          <a:ln>
                            <a:noFill/>
                          </a:ln>
                          <a:solidFill>
                            <a:srgbClr val="333333"/>
                          </a:solidFill>
                          <a:effectLst/>
                          <a:latin typeface="SimHei"/>
                          <a:ea typeface="SimHei"/>
                          <a:cs typeface="Times New Roman" pitchFamily="18" charset="0"/>
                        </a:rPr>
                        <a:t>过度概括可能导致偏</a:t>
                      </a:r>
                      <a:r>
                        <a:rPr kumimoji="0" lang="zh-CN" altLang="en-US" sz="2400" b="0" i="0" u="none" strike="noStrike" cap="none" normalizeH="0" baseline="0">
                          <a:ln>
                            <a:noFill/>
                          </a:ln>
                          <a:solidFill>
                            <a:srgbClr val="333333"/>
                          </a:solidFill>
                          <a:effectLst/>
                          <a:latin typeface="SimHei"/>
                          <a:ea typeface="SimHei"/>
                          <a:cs typeface="Times New Roman" pitchFamily="18" charset="0"/>
                        </a:rPr>
                        <a:t>见（“以</a:t>
                      </a:r>
                      <a:r>
                        <a:rPr kumimoji="0" lang="zh-CN" altLang="en-US" sz="2400" b="0" i="0" u="none" strike="noStrike" cap="none" normalizeH="0" baseline="0" dirty="0">
                          <a:ln>
                            <a:noFill/>
                          </a:ln>
                          <a:solidFill>
                            <a:srgbClr val="333333"/>
                          </a:solidFill>
                          <a:effectLst/>
                          <a:latin typeface="SimHei"/>
                          <a:ea typeface="SimHei"/>
                          <a:cs typeface="Times New Roman" pitchFamily="18" charset="0"/>
                        </a:rPr>
                        <a:t>偏</a:t>
                      </a:r>
                      <a:r>
                        <a:rPr kumimoji="0" lang="zh-CN" altLang="en-US" sz="2400" b="0" i="0" u="none" strike="noStrike" cap="none" normalizeH="0" baseline="0">
                          <a:ln>
                            <a:noFill/>
                          </a:ln>
                          <a:solidFill>
                            <a:srgbClr val="333333"/>
                          </a:solidFill>
                          <a:effectLst/>
                          <a:latin typeface="SimHei"/>
                          <a:ea typeface="SimHei"/>
                          <a:cs typeface="Times New Roman" pitchFamily="18" charset="0"/>
                        </a:rPr>
                        <a:t>概全”）</a:t>
                      </a:r>
                      <a:endParaRPr kumimoji="0" lang="de-DE" sz="2400" b="0" i="0" u="none" strike="noStrike" cap="none" normalizeH="0" baseline="0" dirty="0">
                        <a:ln>
                          <a:noFill/>
                        </a:ln>
                        <a:solidFill>
                          <a:srgbClr val="333333"/>
                        </a:solidFill>
                        <a:effectLst/>
                        <a:latin typeface="SimHei"/>
                        <a:ea typeface="SimHei"/>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a:ln>
                            <a:noFill/>
                          </a:ln>
                          <a:solidFill>
                            <a:srgbClr val="333333"/>
                          </a:solidFill>
                          <a:effectLst/>
                          <a:latin typeface="SimHei"/>
                          <a:ea typeface="SimHei"/>
                          <a:cs typeface="Times New Roman" pitchFamily="18" charset="0"/>
                        </a:rPr>
                        <a:t>... </a:t>
                      </a:r>
                      <a:r>
                        <a:rPr kumimoji="0" lang="zh-CN" altLang="en-US" sz="2400" b="0" i="0" u="none" strike="noStrike" cap="none" normalizeH="0" baseline="0">
                          <a:ln>
                            <a:noFill/>
                          </a:ln>
                          <a:solidFill>
                            <a:srgbClr val="333333"/>
                          </a:solidFill>
                          <a:effectLst/>
                          <a:latin typeface="SimHei"/>
                          <a:ea typeface="SimHei"/>
                          <a:cs typeface="Times New Roman" pitchFamily="18" charset="0"/>
                        </a:rPr>
                        <a:t>当这个决定并不真的很重要时</a:t>
                      </a:r>
                      <a:endParaRPr kumimoji="0" lang="de-DE" sz="2400" b="0" i="0" u="none" strike="noStrike" cap="none" normalizeH="0" baseline="0" dirty="0">
                        <a:ln>
                          <a:noFill/>
                        </a:ln>
                        <a:solidFill>
                          <a:srgbClr val="333333"/>
                        </a:solidFill>
                        <a:effectLst/>
                        <a:latin typeface="SimHei"/>
                        <a:ea typeface="SimHei"/>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dirty="0">
                          <a:ln>
                            <a:noFill/>
                          </a:ln>
                          <a:solidFill>
                            <a:srgbClr val="004992"/>
                          </a:solidFill>
                          <a:effectLst/>
                          <a:latin typeface="SimHei"/>
                          <a:ea typeface="SimHei"/>
                          <a:cs typeface="Times New Roman" pitchFamily="18" charset="0"/>
                        </a:rPr>
                        <a:t>???</a:t>
                      </a:r>
                      <a:endParaRPr kumimoji="0" lang="de-DE" sz="2400" b="0" i="0" u="none" strike="noStrike" cap="none" normalizeH="0" baseline="0" dirty="0">
                        <a:ln>
                          <a:noFill/>
                        </a:ln>
                        <a:solidFill>
                          <a:srgbClr val="004992"/>
                        </a:solidFill>
                        <a:effectLst/>
                        <a:latin typeface="SimHei"/>
                        <a:ea typeface="SimHei"/>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6" name="Slide Number Placeholder 5"/>
          <p:cNvSpPr>
            <a:spLocks noGrp="1"/>
          </p:cNvSpPr>
          <p:nvPr>
            <p:ph type="sldNum" sz="quarter" idx="12"/>
          </p:nvPr>
        </p:nvSpPr>
        <p:spPr/>
        <p:txBody>
          <a:bodyPr/>
          <a:lstStyle/>
          <a:p>
            <a:fld id="{E8D240D4-DEDE-447B-8F98-116BDA18F230}" type="slidenum">
              <a:rPr lang="zh-CN" altLang="de-DE" smtClean="0"/>
              <a:pPr/>
              <a:t>7</a:t>
            </a:fld>
            <a:endParaRPr lang="de-DE" altLang="zh-CN"/>
          </a:p>
        </p:txBody>
      </p:sp>
    </p:spTree>
    <p:extLst>
      <p:ext uri="{BB962C8B-B14F-4D97-AF65-F5344CB8AC3E}">
        <p14:creationId xmlns:p14="http://schemas.microsoft.com/office/powerpoint/2010/main" val="3796384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81615"/>
          </a:xfrm>
        </p:spPr>
        <p:txBody>
          <a:bodyPr vert="horz" lIns="0" tIns="0" rIns="0" bIns="0" rtlCol="0" anchor="t">
            <a:spAutoFit/>
          </a:bodyPr>
          <a:lstStyle/>
          <a:p>
            <a:pPr lvl="0">
              <a:lnSpc>
                <a:spcPct val="105000"/>
              </a:lnSpc>
              <a:spcBef>
                <a:spcPts val="1999"/>
              </a:spcBef>
            </a:pPr>
            <a:r>
              <a:rPr lang="zh-CN" altLang="en-US" sz="3600" dirty="0">
                <a:solidFill>
                  <a:srgbClr val="004992"/>
                </a:solidFill>
                <a:cs typeface="+mn-cs"/>
              </a:rPr>
              <a:t>轻率下结论</a:t>
            </a:r>
            <a:br>
              <a:rPr lang="zh-CN" altLang="en-US" sz="3600" dirty="0">
                <a:solidFill>
                  <a:srgbClr val="004992"/>
                </a:solidFill>
                <a:cs typeface="+mn-cs"/>
              </a:rPr>
            </a:br>
            <a:r>
              <a:rPr lang="zh-CN" altLang="en-US" dirty="0">
                <a:solidFill>
                  <a:srgbClr val="004992"/>
                </a:solidFill>
                <a:cs typeface="+mn-cs"/>
              </a:rPr>
              <a:t>在什么情况或哪些时候我们会在不了解全部真相时下结论？</a:t>
            </a:r>
            <a:endParaRPr lang="en-US" dirty="0">
              <a:solidFill>
                <a:srgbClr val="004992"/>
              </a:solidFill>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3489880052"/>
              </p:ext>
            </p:extLst>
          </p:nvPr>
        </p:nvGraphicFramePr>
        <p:xfrm>
          <a:off x="408955" y="2416737"/>
          <a:ext cx="11376000" cy="374905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400" b="0" i="0" u="none" strike="noStrike" cap="none" normalizeH="0" baseline="0">
                          <a:ln>
                            <a:noFill/>
                          </a:ln>
                          <a:solidFill>
                            <a:srgbClr val="000000"/>
                          </a:solidFill>
                          <a:effectLst/>
                          <a:latin typeface="SimHei"/>
                          <a:ea typeface="SimHei"/>
                          <a:cs typeface="Times New Roman" pitchFamily="18" charset="0"/>
                        </a:rPr>
                        <a:t>什么时候</a:t>
                      </a:r>
                      <a:r>
                        <a:rPr kumimoji="0" lang="en-US" altLang="ja-JP" sz="2400" b="0" i="0" u="none" strike="noStrike" cap="none" normalizeH="0" baseline="0">
                          <a:ln>
                            <a:noFill/>
                          </a:ln>
                          <a:solidFill>
                            <a:srgbClr val="000000"/>
                          </a:solidFill>
                          <a:effectLst/>
                          <a:latin typeface="SimHei"/>
                          <a:ea typeface="SimHei"/>
                          <a:cs typeface="Times New Roman" pitchFamily="18" charset="0"/>
                        </a:rPr>
                        <a:t>?</a:t>
                      </a:r>
                      <a:endParaRPr kumimoji="0" lang="de-DE" sz="2400" b="0" i="0" u="none" strike="noStrike" cap="none" normalizeH="0" baseline="0" dirty="0">
                        <a:ln>
                          <a:noFill/>
                        </a:ln>
                        <a:solidFill>
                          <a:srgbClr val="000000"/>
                        </a:solidFill>
                        <a:effectLst/>
                        <a:latin typeface="SimHei"/>
                        <a:ea typeface="SimHei"/>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400" b="0" i="0" u="none" strike="noStrike" cap="none" normalizeH="0" baseline="0">
                          <a:ln>
                            <a:noFill/>
                          </a:ln>
                          <a:solidFill>
                            <a:srgbClr val="000000"/>
                          </a:solidFill>
                          <a:effectLst/>
                          <a:latin typeface="SimHei"/>
                          <a:ea typeface="SimHei"/>
                          <a:cs typeface="Times New Roman" pitchFamily="18" charset="0"/>
                        </a:rPr>
                        <a:t>举例</a:t>
                      </a:r>
                      <a:endParaRPr kumimoji="0" lang="de-DE" sz="2400" b="0" i="0" u="none" strike="noStrike" cap="none" normalizeH="0" baseline="0">
                        <a:ln>
                          <a:noFill/>
                        </a:ln>
                        <a:solidFill>
                          <a:srgbClr val="000000"/>
                        </a:solidFill>
                        <a:effectLst/>
                        <a:latin typeface="SimHei"/>
                        <a:ea typeface="SimHei"/>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a:ln>
                            <a:noFill/>
                          </a:ln>
                          <a:solidFill>
                            <a:srgbClr val="333333"/>
                          </a:solidFill>
                          <a:effectLst/>
                          <a:latin typeface="SimHei"/>
                          <a:ea typeface="SimHei"/>
                          <a:cs typeface="Times New Roman" pitchFamily="18" charset="0"/>
                        </a:rPr>
                        <a:t>... </a:t>
                      </a:r>
                      <a:r>
                        <a:rPr kumimoji="0" lang="zh-CN" altLang="en-US" sz="2400" b="0" i="0" u="none" strike="noStrike" cap="none" normalizeH="0" baseline="0">
                          <a:ln>
                            <a:noFill/>
                          </a:ln>
                          <a:solidFill>
                            <a:srgbClr val="333333"/>
                          </a:solidFill>
                          <a:effectLst/>
                          <a:latin typeface="SimHei"/>
                          <a:ea typeface="SimHei"/>
                          <a:cs typeface="Times New Roman" pitchFamily="18" charset="0"/>
                        </a:rPr>
                        <a:t>当我们获得信息的渠道有限时</a:t>
                      </a:r>
                      <a:endParaRPr kumimoji="0" lang="de-DE" sz="2400" b="0" i="0" u="none" strike="noStrike" cap="none" normalizeH="0" baseline="0" dirty="0">
                        <a:ln>
                          <a:noFill/>
                        </a:ln>
                        <a:solidFill>
                          <a:srgbClr val="333333"/>
                        </a:solidFill>
                        <a:effectLst/>
                        <a:latin typeface="SimHei"/>
                        <a:ea typeface="SimHei"/>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400" b="0" i="0" u="none" strike="noStrike" cap="none" normalizeH="0" baseline="0" dirty="0">
                          <a:ln>
                            <a:noFill/>
                          </a:ln>
                          <a:solidFill>
                            <a:srgbClr val="333333"/>
                          </a:solidFill>
                          <a:effectLst/>
                          <a:latin typeface="SimHei"/>
                          <a:ea typeface="SimHei"/>
                          <a:cs typeface="Times New Roman" pitchFamily="18" charset="0"/>
                        </a:rPr>
                        <a:t>工作面试： 事先了解新工作单位和新同事的可能性较少</a:t>
                      </a:r>
                      <a:endParaRPr kumimoji="0" lang="de-DE" sz="2400" b="0" i="0" u="none" strike="noStrike" cap="none" normalizeH="0" baseline="0" dirty="0">
                        <a:ln>
                          <a:noFill/>
                        </a:ln>
                        <a:solidFill>
                          <a:srgbClr val="333333"/>
                        </a:solidFill>
                        <a:effectLst/>
                        <a:latin typeface="SimHei"/>
                        <a:ea typeface="SimHei"/>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a:ln>
                            <a:noFill/>
                          </a:ln>
                          <a:solidFill>
                            <a:srgbClr val="333333"/>
                          </a:solidFill>
                          <a:effectLst/>
                          <a:latin typeface="SimHei"/>
                          <a:ea typeface="SimHei"/>
                          <a:cs typeface="Times New Roman" pitchFamily="18" charset="0"/>
                        </a:rPr>
                        <a:t>... </a:t>
                      </a:r>
                      <a:r>
                        <a:rPr kumimoji="0" lang="zh-CN" altLang="en-US" sz="2400" b="0" i="0" u="none" strike="noStrike" cap="none" normalizeH="0" baseline="0">
                          <a:ln>
                            <a:noFill/>
                          </a:ln>
                          <a:solidFill>
                            <a:srgbClr val="333333"/>
                          </a:solidFill>
                          <a:effectLst/>
                          <a:latin typeface="SimHei"/>
                          <a:ea typeface="SimHei"/>
                          <a:cs typeface="Times New Roman" pitchFamily="18" charset="0"/>
                        </a:rPr>
                        <a:t>当我们有以往经历，可从中得出推论时</a:t>
                      </a:r>
                      <a:endParaRPr kumimoji="0" lang="de-DE" sz="2400" b="0" i="0" u="none" strike="noStrike" cap="none" normalizeH="0" baseline="0" dirty="0">
                        <a:ln>
                          <a:noFill/>
                        </a:ln>
                        <a:solidFill>
                          <a:srgbClr val="333333"/>
                        </a:solidFill>
                        <a:effectLst/>
                        <a:latin typeface="SimHei"/>
                        <a:ea typeface="SimHei"/>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400" b="0" i="0" u="none" strike="noStrike" cap="none" normalizeH="0" baseline="0" dirty="0">
                          <a:ln>
                            <a:noFill/>
                          </a:ln>
                          <a:solidFill>
                            <a:srgbClr val="333333"/>
                          </a:solidFill>
                          <a:effectLst/>
                          <a:latin typeface="SimHei"/>
                          <a:ea typeface="SimHei"/>
                          <a:cs typeface="Times New Roman" pitchFamily="18" charset="0"/>
                        </a:rPr>
                        <a:t>过度概括可能导致偏见（“以偏概全”）</a:t>
                      </a:r>
                      <a:endParaRPr kumimoji="0" lang="de-DE" sz="2400" b="0" i="0" u="none" strike="noStrike" cap="none" normalizeH="0" baseline="0" dirty="0">
                        <a:ln>
                          <a:noFill/>
                        </a:ln>
                        <a:solidFill>
                          <a:srgbClr val="333333"/>
                        </a:solidFill>
                        <a:effectLst/>
                        <a:latin typeface="SimHei"/>
                        <a:ea typeface="SimHei"/>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a:ln>
                            <a:noFill/>
                          </a:ln>
                          <a:solidFill>
                            <a:srgbClr val="333333"/>
                          </a:solidFill>
                          <a:effectLst/>
                          <a:latin typeface="SimHei"/>
                          <a:ea typeface="SimHei"/>
                          <a:cs typeface="Times New Roman" pitchFamily="18" charset="0"/>
                        </a:rPr>
                        <a:t>... </a:t>
                      </a:r>
                      <a:r>
                        <a:rPr kumimoji="0" lang="zh-CN" altLang="en-US" sz="2400" b="0" i="0" u="none" strike="noStrike" cap="none" normalizeH="0" baseline="0">
                          <a:ln>
                            <a:noFill/>
                          </a:ln>
                          <a:solidFill>
                            <a:srgbClr val="333333"/>
                          </a:solidFill>
                          <a:effectLst/>
                          <a:latin typeface="SimHei"/>
                          <a:ea typeface="SimHei"/>
                          <a:cs typeface="Times New Roman" pitchFamily="18" charset="0"/>
                        </a:rPr>
                        <a:t>当这个决定并不真的很重要时</a:t>
                      </a:r>
                      <a:endParaRPr kumimoji="0" lang="de-DE" sz="2400" b="0" i="0" u="none" strike="noStrike" cap="none" normalizeH="0" baseline="0" dirty="0">
                        <a:ln>
                          <a:noFill/>
                        </a:ln>
                        <a:solidFill>
                          <a:srgbClr val="333333"/>
                        </a:solidFill>
                        <a:effectLst/>
                        <a:latin typeface="SimHei"/>
                        <a:ea typeface="SimHei"/>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400" b="0" i="0" u="none" strike="noStrike" cap="none" normalizeH="0" baseline="0" dirty="0">
                          <a:ln>
                            <a:noFill/>
                          </a:ln>
                          <a:solidFill>
                            <a:srgbClr val="333333"/>
                          </a:solidFill>
                          <a:effectLst/>
                          <a:latin typeface="SimHei"/>
                          <a:ea typeface="SimHei"/>
                          <a:cs typeface="Times New Roman" pitchFamily="18" charset="0"/>
                        </a:rPr>
                        <a:t>选择哪种蛋糕，什么颜色的袜子，吃什么午餐，等等</a:t>
                      </a:r>
                      <a:r>
                        <a:rPr kumimoji="0" lang="en-US" altLang="zh-CN" sz="2400" b="0" i="0" u="none" strike="noStrike" cap="none" normalizeH="0" baseline="0" dirty="0">
                          <a:ln>
                            <a:noFill/>
                          </a:ln>
                          <a:solidFill>
                            <a:srgbClr val="333333"/>
                          </a:solidFill>
                          <a:effectLst/>
                          <a:latin typeface="SimHei"/>
                          <a:ea typeface="SimHei"/>
                          <a:cs typeface="Times New Roman" pitchFamily="18" charset="0"/>
                        </a:rPr>
                        <a:t>...</a:t>
                      </a:r>
                      <a:endParaRPr kumimoji="0" lang="de-DE" sz="2400" b="0" i="0" u="none" strike="noStrike" cap="none" normalizeH="0" baseline="0" dirty="0">
                        <a:ln>
                          <a:noFill/>
                        </a:ln>
                        <a:solidFill>
                          <a:srgbClr val="333333"/>
                        </a:solidFill>
                        <a:effectLst/>
                        <a:latin typeface="SimHei"/>
                        <a:ea typeface="SimHei"/>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6" name="Slide Number Placeholder 5"/>
          <p:cNvSpPr>
            <a:spLocks noGrp="1"/>
          </p:cNvSpPr>
          <p:nvPr>
            <p:ph type="sldNum" sz="quarter" idx="12"/>
          </p:nvPr>
        </p:nvSpPr>
        <p:spPr/>
        <p:txBody>
          <a:bodyPr/>
          <a:lstStyle/>
          <a:p>
            <a:fld id="{E8D240D4-DEDE-447B-8F98-116BDA18F230}" type="slidenum">
              <a:rPr lang="zh-CN" altLang="de-DE" smtClean="0"/>
              <a:pPr/>
              <a:t>8</a:t>
            </a:fld>
            <a:endParaRPr lang="de-DE" altLang="zh-CN"/>
          </a:p>
        </p:txBody>
      </p:sp>
    </p:spTree>
    <p:extLst>
      <p:ext uri="{BB962C8B-B14F-4D97-AF65-F5344CB8AC3E}">
        <p14:creationId xmlns:p14="http://schemas.microsoft.com/office/powerpoint/2010/main" val="468455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草率结论“在行动”</a:t>
            </a:r>
            <a:endParaRPr lang="en-US" sz="3600"/>
          </a:p>
        </p:txBody>
      </p:sp>
      <p:graphicFrame>
        <p:nvGraphicFramePr>
          <p:cNvPr id="9" name="Group 152"/>
          <p:cNvGraphicFramePr>
            <a:graphicFrameLocks noGrp="1"/>
          </p:cNvGraphicFramePr>
          <p:nvPr>
            <p:extLst>
              <p:ext uri="{D42A27DB-BD31-4B8C-83A1-F6EECF244321}">
                <p14:modId xmlns:p14="http://schemas.microsoft.com/office/powerpoint/2010/main" val="3026174876"/>
              </p:ext>
            </p:extLst>
          </p:nvPr>
        </p:nvGraphicFramePr>
        <p:xfrm>
          <a:off x="408955" y="2203704"/>
          <a:ext cx="11376000" cy="3983367"/>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400" b="0" i="0" u="none" strike="noStrike" cap="none" normalizeH="0" baseline="0" dirty="0">
                          <a:ln>
                            <a:noFill/>
                          </a:ln>
                          <a:solidFill>
                            <a:srgbClr val="000000"/>
                          </a:solidFill>
                          <a:effectLst/>
                          <a:latin typeface="SimHei"/>
                          <a:ea typeface="SimHei"/>
                          <a:cs typeface="+mn-cs"/>
                        </a:rPr>
                        <a:t>领域</a:t>
                      </a:r>
                      <a:endParaRPr kumimoji="0" lang="de-DE" sz="24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解释</a:t>
                      </a:r>
                      <a:endParaRPr kumimoji="0" lang="de-DE" sz="24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en-US" altLang="de-DE" sz="2400" b="0" dirty="0">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zh-TW" altLang="de-DE" sz="2000" kern="1200" dirty="0">
                          <a:solidFill>
                            <a:schemeClr val="dk1"/>
                          </a:solidFill>
                          <a:effectLst/>
                          <a:latin typeface="SimHei" panose="02010609060101010101" pitchFamily="49" charset="-122"/>
                          <a:ea typeface="SimHei" panose="02010609060101010101" pitchFamily="49" charset="-122"/>
                          <a:cs typeface="+mn-cs"/>
                        </a:rPr>
                        <a:t>在</a:t>
                      </a:r>
                      <a:r>
                        <a:rPr lang="en-US" sz="2000" kern="1200" dirty="0">
                          <a:solidFill>
                            <a:schemeClr val="dk1"/>
                          </a:solidFill>
                          <a:effectLst/>
                          <a:latin typeface="SimHei" panose="02010609060101010101" pitchFamily="49" charset="-122"/>
                          <a:ea typeface="SimHei" panose="02010609060101010101" pitchFamily="49" charset="-122"/>
                          <a:cs typeface="+mn-cs"/>
                        </a:rPr>
                        <a:t>1983</a:t>
                      </a:r>
                      <a:r>
                        <a:rPr lang="de-DE" sz="2000" kern="1200" dirty="0" err="1">
                          <a:solidFill>
                            <a:schemeClr val="dk1"/>
                          </a:solidFill>
                          <a:effectLst/>
                          <a:latin typeface="SimHei" panose="02010609060101010101" pitchFamily="49" charset="-122"/>
                          <a:ea typeface="SimHei" panose="02010609060101010101" pitchFamily="49" charset="-122"/>
                          <a:cs typeface="+mn-cs"/>
                        </a:rPr>
                        <a:t>年，德國新聞雜誌《斯特恩</a:t>
                      </a:r>
                      <a:r>
                        <a:rPr lang="de-DE" sz="2000" kern="1200" dirty="0">
                          <a:solidFill>
                            <a:schemeClr val="dk1"/>
                          </a:solidFill>
                          <a:effectLst/>
                          <a:latin typeface="SimHei" panose="02010609060101010101" pitchFamily="49" charset="-122"/>
                          <a:ea typeface="SimHei" panose="02010609060101010101" pitchFamily="49" charset="-122"/>
                          <a:cs typeface="+mn-cs"/>
                        </a:rPr>
                        <a:t>》（</a:t>
                      </a:r>
                      <a:r>
                        <a:rPr lang="de-DE" sz="2000" kern="1200" dirty="0" err="1">
                          <a:solidFill>
                            <a:schemeClr val="dk1"/>
                          </a:solidFill>
                          <a:effectLst/>
                          <a:latin typeface="SimHei" panose="02010609060101010101" pitchFamily="49" charset="-122"/>
                          <a:ea typeface="SimHei" panose="02010609060101010101" pitchFamily="49" charset="-122"/>
                          <a:cs typeface="+mn-cs"/>
                        </a:rPr>
                        <a:t>德國明星雜誌）刊登了德國納粹政權領導人阿道夫</a:t>
                      </a:r>
                      <a:r>
                        <a:rPr lang="en-US" sz="2000" kern="1200" dirty="0">
                          <a:solidFill>
                            <a:schemeClr val="dk1"/>
                          </a:solidFill>
                          <a:effectLst/>
                          <a:latin typeface="SimHei" panose="02010609060101010101" pitchFamily="49" charset="-122"/>
                          <a:ea typeface="SimHei" panose="02010609060101010101" pitchFamily="49" charset="-122"/>
                          <a:cs typeface="+mn-cs"/>
                        </a:rPr>
                        <a:t>·</a:t>
                      </a:r>
                      <a:r>
                        <a:rPr lang="de-DE" sz="2000" kern="1200" dirty="0" err="1">
                          <a:solidFill>
                            <a:schemeClr val="dk1"/>
                          </a:solidFill>
                          <a:effectLst/>
                          <a:latin typeface="SimHei" panose="02010609060101010101" pitchFamily="49" charset="-122"/>
                          <a:ea typeface="SimHei" panose="02010609060101010101" pitchFamily="49" charset="-122"/>
                          <a:cs typeface="+mn-cs"/>
                        </a:rPr>
                        <a:t>希特勒</a:t>
                      </a:r>
                      <a:r>
                        <a:rPr lang="de-DE" sz="2000" kern="1200" dirty="0">
                          <a:solidFill>
                            <a:schemeClr val="dk1"/>
                          </a:solidFill>
                          <a:effectLst/>
                          <a:latin typeface="SimHei" panose="02010609060101010101" pitchFamily="49" charset="-122"/>
                          <a:ea typeface="SimHei" panose="02010609060101010101" pitchFamily="49" charset="-122"/>
                          <a:cs typeface="+mn-cs"/>
                        </a:rPr>
                        <a:t>（</a:t>
                      </a:r>
                      <a:r>
                        <a:rPr lang="en-US" sz="2000" kern="1200" dirty="0">
                          <a:solidFill>
                            <a:schemeClr val="dk1"/>
                          </a:solidFill>
                          <a:effectLst/>
                          <a:latin typeface="SimHei" panose="02010609060101010101" pitchFamily="49" charset="-122"/>
                          <a:ea typeface="SimHei" panose="02010609060101010101" pitchFamily="49" charset="-122"/>
                          <a:cs typeface="+mn-cs"/>
                        </a:rPr>
                        <a:t>1933-1945</a:t>
                      </a:r>
                      <a:r>
                        <a:rPr lang="de-DE" sz="2000" kern="1200" dirty="0">
                          <a:solidFill>
                            <a:schemeClr val="dk1"/>
                          </a:solidFill>
                          <a:effectLst/>
                          <a:latin typeface="SimHei" panose="02010609060101010101" pitchFamily="49" charset="-122"/>
                          <a:ea typeface="SimHei" panose="02010609060101010101" pitchFamily="49" charset="-122"/>
                          <a:cs typeface="+mn-cs"/>
                        </a:rPr>
                        <a:t>）</a:t>
                      </a:r>
                      <a:r>
                        <a:rPr lang="de-DE" sz="2000" kern="1200" dirty="0" err="1">
                          <a:solidFill>
                            <a:schemeClr val="dk1"/>
                          </a:solidFill>
                          <a:effectLst/>
                          <a:latin typeface="SimHei" panose="02010609060101010101" pitchFamily="49" charset="-122"/>
                          <a:ea typeface="SimHei" panose="02010609060101010101" pitchFamily="49" charset="-122"/>
                          <a:cs typeface="+mn-cs"/>
                        </a:rPr>
                        <a:t>的所謂秘密日記。該雜誌為此支付了</a:t>
                      </a:r>
                      <a:r>
                        <a:rPr lang="en-US" sz="2000" kern="1200" dirty="0">
                          <a:solidFill>
                            <a:schemeClr val="dk1"/>
                          </a:solidFill>
                          <a:effectLst/>
                          <a:latin typeface="SimHei" panose="02010609060101010101" pitchFamily="49" charset="-122"/>
                          <a:ea typeface="SimHei" panose="02010609060101010101" pitchFamily="49" charset="-122"/>
                          <a:cs typeface="+mn-cs"/>
                        </a:rPr>
                        <a:t>930</a:t>
                      </a:r>
                      <a:r>
                        <a:rPr lang="de-DE" sz="2000" kern="1200" dirty="0" err="1">
                          <a:solidFill>
                            <a:schemeClr val="dk1"/>
                          </a:solidFill>
                          <a:effectLst/>
                          <a:latin typeface="SimHei" panose="02010609060101010101" pitchFamily="49" charset="-122"/>
                          <a:ea typeface="SimHei" panose="02010609060101010101" pitchFamily="49" charset="-122"/>
                          <a:cs typeface="+mn-cs"/>
                        </a:rPr>
                        <a:t>萬德國馬克（約</a:t>
                      </a:r>
                      <a:r>
                        <a:rPr lang="en-US" sz="2000" kern="1200" dirty="0">
                          <a:solidFill>
                            <a:schemeClr val="dk1"/>
                          </a:solidFill>
                          <a:effectLst/>
                          <a:latin typeface="SimHei" panose="02010609060101010101" pitchFamily="49" charset="-122"/>
                          <a:ea typeface="SimHei" panose="02010609060101010101" pitchFamily="49" charset="-122"/>
                          <a:cs typeface="+mn-cs"/>
                        </a:rPr>
                        <a:t>500</a:t>
                      </a:r>
                      <a:r>
                        <a:rPr lang="de-DE" sz="2000" kern="1200" dirty="0" err="1">
                          <a:solidFill>
                            <a:schemeClr val="dk1"/>
                          </a:solidFill>
                          <a:effectLst/>
                          <a:latin typeface="SimHei" panose="02010609060101010101" pitchFamily="49" charset="-122"/>
                          <a:ea typeface="SimHei" panose="02010609060101010101" pitchFamily="49" charset="-122"/>
                          <a:cs typeface="+mn-cs"/>
                        </a:rPr>
                        <a:t>萬歐元</a:t>
                      </a:r>
                      <a:r>
                        <a:rPr lang="de-DE" sz="2000" kern="1200" dirty="0">
                          <a:solidFill>
                            <a:schemeClr val="dk1"/>
                          </a:solidFill>
                          <a:effectLst/>
                          <a:latin typeface="SimHei" panose="02010609060101010101" pitchFamily="49" charset="-122"/>
                          <a:ea typeface="SimHei" panose="02010609060101010101" pitchFamily="49" charset="-122"/>
                          <a:cs typeface="+mn-cs"/>
                        </a:rPr>
                        <a:t>），</a:t>
                      </a:r>
                      <a:r>
                        <a:rPr lang="de-DE" sz="2000" kern="1200" dirty="0" err="1">
                          <a:solidFill>
                            <a:schemeClr val="dk1"/>
                          </a:solidFill>
                          <a:effectLst/>
                          <a:latin typeface="SimHei" panose="02010609060101010101" pitchFamily="49" charset="-122"/>
                          <a:ea typeface="SimHei" panose="02010609060101010101" pitchFamily="49" charset="-122"/>
                          <a:cs typeface="+mn-cs"/>
                        </a:rPr>
                        <a:t>儘管早期有跡象</a:t>
                      </a:r>
                      <a:r>
                        <a:rPr lang="zh-TW" altLang="de-DE" sz="2000" kern="1200" dirty="0">
                          <a:solidFill>
                            <a:schemeClr val="dk1"/>
                          </a:solidFill>
                          <a:effectLst/>
                          <a:latin typeface="SimHei" panose="02010609060101010101" pitchFamily="49" charset="-122"/>
                          <a:ea typeface="SimHei" panose="02010609060101010101" pitchFamily="49" charset="-122"/>
                          <a:cs typeface="+mn-cs"/>
                        </a:rPr>
                        <a:t>顯示有</a:t>
                      </a:r>
                      <a:r>
                        <a:rPr lang="de-DE" sz="2000" kern="1200" dirty="0" err="1">
                          <a:solidFill>
                            <a:schemeClr val="dk1"/>
                          </a:solidFill>
                          <a:effectLst/>
                          <a:latin typeface="SimHei" panose="02010609060101010101" pitchFamily="49" charset="-122"/>
                          <a:ea typeface="SimHei" panose="02010609060101010101" pitchFamily="49" charset="-122"/>
                          <a:cs typeface="+mn-cs"/>
                        </a:rPr>
                        <a:t>偽造行為存在。例如，根據日記，一首由希特勒寫的詩在</a:t>
                      </a:r>
                      <a:r>
                        <a:rPr lang="en-US" sz="2000" kern="1200" dirty="0">
                          <a:solidFill>
                            <a:schemeClr val="dk1"/>
                          </a:solidFill>
                          <a:effectLst/>
                          <a:latin typeface="SimHei" panose="02010609060101010101" pitchFamily="49" charset="-122"/>
                          <a:ea typeface="SimHei" panose="02010609060101010101" pitchFamily="49" charset="-122"/>
                          <a:cs typeface="+mn-cs"/>
                        </a:rPr>
                        <a:t>1980</a:t>
                      </a:r>
                      <a:r>
                        <a:rPr lang="de-DE" sz="2000" kern="1200" dirty="0" err="1">
                          <a:solidFill>
                            <a:schemeClr val="dk1"/>
                          </a:solidFill>
                          <a:effectLst/>
                          <a:latin typeface="SimHei" panose="02010609060101010101" pitchFamily="49" charset="-122"/>
                          <a:ea typeface="SimHei" panose="02010609060101010101" pitchFamily="49" charset="-122"/>
                          <a:cs typeface="+mn-cs"/>
                        </a:rPr>
                        <a:t>年被揭露為另一位作家的作品</a:t>
                      </a:r>
                      <a:r>
                        <a:rPr lang="de-DE" sz="2000" kern="1200" dirty="0">
                          <a:solidFill>
                            <a:schemeClr val="dk1"/>
                          </a:solidFill>
                          <a:effectLst/>
                          <a:latin typeface="SimHei" panose="02010609060101010101" pitchFamily="49" charset="-122"/>
                          <a:ea typeface="SimHei" panose="02010609060101010101" pitchFamily="49" charset="-122"/>
                          <a:cs typeface="+mn-cs"/>
                        </a:rPr>
                        <a:t>。</a:t>
                      </a:r>
                    </a:p>
                    <a:p>
                      <a:r>
                        <a:rPr lang="de-DE" sz="2000" kern="1200" dirty="0" err="1">
                          <a:solidFill>
                            <a:schemeClr val="dk1"/>
                          </a:solidFill>
                          <a:effectLst/>
                          <a:latin typeface="SimHei" panose="02010609060101010101" pitchFamily="49" charset="-122"/>
                          <a:ea typeface="SimHei" panose="02010609060101010101" pitchFamily="49" charset="-122"/>
                          <a:cs typeface="+mn-cs"/>
                        </a:rPr>
                        <a:t>日記在斯特恩出版幾天后</a:t>
                      </a:r>
                      <a:r>
                        <a:rPr lang="de-DE" sz="2000" kern="1200" dirty="0">
                          <a:solidFill>
                            <a:schemeClr val="dk1"/>
                          </a:solidFill>
                          <a:effectLst/>
                          <a:latin typeface="SimHei" panose="02010609060101010101" pitchFamily="49" charset="-122"/>
                          <a:ea typeface="SimHei" panose="02010609060101010101" pitchFamily="49" charset="-122"/>
                          <a:cs typeface="+mn-cs"/>
                        </a:rPr>
                        <a:t>，</a:t>
                      </a:r>
                      <a:r>
                        <a:rPr lang="zh-TW" altLang="de-DE" sz="2000" kern="1200" dirty="0">
                          <a:solidFill>
                            <a:schemeClr val="dk1"/>
                          </a:solidFill>
                          <a:effectLst/>
                          <a:latin typeface="SimHei" panose="02010609060101010101" pitchFamily="49" charset="-122"/>
                          <a:ea typeface="SimHei" panose="02010609060101010101" pitchFamily="49" charset="-122"/>
                          <a:cs typeface="+mn-cs"/>
                        </a:rPr>
                        <a:t>在</a:t>
                      </a:r>
                      <a:r>
                        <a:rPr lang="de-DE" sz="2000" kern="1200" dirty="0" err="1">
                          <a:solidFill>
                            <a:schemeClr val="dk1"/>
                          </a:solidFill>
                          <a:effectLst/>
                          <a:latin typeface="SimHei" panose="02010609060101010101" pitchFamily="49" charset="-122"/>
                          <a:ea typeface="SimHei" panose="02010609060101010101" pitchFamily="49" charset="-122"/>
                          <a:cs typeface="+mn-cs"/>
                        </a:rPr>
                        <a:t>德國聯邦刑事警局</a:t>
                      </a:r>
                      <a:r>
                        <a:rPr lang="de-DE" sz="2000" kern="1200" dirty="0">
                          <a:solidFill>
                            <a:schemeClr val="dk1"/>
                          </a:solidFill>
                          <a:effectLst/>
                          <a:latin typeface="SimHei" panose="02010609060101010101" pitchFamily="49" charset="-122"/>
                          <a:ea typeface="SimHei" panose="02010609060101010101" pitchFamily="49" charset="-122"/>
                          <a:cs typeface="+mn-cs"/>
                        </a:rPr>
                        <a:t>（</a:t>
                      </a:r>
                      <a:r>
                        <a:rPr lang="en-US" sz="2000" kern="1200" dirty="0">
                          <a:solidFill>
                            <a:schemeClr val="dk1"/>
                          </a:solidFill>
                          <a:effectLst/>
                          <a:latin typeface="Calibri" panose="020F0502020204030204" pitchFamily="34" charset="0"/>
                          <a:ea typeface="SimHei" panose="02010609060101010101" pitchFamily="49" charset="-122"/>
                          <a:cs typeface="Calibri" panose="020F0502020204030204" pitchFamily="34" charset="0"/>
                        </a:rPr>
                        <a:t>BKA</a:t>
                      </a:r>
                      <a:r>
                        <a:rPr lang="de-DE" sz="2000" kern="1200" dirty="0">
                          <a:solidFill>
                            <a:schemeClr val="dk1"/>
                          </a:solidFill>
                          <a:effectLst/>
                          <a:latin typeface="SimHei" panose="02010609060101010101" pitchFamily="49" charset="-122"/>
                          <a:ea typeface="SimHei" panose="02010609060101010101" pitchFamily="49" charset="-122"/>
                          <a:cs typeface="+mn-cs"/>
                        </a:rPr>
                        <a:t>）的</a:t>
                      </a:r>
                      <a:r>
                        <a:rPr lang="zh-TW" altLang="de-DE" sz="2000" kern="1200" dirty="0">
                          <a:solidFill>
                            <a:schemeClr val="dk1"/>
                          </a:solidFill>
                          <a:effectLst/>
                          <a:latin typeface="SimHei" panose="02010609060101010101" pitchFamily="49" charset="-122"/>
                          <a:ea typeface="SimHei" panose="02010609060101010101" pitchFamily="49" charset="-122"/>
                          <a:cs typeface="+mn-cs"/>
                        </a:rPr>
                        <a:t>一個</a:t>
                      </a:r>
                      <a:r>
                        <a:rPr lang="de-DE" sz="2000" kern="1200" dirty="0" err="1">
                          <a:solidFill>
                            <a:schemeClr val="dk1"/>
                          </a:solidFill>
                          <a:effectLst/>
                          <a:latin typeface="SimHei" panose="02010609060101010101" pitchFamily="49" charset="-122"/>
                          <a:ea typeface="SimHei" panose="02010609060101010101" pitchFamily="49" charset="-122"/>
                          <a:cs typeface="+mn-cs"/>
                        </a:rPr>
                        <a:t>調查</a:t>
                      </a:r>
                      <a:r>
                        <a:rPr lang="zh-TW" altLang="de-DE" sz="2000" kern="1200" dirty="0">
                          <a:solidFill>
                            <a:schemeClr val="dk1"/>
                          </a:solidFill>
                          <a:effectLst/>
                          <a:latin typeface="SimHei" panose="02010609060101010101" pitchFamily="49" charset="-122"/>
                          <a:ea typeface="SimHei" panose="02010609060101010101" pitchFamily="49" charset="-122"/>
                          <a:cs typeface="+mn-cs"/>
                        </a:rPr>
                        <a:t>中，</a:t>
                      </a:r>
                      <a:r>
                        <a:rPr lang="de-DE" sz="2000" kern="1200" dirty="0" err="1">
                          <a:solidFill>
                            <a:schemeClr val="dk1"/>
                          </a:solidFill>
                          <a:effectLst/>
                          <a:latin typeface="SimHei" panose="02010609060101010101" pitchFamily="49" charset="-122"/>
                          <a:ea typeface="SimHei" panose="02010609060101010101" pitchFamily="49" charset="-122"/>
                          <a:cs typeface="+mn-cs"/>
                        </a:rPr>
                        <a:t>毫無疑問地認定這些日記是假的。它們是由藝術偽造者康拉德</a:t>
                      </a:r>
                      <a:r>
                        <a:rPr lang="en-US" sz="2000" kern="1200" dirty="0">
                          <a:solidFill>
                            <a:schemeClr val="dk1"/>
                          </a:solidFill>
                          <a:effectLst/>
                          <a:latin typeface="SimHei" panose="02010609060101010101" pitchFamily="49" charset="-122"/>
                          <a:ea typeface="SimHei" panose="02010609060101010101" pitchFamily="49" charset="-122"/>
                          <a:cs typeface="+mn-cs"/>
                        </a:rPr>
                        <a:t>·</a:t>
                      </a:r>
                      <a:r>
                        <a:rPr lang="de-DE" sz="2000" kern="1200" dirty="0" err="1">
                          <a:solidFill>
                            <a:schemeClr val="dk1"/>
                          </a:solidFill>
                          <a:effectLst/>
                          <a:latin typeface="SimHei" panose="02010609060101010101" pitchFamily="49" charset="-122"/>
                          <a:ea typeface="SimHei" panose="02010609060101010101" pitchFamily="49" charset="-122"/>
                          <a:cs typeface="+mn-cs"/>
                        </a:rPr>
                        <a:t>庫焦創作的</a:t>
                      </a:r>
                      <a:r>
                        <a:rPr lang="de-DE" sz="2000" kern="1200" dirty="0">
                          <a:solidFill>
                            <a:schemeClr val="dk1"/>
                          </a:solidFill>
                          <a:effectLst/>
                          <a:latin typeface="SimHei" panose="02010609060101010101" pitchFamily="49" charset="-122"/>
                          <a:ea typeface="SimHei" panose="02010609060101010101" pitchFamily="49" charset="-122"/>
                          <a:cs typeface="+mn-cs"/>
                        </a:rPr>
                        <a:t>。</a:t>
                      </a:r>
                    </a:p>
                    <a:p>
                      <a:endParaRPr lang="de-DE" sz="2000" kern="1200" dirty="0">
                        <a:solidFill>
                          <a:schemeClr val="dk1"/>
                        </a:solidFill>
                        <a:effectLst/>
                        <a:latin typeface="SimHei" panose="02010609060101010101" pitchFamily="49" charset="-122"/>
                        <a:ea typeface="SimHei" panose="02010609060101010101" pitchFamily="49" charset="-122"/>
                        <a:cs typeface="+mn-cs"/>
                      </a:endParaRPr>
                    </a:p>
                    <a:p>
                      <a:r>
                        <a:rPr lang="de-DE" sz="2000" kern="1200" dirty="0" err="1">
                          <a:solidFill>
                            <a:schemeClr val="dk1"/>
                          </a:solidFill>
                          <a:effectLst/>
                          <a:latin typeface="SimHei" panose="02010609060101010101" pitchFamily="49" charset="-122"/>
                          <a:ea typeface="SimHei" panose="02010609060101010101" pitchFamily="49" charset="-122"/>
                          <a:cs typeface="+mn-cs"/>
                        </a:rPr>
                        <a:t>如果</a:t>
                      </a:r>
                      <a:r>
                        <a:rPr lang="zh-TW" altLang="de-DE" sz="2000" kern="1200" dirty="0">
                          <a:solidFill>
                            <a:schemeClr val="dk1"/>
                          </a:solidFill>
                          <a:effectLst/>
                          <a:latin typeface="SimHei" panose="02010609060101010101" pitchFamily="49" charset="-122"/>
                          <a:ea typeface="SimHei" panose="02010609060101010101" pitchFamily="49" charset="-122"/>
                          <a:cs typeface="+mn-cs"/>
                        </a:rPr>
                        <a:t>當初</a:t>
                      </a:r>
                      <a:r>
                        <a:rPr lang="de-DE" sz="2000" kern="1200" dirty="0" err="1">
                          <a:solidFill>
                            <a:schemeClr val="dk1"/>
                          </a:solidFill>
                          <a:effectLst/>
                          <a:latin typeface="SimHei" panose="02010609060101010101" pitchFamily="49" charset="-122"/>
                          <a:ea typeface="SimHei" panose="02010609060101010101" pitchFamily="49" charset="-122"/>
                          <a:cs typeface="+mn-cs"/>
                        </a:rPr>
                        <a:t>斯特恩</a:t>
                      </a:r>
                      <a:r>
                        <a:rPr lang="zh-TW" altLang="de-DE" sz="2000" kern="1200" dirty="0">
                          <a:solidFill>
                            <a:schemeClr val="dk1"/>
                          </a:solidFill>
                          <a:effectLst/>
                          <a:latin typeface="SimHei" panose="02010609060101010101" pitchFamily="49" charset="-122"/>
                          <a:ea typeface="SimHei" panose="02010609060101010101" pitchFamily="49" charset="-122"/>
                          <a:cs typeface="+mn-cs"/>
                        </a:rPr>
                        <a:t>有</a:t>
                      </a:r>
                      <a:r>
                        <a:rPr lang="de-DE" sz="2000" kern="1200" dirty="0" err="1">
                          <a:solidFill>
                            <a:schemeClr val="dk1"/>
                          </a:solidFill>
                          <a:effectLst/>
                          <a:latin typeface="SimHei" panose="02010609060101010101" pitchFamily="49" charset="-122"/>
                          <a:ea typeface="SimHei" panose="02010609060101010101" pitchFamily="49" charset="-122"/>
                          <a:cs typeface="+mn-cs"/>
                        </a:rPr>
                        <a:t>等待</a:t>
                      </a:r>
                      <a:r>
                        <a:rPr lang="en-US" sz="2000" kern="1200" dirty="0">
                          <a:solidFill>
                            <a:schemeClr val="dk1"/>
                          </a:solidFill>
                          <a:effectLst/>
                          <a:latin typeface="Calibri" panose="020F0502020204030204" pitchFamily="34" charset="0"/>
                          <a:ea typeface="SimHei" panose="02010609060101010101" pitchFamily="49" charset="-122"/>
                          <a:cs typeface="Calibri" panose="020F0502020204030204" pitchFamily="34" charset="0"/>
                        </a:rPr>
                        <a:t>BKA</a:t>
                      </a:r>
                      <a:r>
                        <a:rPr lang="de-DE" sz="2000" kern="1200" dirty="0" err="1">
                          <a:solidFill>
                            <a:schemeClr val="dk1"/>
                          </a:solidFill>
                          <a:effectLst/>
                          <a:latin typeface="SimHei" panose="02010609060101010101" pitchFamily="49" charset="-122"/>
                          <a:ea typeface="SimHei" panose="02010609060101010101" pitchFamily="49" charset="-122"/>
                          <a:cs typeface="+mn-cs"/>
                        </a:rPr>
                        <a:t>的調查，它本來會倖免於醜聞</a:t>
                      </a:r>
                      <a:r>
                        <a:rPr lang="de-DE" sz="2000" kern="1200" dirty="0">
                          <a:solidFill>
                            <a:schemeClr val="dk1"/>
                          </a:solidFill>
                          <a:effectLst/>
                          <a:latin typeface="SimHei" panose="02010609060101010101" pitchFamily="49" charset="-122"/>
                          <a:ea typeface="SimHei" panose="02010609060101010101" pitchFamily="49" charset="-122"/>
                          <a:cs typeface="+mn-cs"/>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1" name="Caption_12"/>
          <p:cNvSpPr txBox="1">
            <a:spLocks noChangeArrowheads="1"/>
          </p:cNvSpPr>
          <p:nvPr/>
        </p:nvSpPr>
        <p:spPr bwMode="auto">
          <a:xfrm>
            <a:off x="696987" y="5213995"/>
            <a:ext cx="187220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sz="1600" b="0" dirty="0" err="1">
                <a:solidFill>
                  <a:srgbClr val="000000"/>
                </a:solidFill>
                <a:effectLst/>
                <a:latin typeface="SimHei" panose="02010609060101010101" pitchFamily="49" charset="-122"/>
                <a:ea typeface="SimHei" panose="02010609060101010101" pitchFamily="49" charset="-122"/>
                <a:cs typeface="PMingLiU" panose="02020500000000000000" pitchFamily="18" charset="-120"/>
              </a:rPr>
              <a:t>斯特恩雜誌封面，出版了偽造的希特勒日記</a:t>
            </a:r>
            <a:r>
              <a:rPr lang="zh-TW" sz="1600" b="0" dirty="0">
                <a:solidFill>
                  <a:srgbClr val="000000"/>
                </a:solidFill>
                <a:effectLst/>
                <a:latin typeface="SimHei" panose="02010609060101010101" pitchFamily="49" charset="-122"/>
                <a:ea typeface="SimHei" panose="02010609060101010101" pitchFamily="49" charset="-122"/>
                <a:cs typeface="PMingLiU" panose="02020500000000000000" pitchFamily="18" charset="-120"/>
              </a:rPr>
              <a:t>。</a:t>
            </a:r>
            <a:endParaRPr lang="en-GB" altLang="de-DE" sz="1600" b="0" dirty="0">
              <a:latin typeface="SimHei" panose="02010609060101010101" pitchFamily="49" charset="-122"/>
              <a:ea typeface="SimHei" panose="02010609060101010101" pitchFamily="49" charset="-122"/>
            </a:endParaRPr>
          </a:p>
        </p:txBody>
      </p:sp>
      <p:sp>
        <p:nvSpPr>
          <p:cNvPr id="5" name="Footer Placeholder 4"/>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6" name="Slide Number Placeholder 5"/>
          <p:cNvSpPr>
            <a:spLocks noGrp="1"/>
          </p:cNvSpPr>
          <p:nvPr>
            <p:ph type="sldNum" sz="quarter" idx="12"/>
          </p:nvPr>
        </p:nvSpPr>
        <p:spPr/>
        <p:txBody>
          <a:bodyPr/>
          <a:lstStyle/>
          <a:p>
            <a:fld id="{E8D240D4-DEDE-447B-8F98-116BDA18F230}" type="slidenum">
              <a:rPr lang="zh-CN" altLang="de-DE" smtClean="0"/>
              <a:pPr/>
              <a:t>9</a:t>
            </a:fld>
            <a:endParaRPr lang="de-DE" altLang="zh-CN"/>
          </a:p>
        </p:txBody>
      </p:sp>
      <p:pic>
        <p:nvPicPr>
          <p:cNvPr id="8" name="Grafik 7">
            <a:extLst>
              <a:ext uri="{FF2B5EF4-FFF2-40B4-BE49-F238E27FC236}">
                <a16:creationId xmlns:a16="http://schemas.microsoft.com/office/drawing/2014/main" id="{7783A7B9-5B55-4E42-979F-483938AC606B}"/>
              </a:ext>
            </a:extLst>
          </p:cNvPr>
          <p:cNvPicPr>
            <a:picLocks noChangeAspect="1"/>
          </p:cNvPicPr>
          <p:nvPr/>
        </p:nvPicPr>
        <p:blipFill>
          <a:blip r:embed="rId3"/>
          <a:stretch>
            <a:fillRect/>
          </a:stretch>
        </p:blipFill>
        <p:spPr>
          <a:xfrm>
            <a:off x="913011" y="2852936"/>
            <a:ext cx="1656184" cy="21500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6"/>
          <p:cNvGraphicFramePr>
            <a:graphicFrameLocks noGrp="1"/>
          </p:cNvGraphicFramePr>
          <p:nvPr>
            <p:extLst>
              <p:ext uri="{D42A27DB-BD31-4B8C-83A1-F6EECF244321}">
                <p14:modId xmlns:p14="http://schemas.microsoft.com/office/powerpoint/2010/main" val="2004252528"/>
              </p:ext>
            </p:extLst>
          </p:nvPr>
        </p:nvGraphicFramePr>
        <p:xfrm>
          <a:off x="408955" y="2697480"/>
          <a:ext cx="11376000" cy="3962406"/>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Times New Roman" pitchFamily="18" charset="0"/>
                        </a:rPr>
                        <a:t>谣言</a:t>
                      </a:r>
                      <a:endParaRPr kumimoji="0" lang="de-DE" sz="2000" b="0" i="0" u="none" strike="noStrike" cap="none" normalizeH="0" baseline="0" dirty="0">
                        <a:ln>
                          <a:noFill/>
                        </a:ln>
                        <a:solidFill>
                          <a:srgbClr val="000000"/>
                        </a:solidFill>
                        <a:effectLst/>
                        <a:latin typeface="SimHei"/>
                        <a:ea typeface="SimHei"/>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000" b="0" i="0" u="none" strike="noStrike" cap="none" normalizeH="0" baseline="0">
                          <a:ln>
                            <a:noFill/>
                          </a:ln>
                          <a:solidFill>
                            <a:srgbClr val="000000"/>
                          </a:solidFill>
                          <a:effectLst/>
                          <a:latin typeface="SimHei"/>
                          <a:ea typeface="SimHei"/>
                          <a:cs typeface="Times New Roman" pitchFamily="18" charset="0"/>
                        </a:rPr>
                        <a:t>支持的 </a:t>
                      </a:r>
                      <a:r>
                        <a:rPr kumimoji="0" lang="en-US" altLang="zh-CN" sz="2000" b="0" i="0" u="none" strike="noStrike" cap="none" normalizeH="0" baseline="0">
                          <a:ln>
                            <a:noFill/>
                          </a:ln>
                          <a:solidFill>
                            <a:srgbClr val="000000"/>
                          </a:solidFill>
                          <a:effectLst/>
                          <a:latin typeface="SimHei"/>
                          <a:ea typeface="SimHei"/>
                          <a:cs typeface="Times New Roman" pitchFamily="18" charset="0"/>
                        </a:rPr>
                        <a:t>&amp; </a:t>
                      </a:r>
                      <a:r>
                        <a:rPr kumimoji="0" lang="zh-CN" altLang="en-US" sz="2000" b="0" i="0" u="none" strike="noStrike" cap="none" normalizeH="0" baseline="0">
                          <a:ln>
                            <a:noFill/>
                          </a:ln>
                          <a:solidFill>
                            <a:srgbClr val="000000"/>
                          </a:solidFill>
                          <a:effectLst/>
                          <a:latin typeface="SimHei"/>
                          <a:ea typeface="SimHei"/>
                          <a:cs typeface="Times New Roman" pitchFamily="18" charset="0"/>
                        </a:rPr>
                        <a:t>反对的</a:t>
                      </a:r>
                      <a:endParaRPr kumimoji="0" lang="de-DE" sz="2000" b="0" i="0" u="none" strike="noStrike" cap="none" normalizeH="0" baseline="0" dirty="0">
                        <a:ln>
                          <a:noFill/>
                        </a:ln>
                        <a:solidFill>
                          <a:srgbClr val="000000"/>
                        </a:solidFill>
                        <a:effectLst/>
                        <a:latin typeface="SimHei"/>
                        <a:ea typeface="SimHei"/>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a:ln>
                            <a:noFill/>
                          </a:ln>
                          <a:solidFill>
                            <a:srgbClr val="000000"/>
                          </a:solidFill>
                          <a:effectLst/>
                          <a:latin typeface="SimHei"/>
                          <a:ea typeface="SimHei"/>
                          <a:cs typeface="Times New Roman" pitchFamily="18" charset="0"/>
                        </a:rPr>
                        <a:t>“证据”</a:t>
                      </a:r>
                      <a:endParaRPr kumimoji="0" lang="de-DE" sz="2000" b="0" i="0" u="none" strike="noStrike" cap="none" normalizeH="0" baseline="0" dirty="0">
                        <a:ln>
                          <a:noFill/>
                        </a:ln>
                        <a:solidFill>
                          <a:srgbClr val="000000"/>
                        </a:solidFill>
                        <a:effectLst/>
                        <a:latin typeface="SimHei"/>
                        <a:ea typeface="SimHei"/>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1800" b="0" i="0" u="none" strike="noStrike" cap="none" normalizeH="0" baseline="0">
                          <a:ln>
                            <a:noFill/>
                          </a:ln>
                          <a:solidFill>
                            <a:srgbClr val="333333"/>
                          </a:solidFill>
                          <a:effectLst/>
                          <a:latin typeface="SimHei"/>
                          <a:ea typeface="SimHei"/>
                          <a:cs typeface="Times New Roman" pitchFamily="18" charset="0"/>
                        </a:rPr>
                        <a:t>自从二十世纪</a:t>
                      </a:r>
                      <a:r>
                        <a:rPr kumimoji="0" lang="en-US" altLang="zh-CN" sz="1800" b="0" i="0" u="none" strike="noStrike" cap="none" normalizeH="0" baseline="0">
                          <a:ln>
                            <a:noFill/>
                          </a:ln>
                          <a:solidFill>
                            <a:srgbClr val="333333"/>
                          </a:solidFill>
                          <a:effectLst/>
                          <a:latin typeface="SimHei"/>
                          <a:ea typeface="SimHei"/>
                          <a:cs typeface="Times New Roman" pitchFamily="18" charset="0"/>
                        </a:rPr>
                        <a:t>80</a:t>
                      </a:r>
                      <a:r>
                        <a:rPr kumimoji="0" lang="zh-CN" altLang="en-US" sz="1800" b="0" i="0" u="none" strike="noStrike" cap="none" normalizeH="0" baseline="0">
                          <a:ln>
                            <a:noFill/>
                          </a:ln>
                          <a:solidFill>
                            <a:srgbClr val="333333"/>
                          </a:solidFill>
                          <a:effectLst/>
                          <a:latin typeface="SimHei"/>
                          <a:ea typeface="SimHei"/>
                          <a:cs typeface="Times New Roman" pitchFamily="18" charset="0"/>
                        </a:rPr>
                        <a:t>年代以来，就有谣传万宝路包装盒上的标记表明其为三</a:t>
                      </a:r>
                      <a:r>
                        <a:rPr kumimoji="0" lang="en-US" altLang="zh-CN" sz="1800" b="0" i="0" u="none" strike="noStrike" cap="none" normalizeH="0" baseline="0">
                          <a:ln>
                            <a:noFill/>
                          </a:ln>
                          <a:solidFill>
                            <a:srgbClr val="333333"/>
                          </a:solidFill>
                          <a:effectLst/>
                          <a:latin typeface="SimHei"/>
                          <a:ea typeface="SimHei"/>
                          <a:cs typeface="Times New Roman" pitchFamily="18" charset="0"/>
                        </a:rPr>
                        <a:t>K</a:t>
                      </a:r>
                      <a:r>
                        <a:rPr kumimoji="0" lang="zh-CN" altLang="en-US" sz="1800" b="0" i="0" u="none" strike="noStrike" cap="none" normalizeH="0" baseline="0">
                          <a:ln>
                            <a:noFill/>
                          </a:ln>
                          <a:solidFill>
                            <a:srgbClr val="333333"/>
                          </a:solidFill>
                          <a:effectLst/>
                          <a:latin typeface="SimHei"/>
                          <a:ea typeface="SimHei"/>
                          <a:cs typeface="Times New Roman" pitchFamily="18" charset="0"/>
                        </a:rPr>
                        <a:t>党所拥有</a:t>
                      </a:r>
                      <a:endParaRPr kumimoji="0" lang="en-US" sz="1800" b="0" i="0" u="none" strike="noStrike" cap="none" normalizeH="0" baseline="0" dirty="0">
                        <a:ln>
                          <a:noFill/>
                        </a:ln>
                        <a:solidFill>
                          <a:srgbClr val="333333"/>
                        </a:solidFill>
                        <a:effectLst/>
                        <a:latin typeface="SimHei"/>
                        <a:ea typeface="SimHei"/>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1400" b="1" i="0" u="none" strike="noStrike" cap="none" normalizeH="0" baseline="0" dirty="0">
                          <a:ln>
                            <a:noFill/>
                          </a:ln>
                          <a:solidFill>
                            <a:srgbClr val="333333"/>
                          </a:solidFill>
                          <a:effectLst/>
                          <a:latin typeface="SimHei"/>
                          <a:ea typeface="SimHei"/>
                          <a:cs typeface="Times New Roman" pitchFamily="18" charset="0"/>
                        </a:rPr>
                        <a:t>支持的</a:t>
                      </a:r>
                      <a:r>
                        <a:rPr kumimoji="0" lang="en-US" altLang="zh-CN" sz="1400" b="1" i="0" u="none" strike="noStrike" cap="none" normalizeH="0" baseline="0" dirty="0">
                          <a:ln>
                            <a:noFill/>
                          </a:ln>
                          <a:solidFill>
                            <a:srgbClr val="333333"/>
                          </a:solidFill>
                          <a:effectLst/>
                          <a:latin typeface="SimHei"/>
                          <a:ea typeface="SimHei"/>
                          <a:cs typeface="Times New Roman" pitchFamily="18" charset="0"/>
                        </a:rPr>
                        <a:t>: </a:t>
                      </a:r>
                      <a:r>
                        <a:rPr kumimoji="0" lang="en-US" altLang="zh-CN" sz="1400" b="1" i="0" u="none" strike="noStrike" cap="none" normalizeH="0" baseline="0" dirty="0">
                          <a:ln>
                            <a:noFill/>
                          </a:ln>
                          <a:solidFill>
                            <a:srgbClr val="004992"/>
                          </a:solidFill>
                          <a:effectLst/>
                          <a:latin typeface="SimHei"/>
                          <a:ea typeface="SimHei"/>
                          <a:cs typeface="Times New Roman" pitchFamily="18" charset="0"/>
                        </a:rPr>
                        <a:t>???</a:t>
                      </a:r>
                    </a:p>
                    <a:p>
                      <a:pPr marL="285750" marR="0" lvl="0" indent="-285750" algn="l" defTabSz="914400" rtl="0" eaLnBrk="1" fontAlgn="base" latinLnBrk="0" hangingPunct="1">
                        <a:lnSpc>
                          <a:spcPct val="100000"/>
                        </a:lnSpc>
                        <a:spcBef>
                          <a:spcPts val="1200"/>
                        </a:spcBef>
                        <a:spcAft>
                          <a:spcPct val="0"/>
                        </a:spcAft>
                        <a:buClr>
                          <a:srgbClr val="FFFFFF"/>
                        </a:buClr>
                        <a:buSzTx/>
                        <a:buFont typeface="WingDings"/>
                        <a:buChar char=""/>
                        <a:tabLst/>
                      </a:pPr>
                      <a:r>
                        <a:rPr kumimoji="0" lang="zh-CN" altLang="en-US" sz="1400" b="0" i="0" u="none" strike="noStrike" cap="none" normalizeH="0" baseline="0" dirty="0">
                          <a:ln>
                            <a:noFill/>
                          </a:ln>
                          <a:solidFill>
                            <a:srgbClr val="FFFFFF"/>
                          </a:solidFill>
                          <a:effectLst/>
                          <a:latin typeface="SimHei"/>
                          <a:ea typeface="SimHei"/>
                          <a:cs typeface="Times New Roman" pitchFamily="18" charset="0"/>
                        </a:rPr>
                        <a:t>白色背景上的红色</a:t>
                      </a:r>
                      <a:r>
                        <a:rPr kumimoji="0" lang="en-US" altLang="zh-CN" sz="1400" b="0" i="0" u="none" strike="noStrike" cap="none" normalizeH="0" baseline="0" dirty="0">
                          <a:ln>
                            <a:noFill/>
                          </a:ln>
                          <a:solidFill>
                            <a:srgbClr val="FFFFFF"/>
                          </a:solidFill>
                          <a:effectLst/>
                          <a:latin typeface="SimHei"/>
                          <a:ea typeface="SimHei"/>
                          <a:cs typeface="Times New Roman" pitchFamily="18" charset="0"/>
                        </a:rPr>
                        <a:t>V</a:t>
                      </a:r>
                      <a:r>
                        <a:rPr kumimoji="0" lang="zh-CN" altLang="en-US" sz="1400" b="0" i="0" u="none" strike="noStrike" cap="none" normalizeH="0" baseline="0" dirty="0">
                          <a:ln>
                            <a:noFill/>
                          </a:ln>
                          <a:solidFill>
                            <a:srgbClr val="FFFFFF"/>
                          </a:solidFill>
                          <a:effectLst/>
                          <a:latin typeface="SimHei"/>
                          <a:ea typeface="SimHei"/>
                          <a:cs typeface="Times New Roman" pitchFamily="18" charset="0"/>
                        </a:rPr>
                        <a:t>形图案形成了大写字母“</a:t>
                      </a:r>
                      <a:r>
                        <a:rPr kumimoji="0" lang="en-US" altLang="zh-CN" sz="1400" b="0" i="0" u="none" strike="noStrike" cap="none" normalizeH="0" baseline="0" dirty="0">
                          <a:ln>
                            <a:noFill/>
                          </a:ln>
                          <a:solidFill>
                            <a:srgbClr val="FFFFFF"/>
                          </a:solidFill>
                          <a:effectLst/>
                          <a:latin typeface="SimHei"/>
                          <a:ea typeface="SimHei"/>
                          <a:cs typeface="Times New Roman" pitchFamily="18" charset="0"/>
                        </a:rPr>
                        <a:t>K”</a:t>
                      </a:r>
                    </a:p>
                    <a:p>
                      <a:pPr marL="285750" marR="0" lvl="0" indent="-285750" algn="l" defTabSz="914400" rtl="0" eaLnBrk="1" fontAlgn="base" latinLnBrk="0" hangingPunct="1">
                        <a:lnSpc>
                          <a:spcPct val="100000"/>
                        </a:lnSpc>
                        <a:spcBef>
                          <a:spcPts val="1200"/>
                        </a:spcBef>
                        <a:spcAft>
                          <a:spcPct val="0"/>
                        </a:spcAft>
                        <a:buClr>
                          <a:srgbClr val="FFFFFF"/>
                        </a:buClr>
                        <a:buSzTx/>
                        <a:buFont typeface="WingDings"/>
                        <a:buChar char=""/>
                        <a:tabLst/>
                      </a:pPr>
                      <a:r>
                        <a:rPr kumimoji="0" lang="zh-CN" altLang="en-US" sz="1400" b="0" i="0" u="none" strike="noStrike" cap="none" normalizeH="0" baseline="0" dirty="0">
                          <a:ln>
                            <a:noFill/>
                          </a:ln>
                          <a:solidFill>
                            <a:srgbClr val="FFFFFF"/>
                          </a:solidFill>
                          <a:effectLst/>
                          <a:latin typeface="SimHei"/>
                          <a:ea typeface="SimHei"/>
                          <a:cs typeface="Times New Roman" pitchFamily="18" charset="0"/>
                        </a:rPr>
                        <a:t>将“</a:t>
                      </a:r>
                      <a:r>
                        <a:rPr kumimoji="0" lang="en-US" altLang="zh-CN" sz="1400" b="0" i="0" u="none" strike="noStrike" cap="none" normalizeH="0" baseline="0" dirty="0">
                          <a:ln>
                            <a:noFill/>
                          </a:ln>
                          <a:solidFill>
                            <a:srgbClr val="FFFFFF"/>
                          </a:solidFill>
                          <a:effectLst/>
                          <a:latin typeface="SimHei"/>
                          <a:ea typeface="SimHei"/>
                          <a:cs typeface="Times New Roman" pitchFamily="18" charset="0"/>
                        </a:rPr>
                        <a:t>Mar”</a:t>
                      </a:r>
                      <a:r>
                        <a:rPr kumimoji="0" lang="zh-CN" altLang="en-US" sz="1400" b="0" i="0" u="none" strike="noStrike" cap="none" normalizeH="0" baseline="0" dirty="0">
                          <a:ln>
                            <a:noFill/>
                          </a:ln>
                          <a:solidFill>
                            <a:srgbClr val="FFFFFF"/>
                          </a:solidFill>
                          <a:effectLst/>
                          <a:latin typeface="SimHei"/>
                          <a:ea typeface="SimHei"/>
                          <a:cs typeface="Times New Roman" pitchFamily="18" charset="0"/>
                        </a:rPr>
                        <a:t>颠倒过来读起来像“</a:t>
                      </a:r>
                      <a:r>
                        <a:rPr kumimoji="0" lang="en-US" altLang="zh-CN" sz="1400" b="0" i="0" u="none" strike="noStrike" cap="none" normalizeH="0" baseline="0" dirty="0" err="1">
                          <a:ln>
                            <a:noFill/>
                          </a:ln>
                          <a:solidFill>
                            <a:srgbClr val="FFFFFF"/>
                          </a:solidFill>
                          <a:effectLst/>
                          <a:latin typeface="SimHei"/>
                          <a:ea typeface="SimHei"/>
                          <a:cs typeface="Times New Roman" pitchFamily="18" charset="0"/>
                        </a:rPr>
                        <a:t>jew</a:t>
                      </a:r>
                      <a:r>
                        <a:rPr kumimoji="0" lang="zh-CN" altLang="en-US" sz="1400" b="0" i="0" u="none" strike="noStrike" cap="none" normalizeH="0" baseline="0" dirty="0">
                          <a:ln>
                            <a:noFill/>
                          </a:ln>
                          <a:solidFill>
                            <a:srgbClr val="FFFFFF"/>
                          </a:solidFill>
                          <a:effectLst/>
                          <a:latin typeface="SimHei"/>
                          <a:ea typeface="SimHei"/>
                          <a:cs typeface="Times New Roman" pitchFamily="18" charset="0"/>
                        </a:rPr>
                        <a:t>（犹太人）”</a:t>
                      </a:r>
                      <a:r>
                        <a:rPr kumimoji="0" lang="en-US" altLang="zh-CN" sz="1400" b="0" i="0" u="none" strike="noStrike" cap="none" normalizeH="0" baseline="0" dirty="0">
                          <a:ln>
                            <a:noFill/>
                          </a:ln>
                          <a:solidFill>
                            <a:srgbClr val="FFFFFF"/>
                          </a:solidFill>
                          <a:effectLst/>
                          <a:latin typeface="SimHei"/>
                          <a:ea typeface="SimHei"/>
                          <a:cs typeface="Times New Roman" pitchFamily="18" charset="0"/>
                        </a:rPr>
                        <a:t>—“</a:t>
                      </a:r>
                      <a:r>
                        <a:rPr kumimoji="0" lang="en-US" altLang="zh-CN" sz="1400" b="0" i="0" u="none" strike="noStrike" cap="none" normalizeH="0" baseline="0" dirty="0" err="1">
                          <a:ln>
                            <a:noFill/>
                          </a:ln>
                          <a:solidFill>
                            <a:srgbClr val="FFFFFF"/>
                          </a:solidFill>
                          <a:effectLst/>
                          <a:latin typeface="SimHei"/>
                          <a:ea typeface="SimHei"/>
                          <a:cs typeface="Times New Roman" pitchFamily="18" charset="0"/>
                        </a:rPr>
                        <a:t>lboro</a:t>
                      </a:r>
                      <a:r>
                        <a:rPr kumimoji="0" lang="en-US" altLang="zh-CN" sz="1400" b="0" i="0" u="none" strike="noStrike" cap="none" normalizeH="0" baseline="0" dirty="0">
                          <a:ln>
                            <a:noFill/>
                          </a:ln>
                          <a:solidFill>
                            <a:srgbClr val="FFFFFF"/>
                          </a:solidFill>
                          <a:effectLst/>
                          <a:latin typeface="SimHei"/>
                          <a:ea typeface="SimHei"/>
                          <a:cs typeface="Times New Roman" pitchFamily="18" charset="0"/>
                        </a:rPr>
                        <a:t>” </a:t>
                      </a:r>
                      <a:r>
                        <a:rPr kumimoji="0" lang="zh-CN" altLang="en-US" sz="1400" b="0" i="0" u="none" strike="noStrike" cap="none" normalizeH="0" baseline="0" dirty="0">
                          <a:ln>
                            <a:noFill/>
                          </a:ln>
                          <a:solidFill>
                            <a:srgbClr val="FFFFFF"/>
                          </a:solidFill>
                          <a:effectLst/>
                          <a:latin typeface="SimHei"/>
                          <a:ea typeface="SimHei"/>
                          <a:cs typeface="Times New Roman" pitchFamily="18" charset="0"/>
                        </a:rPr>
                        <a:t>反过来看起来像单词“</a:t>
                      </a:r>
                      <a:r>
                        <a:rPr kumimoji="0" lang="en-US" altLang="zh-CN" sz="1400" b="0" i="0" u="none" strike="noStrike" cap="none" normalizeH="0" baseline="0" dirty="0">
                          <a:ln>
                            <a:noFill/>
                          </a:ln>
                          <a:solidFill>
                            <a:srgbClr val="FFFFFF"/>
                          </a:solidFill>
                          <a:effectLst/>
                          <a:latin typeface="SimHei"/>
                          <a:ea typeface="SimHei"/>
                          <a:cs typeface="Times New Roman" pitchFamily="18" charset="0"/>
                        </a:rPr>
                        <a:t>horrible</a:t>
                      </a:r>
                      <a:r>
                        <a:rPr kumimoji="0" lang="zh-CN" altLang="en-US" sz="1400" b="0" i="0" u="none" strike="noStrike" cap="none" normalizeH="0" baseline="0" dirty="0">
                          <a:ln>
                            <a:noFill/>
                          </a:ln>
                          <a:solidFill>
                            <a:srgbClr val="FFFFFF"/>
                          </a:solidFill>
                          <a:effectLst/>
                          <a:latin typeface="SimHei"/>
                          <a:ea typeface="SimHei"/>
                          <a:cs typeface="Times New Roman" pitchFamily="18" charset="0"/>
                        </a:rPr>
                        <a:t>（可恶的）”</a:t>
                      </a:r>
                      <a:r>
                        <a:rPr kumimoji="0" lang="en-US" altLang="zh-CN" sz="1400" b="0" i="0" u="none" strike="noStrike" cap="none" normalizeH="0" baseline="0" dirty="0">
                          <a:ln>
                            <a:noFill/>
                          </a:ln>
                          <a:solidFill>
                            <a:srgbClr val="FFFFFF"/>
                          </a:solidFill>
                          <a:effectLst/>
                          <a:latin typeface="SimHei"/>
                          <a:ea typeface="SimHei"/>
                          <a:cs typeface="Times New Roman" pitchFamily="18" charset="0"/>
                        </a:rPr>
                        <a:t>=“</a:t>
                      </a:r>
                      <a:r>
                        <a:rPr kumimoji="0" lang="zh-CN" altLang="en-US" sz="1400" b="0" i="0" u="none" strike="noStrike" cap="none" normalizeH="0" baseline="0" dirty="0">
                          <a:ln>
                            <a:noFill/>
                          </a:ln>
                          <a:solidFill>
                            <a:srgbClr val="FFFFFF"/>
                          </a:solidFill>
                          <a:effectLst/>
                          <a:latin typeface="SimHei"/>
                          <a:ea typeface="SimHei"/>
                          <a:cs typeface="Times New Roman" pitchFamily="18" charset="0"/>
                        </a:rPr>
                        <a:t>可恶的犹太人” </a:t>
                      </a:r>
                    </a:p>
                    <a:p>
                      <a:pPr marL="285750" marR="0" lvl="0" indent="-285750" algn="l" defTabSz="914400" rtl="0" eaLnBrk="1" fontAlgn="base" latinLnBrk="0" hangingPunct="1">
                        <a:lnSpc>
                          <a:spcPct val="100000"/>
                        </a:lnSpc>
                        <a:spcBef>
                          <a:spcPts val="1200"/>
                        </a:spcBef>
                        <a:spcAft>
                          <a:spcPct val="0"/>
                        </a:spcAft>
                        <a:buClr>
                          <a:srgbClr val="FFFFFF"/>
                        </a:buClr>
                        <a:buSzTx/>
                        <a:buFont typeface="WingDings"/>
                        <a:buChar char=""/>
                        <a:tabLst/>
                      </a:pPr>
                      <a:r>
                        <a:rPr kumimoji="0" lang="zh-CN" altLang="en-US" sz="1400" b="0" i="0" u="none" strike="noStrike" cap="none" normalizeH="0" baseline="0" dirty="0">
                          <a:ln>
                            <a:noFill/>
                          </a:ln>
                          <a:solidFill>
                            <a:srgbClr val="FFFFFF"/>
                          </a:solidFill>
                          <a:effectLst/>
                          <a:latin typeface="SimHei"/>
                          <a:ea typeface="SimHei"/>
                          <a:cs typeface="Times New Roman" pitchFamily="18" charset="0"/>
                        </a:rPr>
                        <a:t>其座右铭</a:t>
                      </a:r>
                      <a:r>
                        <a:rPr kumimoji="0" lang="zh-CN" altLang="en-US" sz="1400" b="0" i="0" u="none" strike="noStrike" cap="none" normalizeH="0" baseline="0">
                          <a:ln>
                            <a:noFill/>
                          </a:ln>
                          <a:solidFill>
                            <a:srgbClr val="FFFFFF"/>
                          </a:solidFill>
                          <a:effectLst/>
                          <a:latin typeface="SimHei"/>
                          <a:ea typeface="SimHei"/>
                          <a:cs typeface="Times New Roman" pitchFamily="18" charset="0"/>
                        </a:rPr>
                        <a:t>“</a:t>
                      </a:r>
                      <a:r>
                        <a:rPr kumimoji="0" lang="en-US" altLang="zh-CN" sz="1400" b="0" i="0" u="none" strike="noStrike" cap="none" normalizeH="0" baseline="0">
                          <a:ln>
                            <a:noFill/>
                          </a:ln>
                          <a:solidFill>
                            <a:srgbClr val="FFFFFF"/>
                          </a:solidFill>
                          <a:effectLst/>
                          <a:latin typeface="SimHei"/>
                          <a:ea typeface="SimHei"/>
                          <a:cs typeface="Times New Roman" pitchFamily="18" charset="0"/>
                        </a:rPr>
                        <a:t>veni</a:t>
                      </a:r>
                      <a:r>
                        <a:rPr kumimoji="0" lang="zh-CN" altLang="en-US" sz="1400" b="0" i="0" u="none" strike="noStrike" cap="none" normalizeH="0" baseline="0">
                          <a:ln>
                            <a:noFill/>
                          </a:ln>
                          <a:solidFill>
                            <a:srgbClr val="FFFFFF"/>
                          </a:solidFill>
                          <a:effectLst/>
                          <a:latin typeface="SimHei"/>
                          <a:ea typeface="SimHei"/>
                          <a:cs typeface="Times New Roman" pitchFamily="18" charset="0"/>
                        </a:rPr>
                        <a:t>，</a:t>
                      </a:r>
                      <a:r>
                        <a:rPr kumimoji="0" lang="en-US" altLang="zh-CN" sz="1400" b="0" i="0" u="none" strike="noStrike" cap="none" normalizeH="0" baseline="0">
                          <a:ln>
                            <a:noFill/>
                          </a:ln>
                          <a:solidFill>
                            <a:srgbClr val="FFFFFF"/>
                          </a:solidFill>
                          <a:effectLst/>
                          <a:latin typeface="SimHei"/>
                          <a:ea typeface="SimHei"/>
                          <a:cs typeface="Times New Roman" pitchFamily="18" charset="0"/>
                        </a:rPr>
                        <a:t> vidi</a:t>
                      </a:r>
                      <a:r>
                        <a:rPr kumimoji="0" lang="zh-CN" altLang="en-US" sz="1400" b="0" i="0" u="none" strike="noStrike" cap="none" normalizeH="0" baseline="0">
                          <a:ln>
                            <a:noFill/>
                          </a:ln>
                          <a:solidFill>
                            <a:srgbClr val="FFFFFF"/>
                          </a:solidFill>
                          <a:effectLst/>
                          <a:latin typeface="SimHei"/>
                          <a:ea typeface="SimHei"/>
                          <a:cs typeface="Times New Roman" pitchFamily="18" charset="0"/>
                        </a:rPr>
                        <a:t>，</a:t>
                      </a:r>
                      <a:r>
                        <a:rPr kumimoji="0" lang="en-US" altLang="zh-CN" sz="1400" b="0" i="0" u="none" strike="noStrike" cap="none" normalizeH="0" baseline="0">
                          <a:ln>
                            <a:noFill/>
                          </a:ln>
                          <a:solidFill>
                            <a:srgbClr val="FFFFFF"/>
                          </a:solidFill>
                          <a:effectLst/>
                          <a:latin typeface="SimHei"/>
                          <a:ea typeface="SimHei"/>
                          <a:cs typeface="Times New Roman" pitchFamily="18" charset="0"/>
                        </a:rPr>
                        <a:t> </a:t>
                      </a:r>
                      <a:r>
                        <a:rPr kumimoji="0" lang="en-US" altLang="zh-CN" sz="1400" b="0" i="0" u="none" strike="noStrike" cap="none" normalizeH="0" baseline="0" dirty="0">
                          <a:ln>
                            <a:noFill/>
                          </a:ln>
                          <a:solidFill>
                            <a:srgbClr val="FFFFFF"/>
                          </a:solidFill>
                          <a:effectLst/>
                          <a:latin typeface="SimHei"/>
                          <a:ea typeface="SimHei"/>
                          <a:cs typeface="Times New Roman" pitchFamily="18" charset="0"/>
                        </a:rPr>
                        <a:t>vici”</a:t>
                      </a:r>
                      <a:r>
                        <a:rPr kumimoji="0" lang="zh-CN" altLang="en-US" sz="1400" b="0" i="0" u="none" strike="noStrike" cap="none" normalizeH="0" baseline="0" dirty="0">
                          <a:ln>
                            <a:noFill/>
                          </a:ln>
                          <a:solidFill>
                            <a:srgbClr val="FFFFFF"/>
                          </a:solidFill>
                          <a:effectLst/>
                          <a:latin typeface="SimHei"/>
                          <a:ea typeface="SimHei"/>
                          <a:cs typeface="Times New Roman" pitchFamily="18" charset="0"/>
                        </a:rPr>
                        <a:t>（我来，我见，我征服）被相信是三</a:t>
                      </a:r>
                      <a:r>
                        <a:rPr kumimoji="0" lang="en-US" altLang="zh-CN" sz="1400" b="0" i="0" u="none" strike="noStrike" cap="none" normalizeH="0" baseline="0" dirty="0">
                          <a:ln>
                            <a:noFill/>
                          </a:ln>
                          <a:solidFill>
                            <a:srgbClr val="FFFFFF"/>
                          </a:solidFill>
                          <a:effectLst/>
                          <a:latin typeface="SimHei"/>
                          <a:ea typeface="SimHei"/>
                          <a:cs typeface="Times New Roman" pitchFamily="18" charset="0"/>
                        </a:rPr>
                        <a:t>K</a:t>
                      </a:r>
                      <a:r>
                        <a:rPr kumimoji="0" lang="zh-CN" altLang="en-US" sz="1400" b="0" i="0" u="none" strike="noStrike" cap="none" normalizeH="0" baseline="0" dirty="0">
                          <a:ln>
                            <a:noFill/>
                          </a:ln>
                          <a:solidFill>
                            <a:srgbClr val="FFFFFF"/>
                          </a:solidFill>
                          <a:effectLst/>
                          <a:latin typeface="SimHei"/>
                          <a:ea typeface="SimHei"/>
                          <a:cs typeface="Times New Roman" pitchFamily="18" charset="0"/>
                        </a:rPr>
                        <a:t>党的 口号。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1400" b="1" i="0" u="none" strike="noStrike" cap="none" normalizeH="0" baseline="0" dirty="0">
                          <a:ln>
                            <a:noFill/>
                          </a:ln>
                          <a:solidFill>
                            <a:srgbClr val="333333"/>
                          </a:solidFill>
                          <a:effectLst/>
                          <a:latin typeface="SimHei"/>
                          <a:ea typeface="SimHei"/>
                          <a:cs typeface="Times New Roman" pitchFamily="18" charset="0"/>
                        </a:rPr>
                        <a:t>反对的</a:t>
                      </a:r>
                      <a:r>
                        <a:rPr kumimoji="0" lang="en-US" altLang="zh-CN" sz="1400" b="1" i="0" u="none" strike="noStrike" cap="none" normalizeH="0" baseline="0" dirty="0">
                          <a:ln>
                            <a:noFill/>
                          </a:ln>
                          <a:solidFill>
                            <a:srgbClr val="333333"/>
                          </a:solidFill>
                          <a:effectLst/>
                          <a:latin typeface="SimHei"/>
                          <a:ea typeface="SimHei"/>
                          <a:cs typeface="Times New Roman" pitchFamily="18" charset="0"/>
                        </a:rPr>
                        <a:t>: </a:t>
                      </a:r>
                      <a:r>
                        <a:rPr kumimoji="0" lang="en-US" altLang="zh-CN" sz="1400" b="1" i="0" u="none" strike="noStrike" cap="none" normalizeH="0" baseline="0" dirty="0">
                          <a:ln>
                            <a:noFill/>
                          </a:ln>
                          <a:solidFill>
                            <a:srgbClr val="004992"/>
                          </a:solidFill>
                          <a:effectLst/>
                          <a:latin typeface="SimHei"/>
                          <a:ea typeface="SimHei"/>
                          <a:cs typeface="Times New Roman" pitchFamily="18" charset="0"/>
                        </a:rPr>
                        <a:t>???</a:t>
                      </a:r>
                    </a:p>
                    <a:p>
                      <a:pPr marL="285750" marR="0" lvl="0" indent="-285750" algn="l" defTabSz="914400" rtl="0" eaLnBrk="1" fontAlgn="base" latinLnBrk="0" hangingPunct="1">
                        <a:lnSpc>
                          <a:spcPct val="100000"/>
                        </a:lnSpc>
                        <a:spcBef>
                          <a:spcPts val="1200"/>
                        </a:spcBef>
                        <a:spcAft>
                          <a:spcPct val="0"/>
                        </a:spcAft>
                        <a:buClr>
                          <a:srgbClr val="FFFFFF"/>
                        </a:buClr>
                        <a:buSzTx/>
                        <a:buFont typeface="WingDings"/>
                        <a:buChar char=""/>
                        <a:tabLst/>
                      </a:pPr>
                      <a:r>
                        <a:rPr kumimoji="0" lang="zh-CN" altLang="en-US" sz="1400" b="0" i="0" u="none" strike="noStrike" cap="none" normalizeH="0" baseline="0" dirty="0">
                          <a:ln>
                            <a:noFill/>
                          </a:ln>
                          <a:solidFill>
                            <a:srgbClr val="FFFFFF"/>
                          </a:solidFill>
                          <a:effectLst/>
                          <a:latin typeface="SimHei"/>
                          <a:ea typeface="SimHei"/>
                          <a:cs typeface="Times New Roman" pitchFamily="18" charset="0"/>
                        </a:rPr>
                        <a:t>万宝路（</a:t>
                      </a:r>
                      <a:r>
                        <a:rPr kumimoji="0" lang="en-US" altLang="zh-CN" sz="1400" b="0" i="0" u="none" strike="noStrike" cap="none" normalizeH="0" baseline="0" dirty="0">
                          <a:ln>
                            <a:noFill/>
                          </a:ln>
                          <a:solidFill>
                            <a:srgbClr val="FFFFFF"/>
                          </a:solidFill>
                          <a:effectLst/>
                          <a:latin typeface="SimHei"/>
                          <a:ea typeface="SimHei"/>
                          <a:cs typeface="Times New Roman" pitchFamily="18" charset="0"/>
                        </a:rPr>
                        <a:t>Marlboro</a:t>
                      </a:r>
                      <a:r>
                        <a:rPr kumimoji="0" lang="zh-CN" altLang="en-US" sz="1400" b="0" i="0" u="none" strike="noStrike" cap="none" normalizeH="0" baseline="0" dirty="0">
                          <a:ln>
                            <a:noFill/>
                          </a:ln>
                          <a:solidFill>
                            <a:srgbClr val="FFFFFF"/>
                          </a:solidFill>
                          <a:effectLst/>
                          <a:latin typeface="SimHei"/>
                          <a:ea typeface="SimHei"/>
                          <a:cs typeface="Times New Roman" pitchFamily="18" charset="0"/>
                        </a:rPr>
                        <a:t>）由英国人菲利普</a:t>
                      </a:r>
                      <a:r>
                        <a:rPr kumimoji="0" lang="en-US" altLang="zh-CN" sz="1400" b="0" i="0" u="none" strike="noStrike" cap="none" normalizeH="0" baseline="0" dirty="0">
                          <a:ln>
                            <a:noFill/>
                          </a:ln>
                          <a:solidFill>
                            <a:srgbClr val="FFFFFF"/>
                          </a:solidFill>
                          <a:effectLst/>
                          <a:latin typeface="SimHei"/>
                          <a:ea typeface="SimHei"/>
                          <a:cs typeface="Times New Roman" pitchFamily="18" charset="0"/>
                        </a:rPr>
                        <a:t>.</a:t>
                      </a:r>
                      <a:r>
                        <a:rPr kumimoji="0" lang="zh-CN" altLang="en-US" sz="1400" b="0" i="0" u="none" strike="noStrike" cap="none" normalizeH="0" baseline="0" dirty="0">
                          <a:ln>
                            <a:noFill/>
                          </a:ln>
                          <a:solidFill>
                            <a:srgbClr val="FFFFFF"/>
                          </a:solidFill>
                          <a:effectLst/>
                          <a:latin typeface="SimHei"/>
                          <a:ea typeface="SimHei"/>
                          <a:cs typeface="Times New Roman" pitchFamily="18" charset="0"/>
                        </a:rPr>
                        <a:t>莫里斯成立；和三</a:t>
                      </a:r>
                      <a:r>
                        <a:rPr kumimoji="0" lang="en-US" altLang="zh-CN" sz="1400" b="0" i="0" u="none" strike="noStrike" cap="none" normalizeH="0" baseline="0" dirty="0">
                          <a:ln>
                            <a:noFill/>
                          </a:ln>
                          <a:solidFill>
                            <a:srgbClr val="FFFFFF"/>
                          </a:solidFill>
                          <a:effectLst/>
                          <a:latin typeface="SimHei"/>
                          <a:ea typeface="SimHei"/>
                          <a:cs typeface="Times New Roman" pitchFamily="18" charset="0"/>
                        </a:rPr>
                        <a:t>K</a:t>
                      </a:r>
                      <a:r>
                        <a:rPr kumimoji="0" lang="zh-CN" altLang="en-US" sz="1400" b="0" i="0" u="none" strike="noStrike" cap="none" normalizeH="0" baseline="0" dirty="0">
                          <a:ln>
                            <a:noFill/>
                          </a:ln>
                          <a:solidFill>
                            <a:srgbClr val="FFFFFF"/>
                          </a:solidFill>
                          <a:effectLst/>
                          <a:latin typeface="SimHei"/>
                          <a:ea typeface="SimHei"/>
                          <a:cs typeface="Times New Roman" pitchFamily="18" charset="0"/>
                        </a:rPr>
                        <a:t>党没关系</a:t>
                      </a:r>
                    </a:p>
                    <a:p>
                      <a:pPr marL="285750" marR="0" lvl="0" indent="-285750" algn="l" defTabSz="914400" rtl="0" eaLnBrk="1" fontAlgn="base" latinLnBrk="0" hangingPunct="1">
                        <a:lnSpc>
                          <a:spcPct val="100000"/>
                        </a:lnSpc>
                        <a:spcBef>
                          <a:spcPts val="1200"/>
                        </a:spcBef>
                        <a:spcAft>
                          <a:spcPct val="0"/>
                        </a:spcAft>
                        <a:buClr>
                          <a:srgbClr val="FFFFFF"/>
                        </a:buClr>
                        <a:buSzTx/>
                        <a:buFont typeface="WingDings"/>
                        <a:buChar char=""/>
                        <a:tabLst/>
                      </a:pPr>
                      <a:r>
                        <a:rPr kumimoji="0" lang="zh-CN" altLang="en-US" sz="1400" b="0" i="0" u="none" strike="noStrike" cap="none" normalizeH="0" baseline="0" dirty="0">
                          <a:ln>
                            <a:noFill/>
                          </a:ln>
                          <a:solidFill>
                            <a:srgbClr val="FFFFFF"/>
                          </a:solidFill>
                          <a:effectLst/>
                          <a:latin typeface="SimHei"/>
                          <a:ea typeface="SimHei"/>
                          <a:cs typeface="Times New Roman" pitchFamily="18" charset="0"/>
                        </a:rPr>
                        <a:t>万宝路（</a:t>
                      </a:r>
                      <a:r>
                        <a:rPr kumimoji="0" lang="en-US" altLang="zh-CN" sz="1400" b="0" i="0" u="none" strike="noStrike" cap="none" normalizeH="0" baseline="0" dirty="0">
                          <a:ln>
                            <a:noFill/>
                          </a:ln>
                          <a:solidFill>
                            <a:srgbClr val="FFFFFF"/>
                          </a:solidFill>
                          <a:effectLst/>
                          <a:latin typeface="SimHei"/>
                          <a:ea typeface="SimHei"/>
                          <a:cs typeface="Times New Roman" pitchFamily="18" charset="0"/>
                        </a:rPr>
                        <a:t>Marlboro</a:t>
                      </a:r>
                      <a:r>
                        <a:rPr kumimoji="0" lang="zh-CN" altLang="en-US" sz="1400" b="0" i="0" u="none" strike="noStrike" cap="none" normalizeH="0" baseline="0" dirty="0">
                          <a:ln>
                            <a:noFill/>
                          </a:ln>
                          <a:solidFill>
                            <a:srgbClr val="FFFFFF"/>
                          </a:solidFill>
                          <a:effectLst/>
                          <a:latin typeface="SimHei"/>
                          <a:ea typeface="SimHei"/>
                          <a:cs typeface="Times New Roman" pitchFamily="18" charset="0"/>
                        </a:rPr>
                        <a:t>）的名字来源于其伦敦工厂所在的街道名：万宝路街（</a:t>
                      </a:r>
                      <a:r>
                        <a:rPr kumimoji="0" lang="en-US" altLang="zh-CN" sz="1400" b="0" i="0" u="none" strike="noStrike" cap="none" normalizeH="0" baseline="0" dirty="0">
                          <a:ln>
                            <a:noFill/>
                          </a:ln>
                          <a:solidFill>
                            <a:srgbClr val="FFFFFF"/>
                          </a:solidFill>
                          <a:effectLst/>
                          <a:latin typeface="SimHei"/>
                          <a:ea typeface="SimHei"/>
                          <a:cs typeface="Times New Roman" pitchFamily="18" charset="0"/>
                        </a:rPr>
                        <a:t>Marlborough street</a:t>
                      </a:r>
                      <a:r>
                        <a:rPr kumimoji="0" lang="zh-CN" altLang="en-US" sz="1400" b="0" i="0" u="none" strike="noStrike" cap="none" normalizeH="0" baseline="0" dirty="0">
                          <a:ln>
                            <a:noFill/>
                          </a:ln>
                          <a:solidFill>
                            <a:srgbClr val="FFFFFF"/>
                          </a:solidFill>
                          <a:effectLst/>
                          <a:latin typeface="SimHei"/>
                          <a:ea typeface="SimHei"/>
                          <a:cs typeface="Times New Roman" pitchFamily="18" charset="0"/>
                        </a:rPr>
                        <a:t>）</a:t>
                      </a:r>
                    </a:p>
                    <a:p>
                      <a:pPr marL="285750" marR="0" lvl="0" indent="-285750" algn="l" defTabSz="914400" rtl="0" eaLnBrk="1" fontAlgn="base" latinLnBrk="0" hangingPunct="1">
                        <a:lnSpc>
                          <a:spcPct val="100000"/>
                        </a:lnSpc>
                        <a:spcBef>
                          <a:spcPts val="1200"/>
                        </a:spcBef>
                        <a:spcAft>
                          <a:spcPct val="0"/>
                        </a:spcAft>
                        <a:buClr>
                          <a:srgbClr val="FFFFFF"/>
                        </a:buClr>
                        <a:buSzTx/>
                        <a:buFont typeface="WingDings"/>
                        <a:buChar char=""/>
                        <a:tabLst/>
                      </a:pPr>
                      <a:r>
                        <a:rPr kumimoji="0" lang="zh-CN" altLang="en-US" sz="1400" b="0" i="0" u="none" strike="noStrike" cap="none" normalizeH="0" baseline="0" dirty="0">
                          <a:ln>
                            <a:noFill/>
                          </a:ln>
                          <a:solidFill>
                            <a:srgbClr val="FFFFFF"/>
                          </a:solidFill>
                          <a:effectLst/>
                          <a:latin typeface="SimHei"/>
                          <a:ea typeface="SimHei"/>
                          <a:cs typeface="Times New Roman" pitchFamily="18" charset="0"/>
                        </a:rPr>
                        <a:t>其座右铭和三</a:t>
                      </a:r>
                      <a:r>
                        <a:rPr kumimoji="0" lang="en-US" altLang="zh-CN" sz="1400" b="0" i="0" u="none" strike="noStrike" cap="none" normalizeH="0" baseline="0" dirty="0">
                          <a:ln>
                            <a:noFill/>
                          </a:ln>
                          <a:solidFill>
                            <a:srgbClr val="FFFFFF"/>
                          </a:solidFill>
                          <a:effectLst/>
                          <a:latin typeface="SimHei"/>
                          <a:ea typeface="SimHei"/>
                          <a:cs typeface="Times New Roman" pitchFamily="18" charset="0"/>
                        </a:rPr>
                        <a:t>K</a:t>
                      </a:r>
                      <a:r>
                        <a:rPr kumimoji="0" lang="zh-CN" altLang="en-US" sz="1400" b="0" i="0" u="none" strike="noStrike" cap="none" normalizeH="0" baseline="0" dirty="0">
                          <a:ln>
                            <a:noFill/>
                          </a:ln>
                          <a:solidFill>
                            <a:srgbClr val="FFFFFF"/>
                          </a:solidFill>
                          <a:effectLst/>
                          <a:latin typeface="SimHei"/>
                          <a:ea typeface="SimHei"/>
                          <a:cs typeface="Times New Roman" pitchFamily="18" charset="0"/>
                        </a:rPr>
                        <a:t>党没有关系</a:t>
                      </a:r>
                      <a:endParaRPr kumimoji="0" lang="de-DE" sz="1400" b="0" i="0" u="none" strike="noStrike" cap="none" normalizeH="0" baseline="0" dirty="0">
                        <a:ln>
                          <a:noFill/>
                        </a:ln>
                        <a:solidFill>
                          <a:srgbClr val="FFFFFF"/>
                        </a:solidFill>
                        <a:effectLst/>
                        <a:latin typeface="SimHei"/>
                        <a:ea typeface="SimHei"/>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SimHei"/>
                        <a:ea typeface="SimHei"/>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9952" name="Text Box 16"/>
          <p:cNvSpPr txBox="1">
            <a:spLocks noChangeArrowheads="1"/>
          </p:cNvSpPr>
          <p:nvPr/>
        </p:nvSpPr>
        <p:spPr bwMode="auto">
          <a:xfrm rot="10788152">
            <a:off x="9828126" y="5562600"/>
            <a:ext cx="101414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zh-CN" sz="1500" b="0">
                <a:solidFill>
                  <a:srgbClr val="333333"/>
                </a:solidFill>
                <a:latin typeface="SimHei"/>
              </a:rPr>
              <a:t>Mar</a:t>
            </a:r>
            <a:endParaRPr lang="en-US" altLang="de-DE" sz="1500" b="0">
              <a:solidFill>
                <a:srgbClr val="333333"/>
              </a:solidFill>
              <a:latin typeface="SimHei"/>
            </a:endParaRPr>
          </a:p>
        </p:txBody>
      </p:sp>
      <p:sp>
        <p:nvSpPr>
          <p:cNvPr id="5" name="Title 4"/>
          <p:cNvSpPr>
            <a:spLocks noGrp="1"/>
          </p:cNvSpPr>
          <p:nvPr>
            <p:ph type="title"/>
          </p:nvPr>
        </p:nvSpPr>
        <p:spPr/>
        <p:txBody>
          <a:bodyPr/>
          <a:lstStyle/>
          <a:p>
            <a:r>
              <a:rPr lang="zh-CN" altLang="en-US" sz="3600" dirty="0">
                <a:solidFill>
                  <a:srgbClr val="004992"/>
                </a:solidFill>
                <a:cs typeface="+mn-cs"/>
              </a:rPr>
              <a:t>草率结论“在行动”</a:t>
            </a:r>
            <a:br>
              <a:rPr lang="zh-CN" altLang="en-US" sz="3600" dirty="0">
                <a:solidFill>
                  <a:srgbClr val="004992"/>
                </a:solidFill>
                <a:cs typeface="+mn-cs"/>
              </a:rPr>
            </a:br>
            <a:r>
              <a:rPr lang="en-US" altLang="zh-CN" dirty="0">
                <a:solidFill>
                  <a:srgbClr val="004992"/>
                </a:solidFill>
                <a:cs typeface="+mn-cs"/>
              </a:rPr>
              <a:t>-</a:t>
            </a:r>
            <a:r>
              <a:rPr lang="zh-CN" altLang="en-US" dirty="0">
                <a:solidFill>
                  <a:srgbClr val="004992"/>
                </a:solidFill>
                <a:cs typeface="+mn-cs"/>
              </a:rPr>
              <a:t>城市谣言</a:t>
            </a:r>
            <a:r>
              <a:rPr lang="en-US" altLang="zh-CN" dirty="0">
                <a:solidFill>
                  <a:srgbClr val="004992"/>
                </a:solidFill>
              </a:rPr>
              <a:t>-</a:t>
            </a:r>
            <a:br>
              <a:rPr lang="en-US" altLang="zh-CN" dirty="0">
                <a:solidFill>
                  <a:srgbClr val="004992"/>
                </a:solidFill>
                <a:cs typeface="+mn-cs"/>
              </a:rPr>
            </a:br>
            <a:r>
              <a:rPr lang="en-US" altLang="zh-CN" sz="1800" dirty="0">
                <a:solidFill>
                  <a:srgbClr val="004992"/>
                </a:solidFill>
                <a:cs typeface="+mn-cs"/>
              </a:rPr>
              <a:t>(</a:t>
            </a:r>
            <a:r>
              <a:rPr lang="zh-CN" altLang="en-US" sz="1800" dirty="0">
                <a:solidFill>
                  <a:srgbClr val="004992"/>
                </a:solidFill>
                <a:cs typeface="+mn-cs"/>
              </a:rPr>
              <a:t>另一个练习请见演示末尾</a:t>
            </a:r>
            <a:r>
              <a:rPr lang="en-US" altLang="zh-CN" sz="1800" dirty="0">
                <a:solidFill>
                  <a:srgbClr val="004992"/>
                </a:solidFill>
                <a:cs typeface="+mn-cs"/>
              </a:rPr>
              <a:t>)</a:t>
            </a:r>
            <a:endParaRPr lang="en-US" sz="1800" dirty="0">
              <a:solidFill>
                <a:srgbClr val="004992"/>
              </a:solidFill>
              <a:cs typeface="+mn-cs"/>
            </a:endParaRPr>
          </a:p>
        </p:txBody>
      </p:sp>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3"/>
          <p:cNvSpPr txBox="1">
            <a:spLocks noChangeArrowheads="1"/>
          </p:cNvSpPr>
          <p:nvPr/>
        </p:nvSpPr>
        <p:spPr bwMode="auto">
          <a:xfrm>
            <a:off x="10202043" y="5909835"/>
            <a:ext cx="1371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400" b="0" dirty="0">
                <a:latin typeface="Calibri" panose="020F0502020204030204" pitchFamily="34" charset="0"/>
                <a:cs typeface="Calibri" panose="020F0502020204030204" pitchFamily="34" charset="0"/>
              </a:rPr>
              <a:t>= jew </a:t>
            </a:r>
            <a:r>
              <a:rPr lang="ja-JP" altLang="en-US" sz="1400" b="0" dirty="0">
                <a:latin typeface="SimHei"/>
              </a:rPr>
              <a:t>犹太人</a:t>
            </a:r>
            <a:r>
              <a:rPr lang="en-US" altLang="ja-JP" sz="1400" b="0" dirty="0">
                <a:latin typeface="SimHei"/>
              </a:rPr>
              <a:t>?</a:t>
            </a:r>
            <a:endParaRPr lang="en-US" altLang="de-DE" sz="1400" b="0" dirty="0">
              <a:latin typeface="SimHei"/>
            </a:endParaRPr>
          </a:p>
        </p:txBody>
      </p:sp>
      <p:sp>
        <p:nvSpPr>
          <p:cNvPr id="16" name="Caption_22"/>
          <p:cNvSpPr txBox="1">
            <a:spLocks noChangeArrowheads="1"/>
          </p:cNvSpPr>
          <p:nvPr/>
        </p:nvSpPr>
        <p:spPr bwMode="auto">
          <a:xfrm>
            <a:off x="9121923" y="5908049"/>
            <a:ext cx="8229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400" b="0" dirty="0">
                <a:latin typeface="Calibri" panose="020F0502020204030204" pitchFamily="34" charset="0"/>
                <a:cs typeface="Calibri" panose="020F0502020204030204" pitchFamily="34" charset="0"/>
              </a:rPr>
              <a:t>Mar =</a:t>
            </a:r>
            <a:endParaRPr lang="en-US" altLang="de-DE" sz="1400" b="0" dirty="0">
              <a:latin typeface="Calibri" panose="020F0502020204030204" pitchFamily="34" charset="0"/>
              <a:cs typeface="Calibri" panose="020F0502020204030204" pitchFamily="34" charset="0"/>
            </a:endParaRPr>
          </a:p>
        </p:txBody>
      </p:sp>
      <p:sp>
        <p:nvSpPr>
          <p:cNvPr id="17" name="Caption_21"/>
          <p:cNvSpPr txBox="1">
            <a:spLocks noChangeArrowheads="1"/>
          </p:cNvSpPr>
          <p:nvPr/>
        </p:nvSpPr>
        <p:spPr bwMode="auto">
          <a:xfrm>
            <a:off x="8750196" y="6228020"/>
            <a:ext cx="30175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400" b="0" dirty="0">
                <a:latin typeface="Calibri" panose="020F0502020204030204" pitchFamily="34" charset="0"/>
                <a:cs typeface="Calibri" panose="020F0502020204030204" pitchFamily="34" charset="0"/>
              </a:rPr>
              <a:t>lboro = orobl = horrible </a:t>
            </a:r>
            <a:r>
              <a:rPr lang="ja-JP" altLang="en-US" sz="1400" b="0" dirty="0">
                <a:latin typeface="SimHei"/>
              </a:rPr>
              <a:t>可恶的</a:t>
            </a:r>
            <a:endParaRPr lang="en-US" altLang="de-DE" sz="1400" b="0" dirty="0">
              <a:latin typeface="SimHei"/>
            </a:endParaRPr>
          </a:p>
        </p:txBody>
      </p:sp>
      <p:sp>
        <p:nvSpPr>
          <p:cNvPr id="18" name="Caption_20"/>
          <p:cNvSpPr txBox="1">
            <a:spLocks noChangeArrowheads="1"/>
          </p:cNvSpPr>
          <p:nvPr/>
        </p:nvSpPr>
        <p:spPr bwMode="auto">
          <a:xfrm rot="10788152">
            <a:off x="9679085" y="5948826"/>
            <a:ext cx="5486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400" b="0" dirty="0">
                <a:latin typeface="Calibri" panose="020F0502020204030204" pitchFamily="34" charset="0"/>
                <a:cs typeface="Calibri" panose="020F0502020204030204" pitchFamily="34" charset="0"/>
              </a:rPr>
              <a:t>Mar</a:t>
            </a:r>
            <a:endParaRPr lang="en-US" altLang="de-DE" sz="1400" b="0" dirty="0">
              <a:latin typeface="Calibri" panose="020F0502020204030204" pitchFamily="34" charset="0"/>
              <a:cs typeface="Calibri" panose="020F0502020204030204" pitchFamily="34" charset="0"/>
            </a:endParaRPr>
          </a:p>
        </p:txBody>
      </p:sp>
      <p:sp>
        <p:nvSpPr>
          <p:cNvPr id="19"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zh-CN" altLang="en-US" sz="2000" b="0">
                <a:solidFill>
                  <a:srgbClr val="333333"/>
                </a:solidFill>
                <a:latin typeface="SimHei"/>
                <a:ea typeface="SimHei"/>
              </a:rPr>
              <a:t>万宝路为三</a:t>
            </a:r>
            <a:r>
              <a:rPr lang="en-US" altLang="zh-CN" sz="2000" b="0">
                <a:solidFill>
                  <a:srgbClr val="333333"/>
                </a:solidFill>
                <a:latin typeface="SimHei"/>
                <a:ea typeface="SimHei"/>
              </a:rPr>
              <a:t>k</a:t>
            </a:r>
            <a:r>
              <a:rPr lang="zh-CN" altLang="en-US" sz="2000" b="0">
                <a:solidFill>
                  <a:srgbClr val="333333"/>
                </a:solidFill>
                <a:latin typeface="SimHei"/>
                <a:ea typeface="SimHei"/>
              </a:rPr>
              <a:t>党所有？</a:t>
            </a:r>
            <a:endParaRPr lang="de-DE" altLang="de-DE" sz="2000" dirty="0">
              <a:solidFill>
                <a:srgbClr val="333333"/>
              </a:solidFill>
              <a:latin typeface="SimHei"/>
              <a:ea typeface="SimHei"/>
            </a:endParaRPr>
          </a:p>
        </p:txBody>
      </p:sp>
      <p:sp>
        <p:nvSpPr>
          <p:cNvPr id="6" name="Footer Placeholder 5"/>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7" name="Slide Number Placeholder 6"/>
          <p:cNvSpPr>
            <a:spLocks noGrp="1"/>
          </p:cNvSpPr>
          <p:nvPr>
            <p:ph type="sldNum" sz="quarter" idx="12"/>
          </p:nvPr>
        </p:nvSpPr>
        <p:spPr/>
        <p:txBody>
          <a:bodyPr/>
          <a:lstStyle/>
          <a:p>
            <a:fld id="{E8D240D4-DEDE-447B-8F98-116BDA18F230}" type="slidenum">
              <a:rPr lang="zh-CN" altLang="de-DE" smtClean="0"/>
              <a:pPr/>
              <a:t>10</a:t>
            </a:fld>
            <a:endParaRPr lang="de-DE" altLang="zh-C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6"/>
          <p:cNvGraphicFramePr>
            <a:graphicFrameLocks noGrp="1"/>
          </p:cNvGraphicFramePr>
          <p:nvPr>
            <p:extLst>
              <p:ext uri="{D42A27DB-BD31-4B8C-83A1-F6EECF244321}">
                <p14:modId xmlns:p14="http://schemas.microsoft.com/office/powerpoint/2010/main" val="2988619227"/>
              </p:ext>
            </p:extLst>
          </p:nvPr>
        </p:nvGraphicFramePr>
        <p:xfrm>
          <a:off x="408955" y="2697480"/>
          <a:ext cx="11376000" cy="3962406"/>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Times New Roman" pitchFamily="18" charset="0"/>
                        </a:rPr>
                        <a:t>谣言</a:t>
                      </a:r>
                      <a:endParaRPr kumimoji="0" lang="de-DE" sz="2000" b="0" i="0" u="none" strike="noStrike" cap="none" normalizeH="0" baseline="0" dirty="0">
                        <a:ln>
                          <a:noFill/>
                        </a:ln>
                        <a:solidFill>
                          <a:srgbClr val="000000"/>
                        </a:solidFill>
                        <a:effectLst/>
                        <a:latin typeface="SimHei"/>
                        <a:ea typeface="SimHei"/>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000" b="0" i="0" u="none" strike="noStrike" cap="none" normalizeH="0" baseline="0">
                          <a:ln>
                            <a:noFill/>
                          </a:ln>
                          <a:solidFill>
                            <a:srgbClr val="000000"/>
                          </a:solidFill>
                          <a:effectLst/>
                          <a:latin typeface="SimHei"/>
                          <a:ea typeface="SimHei"/>
                          <a:cs typeface="Times New Roman" pitchFamily="18" charset="0"/>
                        </a:rPr>
                        <a:t>支持的 </a:t>
                      </a:r>
                      <a:r>
                        <a:rPr kumimoji="0" lang="en-US" altLang="zh-CN" sz="2000" b="0" i="0" u="none" strike="noStrike" cap="none" normalizeH="0" baseline="0">
                          <a:ln>
                            <a:noFill/>
                          </a:ln>
                          <a:solidFill>
                            <a:srgbClr val="000000"/>
                          </a:solidFill>
                          <a:effectLst/>
                          <a:latin typeface="SimHei"/>
                          <a:ea typeface="SimHei"/>
                          <a:cs typeface="Times New Roman" pitchFamily="18" charset="0"/>
                        </a:rPr>
                        <a:t>&amp; </a:t>
                      </a:r>
                      <a:r>
                        <a:rPr kumimoji="0" lang="zh-CN" altLang="en-US" sz="2000" b="0" i="0" u="none" strike="noStrike" cap="none" normalizeH="0" baseline="0">
                          <a:ln>
                            <a:noFill/>
                          </a:ln>
                          <a:solidFill>
                            <a:srgbClr val="000000"/>
                          </a:solidFill>
                          <a:effectLst/>
                          <a:latin typeface="SimHei"/>
                          <a:ea typeface="SimHei"/>
                          <a:cs typeface="Times New Roman" pitchFamily="18" charset="0"/>
                        </a:rPr>
                        <a:t>反对的</a:t>
                      </a:r>
                      <a:endParaRPr kumimoji="0" lang="de-DE" sz="2000" b="0" i="0" u="none" strike="noStrike" cap="none" normalizeH="0" baseline="0" dirty="0">
                        <a:ln>
                          <a:noFill/>
                        </a:ln>
                        <a:solidFill>
                          <a:srgbClr val="000000"/>
                        </a:solidFill>
                        <a:effectLst/>
                        <a:latin typeface="SimHei"/>
                        <a:ea typeface="SimHei"/>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a:ln>
                            <a:noFill/>
                          </a:ln>
                          <a:solidFill>
                            <a:srgbClr val="000000"/>
                          </a:solidFill>
                          <a:effectLst/>
                          <a:latin typeface="SimHei"/>
                          <a:ea typeface="SimHei"/>
                          <a:cs typeface="Times New Roman" pitchFamily="18" charset="0"/>
                        </a:rPr>
                        <a:t>“证据”</a:t>
                      </a:r>
                      <a:endParaRPr kumimoji="0" lang="de-DE" sz="2000" b="0" i="0" u="none" strike="noStrike" cap="none" normalizeH="0" baseline="0" dirty="0">
                        <a:ln>
                          <a:noFill/>
                        </a:ln>
                        <a:solidFill>
                          <a:srgbClr val="000000"/>
                        </a:solidFill>
                        <a:effectLst/>
                        <a:latin typeface="SimHei"/>
                        <a:ea typeface="SimHei"/>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1800" b="0" i="0" u="none" strike="noStrike" cap="none" normalizeH="0" baseline="0">
                          <a:ln>
                            <a:noFill/>
                          </a:ln>
                          <a:solidFill>
                            <a:srgbClr val="333333"/>
                          </a:solidFill>
                          <a:effectLst/>
                          <a:latin typeface="SimHei"/>
                          <a:ea typeface="SimHei"/>
                          <a:cs typeface="Times New Roman" pitchFamily="18" charset="0"/>
                        </a:rPr>
                        <a:t>自从二十世纪</a:t>
                      </a:r>
                      <a:r>
                        <a:rPr kumimoji="0" lang="en-US" altLang="zh-CN" sz="1800" b="0" i="0" u="none" strike="noStrike" cap="none" normalizeH="0" baseline="0">
                          <a:ln>
                            <a:noFill/>
                          </a:ln>
                          <a:solidFill>
                            <a:srgbClr val="333333"/>
                          </a:solidFill>
                          <a:effectLst/>
                          <a:latin typeface="SimHei"/>
                          <a:ea typeface="SimHei"/>
                          <a:cs typeface="Times New Roman" pitchFamily="18" charset="0"/>
                        </a:rPr>
                        <a:t>80</a:t>
                      </a:r>
                      <a:r>
                        <a:rPr kumimoji="0" lang="zh-CN" altLang="en-US" sz="1800" b="0" i="0" u="none" strike="noStrike" cap="none" normalizeH="0" baseline="0">
                          <a:ln>
                            <a:noFill/>
                          </a:ln>
                          <a:solidFill>
                            <a:srgbClr val="333333"/>
                          </a:solidFill>
                          <a:effectLst/>
                          <a:latin typeface="SimHei"/>
                          <a:ea typeface="SimHei"/>
                          <a:cs typeface="Times New Roman" pitchFamily="18" charset="0"/>
                        </a:rPr>
                        <a:t>年代以来，就有谣传万宝路包装盒上的标记表明其为三</a:t>
                      </a:r>
                      <a:r>
                        <a:rPr kumimoji="0" lang="en-US" altLang="zh-CN" sz="1800" b="0" i="0" u="none" strike="noStrike" cap="none" normalizeH="0" baseline="0">
                          <a:ln>
                            <a:noFill/>
                          </a:ln>
                          <a:solidFill>
                            <a:srgbClr val="333333"/>
                          </a:solidFill>
                          <a:effectLst/>
                          <a:latin typeface="SimHei"/>
                          <a:ea typeface="SimHei"/>
                          <a:cs typeface="Times New Roman" pitchFamily="18" charset="0"/>
                        </a:rPr>
                        <a:t>K</a:t>
                      </a:r>
                      <a:r>
                        <a:rPr kumimoji="0" lang="zh-CN" altLang="en-US" sz="1800" b="0" i="0" u="none" strike="noStrike" cap="none" normalizeH="0" baseline="0">
                          <a:ln>
                            <a:noFill/>
                          </a:ln>
                          <a:solidFill>
                            <a:srgbClr val="333333"/>
                          </a:solidFill>
                          <a:effectLst/>
                          <a:latin typeface="SimHei"/>
                          <a:ea typeface="SimHei"/>
                          <a:cs typeface="Times New Roman" pitchFamily="18" charset="0"/>
                        </a:rPr>
                        <a:t>党所拥有</a:t>
                      </a:r>
                      <a:endParaRPr kumimoji="0" lang="en-US" sz="1800" b="0" i="0" u="none" strike="noStrike" cap="none" normalizeH="0" baseline="0" dirty="0">
                        <a:ln>
                          <a:noFill/>
                        </a:ln>
                        <a:solidFill>
                          <a:srgbClr val="333333"/>
                        </a:solidFill>
                        <a:effectLst/>
                        <a:latin typeface="SimHei"/>
                        <a:ea typeface="SimHei"/>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1400" b="1" i="0" u="none" strike="noStrike" cap="none" normalizeH="0" baseline="0" dirty="0">
                          <a:ln>
                            <a:noFill/>
                          </a:ln>
                          <a:solidFill>
                            <a:srgbClr val="333333"/>
                          </a:solidFill>
                          <a:effectLst/>
                          <a:latin typeface="SimHei"/>
                          <a:ea typeface="SimHei"/>
                          <a:cs typeface="Times New Roman" pitchFamily="18" charset="0"/>
                        </a:rPr>
                        <a:t>支持的</a:t>
                      </a:r>
                      <a:r>
                        <a:rPr kumimoji="0" lang="en-US" altLang="zh-CN" sz="1400" b="1" i="0" u="none" strike="noStrike" cap="none" normalizeH="0" baseline="0" dirty="0">
                          <a:ln>
                            <a:noFill/>
                          </a:ln>
                          <a:solidFill>
                            <a:srgbClr val="333333"/>
                          </a:solidFill>
                          <a:effectLst/>
                          <a:latin typeface="SimHei"/>
                          <a:ea typeface="SimHei"/>
                          <a:cs typeface="Times New Roman" pitchFamily="18" charset="0"/>
                        </a:rPr>
                        <a:t>: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zh-CN" altLang="en-US" sz="1400" b="0" i="0" u="none" strike="noStrike" cap="none" normalizeH="0" baseline="0" dirty="0">
                          <a:ln>
                            <a:noFill/>
                          </a:ln>
                          <a:solidFill>
                            <a:srgbClr val="333333"/>
                          </a:solidFill>
                          <a:effectLst/>
                          <a:latin typeface="SimHei"/>
                          <a:ea typeface="SimHei"/>
                          <a:cs typeface="Times New Roman" pitchFamily="18" charset="0"/>
                        </a:rPr>
                        <a:t>白色背景上的红色</a:t>
                      </a:r>
                      <a:r>
                        <a:rPr kumimoji="0" lang="en-US" altLang="zh-CN" sz="1400" b="0" i="0" u="none" strike="noStrike" cap="none" normalizeH="0" baseline="0" dirty="0">
                          <a:ln>
                            <a:noFill/>
                          </a:ln>
                          <a:solidFill>
                            <a:srgbClr val="333333"/>
                          </a:solidFill>
                          <a:effectLst/>
                          <a:latin typeface="SimHei"/>
                          <a:ea typeface="SimHei"/>
                          <a:cs typeface="Times New Roman" pitchFamily="18" charset="0"/>
                        </a:rPr>
                        <a:t>V</a:t>
                      </a:r>
                      <a:r>
                        <a:rPr kumimoji="0" lang="zh-CN" altLang="en-US" sz="1400" b="0" i="0" u="none" strike="noStrike" cap="none" normalizeH="0" baseline="0" dirty="0">
                          <a:ln>
                            <a:noFill/>
                          </a:ln>
                          <a:solidFill>
                            <a:srgbClr val="333333"/>
                          </a:solidFill>
                          <a:effectLst/>
                          <a:latin typeface="SimHei"/>
                          <a:ea typeface="SimHei"/>
                          <a:cs typeface="Times New Roman" pitchFamily="18" charset="0"/>
                        </a:rPr>
                        <a:t>形图案形成了大写字母“</a:t>
                      </a:r>
                      <a:r>
                        <a:rPr kumimoji="0" lang="en-US" altLang="zh-CN" sz="1400" b="0" i="0" u="none" strike="noStrike" cap="none" normalizeH="0" baseline="0" dirty="0">
                          <a:ln>
                            <a:noFill/>
                          </a:ln>
                          <a:solidFill>
                            <a:srgbClr val="333333"/>
                          </a:solidFill>
                          <a:effectLst/>
                          <a:latin typeface="SimHei"/>
                          <a:ea typeface="SimHei"/>
                          <a:cs typeface="Times New Roman" pitchFamily="18" charset="0"/>
                        </a:rPr>
                        <a:t>K”</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zh-CN" altLang="en-US" sz="1400" b="0" i="0" u="none" strike="noStrike" cap="none" normalizeH="0" baseline="0" dirty="0">
                          <a:ln>
                            <a:noFill/>
                          </a:ln>
                          <a:solidFill>
                            <a:srgbClr val="333333"/>
                          </a:solidFill>
                          <a:effectLst/>
                          <a:latin typeface="SimHei"/>
                          <a:ea typeface="SimHei"/>
                          <a:cs typeface="Times New Roman" pitchFamily="18" charset="0"/>
                        </a:rPr>
                        <a:t>将“</a:t>
                      </a:r>
                      <a:r>
                        <a:rPr kumimoji="0" lang="en-US" altLang="zh-CN" sz="1400" b="0" i="0" u="none" strike="noStrike" cap="none" normalizeH="0" baseline="0" dirty="0">
                          <a:ln>
                            <a:noFill/>
                          </a:ln>
                          <a:solidFill>
                            <a:srgbClr val="333333"/>
                          </a:solidFill>
                          <a:effectLst/>
                          <a:latin typeface="Calibri" panose="020F0502020204030204" pitchFamily="34" charset="0"/>
                          <a:ea typeface="SimHei"/>
                          <a:cs typeface="Calibri" panose="020F0502020204030204" pitchFamily="34" charset="0"/>
                        </a:rPr>
                        <a:t>Mar</a:t>
                      </a:r>
                      <a:r>
                        <a:rPr kumimoji="0" lang="en-US" altLang="zh-CN" sz="1400" b="0" i="0" u="none" strike="noStrike" cap="none" normalizeH="0" baseline="0" dirty="0">
                          <a:ln>
                            <a:noFill/>
                          </a:ln>
                          <a:solidFill>
                            <a:srgbClr val="333333"/>
                          </a:solidFill>
                          <a:effectLst/>
                          <a:latin typeface="SimHei"/>
                          <a:ea typeface="SimHei"/>
                          <a:cs typeface="Times New Roman" pitchFamily="18" charset="0"/>
                        </a:rPr>
                        <a:t>”</a:t>
                      </a:r>
                      <a:r>
                        <a:rPr kumimoji="0" lang="zh-CN" altLang="en-US" sz="1400" b="0" i="0" u="none" strike="noStrike" cap="none" normalizeH="0" baseline="0" dirty="0">
                          <a:ln>
                            <a:noFill/>
                          </a:ln>
                          <a:solidFill>
                            <a:srgbClr val="333333"/>
                          </a:solidFill>
                          <a:effectLst/>
                          <a:latin typeface="SimHei"/>
                          <a:ea typeface="SimHei"/>
                          <a:cs typeface="Times New Roman" pitchFamily="18" charset="0"/>
                        </a:rPr>
                        <a:t>颠倒过来读起来像“</a:t>
                      </a:r>
                      <a:r>
                        <a:rPr kumimoji="0" lang="en-US" altLang="zh-CN" sz="1400" b="0" i="0" u="none" strike="noStrike" cap="none" normalizeH="0" baseline="0" dirty="0" err="1">
                          <a:ln>
                            <a:noFill/>
                          </a:ln>
                          <a:solidFill>
                            <a:srgbClr val="333333"/>
                          </a:solidFill>
                          <a:effectLst/>
                          <a:latin typeface="Calibri" panose="020F0502020204030204" pitchFamily="34" charset="0"/>
                          <a:ea typeface="SimHei"/>
                          <a:cs typeface="Calibri" panose="020F0502020204030204" pitchFamily="34" charset="0"/>
                        </a:rPr>
                        <a:t>jew</a:t>
                      </a:r>
                      <a:r>
                        <a:rPr kumimoji="0" lang="zh-CN" altLang="en-US" sz="1400" b="0" i="0" u="none" strike="noStrike" cap="none" normalizeH="0" baseline="0" dirty="0">
                          <a:ln>
                            <a:noFill/>
                          </a:ln>
                          <a:solidFill>
                            <a:srgbClr val="333333"/>
                          </a:solidFill>
                          <a:effectLst/>
                          <a:latin typeface="SimHei"/>
                          <a:ea typeface="SimHei"/>
                          <a:cs typeface="Times New Roman" pitchFamily="18" charset="0"/>
                        </a:rPr>
                        <a:t>（犹太人）”</a:t>
                      </a:r>
                      <a:r>
                        <a:rPr kumimoji="0" lang="en-US" altLang="zh-CN" sz="1400" b="0" i="0" u="none" strike="noStrike" cap="none" normalizeH="0" baseline="0" dirty="0">
                          <a:ln>
                            <a:noFill/>
                          </a:ln>
                          <a:solidFill>
                            <a:srgbClr val="333333"/>
                          </a:solidFill>
                          <a:effectLst/>
                          <a:latin typeface="SimHei"/>
                          <a:ea typeface="SimHei"/>
                          <a:cs typeface="Times New Roman" pitchFamily="18" charset="0"/>
                        </a:rPr>
                        <a:t>—“</a:t>
                      </a:r>
                      <a:r>
                        <a:rPr kumimoji="0" lang="en-US" altLang="zh-CN" sz="1400" b="0" i="0" u="none" strike="noStrike" cap="none" normalizeH="0" baseline="0" dirty="0" err="1">
                          <a:ln>
                            <a:noFill/>
                          </a:ln>
                          <a:solidFill>
                            <a:srgbClr val="333333"/>
                          </a:solidFill>
                          <a:effectLst/>
                          <a:latin typeface="Calibri" panose="020F0502020204030204" pitchFamily="34" charset="0"/>
                          <a:ea typeface="SimHei"/>
                          <a:cs typeface="Calibri" panose="020F0502020204030204" pitchFamily="34" charset="0"/>
                        </a:rPr>
                        <a:t>lboro</a:t>
                      </a:r>
                      <a:r>
                        <a:rPr kumimoji="0" lang="en-US" altLang="zh-CN" sz="1400" b="0" i="0" u="none" strike="noStrike" cap="none" normalizeH="0" baseline="0" dirty="0">
                          <a:ln>
                            <a:noFill/>
                          </a:ln>
                          <a:solidFill>
                            <a:srgbClr val="333333"/>
                          </a:solidFill>
                          <a:effectLst/>
                          <a:latin typeface="SimHei"/>
                          <a:ea typeface="SimHei"/>
                          <a:cs typeface="Times New Roman" pitchFamily="18" charset="0"/>
                        </a:rPr>
                        <a:t>” </a:t>
                      </a:r>
                      <a:r>
                        <a:rPr kumimoji="0" lang="zh-CN" altLang="en-US" sz="1400" b="0" i="0" u="none" strike="noStrike" cap="none" normalizeH="0" baseline="0" dirty="0">
                          <a:ln>
                            <a:noFill/>
                          </a:ln>
                          <a:solidFill>
                            <a:srgbClr val="333333"/>
                          </a:solidFill>
                          <a:effectLst/>
                          <a:latin typeface="SimHei"/>
                          <a:ea typeface="SimHei"/>
                          <a:cs typeface="Times New Roman" pitchFamily="18" charset="0"/>
                        </a:rPr>
                        <a:t>反过来看起来像单词“</a:t>
                      </a:r>
                      <a:r>
                        <a:rPr kumimoji="0" lang="en-US" altLang="zh-CN" sz="1400" b="0" i="0" u="none" strike="noStrike" cap="none" normalizeH="0" baseline="0" dirty="0">
                          <a:ln>
                            <a:noFill/>
                          </a:ln>
                          <a:solidFill>
                            <a:srgbClr val="333333"/>
                          </a:solidFill>
                          <a:effectLst/>
                          <a:latin typeface="Calibri" panose="020F0502020204030204" pitchFamily="34" charset="0"/>
                          <a:ea typeface="SimHei"/>
                          <a:cs typeface="Calibri" panose="020F0502020204030204" pitchFamily="34" charset="0"/>
                        </a:rPr>
                        <a:t>horrible</a:t>
                      </a:r>
                      <a:r>
                        <a:rPr kumimoji="0" lang="zh-CN" altLang="en-US" sz="1400" b="0" i="0" u="none" strike="noStrike" cap="none" normalizeH="0" baseline="0" dirty="0">
                          <a:ln>
                            <a:noFill/>
                          </a:ln>
                          <a:solidFill>
                            <a:srgbClr val="333333"/>
                          </a:solidFill>
                          <a:effectLst/>
                          <a:latin typeface="SimHei"/>
                          <a:ea typeface="SimHei"/>
                          <a:cs typeface="Times New Roman" pitchFamily="18" charset="0"/>
                        </a:rPr>
                        <a:t>（可恶的）”</a:t>
                      </a:r>
                      <a:r>
                        <a:rPr kumimoji="0" lang="en-US" altLang="zh-CN" sz="1400" b="0" i="0" u="none" strike="noStrike" cap="none" normalizeH="0" baseline="0" dirty="0">
                          <a:ln>
                            <a:noFill/>
                          </a:ln>
                          <a:solidFill>
                            <a:srgbClr val="333333"/>
                          </a:solidFill>
                          <a:effectLst/>
                          <a:latin typeface="SimHei"/>
                          <a:ea typeface="SimHei"/>
                          <a:cs typeface="Times New Roman" pitchFamily="18" charset="0"/>
                        </a:rPr>
                        <a:t>=“</a:t>
                      </a:r>
                      <a:r>
                        <a:rPr kumimoji="0" lang="zh-CN" altLang="en-US" sz="1400" b="0" i="0" u="none" strike="noStrike" cap="none" normalizeH="0" baseline="0" dirty="0">
                          <a:ln>
                            <a:noFill/>
                          </a:ln>
                          <a:solidFill>
                            <a:srgbClr val="333333"/>
                          </a:solidFill>
                          <a:effectLst/>
                          <a:latin typeface="SimHei"/>
                          <a:ea typeface="SimHei"/>
                          <a:cs typeface="Times New Roman" pitchFamily="18" charset="0"/>
                        </a:rPr>
                        <a:t>可恶的犹太人”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zh-CN" altLang="en-US" sz="1400" b="0" i="0" u="none" strike="noStrike" cap="none" normalizeH="0" baseline="0" dirty="0">
                          <a:ln>
                            <a:noFill/>
                          </a:ln>
                          <a:solidFill>
                            <a:srgbClr val="333333"/>
                          </a:solidFill>
                          <a:effectLst/>
                          <a:latin typeface="SimHei"/>
                          <a:ea typeface="SimHei"/>
                          <a:cs typeface="Times New Roman" pitchFamily="18" charset="0"/>
                        </a:rPr>
                        <a:t>其座右铭</a:t>
                      </a:r>
                      <a:r>
                        <a:rPr kumimoji="0" lang="zh-CN" altLang="en-US" sz="1400" b="0" i="0" u="none" strike="noStrike" cap="none" normalizeH="0" baseline="0">
                          <a:ln>
                            <a:noFill/>
                          </a:ln>
                          <a:solidFill>
                            <a:srgbClr val="333333"/>
                          </a:solidFill>
                          <a:effectLst/>
                          <a:latin typeface="SimHei"/>
                          <a:ea typeface="SimHei"/>
                          <a:cs typeface="Times New Roman" pitchFamily="18" charset="0"/>
                        </a:rPr>
                        <a:t>“</a:t>
                      </a:r>
                      <a:r>
                        <a:rPr kumimoji="0" lang="en-US" altLang="zh-CN" sz="1400" b="0" i="0" u="none" strike="noStrike" cap="none" normalizeH="0" baseline="0">
                          <a:ln>
                            <a:noFill/>
                          </a:ln>
                          <a:solidFill>
                            <a:srgbClr val="333333"/>
                          </a:solidFill>
                          <a:effectLst/>
                          <a:latin typeface="Calibri" panose="020F0502020204030204" pitchFamily="34" charset="0"/>
                          <a:ea typeface="SimHei"/>
                          <a:cs typeface="Calibri" panose="020F0502020204030204" pitchFamily="34" charset="0"/>
                        </a:rPr>
                        <a:t>veni</a:t>
                      </a:r>
                      <a:r>
                        <a:rPr kumimoji="0" lang="zh-CN" altLang="en-US" sz="1400" b="0" i="0" u="none" strike="noStrike" cap="none" normalizeH="0" baseline="0">
                          <a:ln>
                            <a:noFill/>
                          </a:ln>
                          <a:solidFill>
                            <a:srgbClr val="333333"/>
                          </a:solidFill>
                          <a:effectLst/>
                          <a:latin typeface="Calibri" panose="020F0502020204030204" pitchFamily="34" charset="0"/>
                          <a:ea typeface="SimHei"/>
                          <a:cs typeface="Calibri" panose="020F0502020204030204" pitchFamily="34" charset="0"/>
                        </a:rPr>
                        <a:t>，</a:t>
                      </a:r>
                      <a:r>
                        <a:rPr kumimoji="0" lang="en-US" altLang="zh-CN" sz="1400" b="0" i="0" u="none" strike="noStrike" cap="none" normalizeH="0" baseline="0">
                          <a:ln>
                            <a:noFill/>
                          </a:ln>
                          <a:solidFill>
                            <a:srgbClr val="333333"/>
                          </a:solidFill>
                          <a:effectLst/>
                          <a:latin typeface="Calibri" panose="020F0502020204030204" pitchFamily="34" charset="0"/>
                          <a:ea typeface="SimHei"/>
                          <a:cs typeface="Calibri" panose="020F0502020204030204" pitchFamily="34" charset="0"/>
                        </a:rPr>
                        <a:t> vidi</a:t>
                      </a:r>
                      <a:r>
                        <a:rPr kumimoji="0" lang="zh-CN" altLang="en-US" sz="1400" b="0" i="0" u="none" strike="noStrike" cap="none" normalizeH="0" baseline="0">
                          <a:ln>
                            <a:noFill/>
                          </a:ln>
                          <a:solidFill>
                            <a:srgbClr val="333333"/>
                          </a:solidFill>
                          <a:effectLst/>
                          <a:latin typeface="Calibri" panose="020F0502020204030204" pitchFamily="34" charset="0"/>
                          <a:ea typeface="SimHei"/>
                          <a:cs typeface="Calibri" panose="020F0502020204030204" pitchFamily="34" charset="0"/>
                        </a:rPr>
                        <a:t>，</a:t>
                      </a:r>
                      <a:r>
                        <a:rPr kumimoji="0" lang="en-US" altLang="zh-CN" sz="1400" b="0" i="0" u="none" strike="noStrike" cap="none" normalizeH="0" baseline="0">
                          <a:ln>
                            <a:noFill/>
                          </a:ln>
                          <a:solidFill>
                            <a:srgbClr val="333333"/>
                          </a:solidFill>
                          <a:effectLst/>
                          <a:latin typeface="Calibri" panose="020F0502020204030204" pitchFamily="34" charset="0"/>
                          <a:ea typeface="SimHei"/>
                          <a:cs typeface="Calibri" panose="020F0502020204030204" pitchFamily="34" charset="0"/>
                        </a:rPr>
                        <a:t> </a:t>
                      </a:r>
                      <a:r>
                        <a:rPr kumimoji="0" lang="en-US" altLang="zh-CN" sz="1400" b="0" i="0" u="none" strike="noStrike" cap="none" normalizeH="0" baseline="0" dirty="0">
                          <a:ln>
                            <a:noFill/>
                          </a:ln>
                          <a:solidFill>
                            <a:srgbClr val="333333"/>
                          </a:solidFill>
                          <a:effectLst/>
                          <a:latin typeface="Calibri" panose="020F0502020204030204" pitchFamily="34" charset="0"/>
                          <a:ea typeface="SimHei"/>
                          <a:cs typeface="Calibri" panose="020F0502020204030204" pitchFamily="34" charset="0"/>
                        </a:rPr>
                        <a:t>vici</a:t>
                      </a:r>
                      <a:r>
                        <a:rPr kumimoji="0" lang="en-US" altLang="zh-CN" sz="1400" b="0" i="0" u="none" strike="noStrike" cap="none" normalizeH="0" baseline="0" dirty="0">
                          <a:ln>
                            <a:noFill/>
                          </a:ln>
                          <a:solidFill>
                            <a:srgbClr val="333333"/>
                          </a:solidFill>
                          <a:effectLst/>
                          <a:latin typeface="SimHei"/>
                          <a:ea typeface="SimHei"/>
                          <a:cs typeface="Times New Roman" pitchFamily="18" charset="0"/>
                        </a:rPr>
                        <a:t>”</a:t>
                      </a:r>
                      <a:r>
                        <a:rPr kumimoji="0" lang="zh-CN" altLang="en-US" sz="1400" b="0" i="0" u="none" strike="noStrike" cap="none" normalizeH="0" baseline="0" dirty="0">
                          <a:ln>
                            <a:noFill/>
                          </a:ln>
                          <a:solidFill>
                            <a:srgbClr val="333333"/>
                          </a:solidFill>
                          <a:effectLst/>
                          <a:latin typeface="SimHei"/>
                          <a:ea typeface="SimHei"/>
                          <a:cs typeface="Times New Roman" pitchFamily="18" charset="0"/>
                        </a:rPr>
                        <a:t>（我来，我见，我征服）被相信是三</a:t>
                      </a:r>
                      <a:r>
                        <a:rPr kumimoji="0" lang="en-US" altLang="zh-CN" sz="1400" b="0" i="0" u="none" strike="noStrike" cap="none" normalizeH="0" baseline="0" dirty="0">
                          <a:ln>
                            <a:noFill/>
                          </a:ln>
                          <a:solidFill>
                            <a:srgbClr val="333333"/>
                          </a:solidFill>
                          <a:effectLst/>
                          <a:latin typeface="SimHei"/>
                          <a:ea typeface="SimHei"/>
                          <a:cs typeface="Times New Roman" pitchFamily="18" charset="0"/>
                        </a:rPr>
                        <a:t>K</a:t>
                      </a:r>
                      <a:r>
                        <a:rPr kumimoji="0" lang="zh-CN" altLang="en-US" sz="1400" b="0" i="0" u="none" strike="noStrike" cap="none" normalizeH="0" baseline="0" dirty="0">
                          <a:ln>
                            <a:noFill/>
                          </a:ln>
                          <a:solidFill>
                            <a:srgbClr val="333333"/>
                          </a:solidFill>
                          <a:effectLst/>
                          <a:latin typeface="SimHei"/>
                          <a:ea typeface="SimHei"/>
                          <a:cs typeface="Times New Roman" pitchFamily="18" charset="0"/>
                        </a:rPr>
                        <a:t>党的 口号。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1400" b="1" i="0" u="none" strike="noStrike" cap="none" normalizeH="0" baseline="0" dirty="0">
                          <a:ln>
                            <a:noFill/>
                          </a:ln>
                          <a:solidFill>
                            <a:srgbClr val="333333"/>
                          </a:solidFill>
                          <a:effectLst/>
                          <a:latin typeface="SimHei"/>
                          <a:ea typeface="SimHei"/>
                          <a:cs typeface="Times New Roman" pitchFamily="18" charset="0"/>
                        </a:rPr>
                        <a:t>反对的</a:t>
                      </a:r>
                      <a:r>
                        <a:rPr kumimoji="0" lang="en-US" altLang="zh-CN" sz="1400" b="1" i="0" u="none" strike="noStrike" cap="none" normalizeH="0" baseline="0" dirty="0">
                          <a:ln>
                            <a:noFill/>
                          </a:ln>
                          <a:solidFill>
                            <a:srgbClr val="333333"/>
                          </a:solidFill>
                          <a:effectLst/>
                          <a:latin typeface="SimHei"/>
                          <a:ea typeface="SimHei"/>
                          <a:cs typeface="Times New Roman" pitchFamily="18" charset="0"/>
                        </a:rPr>
                        <a:t>: </a:t>
                      </a:r>
                      <a:r>
                        <a:rPr kumimoji="0" lang="en-US" altLang="zh-CN" sz="1400" b="1" i="0" u="none" strike="noStrike" cap="none" normalizeH="0" baseline="0" dirty="0">
                          <a:ln>
                            <a:noFill/>
                          </a:ln>
                          <a:solidFill>
                            <a:srgbClr val="004992"/>
                          </a:solidFill>
                          <a:effectLst/>
                          <a:latin typeface="SimHei"/>
                          <a:ea typeface="SimHei"/>
                          <a:cs typeface="Times New Roman" pitchFamily="18" charset="0"/>
                        </a:rPr>
                        <a:t>???</a:t>
                      </a:r>
                    </a:p>
                    <a:p>
                      <a:pPr marL="285750" marR="0" lvl="0" indent="-285750" algn="l" defTabSz="914400" rtl="0" eaLnBrk="1" fontAlgn="base" latinLnBrk="0" hangingPunct="1">
                        <a:lnSpc>
                          <a:spcPct val="100000"/>
                        </a:lnSpc>
                        <a:spcBef>
                          <a:spcPts val="1200"/>
                        </a:spcBef>
                        <a:spcAft>
                          <a:spcPct val="0"/>
                        </a:spcAft>
                        <a:buClr>
                          <a:srgbClr val="FFFFFF"/>
                        </a:buClr>
                        <a:buSzTx/>
                        <a:buFont typeface="WingDings"/>
                        <a:buChar char=""/>
                        <a:tabLst/>
                      </a:pPr>
                      <a:r>
                        <a:rPr kumimoji="0" lang="zh-CN" altLang="en-US" sz="1400" b="0" i="0" u="none" strike="noStrike" cap="none" normalizeH="0" baseline="0" dirty="0">
                          <a:ln>
                            <a:noFill/>
                          </a:ln>
                          <a:solidFill>
                            <a:srgbClr val="FFFFFF"/>
                          </a:solidFill>
                          <a:effectLst/>
                          <a:latin typeface="SimHei"/>
                          <a:ea typeface="SimHei"/>
                          <a:cs typeface="Times New Roman" pitchFamily="18" charset="0"/>
                        </a:rPr>
                        <a:t>万宝路（</a:t>
                      </a:r>
                      <a:r>
                        <a:rPr kumimoji="0" lang="en-US" altLang="zh-CN" sz="1400" b="0" i="0" u="none" strike="noStrike" cap="none" normalizeH="0" baseline="0" dirty="0">
                          <a:ln>
                            <a:noFill/>
                          </a:ln>
                          <a:solidFill>
                            <a:srgbClr val="FFFFFF"/>
                          </a:solidFill>
                          <a:effectLst/>
                          <a:latin typeface="SimHei"/>
                          <a:ea typeface="SimHei"/>
                          <a:cs typeface="Times New Roman" pitchFamily="18" charset="0"/>
                        </a:rPr>
                        <a:t>Marlboro</a:t>
                      </a:r>
                      <a:r>
                        <a:rPr kumimoji="0" lang="zh-CN" altLang="en-US" sz="1400" b="0" i="0" u="none" strike="noStrike" cap="none" normalizeH="0" baseline="0" dirty="0">
                          <a:ln>
                            <a:noFill/>
                          </a:ln>
                          <a:solidFill>
                            <a:srgbClr val="FFFFFF"/>
                          </a:solidFill>
                          <a:effectLst/>
                          <a:latin typeface="SimHei"/>
                          <a:ea typeface="SimHei"/>
                          <a:cs typeface="Times New Roman" pitchFamily="18" charset="0"/>
                        </a:rPr>
                        <a:t>）由英国人菲利普</a:t>
                      </a:r>
                      <a:r>
                        <a:rPr kumimoji="0" lang="en-US" altLang="zh-CN" sz="1400" b="0" i="0" u="none" strike="noStrike" cap="none" normalizeH="0" baseline="0" dirty="0">
                          <a:ln>
                            <a:noFill/>
                          </a:ln>
                          <a:solidFill>
                            <a:srgbClr val="FFFFFF"/>
                          </a:solidFill>
                          <a:effectLst/>
                          <a:latin typeface="SimHei"/>
                          <a:ea typeface="SimHei"/>
                          <a:cs typeface="Times New Roman" pitchFamily="18" charset="0"/>
                        </a:rPr>
                        <a:t>.</a:t>
                      </a:r>
                      <a:r>
                        <a:rPr kumimoji="0" lang="zh-CN" altLang="en-US" sz="1400" b="0" i="0" u="none" strike="noStrike" cap="none" normalizeH="0" baseline="0" dirty="0">
                          <a:ln>
                            <a:noFill/>
                          </a:ln>
                          <a:solidFill>
                            <a:srgbClr val="FFFFFF"/>
                          </a:solidFill>
                          <a:effectLst/>
                          <a:latin typeface="SimHei"/>
                          <a:ea typeface="SimHei"/>
                          <a:cs typeface="Times New Roman" pitchFamily="18" charset="0"/>
                        </a:rPr>
                        <a:t>莫里斯成立；和三</a:t>
                      </a:r>
                      <a:r>
                        <a:rPr kumimoji="0" lang="en-US" altLang="zh-CN" sz="1400" b="0" i="0" u="none" strike="noStrike" cap="none" normalizeH="0" baseline="0" dirty="0">
                          <a:ln>
                            <a:noFill/>
                          </a:ln>
                          <a:solidFill>
                            <a:srgbClr val="FFFFFF"/>
                          </a:solidFill>
                          <a:effectLst/>
                          <a:latin typeface="SimHei"/>
                          <a:ea typeface="SimHei"/>
                          <a:cs typeface="Times New Roman" pitchFamily="18" charset="0"/>
                        </a:rPr>
                        <a:t>K</a:t>
                      </a:r>
                      <a:r>
                        <a:rPr kumimoji="0" lang="zh-CN" altLang="en-US" sz="1400" b="0" i="0" u="none" strike="noStrike" cap="none" normalizeH="0" baseline="0" dirty="0">
                          <a:ln>
                            <a:noFill/>
                          </a:ln>
                          <a:solidFill>
                            <a:srgbClr val="FFFFFF"/>
                          </a:solidFill>
                          <a:effectLst/>
                          <a:latin typeface="SimHei"/>
                          <a:ea typeface="SimHei"/>
                          <a:cs typeface="Times New Roman" pitchFamily="18" charset="0"/>
                        </a:rPr>
                        <a:t>党没关系</a:t>
                      </a:r>
                    </a:p>
                    <a:p>
                      <a:pPr marL="285750" marR="0" lvl="0" indent="-285750" algn="l" defTabSz="914400" rtl="0" eaLnBrk="1" fontAlgn="base" latinLnBrk="0" hangingPunct="1">
                        <a:lnSpc>
                          <a:spcPct val="100000"/>
                        </a:lnSpc>
                        <a:spcBef>
                          <a:spcPts val="1200"/>
                        </a:spcBef>
                        <a:spcAft>
                          <a:spcPct val="0"/>
                        </a:spcAft>
                        <a:buClr>
                          <a:srgbClr val="FFFFFF"/>
                        </a:buClr>
                        <a:buSzTx/>
                        <a:buFont typeface="WingDings"/>
                        <a:buChar char=""/>
                        <a:tabLst/>
                      </a:pPr>
                      <a:r>
                        <a:rPr kumimoji="0" lang="zh-CN" altLang="en-US" sz="1400" b="0" i="0" u="none" strike="noStrike" cap="none" normalizeH="0" baseline="0" dirty="0">
                          <a:ln>
                            <a:noFill/>
                          </a:ln>
                          <a:solidFill>
                            <a:srgbClr val="FFFFFF"/>
                          </a:solidFill>
                          <a:effectLst/>
                          <a:latin typeface="SimHei"/>
                          <a:ea typeface="SimHei"/>
                          <a:cs typeface="Times New Roman" pitchFamily="18" charset="0"/>
                        </a:rPr>
                        <a:t>万宝路（</a:t>
                      </a:r>
                      <a:r>
                        <a:rPr kumimoji="0" lang="en-US" altLang="zh-CN" sz="1400" b="0" i="0" u="none" strike="noStrike" cap="none" normalizeH="0" baseline="0" dirty="0">
                          <a:ln>
                            <a:noFill/>
                          </a:ln>
                          <a:solidFill>
                            <a:srgbClr val="FFFFFF"/>
                          </a:solidFill>
                          <a:effectLst/>
                          <a:latin typeface="SimHei"/>
                          <a:ea typeface="SimHei"/>
                          <a:cs typeface="Times New Roman" pitchFamily="18" charset="0"/>
                        </a:rPr>
                        <a:t>Marlboro</a:t>
                      </a:r>
                      <a:r>
                        <a:rPr kumimoji="0" lang="zh-CN" altLang="en-US" sz="1400" b="0" i="0" u="none" strike="noStrike" cap="none" normalizeH="0" baseline="0" dirty="0">
                          <a:ln>
                            <a:noFill/>
                          </a:ln>
                          <a:solidFill>
                            <a:srgbClr val="FFFFFF"/>
                          </a:solidFill>
                          <a:effectLst/>
                          <a:latin typeface="SimHei"/>
                          <a:ea typeface="SimHei"/>
                          <a:cs typeface="Times New Roman" pitchFamily="18" charset="0"/>
                        </a:rPr>
                        <a:t>）的名字来源于其伦敦工厂所在的街道名：万宝路街（</a:t>
                      </a:r>
                      <a:r>
                        <a:rPr kumimoji="0" lang="en-US" altLang="zh-CN" sz="1400" b="0" i="0" u="none" strike="noStrike" cap="none" normalizeH="0" baseline="0" dirty="0">
                          <a:ln>
                            <a:noFill/>
                          </a:ln>
                          <a:solidFill>
                            <a:srgbClr val="FFFFFF"/>
                          </a:solidFill>
                          <a:effectLst/>
                          <a:latin typeface="SimHei"/>
                          <a:ea typeface="SimHei"/>
                          <a:cs typeface="Times New Roman" pitchFamily="18" charset="0"/>
                        </a:rPr>
                        <a:t>Marlborough street</a:t>
                      </a:r>
                      <a:r>
                        <a:rPr kumimoji="0" lang="zh-CN" altLang="en-US" sz="1400" b="0" i="0" u="none" strike="noStrike" cap="none" normalizeH="0" baseline="0" dirty="0">
                          <a:ln>
                            <a:noFill/>
                          </a:ln>
                          <a:solidFill>
                            <a:srgbClr val="FFFFFF"/>
                          </a:solidFill>
                          <a:effectLst/>
                          <a:latin typeface="SimHei"/>
                          <a:ea typeface="SimHei"/>
                          <a:cs typeface="Times New Roman" pitchFamily="18" charset="0"/>
                        </a:rPr>
                        <a:t>）</a:t>
                      </a:r>
                    </a:p>
                    <a:p>
                      <a:pPr marL="285750" marR="0" lvl="0" indent="-285750" algn="l" defTabSz="914400" rtl="0" eaLnBrk="1" fontAlgn="base" latinLnBrk="0" hangingPunct="1">
                        <a:lnSpc>
                          <a:spcPct val="100000"/>
                        </a:lnSpc>
                        <a:spcBef>
                          <a:spcPts val="1200"/>
                        </a:spcBef>
                        <a:spcAft>
                          <a:spcPct val="0"/>
                        </a:spcAft>
                        <a:buClr>
                          <a:srgbClr val="FFFFFF"/>
                        </a:buClr>
                        <a:buSzTx/>
                        <a:buFont typeface="WingDings"/>
                        <a:buChar char=""/>
                        <a:tabLst/>
                      </a:pPr>
                      <a:r>
                        <a:rPr kumimoji="0" lang="zh-CN" altLang="en-US" sz="1400" b="0" i="0" u="none" strike="noStrike" cap="none" normalizeH="0" baseline="0" dirty="0">
                          <a:ln>
                            <a:noFill/>
                          </a:ln>
                          <a:solidFill>
                            <a:srgbClr val="FFFFFF"/>
                          </a:solidFill>
                          <a:effectLst/>
                          <a:latin typeface="SimHei"/>
                          <a:ea typeface="SimHei"/>
                          <a:cs typeface="Times New Roman" pitchFamily="18" charset="0"/>
                        </a:rPr>
                        <a:t>其座右铭和三</a:t>
                      </a:r>
                      <a:r>
                        <a:rPr kumimoji="0" lang="en-US" altLang="zh-CN" sz="1400" b="0" i="0" u="none" strike="noStrike" cap="none" normalizeH="0" baseline="0" dirty="0">
                          <a:ln>
                            <a:noFill/>
                          </a:ln>
                          <a:solidFill>
                            <a:srgbClr val="FFFFFF"/>
                          </a:solidFill>
                          <a:effectLst/>
                          <a:latin typeface="SimHei"/>
                          <a:ea typeface="SimHei"/>
                          <a:cs typeface="Times New Roman" pitchFamily="18" charset="0"/>
                        </a:rPr>
                        <a:t>K</a:t>
                      </a:r>
                      <a:r>
                        <a:rPr kumimoji="0" lang="zh-CN" altLang="en-US" sz="1400" b="0" i="0" u="none" strike="noStrike" cap="none" normalizeH="0" baseline="0" dirty="0">
                          <a:ln>
                            <a:noFill/>
                          </a:ln>
                          <a:solidFill>
                            <a:srgbClr val="FFFFFF"/>
                          </a:solidFill>
                          <a:effectLst/>
                          <a:latin typeface="SimHei"/>
                          <a:ea typeface="SimHei"/>
                          <a:cs typeface="Times New Roman" pitchFamily="18" charset="0"/>
                        </a:rPr>
                        <a:t>党没有关系</a:t>
                      </a:r>
                      <a:endParaRPr kumimoji="0" lang="de-DE" sz="1400" b="0" i="0" u="none" strike="noStrike" cap="none" normalizeH="0" baseline="0" dirty="0">
                        <a:ln>
                          <a:noFill/>
                        </a:ln>
                        <a:solidFill>
                          <a:srgbClr val="FFFFFF"/>
                        </a:solidFill>
                        <a:effectLst/>
                        <a:latin typeface="SimHei"/>
                        <a:ea typeface="SimHei"/>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SimHei"/>
                        <a:ea typeface="SimHei"/>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9952" name="Text Box 16"/>
          <p:cNvSpPr txBox="1">
            <a:spLocks noChangeArrowheads="1"/>
          </p:cNvSpPr>
          <p:nvPr/>
        </p:nvSpPr>
        <p:spPr bwMode="auto">
          <a:xfrm rot="10788152">
            <a:off x="9828126" y="5562600"/>
            <a:ext cx="101414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zh-CN" sz="2400" b="0">
                <a:solidFill>
                  <a:srgbClr val="333333"/>
                </a:solidFill>
                <a:latin typeface="SimHei"/>
              </a:rPr>
              <a:t>Mar</a:t>
            </a:r>
            <a:endParaRPr lang="en-US" altLang="de-DE" sz="2400" b="0">
              <a:solidFill>
                <a:srgbClr val="333333"/>
              </a:solidFill>
              <a:latin typeface="SimHei"/>
            </a:endParaRPr>
          </a:p>
        </p:txBody>
      </p:sp>
      <p:sp>
        <p:nvSpPr>
          <p:cNvPr id="5" name="Title 4"/>
          <p:cNvSpPr>
            <a:spLocks noGrp="1"/>
          </p:cNvSpPr>
          <p:nvPr>
            <p:ph type="title"/>
          </p:nvPr>
        </p:nvSpPr>
        <p:spPr/>
        <p:txBody>
          <a:bodyPr/>
          <a:lstStyle/>
          <a:p>
            <a:r>
              <a:rPr lang="zh-CN" altLang="en-US" sz="3600" dirty="0">
                <a:solidFill>
                  <a:srgbClr val="004992"/>
                </a:solidFill>
                <a:cs typeface="+mn-cs"/>
              </a:rPr>
              <a:t>草率结论“在行动”</a:t>
            </a:r>
            <a:br>
              <a:rPr lang="zh-CN" altLang="en-US" sz="3600" dirty="0">
                <a:solidFill>
                  <a:srgbClr val="004992"/>
                </a:solidFill>
                <a:cs typeface="+mn-cs"/>
              </a:rPr>
            </a:br>
            <a:r>
              <a:rPr lang="en-US" altLang="zh-CN" dirty="0">
                <a:solidFill>
                  <a:srgbClr val="004992"/>
                </a:solidFill>
                <a:cs typeface="+mn-cs"/>
              </a:rPr>
              <a:t>-</a:t>
            </a:r>
            <a:r>
              <a:rPr lang="zh-CN" altLang="en-US" dirty="0">
                <a:solidFill>
                  <a:srgbClr val="004992"/>
                </a:solidFill>
                <a:cs typeface="+mn-cs"/>
              </a:rPr>
              <a:t>城市谣言</a:t>
            </a:r>
            <a:r>
              <a:rPr lang="en-US" altLang="zh-CN" dirty="0">
                <a:solidFill>
                  <a:srgbClr val="004992"/>
                </a:solidFill>
                <a:cs typeface="+mn-cs"/>
              </a:rPr>
              <a:t>-</a:t>
            </a:r>
            <a:endParaRPr lang="en-US" dirty="0">
              <a:solidFill>
                <a:srgbClr val="004992"/>
              </a:solidFill>
              <a:cs typeface="+mn-cs"/>
            </a:endParaRPr>
          </a:p>
        </p:txBody>
      </p:sp>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zh-CN" altLang="en-US" sz="2000" b="0">
                <a:solidFill>
                  <a:srgbClr val="333333"/>
                </a:solidFill>
                <a:latin typeface="SimHei"/>
                <a:ea typeface="SimHei"/>
              </a:rPr>
              <a:t>万宝路为三</a:t>
            </a:r>
            <a:r>
              <a:rPr lang="en-US" altLang="zh-CN" sz="2000" b="0">
                <a:solidFill>
                  <a:srgbClr val="333333"/>
                </a:solidFill>
                <a:latin typeface="SimHei"/>
                <a:ea typeface="SimHei"/>
              </a:rPr>
              <a:t>k</a:t>
            </a:r>
            <a:r>
              <a:rPr lang="zh-CN" altLang="en-US" sz="2000" b="0">
                <a:solidFill>
                  <a:srgbClr val="333333"/>
                </a:solidFill>
                <a:latin typeface="SimHei"/>
                <a:ea typeface="SimHei"/>
              </a:rPr>
              <a:t>党所有？</a:t>
            </a:r>
            <a:endParaRPr lang="de-DE" altLang="de-DE" sz="2000" dirty="0">
              <a:solidFill>
                <a:srgbClr val="333333"/>
              </a:solidFill>
              <a:latin typeface="SimHei"/>
              <a:ea typeface="SimHei"/>
            </a:endParaRPr>
          </a:p>
        </p:txBody>
      </p:sp>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6" name="Slide Number Placeholder 5"/>
          <p:cNvSpPr>
            <a:spLocks noGrp="1"/>
          </p:cNvSpPr>
          <p:nvPr>
            <p:ph type="sldNum" sz="quarter" idx="12"/>
          </p:nvPr>
        </p:nvSpPr>
        <p:spPr/>
        <p:txBody>
          <a:bodyPr/>
          <a:lstStyle/>
          <a:p>
            <a:fld id="{E8D240D4-DEDE-447B-8F98-116BDA18F230}" type="slidenum">
              <a:rPr lang="zh-CN" altLang="de-DE" smtClean="0"/>
              <a:pPr/>
              <a:t>11</a:t>
            </a:fld>
            <a:endParaRPr lang="de-DE" altLang="zh-CN"/>
          </a:p>
        </p:txBody>
      </p:sp>
      <p:sp>
        <p:nvSpPr>
          <p:cNvPr id="20" name="Caption_23"/>
          <p:cNvSpPr txBox="1">
            <a:spLocks noChangeArrowheads="1"/>
          </p:cNvSpPr>
          <p:nvPr/>
        </p:nvSpPr>
        <p:spPr bwMode="auto">
          <a:xfrm>
            <a:off x="10202043" y="5909835"/>
            <a:ext cx="1371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400" b="0" dirty="0">
                <a:latin typeface="Calibri" panose="020F0502020204030204" pitchFamily="34" charset="0"/>
                <a:cs typeface="Calibri" panose="020F0502020204030204" pitchFamily="34" charset="0"/>
              </a:rPr>
              <a:t>= jew </a:t>
            </a:r>
            <a:r>
              <a:rPr lang="ja-JP" altLang="en-US" sz="1400" b="0" dirty="0">
                <a:latin typeface="SimHei"/>
              </a:rPr>
              <a:t>犹太人</a:t>
            </a:r>
            <a:r>
              <a:rPr lang="en-US" altLang="ja-JP" sz="1400" b="0" dirty="0">
                <a:latin typeface="SimHei"/>
              </a:rPr>
              <a:t>?</a:t>
            </a:r>
            <a:endParaRPr lang="en-US" altLang="de-DE" sz="1400" b="0" dirty="0">
              <a:latin typeface="SimHei"/>
            </a:endParaRPr>
          </a:p>
        </p:txBody>
      </p:sp>
      <p:sp>
        <p:nvSpPr>
          <p:cNvPr id="21" name="Caption_22"/>
          <p:cNvSpPr txBox="1">
            <a:spLocks noChangeArrowheads="1"/>
          </p:cNvSpPr>
          <p:nvPr/>
        </p:nvSpPr>
        <p:spPr bwMode="auto">
          <a:xfrm>
            <a:off x="9121923" y="5908049"/>
            <a:ext cx="8229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400" b="0" dirty="0">
                <a:latin typeface="Calibri" panose="020F0502020204030204" pitchFamily="34" charset="0"/>
                <a:cs typeface="Calibri" panose="020F0502020204030204" pitchFamily="34" charset="0"/>
              </a:rPr>
              <a:t>Mar =</a:t>
            </a:r>
            <a:endParaRPr lang="en-US" altLang="de-DE" sz="1400" b="0" dirty="0">
              <a:latin typeface="Calibri" panose="020F0502020204030204" pitchFamily="34" charset="0"/>
              <a:cs typeface="Calibri" panose="020F0502020204030204" pitchFamily="34" charset="0"/>
            </a:endParaRPr>
          </a:p>
        </p:txBody>
      </p:sp>
      <p:sp>
        <p:nvSpPr>
          <p:cNvPr id="22" name="Caption_21"/>
          <p:cNvSpPr txBox="1">
            <a:spLocks noChangeArrowheads="1"/>
          </p:cNvSpPr>
          <p:nvPr/>
        </p:nvSpPr>
        <p:spPr bwMode="auto">
          <a:xfrm>
            <a:off x="8750196" y="6228020"/>
            <a:ext cx="30175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400" b="0" dirty="0">
                <a:latin typeface="Calibri" panose="020F0502020204030204" pitchFamily="34" charset="0"/>
                <a:cs typeface="Calibri" panose="020F0502020204030204" pitchFamily="34" charset="0"/>
              </a:rPr>
              <a:t>lboro = orobl = horrible </a:t>
            </a:r>
            <a:r>
              <a:rPr lang="ja-JP" altLang="en-US" sz="1400" b="0" dirty="0">
                <a:latin typeface="SimHei"/>
              </a:rPr>
              <a:t>可恶的</a:t>
            </a:r>
            <a:endParaRPr lang="en-US" altLang="de-DE" sz="1400" b="0" dirty="0">
              <a:latin typeface="SimHei"/>
            </a:endParaRPr>
          </a:p>
        </p:txBody>
      </p:sp>
      <p:sp>
        <p:nvSpPr>
          <p:cNvPr id="23" name="Caption_20"/>
          <p:cNvSpPr txBox="1">
            <a:spLocks noChangeArrowheads="1"/>
          </p:cNvSpPr>
          <p:nvPr/>
        </p:nvSpPr>
        <p:spPr bwMode="auto">
          <a:xfrm rot="10788152">
            <a:off x="9679085" y="5948826"/>
            <a:ext cx="5486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400" b="0" dirty="0">
                <a:latin typeface="Calibri" panose="020F0502020204030204" pitchFamily="34" charset="0"/>
                <a:cs typeface="Calibri" panose="020F0502020204030204" pitchFamily="34" charset="0"/>
              </a:rPr>
              <a:t>Mar</a:t>
            </a:r>
            <a:endParaRPr lang="en-US" altLang="de-DE" sz="1400" b="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114796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6"/>
          <p:cNvGraphicFramePr>
            <a:graphicFrameLocks noGrp="1"/>
          </p:cNvGraphicFramePr>
          <p:nvPr>
            <p:extLst>
              <p:ext uri="{D42A27DB-BD31-4B8C-83A1-F6EECF244321}">
                <p14:modId xmlns:p14="http://schemas.microsoft.com/office/powerpoint/2010/main" val="3509446232"/>
              </p:ext>
            </p:extLst>
          </p:nvPr>
        </p:nvGraphicFramePr>
        <p:xfrm>
          <a:off x="408955" y="2697480"/>
          <a:ext cx="11376000" cy="3962406"/>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Times New Roman" pitchFamily="18" charset="0"/>
                        </a:rPr>
                        <a:t>谣言</a:t>
                      </a:r>
                      <a:endParaRPr kumimoji="0" lang="de-DE" sz="2000" b="0" i="0" u="none" strike="noStrike" cap="none" normalizeH="0" baseline="0" dirty="0">
                        <a:ln>
                          <a:noFill/>
                        </a:ln>
                        <a:solidFill>
                          <a:srgbClr val="000000"/>
                        </a:solidFill>
                        <a:effectLst/>
                        <a:latin typeface="SimHei"/>
                        <a:ea typeface="SimHei"/>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000" b="0" i="0" u="none" strike="noStrike" cap="none" normalizeH="0" baseline="0">
                          <a:ln>
                            <a:noFill/>
                          </a:ln>
                          <a:solidFill>
                            <a:srgbClr val="000000"/>
                          </a:solidFill>
                          <a:effectLst/>
                          <a:latin typeface="SimHei"/>
                          <a:ea typeface="SimHei"/>
                          <a:cs typeface="Times New Roman" pitchFamily="18" charset="0"/>
                        </a:rPr>
                        <a:t>支持的 </a:t>
                      </a:r>
                      <a:r>
                        <a:rPr kumimoji="0" lang="en-US" altLang="zh-CN" sz="2000" b="0" i="0" u="none" strike="noStrike" cap="none" normalizeH="0" baseline="0">
                          <a:ln>
                            <a:noFill/>
                          </a:ln>
                          <a:solidFill>
                            <a:srgbClr val="000000"/>
                          </a:solidFill>
                          <a:effectLst/>
                          <a:latin typeface="SimHei"/>
                          <a:ea typeface="SimHei"/>
                          <a:cs typeface="Times New Roman" pitchFamily="18" charset="0"/>
                        </a:rPr>
                        <a:t>&amp; </a:t>
                      </a:r>
                      <a:r>
                        <a:rPr kumimoji="0" lang="zh-CN" altLang="en-US" sz="2000" b="0" i="0" u="none" strike="noStrike" cap="none" normalizeH="0" baseline="0">
                          <a:ln>
                            <a:noFill/>
                          </a:ln>
                          <a:solidFill>
                            <a:srgbClr val="000000"/>
                          </a:solidFill>
                          <a:effectLst/>
                          <a:latin typeface="SimHei"/>
                          <a:ea typeface="SimHei"/>
                          <a:cs typeface="Times New Roman" pitchFamily="18" charset="0"/>
                        </a:rPr>
                        <a:t>反对的</a:t>
                      </a:r>
                      <a:endParaRPr kumimoji="0" lang="de-DE" sz="2000" b="0" i="0" u="none" strike="noStrike" cap="none" normalizeH="0" baseline="0" dirty="0">
                        <a:ln>
                          <a:noFill/>
                        </a:ln>
                        <a:solidFill>
                          <a:srgbClr val="000000"/>
                        </a:solidFill>
                        <a:effectLst/>
                        <a:latin typeface="SimHei"/>
                        <a:ea typeface="SimHei"/>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a:ln>
                            <a:noFill/>
                          </a:ln>
                          <a:solidFill>
                            <a:srgbClr val="000000"/>
                          </a:solidFill>
                          <a:effectLst/>
                          <a:latin typeface="SimHei"/>
                          <a:ea typeface="SimHei"/>
                          <a:cs typeface="Times New Roman" pitchFamily="18" charset="0"/>
                        </a:rPr>
                        <a:t>“证据”</a:t>
                      </a:r>
                      <a:endParaRPr kumimoji="0" lang="de-DE" sz="2000" b="0" i="0" u="none" strike="noStrike" cap="none" normalizeH="0" baseline="0" dirty="0">
                        <a:ln>
                          <a:noFill/>
                        </a:ln>
                        <a:solidFill>
                          <a:srgbClr val="000000"/>
                        </a:solidFill>
                        <a:effectLst/>
                        <a:latin typeface="SimHei"/>
                        <a:ea typeface="SimHei"/>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1800" b="0" i="0" u="none" strike="noStrike" cap="none" normalizeH="0" baseline="0">
                          <a:ln>
                            <a:noFill/>
                          </a:ln>
                          <a:solidFill>
                            <a:srgbClr val="333333"/>
                          </a:solidFill>
                          <a:effectLst/>
                          <a:latin typeface="SimHei"/>
                          <a:ea typeface="SimHei"/>
                          <a:cs typeface="Times New Roman" pitchFamily="18" charset="0"/>
                        </a:rPr>
                        <a:t>自从二十世纪</a:t>
                      </a:r>
                      <a:r>
                        <a:rPr kumimoji="0" lang="en-US" altLang="zh-CN" sz="1800" b="0" i="0" u="none" strike="noStrike" cap="none" normalizeH="0" baseline="0">
                          <a:ln>
                            <a:noFill/>
                          </a:ln>
                          <a:solidFill>
                            <a:srgbClr val="333333"/>
                          </a:solidFill>
                          <a:effectLst/>
                          <a:latin typeface="SimHei"/>
                          <a:ea typeface="SimHei"/>
                          <a:cs typeface="Times New Roman" pitchFamily="18" charset="0"/>
                        </a:rPr>
                        <a:t>80</a:t>
                      </a:r>
                      <a:r>
                        <a:rPr kumimoji="0" lang="zh-CN" altLang="en-US" sz="1800" b="0" i="0" u="none" strike="noStrike" cap="none" normalizeH="0" baseline="0">
                          <a:ln>
                            <a:noFill/>
                          </a:ln>
                          <a:solidFill>
                            <a:srgbClr val="333333"/>
                          </a:solidFill>
                          <a:effectLst/>
                          <a:latin typeface="SimHei"/>
                          <a:ea typeface="SimHei"/>
                          <a:cs typeface="Times New Roman" pitchFamily="18" charset="0"/>
                        </a:rPr>
                        <a:t>年代以来，就有谣传万宝路包装盒上的标记表明其为三</a:t>
                      </a:r>
                      <a:r>
                        <a:rPr kumimoji="0" lang="en-US" altLang="zh-CN" sz="1800" b="0" i="0" u="none" strike="noStrike" cap="none" normalizeH="0" baseline="0">
                          <a:ln>
                            <a:noFill/>
                          </a:ln>
                          <a:solidFill>
                            <a:srgbClr val="333333"/>
                          </a:solidFill>
                          <a:effectLst/>
                          <a:latin typeface="SimHei"/>
                          <a:ea typeface="SimHei"/>
                          <a:cs typeface="Times New Roman" pitchFamily="18" charset="0"/>
                        </a:rPr>
                        <a:t>K</a:t>
                      </a:r>
                      <a:r>
                        <a:rPr kumimoji="0" lang="zh-CN" altLang="en-US" sz="1800" b="0" i="0" u="none" strike="noStrike" cap="none" normalizeH="0" baseline="0">
                          <a:ln>
                            <a:noFill/>
                          </a:ln>
                          <a:solidFill>
                            <a:srgbClr val="333333"/>
                          </a:solidFill>
                          <a:effectLst/>
                          <a:latin typeface="SimHei"/>
                          <a:ea typeface="SimHei"/>
                          <a:cs typeface="Times New Roman" pitchFamily="18" charset="0"/>
                        </a:rPr>
                        <a:t>党所拥有</a:t>
                      </a:r>
                      <a:endParaRPr kumimoji="0" lang="en-US" sz="1800" b="0" i="0" u="none" strike="noStrike" cap="none" normalizeH="0" baseline="0" dirty="0">
                        <a:ln>
                          <a:noFill/>
                        </a:ln>
                        <a:solidFill>
                          <a:srgbClr val="333333"/>
                        </a:solidFill>
                        <a:effectLst/>
                        <a:latin typeface="SimHei"/>
                        <a:ea typeface="SimHei"/>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1400" b="1" i="0" u="none" strike="noStrike" cap="none" normalizeH="0" baseline="0" dirty="0">
                          <a:ln>
                            <a:noFill/>
                          </a:ln>
                          <a:solidFill>
                            <a:srgbClr val="333333"/>
                          </a:solidFill>
                          <a:effectLst/>
                          <a:latin typeface="SimHei"/>
                          <a:ea typeface="SimHei"/>
                          <a:cs typeface="Times New Roman" pitchFamily="18" charset="0"/>
                        </a:rPr>
                        <a:t>支持的</a:t>
                      </a:r>
                      <a:r>
                        <a:rPr kumimoji="0" lang="en-US" altLang="zh-CN" sz="1400" b="1" i="0" u="none" strike="noStrike" cap="none" normalizeH="0" baseline="0" dirty="0">
                          <a:ln>
                            <a:noFill/>
                          </a:ln>
                          <a:solidFill>
                            <a:srgbClr val="333333"/>
                          </a:solidFill>
                          <a:effectLst/>
                          <a:latin typeface="SimHei"/>
                          <a:ea typeface="SimHei"/>
                          <a:cs typeface="Times New Roman" pitchFamily="18" charset="0"/>
                        </a:rPr>
                        <a:t>: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zh-CN" altLang="en-US" sz="1400" b="0" i="0" u="none" strike="noStrike" cap="none" normalizeH="0" baseline="0" dirty="0">
                          <a:ln>
                            <a:noFill/>
                          </a:ln>
                          <a:solidFill>
                            <a:srgbClr val="333333"/>
                          </a:solidFill>
                          <a:effectLst/>
                          <a:latin typeface="SimHei"/>
                          <a:ea typeface="SimHei"/>
                          <a:cs typeface="Times New Roman" pitchFamily="18" charset="0"/>
                        </a:rPr>
                        <a:t>白色背景上的红色</a:t>
                      </a:r>
                      <a:r>
                        <a:rPr kumimoji="0" lang="en-US" altLang="zh-CN" sz="1400" b="0" i="0" u="none" strike="noStrike" cap="none" normalizeH="0" baseline="0" dirty="0">
                          <a:ln>
                            <a:noFill/>
                          </a:ln>
                          <a:solidFill>
                            <a:srgbClr val="333333"/>
                          </a:solidFill>
                          <a:effectLst/>
                          <a:latin typeface="SimHei"/>
                          <a:ea typeface="SimHei"/>
                          <a:cs typeface="Times New Roman" pitchFamily="18" charset="0"/>
                        </a:rPr>
                        <a:t>V</a:t>
                      </a:r>
                      <a:r>
                        <a:rPr kumimoji="0" lang="zh-CN" altLang="en-US" sz="1400" b="0" i="0" u="none" strike="noStrike" cap="none" normalizeH="0" baseline="0" dirty="0">
                          <a:ln>
                            <a:noFill/>
                          </a:ln>
                          <a:solidFill>
                            <a:srgbClr val="333333"/>
                          </a:solidFill>
                          <a:effectLst/>
                          <a:latin typeface="SimHei"/>
                          <a:ea typeface="SimHei"/>
                          <a:cs typeface="Times New Roman" pitchFamily="18" charset="0"/>
                        </a:rPr>
                        <a:t>形图案形成了大写字母“</a:t>
                      </a:r>
                      <a:r>
                        <a:rPr kumimoji="0" lang="en-US" altLang="zh-CN" sz="1400" b="0" i="0" u="none" strike="noStrike" cap="none" normalizeH="0" baseline="0" dirty="0">
                          <a:ln>
                            <a:noFill/>
                          </a:ln>
                          <a:solidFill>
                            <a:srgbClr val="333333"/>
                          </a:solidFill>
                          <a:effectLst/>
                          <a:latin typeface="SimHei"/>
                          <a:ea typeface="SimHei"/>
                          <a:cs typeface="Times New Roman" pitchFamily="18" charset="0"/>
                        </a:rPr>
                        <a:t>K”</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zh-CN" altLang="en-US" sz="1400" b="0" i="0" u="none" strike="noStrike" cap="none" normalizeH="0" baseline="0" dirty="0">
                          <a:ln>
                            <a:noFill/>
                          </a:ln>
                          <a:solidFill>
                            <a:srgbClr val="333333"/>
                          </a:solidFill>
                          <a:effectLst/>
                          <a:latin typeface="SimHei"/>
                          <a:ea typeface="SimHei"/>
                          <a:cs typeface="Times New Roman" pitchFamily="18" charset="0"/>
                        </a:rPr>
                        <a:t>将“</a:t>
                      </a:r>
                      <a:r>
                        <a:rPr kumimoji="0" lang="en-US" altLang="zh-CN" sz="1400" b="0" i="0" u="none" strike="noStrike" cap="none" normalizeH="0" baseline="0" dirty="0">
                          <a:ln>
                            <a:noFill/>
                          </a:ln>
                          <a:solidFill>
                            <a:srgbClr val="333333"/>
                          </a:solidFill>
                          <a:effectLst/>
                          <a:latin typeface="Calibri" panose="020F0502020204030204" pitchFamily="34" charset="0"/>
                          <a:ea typeface="SimHei"/>
                          <a:cs typeface="Calibri" panose="020F0502020204030204" pitchFamily="34" charset="0"/>
                        </a:rPr>
                        <a:t>Mar</a:t>
                      </a:r>
                      <a:r>
                        <a:rPr kumimoji="0" lang="en-US" altLang="zh-CN" sz="1400" b="0" i="0" u="none" strike="noStrike" cap="none" normalizeH="0" baseline="0" dirty="0">
                          <a:ln>
                            <a:noFill/>
                          </a:ln>
                          <a:solidFill>
                            <a:srgbClr val="333333"/>
                          </a:solidFill>
                          <a:effectLst/>
                          <a:latin typeface="SimHei"/>
                          <a:ea typeface="SimHei"/>
                          <a:cs typeface="Times New Roman" pitchFamily="18" charset="0"/>
                        </a:rPr>
                        <a:t>”</a:t>
                      </a:r>
                      <a:r>
                        <a:rPr kumimoji="0" lang="zh-CN" altLang="en-US" sz="1400" b="0" i="0" u="none" strike="noStrike" cap="none" normalizeH="0" baseline="0" dirty="0">
                          <a:ln>
                            <a:noFill/>
                          </a:ln>
                          <a:solidFill>
                            <a:srgbClr val="333333"/>
                          </a:solidFill>
                          <a:effectLst/>
                          <a:latin typeface="SimHei"/>
                          <a:ea typeface="SimHei"/>
                          <a:cs typeface="Times New Roman" pitchFamily="18" charset="0"/>
                        </a:rPr>
                        <a:t>颠倒过来读起来像“</a:t>
                      </a:r>
                      <a:r>
                        <a:rPr kumimoji="0" lang="en-US" altLang="zh-CN" sz="1400" b="0" i="0" u="none" strike="noStrike" cap="none" normalizeH="0" baseline="0" dirty="0" err="1">
                          <a:ln>
                            <a:noFill/>
                          </a:ln>
                          <a:solidFill>
                            <a:srgbClr val="333333"/>
                          </a:solidFill>
                          <a:effectLst/>
                          <a:latin typeface="Calibri" panose="020F0502020204030204" pitchFamily="34" charset="0"/>
                          <a:ea typeface="SimHei"/>
                          <a:cs typeface="Calibri" panose="020F0502020204030204" pitchFamily="34" charset="0"/>
                        </a:rPr>
                        <a:t>jew</a:t>
                      </a:r>
                      <a:r>
                        <a:rPr kumimoji="0" lang="zh-CN" altLang="en-US" sz="1400" b="0" i="0" u="none" strike="noStrike" cap="none" normalizeH="0" baseline="0" dirty="0">
                          <a:ln>
                            <a:noFill/>
                          </a:ln>
                          <a:solidFill>
                            <a:srgbClr val="333333"/>
                          </a:solidFill>
                          <a:effectLst/>
                          <a:latin typeface="SimHei"/>
                          <a:ea typeface="SimHei"/>
                          <a:cs typeface="Times New Roman" pitchFamily="18" charset="0"/>
                        </a:rPr>
                        <a:t>（犹太人）”</a:t>
                      </a:r>
                      <a:r>
                        <a:rPr kumimoji="0" lang="en-US" altLang="zh-CN" sz="1400" b="0" i="0" u="none" strike="noStrike" cap="none" normalizeH="0" baseline="0" dirty="0">
                          <a:ln>
                            <a:noFill/>
                          </a:ln>
                          <a:solidFill>
                            <a:srgbClr val="333333"/>
                          </a:solidFill>
                          <a:effectLst/>
                          <a:latin typeface="SimHei"/>
                          <a:ea typeface="SimHei"/>
                          <a:cs typeface="Times New Roman" pitchFamily="18" charset="0"/>
                        </a:rPr>
                        <a:t>—“</a:t>
                      </a:r>
                      <a:r>
                        <a:rPr kumimoji="0" lang="en-US" altLang="zh-CN" sz="1400" b="0" i="0" u="none" strike="noStrike" cap="none" normalizeH="0" baseline="0" dirty="0" err="1">
                          <a:ln>
                            <a:noFill/>
                          </a:ln>
                          <a:solidFill>
                            <a:srgbClr val="333333"/>
                          </a:solidFill>
                          <a:effectLst/>
                          <a:latin typeface="Calibri" panose="020F0502020204030204" pitchFamily="34" charset="0"/>
                          <a:ea typeface="SimHei"/>
                          <a:cs typeface="Calibri" panose="020F0502020204030204" pitchFamily="34" charset="0"/>
                        </a:rPr>
                        <a:t>lboro</a:t>
                      </a:r>
                      <a:r>
                        <a:rPr kumimoji="0" lang="en-US" altLang="zh-CN" sz="1400" b="0" i="0" u="none" strike="noStrike" cap="none" normalizeH="0" baseline="0" dirty="0">
                          <a:ln>
                            <a:noFill/>
                          </a:ln>
                          <a:solidFill>
                            <a:srgbClr val="333333"/>
                          </a:solidFill>
                          <a:effectLst/>
                          <a:latin typeface="SimHei"/>
                          <a:ea typeface="SimHei"/>
                          <a:cs typeface="Times New Roman" pitchFamily="18" charset="0"/>
                        </a:rPr>
                        <a:t>” </a:t>
                      </a:r>
                      <a:r>
                        <a:rPr kumimoji="0" lang="zh-CN" altLang="en-US" sz="1400" b="0" i="0" u="none" strike="noStrike" cap="none" normalizeH="0" baseline="0" dirty="0">
                          <a:ln>
                            <a:noFill/>
                          </a:ln>
                          <a:solidFill>
                            <a:srgbClr val="333333"/>
                          </a:solidFill>
                          <a:effectLst/>
                          <a:latin typeface="SimHei"/>
                          <a:ea typeface="SimHei"/>
                          <a:cs typeface="Times New Roman" pitchFamily="18" charset="0"/>
                        </a:rPr>
                        <a:t>反过来看起来像单词“</a:t>
                      </a:r>
                      <a:r>
                        <a:rPr kumimoji="0" lang="en-US" altLang="zh-CN" sz="1400" b="0" i="0" u="none" strike="noStrike" cap="none" normalizeH="0" baseline="0" dirty="0">
                          <a:ln>
                            <a:noFill/>
                          </a:ln>
                          <a:solidFill>
                            <a:srgbClr val="333333"/>
                          </a:solidFill>
                          <a:effectLst/>
                          <a:latin typeface="Calibri" panose="020F0502020204030204" pitchFamily="34" charset="0"/>
                          <a:ea typeface="SimHei"/>
                          <a:cs typeface="Calibri" panose="020F0502020204030204" pitchFamily="34" charset="0"/>
                        </a:rPr>
                        <a:t>horrible</a:t>
                      </a:r>
                      <a:r>
                        <a:rPr kumimoji="0" lang="zh-CN" altLang="en-US" sz="1400" b="0" i="0" u="none" strike="noStrike" cap="none" normalizeH="0" baseline="0" dirty="0">
                          <a:ln>
                            <a:noFill/>
                          </a:ln>
                          <a:solidFill>
                            <a:srgbClr val="333333"/>
                          </a:solidFill>
                          <a:effectLst/>
                          <a:latin typeface="SimHei"/>
                          <a:ea typeface="SimHei"/>
                          <a:cs typeface="Times New Roman" pitchFamily="18" charset="0"/>
                        </a:rPr>
                        <a:t>（可恶的）”</a:t>
                      </a:r>
                      <a:r>
                        <a:rPr kumimoji="0" lang="en-US" altLang="zh-CN" sz="1400" b="0" i="0" u="none" strike="noStrike" cap="none" normalizeH="0" baseline="0" dirty="0">
                          <a:ln>
                            <a:noFill/>
                          </a:ln>
                          <a:solidFill>
                            <a:srgbClr val="333333"/>
                          </a:solidFill>
                          <a:effectLst/>
                          <a:latin typeface="SimHei"/>
                          <a:ea typeface="SimHei"/>
                          <a:cs typeface="Times New Roman" pitchFamily="18" charset="0"/>
                        </a:rPr>
                        <a:t>=“</a:t>
                      </a:r>
                      <a:r>
                        <a:rPr kumimoji="0" lang="zh-CN" altLang="en-US" sz="1400" b="0" i="0" u="none" strike="noStrike" cap="none" normalizeH="0" baseline="0" dirty="0">
                          <a:ln>
                            <a:noFill/>
                          </a:ln>
                          <a:solidFill>
                            <a:srgbClr val="333333"/>
                          </a:solidFill>
                          <a:effectLst/>
                          <a:latin typeface="SimHei"/>
                          <a:ea typeface="SimHei"/>
                          <a:cs typeface="Times New Roman" pitchFamily="18" charset="0"/>
                        </a:rPr>
                        <a:t>可恶的犹太人”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zh-CN" altLang="en-US" sz="1400" b="0" i="0" u="none" strike="noStrike" cap="none" normalizeH="0" baseline="0" dirty="0">
                          <a:ln>
                            <a:noFill/>
                          </a:ln>
                          <a:solidFill>
                            <a:srgbClr val="333333"/>
                          </a:solidFill>
                          <a:effectLst/>
                          <a:latin typeface="SimHei"/>
                          <a:ea typeface="SimHei"/>
                          <a:cs typeface="Times New Roman" pitchFamily="18" charset="0"/>
                        </a:rPr>
                        <a:t>其座右铭</a:t>
                      </a:r>
                      <a:r>
                        <a:rPr kumimoji="0" lang="zh-CN" altLang="en-US" sz="1400" b="0" i="0" u="none" strike="noStrike" cap="none" normalizeH="0" baseline="0">
                          <a:ln>
                            <a:noFill/>
                          </a:ln>
                          <a:solidFill>
                            <a:srgbClr val="333333"/>
                          </a:solidFill>
                          <a:effectLst/>
                          <a:latin typeface="SimHei"/>
                          <a:ea typeface="SimHei"/>
                          <a:cs typeface="Times New Roman" pitchFamily="18" charset="0"/>
                        </a:rPr>
                        <a:t>“</a:t>
                      </a:r>
                      <a:r>
                        <a:rPr kumimoji="0" lang="en-US" altLang="zh-CN" sz="1400" b="0" i="0" u="none" strike="noStrike" cap="none" normalizeH="0" baseline="0">
                          <a:ln>
                            <a:noFill/>
                          </a:ln>
                          <a:solidFill>
                            <a:srgbClr val="333333"/>
                          </a:solidFill>
                          <a:effectLst/>
                          <a:latin typeface="Calibri" panose="020F0502020204030204" pitchFamily="34" charset="0"/>
                          <a:ea typeface="SimHei"/>
                          <a:cs typeface="Calibri" panose="020F0502020204030204" pitchFamily="34" charset="0"/>
                        </a:rPr>
                        <a:t>veni</a:t>
                      </a:r>
                      <a:r>
                        <a:rPr kumimoji="0" lang="zh-CN" altLang="en-US" sz="1400" b="0" i="0" u="none" strike="noStrike" cap="none" normalizeH="0" baseline="0">
                          <a:ln>
                            <a:noFill/>
                          </a:ln>
                          <a:solidFill>
                            <a:srgbClr val="333333"/>
                          </a:solidFill>
                          <a:effectLst/>
                          <a:latin typeface="Calibri" panose="020F0502020204030204" pitchFamily="34" charset="0"/>
                          <a:ea typeface="SimHei"/>
                          <a:cs typeface="Calibri" panose="020F0502020204030204" pitchFamily="34" charset="0"/>
                        </a:rPr>
                        <a:t>，</a:t>
                      </a:r>
                      <a:r>
                        <a:rPr kumimoji="0" lang="en-US" altLang="zh-CN" sz="1400" b="0" i="0" u="none" strike="noStrike" cap="none" normalizeH="0" baseline="0">
                          <a:ln>
                            <a:noFill/>
                          </a:ln>
                          <a:solidFill>
                            <a:srgbClr val="333333"/>
                          </a:solidFill>
                          <a:effectLst/>
                          <a:latin typeface="Calibri" panose="020F0502020204030204" pitchFamily="34" charset="0"/>
                          <a:ea typeface="SimHei"/>
                          <a:cs typeface="Calibri" panose="020F0502020204030204" pitchFamily="34" charset="0"/>
                        </a:rPr>
                        <a:t> vidi</a:t>
                      </a:r>
                      <a:r>
                        <a:rPr kumimoji="0" lang="zh-CN" altLang="en-US" sz="1400" b="0" i="0" u="none" strike="noStrike" cap="none" normalizeH="0" baseline="0">
                          <a:ln>
                            <a:noFill/>
                          </a:ln>
                          <a:solidFill>
                            <a:srgbClr val="333333"/>
                          </a:solidFill>
                          <a:effectLst/>
                          <a:latin typeface="Calibri" panose="020F0502020204030204" pitchFamily="34" charset="0"/>
                          <a:ea typeface="SimHei"/>
                          <a:cs typeface="Calibri" panose="020F0502020204030204" pitchFamily="34" charset="0"/>
                        </a:rPr>
                        <a:t>，</a:t>
                      </a:r>
                      <a:r>
                        <a:rPr kumimoji="0" lang="en-US" altLang="zh-CN" sz="1400" b="0" i="0" u="none" strike="noStrike" cap="none" normalizeH="0" baseline="0">
                          <a:ln>
                            <a:noFill/>
                          </a:ln>
                          <a:solidFill>
                            <a:srgbClr val="333333"/>
                          </a:solidFill>
                          <a:effectLst/>
                          <a:latin typeface="Calibri" panose="020F0502020204030204" pitchFamily="34" charset="0"/>
                          <a:ea typeface="SimHei"/>
                          <a:cs typeface="Calibri" panose="020F0502020204030204" pitchFamily="34" charset="0"/>
                        </a:rPr>
                        <a:t> </a:t>
                      </a:r>
                      <a:r>
                        <a:rPr kumimoji="0" lang="en-US" altLang="zh-CN" sz="1400" b="0" i="0" u="none" strike="noStrike" cap="none" normalizeH="0" baseline="0" dirty="0">
                          <a:ln>
                            <a:noFill/>
                          </a:ln>
                          <a:solidFill>
                            <a:srgbClr val="333333"/>
                          </a:solidFill>
                          <a:effectLst/>
                          <a:latin typeface="Calibri" panose="020F0502020204030204" pitchFamily="34" charset="0"/>
                          <a:ea typeface="SimHei"/>
                          <a:cs typeface="Calibri" panose="020F0502020204030204" pitchFamily="34" charset="0"/>
                        </a:rPr>
                        <a:t>vici</a:t>
                      </a:r>
                      <a:r>
                        <a:rPr kumimoji="0" lang="en-US" altLang="zh-CN" sz="1400" b="0" i="0" u="none" strike="noStrike" cap="none" normalizeH="0" baseline="0" dirty="0">
                          <a:ln>
                            <a:noFill/>
                          </a:ln>
                          <a:solidFill>
                            <a:srgbClr val="333333"/>
                          </a:solidFill>
                          <a:effectLst/>
                          <a:latin typeface="SimHei"/>
                          <a:ea typeface="SimHei"/>
                          <a:cs typeface="Times New Roman" pitchFamily="18" charset="0"/>
                        </a:rPr>
                        <a:t>”</a:t>
                      </a:r>
                      <a:r>
                        <a:rPr kumimoji="0" lang="zh-CN" altLang="en-US" sz="1400" b="0" i="0" u="none" strike="noStrike" cap="none" normalizeH="0" baseline="0" dirty="0">
                          <a:ln>
                            <a:noFill/>
                          </a:ln>
                          <a:solidFill>
                            <a:srgbClr val="333333"/>
                          </a:solidFill>
                          <a:effectLst/>
                          <a:latin typeface="SimHei"/>
                          <a:ea typeface="SimHei"/>
                          <a:cs typeface="Times New Roman" pitchFamily="18" charset="0"/>
                        </a:rPr>
                        <a:t>（我来，我见，我征服）被相信是三</a:t>
                      </a:r>
                      <a:r>
                        <a:rPr kumimoji="0" lang="en-US" altLang="zh-CN" sz="1400" b="0" i="0" u="none" strike="noStrike" cap="none" normalizeH="0" baseline="0" dirty="0">
                          <a:ln>
                            <a:noFill/>
                          </a:ln>
                          <a:solidFill>
                            <a:srgbClr val="333333"/>
                          </a:solidFill>
                          <a:effectLst/>
                          <a:latin typeface="SimHei"/>
                          <a:ea typeface="SimHei"/>
                          <a:cs typeface="Times New Roman" pitchFamily="18" charset="0"/>
                        </a:rPr>
                        <a:t>K</a:t>
                      </a:r>
                      <a:r>
                        <a:rPr kumimoji="0" lang="zh-CN" altLang="en-US" sz="1400" b="0" i="0" u="none" strike="noStrike" cap="none" normalizeH="0" baseline="0" dirty="0">
                          <a:ln>
                            <a:noFill/>
                          </a:ln>
                          <a:solidFill>
                            <a:srgbClr val="333333"/>
                          </a:solidFill>
                          <a:effectLst/>
                          <a:latin typeface="SimHei"/>
                          <a:ea typeface="SimHei"/>
                          <a:cs typeface="Times New Roman" pitchFamily="18" charset="0"/>
                        </a:rPr>
                        <a:t>党的 口号。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1400" b="1" i="0" u="none" strike="noStrike" cap="none" normalizeH="0" baseline="0" dirty="0">
                          <a:ln>
                            <a:noFill/>
                          </a:ln>
                          <a:solidFill>
                            <a:srgbClr val="333333"/>
                          </a:solidFill>
                          <a:effectLst/>
                          <a:latin typeface="SimHei"/>
                          <a:ea typeface="SimHei"/>
                          <a:cs typeface="Times New Roman" pitchFamily="18" charset="0"/>
                        </a:rPr>
                        <a:t>反对的</a:t>
                      </a:r>
                      <a:r>
                        <a:rPr kumimoji="0" lang="en-US" altLang="zh-CN" sz="1400" b="1" i="0" u="none" strike="noStrike" cap="none" normalizeH="0" baseline="0" dirty="0">
                          <a:ln>
                            <a:noFill/>
                          </a:ln>
                          <a:solidFill>
                            <a:srgbClr val="333333"/>
                          </a:solidFill>
                          <a:effectLst/>
                          <a:latin typeface="SimHei"/>
                          <a:ea typeface="SimHei"/>
                          <a:cs typeface="Times New Roman" pitchFamily="18" charset="0"/>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zh-CN" altLang="en-US" sz="1400" b="0" i="0" u="none" strike="noStrike" cap="none" normalizeH="0" baseline="0" dirty="0">
                          <a:ln>
                            <a:noFill/>
                          </a:ln>
                          <a:solidFill>
                            <a:srgbClr val="333333"/>
                          </a:solidFill>
                          <a:effectLst/>
                          <a:latin typeface="SimHei"/>
                          <a:ea typeface="SimHei"/>
                          <a:cs typeface="Times New Roman" pitchFamily="18" charset="0"/>
                        </a:rPr>
                        <a:t>万宝路（</a:t>
                      </a:r>
                      <a:r>
                        <a:rPr kumimoji="0" lang="en-US" altLang="zh-CN" sz="1400" b="0" i="0" u="none" strike="noStrike" cap="none" normalizeH="0" baseline="0" dirty="0">
                          <a:ln>
                            <a:noFill/>
                          </a:ln>
                          <a:solidFill>
                            <a:srgbClr val="333333"/>
                          </a:solidFill>
                          <a:effectLst/>
                          <a:latin typeface="Calibri" panose="020F0502020204030204" pitchFamily="34" charset="0"/>
                          <a:ea typeface="SimHei"/>
                          <a:cs typeface="Calibri" panose="020F0502020204030204" pitchFamily="34" charset="0"/>
                        </a:rPr>
                        <a:t>Marlboro</a:t>
                      </a:r>
                      <a:r>
                        <a:rPr kumimoji="0" lang="zh-CN" altLang="en-US" sz="1400" b="0" i="0" u="none" strike="noStrike" cap="none" normalizeH="0" baseline="0" dirty="0">
                          <a:ln>
                            <a:noFill/>
                          </a:ln>
                          <a:solidFill>
                            <a:srgbClr val="333333"/>
                          </a:solidFill>
                          <a:effectLst/>
                          <a:latin typeface="SimHei"/>
                          <a:ea typeface="SimHei"/>
                          <a:cs typeface="Times New Roman" pitchFamily="18" charset="0"/>
                        </a:rPr>
                        <a:t>）由英国人菲利普</a:t>
                      </a:r>
                      <a:r>
                        <a:rPr kumimoji="0" lang="en-US" altLang="zh-CN" sz="1400" b="0" i="0" u="none" strike="noStrike" cap="none" normalizeH="0" baseline="0" dirty="0">
                          <a:ln>
                            <a:noFill/>
                          </a:ln>
                          <a:solidFill>
                            <a:srgbClr val="333333"/>
                          </a:solidFill>
                          <a:effectLst/>
                          <a:latin typeface="SimHei"/>
                          <a:ea typeface="SimHei"/>
                          <a:cs typeface="Times New Roman" pitchFamily="18" charset="0"/>
                        </a:rPr>
                        <a:t>.</a:t>
                      </a:r>
                      <a:r>
                        <a:rPr kumimoji="0" lang="zh-CN" altLang="en-US" sz="1400" b="0" i="0" u="none" strike="noStrike" cap="none" normalizeH="0" baseline="0" dirty="0">
                          <a:ln>
                            <a:noFill/>
                          </a:ln>
                          <a:solidFill>
                            <a:srgbClr val="333333"/>
                          </a:solidFill>
                          <a:effectLst/>
                          <a:latin typeface="SimHei"/>
                          <a:ea typeface="SimHei"/>
                          <a:cs typeface="Times New Roman" pitchFamily="18" charset="0"/>
                        </a:rPr>
                        <a:t>莫里斯成立；和三</a:t>
                      </a:r>
                      <a:r>
                        <a:rPr kumimoji="0" lang="en-US" altLang="zh-CN" sz="1400" b="0" i="0" u="none" strike="noStrike" cap="none" normalizeH="0" baseline="0" dirty="0">
                          <a:ln>
                            <a:noFill/>
                          </a:ln>
                          <a:solidFill>
                            <a:srgbClr val="333333"/>
                          </a:solidFill>
                          <a:effectLst/>
                          <a:latin typeface="SimHei"/>
                          <a:ea typeface="SimHei"/>
                          <a:cs typeface="Times New Roman" pitchFamily="18" charset="0"/>
                        </a:rPr>
                        <a:t>K</a:t>
                      </a:r>
                      <a:r>
                        <a:rPr kumimoji="0" lang="zh-CN" altLang="en-US" sz="1400" b="0" i="0" u="none" strike="noStrike" cap="none" normalizeH="0" baseline="0" dirty="0">
                          <a:ln>
                            <a:noFill/>
                          </a:ln>
                          <a:solidFill>
                            <a:srgbClr val="333333"/>
                          </a:solidFill>
                          <a:effectLst/>
                          <a:latin typeface="SimHei"/>
                          <a:ea typeface="SimHei"/>
                          <a:cs typeface="Times New Roman" pitchFamily="18" charset="0"/>
                        </a:rPr>
                        <a:t>党没关系</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zh-CN" altLang="en-US" sz="1400" b="0" i="0" u="none" strike="noStrike" cap="none" normalizeH="0" baseline="0" dirty="0">
                          <a:ln>
                            <a:noFill/>
                          </a:ln>
                          <a:solidFill>
                            <a:srgbClr val="333333"/>
                          </a:solidFill>
                          <a:effectLst/>
                          <a:latin typeface="SimHei"/>
                          <a:ea typeface="SimHei"/>
                          <a:cs typeface="Times New Roman" pitchFamily="18" charset="0"/>
                        </a:rPr>
                        <a:t>万宝路（</a:t>
                      </a:r>
                      <a:r>
                        <a:rPr kumimoji="0" lang="en-US" altLang="zh-CN" sz="1400" b="0" i="0" u="none" strike="noStrike" cap="none" normalizeH="0" baseline="0" dirty="0">
                          <a:ln>
                            <a:noFill/>
                          </a:ln>
                          <a:solidFill>
                            <a:srgbClr val="333333"/>
                          </a:solidFill>
                          <a:effectLst/>
                          <a:latin typeface="Calibri" panose="020F0502020204030204" pitchFamily="34" charset="0"/>
                          <a:ea typeface="SimHei"/>
                          <a:cs typeface="Calibri" panose="020F0502020204030204" pitchFamily="34" charset="0"/>
                        </a:rPr>
                        <a:t>Marlboro</a:t>
                      </a:r>
                      <a:r>
                        <a:rPr kumimoji="0" lang="zh-CN" altLang="en-US" sz="1400" b="0" i="0" u="none" strike="noStrike" cap="none" normalizeH="0" baseline="0" dirty="0">
                          <a:ln>
                            <a:noFill/>
                          </a:ln>
                          <a:solidFill>
                            <a:srgbClr val="333333"/>
                          </a:solidFill>
                          <a:effectLst/>
                          <a:latin typeface="SimHei"/>
                          <a:ea typeface="SimHei"/>
                          <a:cs typeface="Times New Roman" pitchFamily="18" charset="0"/>
                        </a:rPr>
                        <a:t>）的名字来源于其伦敦工厂所在的街道名：万宝路街（</a:t>
                      </a:r>
                      <a:r>
                        <a:rPr kumimoji="0" lang="en-US" altLang="zh-CN" sz="1400" b="0" i="0" u="none" strike="noStrike" cap="none" normalizeH="0" baseline="0" dirty="0">
                          <a:ln>
                            <a:noFill/>
                          </a:ln>
                          <a:solidFill>
                            <a:srgbClr val="333333"/>
                          </a:solidFill>
                          <a:effectLst/>
                          <a:latin typeface="Calibri" panose="020F0502020204030204" pitchFamily="34" charset="0"/>
                          <a:ea typeface="SimHei"/>
                          <a:cs typeface="Calibri" panose="020F0502020204030204" pitchFamily="34" charset="0"/>
                        </a:rPr>
                        <a:t>Marlborough street</a:t>
                      </a:r>
                      <a:r>
                        <a:rPr kumimoji="0" lang="zh-CN" altLang="en-US" sz="1400" b="0" i="0" u="none" strike="noStrike" cap="none" normalizeH="0" baseline="0" dirty="0">
                          <a:ln>
                            <a:noFill/>
                          </a:ln>
                          <a:solidFill>
                            <a:srgbClr val="333333"/>
                          </a:solidFill>
                          <a:effectLst/>
                          <a:latin typeface="SimHei"/>
                          <a:ea typeface="SimHei"/>
                          <a:cs typeface="Times New Roman" pitchFamily="18" charset="0"/>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zh-CN" altLang="en-US" sz="1400" b="0" i="0" u="none" strike="noStrike" cap="none" normalizeH="0" baseline="0" dirty="0">
                          <a:ln>
                            <a:noFill/>
                          </a:ln>
                          <a:solidFill>
                            <a:srgbClr val="333333"/>
                          </a:solidFill>
                          <a:effectLst/>
                          <a:latin typeface="SimHei"/>
                          <a:ea typeface="SimHei"/>
                          <a:cs typeface="Times New Roman" pitchFamily="18" charset="0"/>
                        </a:rPr>
                        <a:t>其座右铭和三</a:t>
                      </a:r>
                      <a:r>
                        <a:rPr kumimoji="0" lang="en-US" altLang="zh-CN" sz="1400" b="0" i="0" u="none" strike="noStrike" cap="none" normalizeH="0" baseline="0" dirty="0">
                          <a:ln>
                            <a:noFill/>
                          </a:ln>
                          <a:solidFill>
                            <a:srgbClr val="333333"/>
                          </a:solidFill>
                          <a:effectLst/>
                          <a:latin typeface="SimHei"/>
                          <a:ea typeface="SimHei"/>
                          <a:cs typeface="Times New Roman" pitchFamily="18" charset="0"/>
                        </a:rPr>
                        <a:t>K</a:t>
                      </a:r>
                      <a:r>
                        <a:rPr kumimoji="0" lang="zh-CN" altLang="en-US" sz="1400" b="0" i="0" u="none" strike="noStrike" cap="none" normalizeH="0" baseline="0" dirty="0">
                          <a:ln>
                            <a:noFill/>
                          </a:ln>
                          <a:solidFill>
                            <a:srgbClr val="333333"/>
                          </a:solidFill>
                          <a:effectLst/>
                          <a:latin typeface="SimHei"/>
                          <a:ea typeface="SimHei"/>
                          <a:cs typeface="Times New Roman" pitchFamily="18" charset="0"/>
                        </a:rPr>
                        <a:t>党没有关系</a:t>
                      </a:r>
                      <a:endParaRPr kumimoji="0" lang="de-DE" sz="1400" b="0" i="0" u="none" strike="noStrike" cap="none" normalizeH="0" baseline="0" dirty="0">
                        <a:ln>
                          <a:noFill/>
                        </a:ln>
                        <a:solidFill>
                          <a:srgbClr val="333333"/>
                        </a:solidFill>
                        <a:effectLst/>
                        <a:latin typeface="SimHei"/>
                        <a:ea typeface="SimHei"/>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SimHei"/>
                        <a:ea typeface="SimHei"/>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9952" name="Text Box 16"/>
          <p:cNvSpPr txBox="1">
            <a:spLocks noChangeArrowheads="1"/>
          </p:cNvSpPr>
          <p:nvPr/>
        </p:nvSpPr>
        <p:spPr bwMode="auto">
          <a:xfrm rot="10788152">
            <a:off x="9828126" y="5562600"/>
            <a:ext cx="101414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zh-CN" sz="2400" b="0">
                <a:solidFill>
                  <a:srgbClr val="333333"/>
                </a:solidFill>
                <a:latin typeface="SimHei"/>
              </a:rPr>
              <a:t>Mar</a:t>
            </a:r>
            <a:endParaRPr lang="en-US" altLang="de-DE" sz="2400" b="0">
              <a:solidFill>
                <a:srgbClr val="333333"/>
              </a:solidFill>
              <a:latin typeface="SimHei"/>
            </a:endParaRPr>
          </a:p>
        </p:txBody>
      </p:sp>
      <p:sp>
        <p:nvSpPr>
          <p:cNvPr id="5" name="Title 4"/>
          <p:cNvSpPr>
            <a:spLocks noGrp="1"/>
          </p:cNvSpPr>
          <p:nvPr>
            <p:ph type="title"/>
          </p:nvPr>
        </p:nvSpPr>
        <p:spPr/>
        <p:txBody>
          <a:bodyPr/>
          <a:lstStyle/>
          <a:p>
            <a:r>
              <a:rPr lang="zh-CN" altLang="en-US" sz="3600" dirty="0">
                <a:solidFill>
                  <a:srgbClr val="004992"/>
                </a:solidFill>
                <a:cs typeface="+mn-cs"/>
              </a:rPr>
              <a:t>草率结论“在行动”</a:t>
            </a:r>
            <a:br>
              <a:rPr lang="zh-CN" altLang="en-US" sz="3600" dirty="0">
                <a:solidFill>
                  <a:srgbClr val="004992"/>
                </a:solidFill>
                <a:cs typeface="+mn-cs"/>
              </a:rPr>
            </a:br>
            <a:r>
              <a:rPr lang="en-US" altLang="zh-CN" dirty="0">
                <a:solidFill>
                  <a:srgbClr val="004992"/>
                </a:solidFill>
                <a:cs typeface="+mn-cs"/>
              </a:rPr>
              <a:t>-</a:t>
            </a:r>
            <a:r>
              <a:rPr lang="zh-CN" altLang="en-US" dirty="0">
                <a:solidFill>
                  <a:srgbClr val="004992"/>
                </a:solidFill>
                <a:cs typeface="+mn-cs"/>
              </a:rPr>
              <a:t>城市谣言</a:t>
            </a:r>
            <a:r>
              <a:rPr lang="en-US" altLang="zh-CN" dirty="0">
                <a:solidFill>
                  <a:srgbClr val="004992"/>
                </a:solidFill>
                <a:cs typeface="+mn-cs"/>
              </a:rPr>
              <a:t>-</a:t>
            </a:r>
            <a:endParaRPr lang="en-US" dirty="0">
              <a:solidFill>
                <a:srgbClr val="004992"/>
              </a:solidFill>
              <a:cs typeface="+mn-cs"/>
            </a:endParaRPr>
          </a:p>
        </p:txBody>
      </p:sp>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zh-CN" altLang="en-US" sz="2000" b="0">
                <a:solidFill>
                  <a:srgbClr val="333333"/>
                </a:solidFill>
                <a:latin typeface="SimHei"/>
                <a:ea typeface="SimHei"/>
              </a:rPr>
              <a:t>万宝路为三</a:t>
            </a:r>
            <a:r>
              <a:rPr lang="en-US" altLang="zh-CN" sz="2000" b="0">
                <a:solidFill>
                  <a:srgbClr val="333333"/>
                </a:solidFill>
                <a:latin typeface="SimHei"/>
                <a:ea typeface="SimHei"/>
              </a:rPr>
              <a:t>k</a:t>
            </a:r>
            <a:r>
              <a:rPr lang="zh-CN" altLang="en-US" sz="2000" b="0">
                <a:solidFill>
                  <a:srgbClr val="333333"/>
                </a:solidFill>
                <a:latin typeface="SimHei"/>
                <a:ea typeface="SimHei"/>
              </a:rPr>
              <a:t>党所有？</a:t>
            </a:r>
            <a:endParaRPr lang="de-DE" altLang="de-DE" sz="2000" dirty="0">
              <a:solidFill>
                <a:srgbClr val="333333"/>
              </a:solidFill>
              <a:latin typeface="SimHei"/>
              <a:ea typeface="SimHei"/>
            </a:endParaRPr>
          </a:p>
        </p:txBody>
      </p:sp>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6" name="Slide Number Placeholder 5"/>
          <p:cNvSpPr>
            <a:spLocks noGrp="1"/>
          </p:cNvSpPr>
          <p:nvPr>
            <p:ph type="sldNum" sz="quarter" idx="12"/>
          </p:nvPr>
        </p:nvSpPr>
        <p:spPr/>
        <p:txBody>
          <a:bodyPr/>
          <a:lstStyle/>
          <a:p>
            <a:fld id="{E8D240D4-DEDE-447B-8F98-116BDA18F230}" type="slidenum">
              <a:rPr lang="zh-CN" altLang="de-DE" smtClean="0"/>
              <a:pPr/>
              <a:t>12</a:t>
            </a:fld>
            <a:endParaRPr lang="de-DE" altLang="zh-CN"/>
          </a:p>
        </p:txBody>
      </p:sp>
      <p:sp>
        <p:nvSpPr>
          <p:cNvPr id="20" name="Caption_23"/>
          <p:cNvSpPr txBox="1">
            <a:spLocks noChangeArrowheads="1"/>
          </p:cNvSpPr>
          <p:nvPr/>
        </p:nvSpPr>
        <p:spPr bwMode="auto">
          <a:xfrm>
            <a:off x="10202043" y="5909835"/>
            <a:ext cx="1371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400" b="0" dirty="0">
                <a:latin typeface="Calibri" panose="020F0502020204030204" pitchFamily="34" charset="0"/>
                <a:cs typeface="Calibri" panose="020F0502020204030204" pitchFamily="34" charset="0"/>
              </a:rPr>
              <a:t>= jew </a:t>
            </a:r>
            <a:r>
              <a:rPr lang="ja-JP" altLang="en-US" sz="1400" b="0" dirty="0">
                <a:latin typeface="SimHei"/>
              </a:rPr>
              <a:t>犹太人</a:t>
            </a:r>
            <a:r>
              <a:rPr lang="en-US" altLang="ja-JP" sz="1400" b="0" dirty="0">
                <a:latin typeface="SimHei"/>
              </a:rPr>
              <a:t>?</a:t>
            </a:r>
            <a:endParaRPr lang="en-US" altLang="de-DE" sz="1400" b="0" dirty="0">
              <a:latin typeface="SimHei"/>
            </a:endParaRPr>
          </a:p>
        </p:txBody>
      </p:sp>
      <p:sp>
        <p:nvSpPr>
          <p:cNvPr id="21" name="Caption_22"/>
          <p:cNvSpPr txBox="1">
            <a:spLocks noChangeArrowheads="1"/>
          </p:cNvSpPr>
          <p:nvPr/>
        </p:nvSpPr>
        <p:spPr bwMode="auto">
          <a:xfrm>
            <a:off x="9121923" y="5908049"/>
            <a:ext cx="8229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400" b="0" dirty="0">
                <a:latin typeface="Calibri" panose="020F0502020204030204" pitchFamily="34" charset="0"/>
                <a:cs typeface="Calibri" panose="020F0502020204030204" pitchFamily="34" charset="0"/>
              </a:rPr>
              <a:t>Mar =</a:t>
            </a:r>
            <a:endParaRPr lang="en-US" altLang="de-DE" sz="1400" b="0" dirty="0">
              <a:latin typeface="Calibri" panose="020F0502020204030204" pitchFamily="34" charset="0"/>
              <a:cs typeface="Calibri" panose="020F0502020204030204" pitchFamily="34" charset="0"/>
            </a:endParaRPr>
          </a:p>
        </p:txBody>
      </p:sp>
      <p:sp>
        <p:nvSpPr>
          <p:cNvPr id="22" name="Caption_21"/>
          <p:cNvSpPr txBox="1">
            <a:spLocks noChangeArrowheads="1"/>
          </p:cNvSpPr>
          <p:nvPr/>
        </p:nvSpPr>
        <p:spPr bwMode="auto">
          <a:xfrm>
            <a:off x="8750196" y="6228020"/>
            <a:ext cx="30175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400" b="0" dirty="0">
                <a:latin typeface="Calibri" panose="020F0502020204030204" pitchFamily="34" charset="0"/>
                <a:cs typeface="Calibri" panose="020F0502020204030204" pitchFamily="34" charset="0"/>
              </a:rPr>
              <a:t>lboro = orobl = horrible </a:t>
            </a:r>
            <a:r>
              <a:rPr lang="ja-JP" altLang="en-US" sz="1400" b="0" dirty="0">
                <a:latin typeface="SimHei"/>
              </a:rPr>
              <a:t>可恶的</a:t>
            </a:r>
            <a:endParaRPr lang="en-US" altLang="de-DE" sz="1400" b="0" dirty="0">
              <a:latin typeface="SimHei"/>
            </a:endParaRPr>
          </a:p>
        </p:txBody>
      </p:sp>
      <p:sp>
        <p:nvSpPr>
          <p:cNvPr id="23" name="Caption_20"/>
          <p:cNvSpPr txBox="1">
            <a:spLocks noChangeArrowheads="1"/>
          </p:cNvSpPr>
          <p:nvPr/>
        </p:nvSpPr>
        <p:spPr bwMode="auto">
          <a:xfrm rot="10788152">
            <a:off x="9679085" y="5948826"/>
            <a:ext cx="5486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400" b="0" dirty="0">
                <a:latin typeface="Calibri" panose="020F0502020204030204" pitchFamily="34" charset="0"/>
                <a:cs typeface="Calibri" panose="020F0502020204030204" pitchFamily="34" charset="0"/>
              </a:rPr>
              <a:t>Mar</a:t>
            </a:r>
            <a:endParaRPr lang="en-US" altLang="de-DE" sz="1400" b="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765034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CN" altLang="en-US" sz="3600" dirty="0">
                <a:solidFill>
                  <a:srgbClr val="004992"/>
                </a:solidFill>
                <a:cs typeface="+mn-cs"/>
              </a:rPr>
              <a:t>草率结论“在行动”</a:t>
            </a:r>
            <a:br>
              <a:rPr lang="zh-CN" altLang="en-US" sz="3600" dirty="0">
                <a:solidFill>
                  <a:srgbClr val="004992"/>
                </a:solidFill>
                <a:cs typeface="+mn-cs"/>
              </a:rPr>
            </a:br>
            <a:r>
              <a:rPr lang="en-US" altLang="zh-CN" dirty="0">
                <a:solidFill>
                  <a:srgbClr val="004992"/>
                </a:solidFill>
                <a:cs typeface="+mn-cs"/>
              </a:rPr>
              <a:t>-</a:t>
            </a:r>
            <a:r>
              <a:rPr lang="zh-CN" altLang="en-US" dirty="0">
                <a:solidFill>
                  <a:srgbClr val="004992"/>
                </a:solidFill>
                <a:cs typeface="+mn-cs"/>
              </a:rPr>
              <a:t>城市谣言</a:t>
            </a:r>
            <a:r>
              <a:rPr lang="en-US" altLang="zh-CN" dirty="0">
                <a:solidFill>
                  <a:srgbClr val="004992"/>
                </a:solidFill>
                <a:cs typeface="+mn-cs"/>
              </a:rPr>
              <a:t>-</a:t>
            </a:r>
            <a:br>
              <a:rPr lang="en-US" altLang="zh-CN" dirty="0">
                <a:solidFill>
                  <a:srgbClr val="004992"/>
                </a:solidFill>
                <a:cs typeface="+mn-cs"/>
              </a:rPr>
            </a:br>
            <a:r>
              <a:rPr lang="zh-CN" altLang="en-US" sz="1800" dirty="0">
                <a:solidFill>
                  <a:srgbClr val="004992"/>
                </a:solidFill>
                <a:cs typeface="+mn-cs"/>
              </a:rPr>
              <a:t>万宝路为三</a:t>
            </a:r>
            <a:r>
              <a:rPr lang="en-US" altLang="zh-CN" sz="1800" dirty="0">
                <a:solidFill>
                  <a:srgbClr val="004992"/>
                </a:solidFill>
                <a:cs typeface="+mn-cs"/>
              </a:rPr>
              <a:t>k</a:t>
            </a:r>
            <a:r>
              <a:rPr lang="zh-CN" altLang="en-US" sz="1800" dirty="0">
                <a:solidFill>
                  <a:srgbClr val="004992"/>
                </a:solidFill>
                <a:cs typeface="+mn-cs"/>
              </a:rPr>
              <a:t>党所有？</a:t>
            </a:r>
            <a:endParaRPr lang="en-US" sz="1800" dirty="0">
              <a:solidFill>
                <a:srgbClr val="004992"/>
              </a:solidFill>
              <a:cs typeface="+mn-cs"/>
            </a:endParaRPr>
          </a:p>
        </p:txBody>
      </p:sp>
      <p:pic>
        <p:nvPicPr>
          <p:cNvPr id="9" name="Picture 6"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854" y="2791271"/>
            <a:ext cx="213146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2"/>
          <p:cNvSpPr txBox="1">
            <a:spLocks noChangeArrowheads="1"/>
          </p:cNvSpPr>
          <p:nvPr/>
        </p:nvSpPr>
        <p:spPr bwMode="auto">
          <a:xfrm>
            <a:off x="5031854" y="5991671"/>
            <a:ext cx="21314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ja-JP" altLang="en-US" sz="2400" dirty="0">
                <a:latin typeface="SimHei"/>
              </a:rPr>
              <a:t>不是</a:t>
            </a:r>
            <a:r>
              <a:rPr lang="en-US" altLang="ja-JP" sz="2400" dirty="0">
                <a:latin typeface="SimHei"/>
              </a:rPr>
              <a:t>!</a:t>
            </a:r>
          </a:p>
        </p:txBody>
      </p:sp>
      <p:sp>
        <p:nvSpPr>
          <p:cNvPr id="11" name="Caption_492547"/>
          <p:cNvSpPr txBox="1">
            <a:spLocks noChangeArrowheads="1"/>
          </p:cNvSpPr>
          <p:nvPr/>
        </p:nvSpPr>
        <p:spPr bwMode="auto">
          <a:xfrm>
            <a:off x="408955" y="2319263"/>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zh-CN" altLang="en-US" sz="2400" b="0" dirty="0">
                <a:solidFill>
                  <a:srgbClr val="333333"/>
                </a:solidFill>
                <a:latin typeface="SimHei"/>
                <a:ea typeface="SimHei"/>
              </a:rPr>
              <a:t>三</a:t>
            </a:r>
            <a:r>
              <a:rPr lang="en-US" altLang="zh-CN" sz="2400" b="0" dirty="0">
                <a:solidFill>
                  <a:srgbClr val="333333"/>
                </a:solidFill>
                <a:latin typeface="SimHei"/>
                <a:ea typeface="SimHei"/>
              </a:rPr>
              <a:t>K</a:t>
            </a:r>
            <a:r>
              <a:rPr lang="zh-CN" altLang="en-US" sz="2400" b="0" dirty="0">
                <a:solidFill>
                  <a:srgbClr val="333333"/>
                </a:solidFill>
                <a:latin typeface="SimHei"/>
                <a:ea typeface="SimHei"/>
              </a:rPr>
              <a:t>党是万宝路的所有者吗？</a:t>
            </a:r>
            <a:endParaRPr lang="de-DE" altLang="de-DE" sz="2400" dirty="0">
              <a:solidFill>
                <a:srgbClr val="333333"/>
              </a:solidFill>
              <a:latin typeface="SimHei"/>
              <a:ea typeface="SimHei"/>
            </a:endParaRPr>
          </a:p>
        </p:txBody>
      </p:sp>
      <p:sp>
        <p:nvSpPr>
          <p:cNvPr id="6" name="Footer Placeholder 5"/>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12" name="Slide Number Placeholder 11"/>
          <p:cNvSpPr>
            <a:spLocks noGrp="1"/>
          </p:cNvSpPr>
          <p:nvPr>
            <p:ph type="sldNum" sz="quarter" idx="12"/>
          </p:nvPr>
        </p:nvSpPr>
        <p:spPr/>
        <p:txBody>
          <a:bodyPr/>
          <a:lstStyle/>
          <a:p>
            <a:fld id="{E8D240D4-DEDE-447B-8F98-116BDA18F230}" type="slidenum">
              <a:rPr lang="zh-CN" altLang="de-DE" smtClean="0"/>
              <a:pPr/>
              <a:t>13</a:t>
            </a:fld>
            <a:endParaRPr lang="de-DE" altLang="zh-CN"/>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这些阴谋理论是如何产生的呢？</a:t>
            </a:r>
            <a:endParaRPr lang="en-US" sz="3600"/>
          </a:p>
        </p:txBody>
      </p:sp>
      <p:sp>
        <p:nvSpPr>
          <p:cNvPr id="5" name="Content Placeholder 4"/>
          <p:cNvSpPr>
            <a:spLocks noGrp="1"/>
          </p:cNvSpPr>
          <p:nvPr>
            <p:ph idx="1"/>
          </p:nvPr>
        </p:nvSpPr>
        <p:spPr/>
        <p:txBody>
          <a:bodyPr/>
          <a:lstStyle/>
          <a:p>
            <a:pPr lvl="0" defTabSz="914400" fontAlgn="base"/>
            <a:r>
              <a:rPr lang="en-US"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7" name="Slide Number Placeholder 6"/>
          <p:cNvSpPr>
            <a:spLocks noGrp="1"/>
          </p:cNvSpPr>
          <p:nvPr>
            <p:ph type="sldNum" sz="quarter" idx="12"/>
          </p:nvPr>
        </p:nvSpPr>
        <p:spPr/>
        <p:txBody>
          <a:bodyPr/>
          <a:lstStyle/>
          <a:p>
            <a:fld id="{17635796-B56A-412C-9AFF-4D4A61779AA9}" type="slidenum">
              <a:rPr lang="zh-CN" altLang="de-DE" smtClean="0"/>
              <a:pPr/>
              <a:t>14</a:t>
            </a:fld>
            <a:endParaRPr lang="de-DE" altLang="zh-C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这些阴谋理论是如何产生的呢？</a:t>
            </a:r>
            <a:endParaRPr lang="en-US" sz="3600"/>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zh-CN" altLang="en-US" sz="2400">
                <a:solidFill>
                  <a:srgbClr val="333333"/>
                </a:solidFill>
              </a:rPr>
              <a:t>阴谋理论通常比现实更令人毛骨悚然</a:t>
            </a:r>
            <a:r>
              <a:rPr lang="en-US" altLang="zh-CN" sz="2400" dirty="0">
                <a:solidFill>
                  <a:srgbClr val="333333"/>
                </a:solidFill>
              </a:rPr>
              <a:t>!</a:t>
            </a:r>
          </a:p>
          <a:p>
            <a:pPr marL="342900" lvl="0" indent="-342900" defTabSz="914400" fontAlgn="base">
              <a:buClr>
                <a:srgbClr val="333333"/>
              </a:buClr>
              <a:buFont typeface="WingDings"/>
              <a:buChar char=""/>
              <a:defRPr/>
            </a:pPr>
            <a:r>
              <a:rPr lang="zh-CN" altLang="en-US" sz="2400" dirty="0">
                <a:solidFill>
                  <a:srgbClr val="333333"/>
                </a:solidFill>
              </a:rPr>
              <a:t>阴谋理论基于难以核查或证实的陈述</a:t>
            </a:r>
            <a:r>
              <a:rPr lang="zh-CN" altLang="en-US" sz="2400">
                <a:solidFill>
                  <a:srgbClr val="333333"/>
                </a:solidFill>
              </a:rPr>
              <a:t>（如“我</a:t>
            </a:r>
            <a:r>
              <a:rPr lang="zh-CN" altLang="en-US" sz="2400" dirty="0">
                <a:solidFill>
                  <a:srgbClr val="333333"/>
                </a:solidFill>
              </a:rPr>
              <a:t>来，我在，我</a:t>
            </a:r>
            <a:r>
              <a:rPr lang="zh-CN" altLang="en-US" sz="2400">
                <a:solidFill>
                  <a:srgbClr val="333333"/>
                </a:solidFill>
              </a:rPr>
              <a:t>征服”是</a:t>
            </a:r>
            <a:r>
              <a:rPr lang="zh-CN" altLang="en-US" sz="2400" dirty="0">
                <a:solidFill>
                  <a:srgbClr val="333333"/>
                </a:solidFill>
              </a:rPr>
              <a:t>三</a:t>
            </a:r>
            <a:r>
              <a:rPr lang="en-US" altLang="zh-CN" sz="2400" dirty="0">
                <a:solidFill>
                  <a:srgbClr val="333333"/>
                </a:solidFill>
              </a:rPr>
              <a:t>K</a:t>
            </a:r>
            <a:r>
              <a:rPr lang="zh-CN" altLang="en-US" sz="2400" dirty="0">
                <a:solidFill>
                  <a:srgbClr val="333333"/>
                </a:solidFill>
              </a:rPr>
              <a:t>党的口号？错误！），但容易被一些天真的人们所相信。</a:t>
            </a:r>
          </a:p>
          <a:p>
            <a:pPr marL="342900" lvl="0" indent="-342900" defTabSz="914400" fontAlgn="base">
              <a:buClr>
                <a:srgbClr val="333333"/>
              </a:buClr>
              <a:buFont typeface="WingDings"/>
              <a:buChar char=""/>
              <a:defRPr/>
            </a:pPr>
            <a:r>
              <a:rPr lang="zh-CN" altLang="en-US" sz="2400" dirty="0">
                <a:solidFill>
                  <a:srgbClr val="333333"/>
                </a:solidFill>
              </a:rPr>
              <a:t>阴谋理论隐瞒了其他的解释（如，万宝路的英</a:t>
            </a:r>
            <a:r>
              <a:rPr lang="zh-CN" altLang="en-US" sz="2400">
                <a:solidFill>
                  <a:srgbClr val="333333"/>
                </a:solidFill>
              </a:rPr>
              <a:t>文名</a:t>
            </a:r>
            <a:r>
              <a:rPr lang="en-US" sz="2400">
                <a:solidFill>
                  <a:srgbClr val="333333"/>
                </a:solidFill>
              </a:rPr>
              <a:t>“Marlboro” </a:t>
            </a:r>
            <a:r>
              <a:rPr lang="zh-CN" altLang="en-US" sz="2400" dirty="0">
                <a:solidFill>
                  <a:srgbClr val="333333"/>
                </a:solidFill>
              </a:rPr>
              <a:t>重新排列可以意味着许多东西；如，可形成单词</a:t>
            </a:r>
            <a:r>
              <a:rPr lang="en-US" altLang="zh-CN" sz="2400" dirty="0">
                <a:solidFill>
                  <a:srgbClr val="333333"/>
                </a:solidFill>
              </a:rPr>
              <a:t>labor</a:t>
            </a:r>
            <a:r>
              <a:rPr lang="zh-CN" altLang="en-US" sz="2400" dirty="0">
                <a:solidFill>
                  <a:srgbClr val="333333"/>
                </a:solidFill>
              </a:rPr>
              <a:t>（劳动）或</a:t>
            </a:r>
            <a:r>
              <a:rPr lang="en-US" altLang="zh-CN" sz="2400" dirty="0">
                <a:solidFill>
                  <a:srgbClr val="333333"/>
                </a:solidFill>
              </a:rPr>
              <a:t>Roma</a:t>
            </a:r>
            <a:r>
              <a:rPr lang="zh-CN" altLang="en-US" sz="2400" dirty="0">
                <a:solidFill>
                  <a:srgbClr val="333333"/>
                </a:solidFill>
              </a:rPr>
              <a:t>（罗马））。</a:t>
            </a:r>
          </a:p>
          <a:p>
            <a:pPr marL="342900" lvl="0" indent="-342900" defTabSz="914400" fontAlgn="base">
              <a:buClr>
                <a:srgbClr val="333333"/>
              </a:buClr>
              <a:buFont typeface="WingDings"/>
              <a:buChar char=""/>
              <a:defRPr/>
            </a:pPr>
            <a:r>
              <a:rPr lang="zh-CN" altLang="en-US" sz="2400" dirty="0">
                <a:solidFill>
                  <a:srgbClr val="333333"/>
                </a:solidFill>
              </a:rPr>
              <a:t>谣言有时是基于一些断章取义的事实片段。这些细节的意义被过分夸大（乍一看，这三个红色的</a:t>
            </a:r>
            <a:r>
              <a:rPr lang="en-US" altLang="zh-CN" sz="2400" dirty="0">
                <a:solidFill>
                  <a:srgbClr val="333333"/>
                </a:solidFill>
              </a:rPr>
              <a:t>K</a:t>
            </a:r>
            <a:r>
              <a:rPr lang="zh-CN" altLang="en-US" sz="2400" dirty="0">
                <a:solidFill>
                  <a:srgbClr val="333333"/>
                </a:solidFill>
              </a:rPr>
              <a:t>给人印象深刻，但他们并不能证明任何事）。</a:t>
            </a:r>
            <a:endParaRPr lang="en-US" sz="2400" dirty="0"/>
          </a:p>
        </p:txBody>
      </p:sp>
      <p:sp>
        <p:nvSpPr>
          <p:cNvPr id="6" name="Footer Placeholder 5"/>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7" name="Slide Number Placeholder 6"/>
          <p:cNvSpPr>
            <a:spLocks noGrp="1"/>
          </p:cNvSpPr>
          <p:nvPr>
            <p:ph type="sldNum" sz="quarter" idx="12"/>
          </p:nvPr>
        </p:nvSpPr>
        <p:spPr/>
        <p:txBody>
          <a:bodyPr/>
          <a:lstStyle/>
          <a:p>
            <a:fld id="{17635796-B56A-412C-9AFF-4D4A61779AA9}" type="slidenum">
              <a:rPr lang="zh-CN" altLang="de-DE" smtClean="0"/>
              <a:pPr/>
              <a:t>15</a:t>
            </a:fld>
            <a:endParaRPr lang="de-DE" altLang="zh-C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这些阴谋理论是如何产生的呢？</a:t>
            </a:r>
            <a:endParaRPr lang="en-US" sz="3600"/>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zh-CN" altLang="en-US" sz="2400">
                <a:solidFill>
                  <a:srgbClr val="333333"/>
                </a:solidFill>
              </a:rPr>
              <a:t>少数族裔和流浪汉被错误地指责要为一些无法控制的悲惨事件负责，这样的例子在历史上并不少见</a:t>
            </a:r>
            <a:r>
              <a:rPr lang="de-DE" altLang="zh-CN" sz="2400" dirty="0">
                <a:solidFill>
                  <a:srgbClr val="333333"/>
                </a:solidFill>
              </a:rPr>
              <a:t>. </a:t>
            </a:r>
            <a:r>
              <a:rPr lang="zh-CN" altLang="de-DE" sz="2400" dirty="0">
                <a:solidFill>
                  <a:srgbClr val="333333"/>
                </a:solidFill>
              </a:rPr>
              <a:t>例如，在中世纪收成不好通常被认为是由于魔力或宗教上的少数派作祟。</a:t>
            </a:r>
            <a:endParaRPr lang="zh-CN" altLang="en-US" sz="2400" b="1" dirty="0">
              <a:solidFill>
                <a:srgbClr val="333333"/>
              </a:solidFill>
            </a:endParaRPr>
          </a:p>
          <a:p>
            <a:pPr marL="342900" lvl="0" indent="-342900" defTabSz="914400" fontAlgn="base">
              <a:buClr>
                <a:srgbClr val="333333"/>
              </a:buClr>
              <a:buFont typeface="WingDings"/>
              <a:buChar char=""/>
              <a:defRPr/>
            </a:pPr>
            <a:r>
              <a:rPr lang="zh-CN" altLang="de-DE" sz="2400" dirty="0">
                <a:solidFill>
                  <a:srgbClr val="333333"/>
                </a:solidFill>
              </a:rPr>
              <a:t>这些简单的解释减轻了紧张和恐惧，提供了有控制力的错觉。</a:t>
            </a:r>
            <a:endParaRPr lang="en-US" sz="2400" dirty="0"/>
          </a:p>
        </p:txBody>
      </p:sp>
      <p:sp>
        <p:nvSpPr>
          <p:cNvPr id="6" name="Footer Placeholder 5"/>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7" name="Slide Number Placeholder 6"/>
          <p:cNvSpPr>
            <a:spLocks noGrp="1"/>
          </p:cNvSpPr>
          <p:nvPr>
            <p:ph type="sldNum" sz="quarter" idx="12"/>
          </p:nvPr>
        </p:nvSpPr>
        <p:spPr/>
        <p:txBody>
          <a:bodyPr/>
          <a:lstStyle/>
          <a:p>
            <a:fld id="{17635796-B56A-412C-9AFF-4D4A61779AA9}" type="slidenum">
              <a:rPr lang="zh-CN" altLang="de-DE" smtClean="0"/>
              <a:pPr/>
              <a:t>16</a:t>
            </a:fld>
            <a:endParaRPr lang="de-DE" altLang="zh-C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为何我们做这个练习？</a:t>
            </a:r>
            <a:endParaRPr lang="zh-CN" altLang="de-DE" sz="3600"/>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zh-CN" altLang="en-US" sz="2400">
                <a:solidFill>
                  <a:srgbClr val="333333"/>
                </a:solidFill>
              </a:rPr>
              <a:t>研究显示许多精神疾病患者</a:t>
            </a:r>
            <a:r>
              <a:rPr lang="en-US" altLang="de-DE" sz="2400" dirty="0">
                <a:solidFill>
                  <a:srgbClr val="333333"/>
                </a:solidFill>
              </a:rPr>
              <a:t> </a:t>
            </a:r>
            <a:r>
              <a:rPr lang="en-US" altLang="zh-CN" sz="2400" dirty="0">
                <a:solidFill>
                  <a:srgbClr val="333333"/>
                </a:solidFill>
              </a:rPr>
              <a:t>【</a:t>
            </a:r>
            <a:r>
              <a:rPr lang="zh-CN" altLang="en-US" sz="2400" dirty="0">
                <a:solidFill>
                  <a:srgbClr val="333333"/>
                </a:solidFill>
              </a:rPr>
              <a:t>但并非所有</a:t>
            </a:r>
            <a:r>
              <a:rPr lang="en-US" altLang="de-DE" sz="2400" dirty="0">
                <a:solidFill>
                  <a:srgbClr val="333333"/>
                </a:solidFill>
              </a:rPr>
              <a:t>!</a:t>
            </a:r>
            <a:r>
              <a:rPr lang="en-US" altLang="zh-CN" sz="2400" dirty="0">
                <a:solidFill>
                  <a:srgbClr val="333333"/>
                </a:solidFill>
              </a:rPr>
              <a:t>】</a:t>
            </a:r>
            <a:r>
              <a:rPr lang="en-US" altLang="de-DE" sz="2400" dirty="0">
                <a:solidFill>
                  <a:srgbClr val="333333"/>
                </a:solidFill>
              </a:rPr>
              <a:t> </a:t>
            </a:r>
            <a:r>
              <a:rPr lang="zh-CN" altLang="en-US" sz="2400" dirty="0">
                <a:solidFill>
                  <a:srgbClr val="333333"/>
                </a:solidFill>
              </a:rPr>
              <a:t>基于少量信息做决策。和充分考虑所有可获得的</a:t>
            </a:r>
            <a:r>
              <a:rPr lang="zh-CN" altLang="en-US" sz="2400">
                <a:solidFill>
                  <a:srgbClr val="333333"/>
                </a:solidFill>
              </a:rPr>
              <a:t>信息，深</a:t>
            </a:r>
            <a:r>
              <a:rPr lang="zh-CN" altLang="en-US" sz="2400" dirty="0">
                <a:solidFill>
                  <a:srgbClr val="333333"/>
                </a:solidFill>
              </a:rPr>
              <a:t>思熟虑做决策相比，这样做决策容易导致错误</a:t>
            </a:r>
          </a:p>
          <a:p>
            <a:pPr defTabSz="914400" fontAlgn="base">
              <a:buClr>
                <a:srgbClr val="333333"/>
              </a:buClr>
            </a:pPr>
            <a:endParaRPr lang="en-US" sz="2400" dirty="0"/>
          </a:p>
        </p:txBody>
      </p:sp>
      <p:sp>
        <p:nvSpPr>
          <p:cNvPr id="5" name="Footer Placeholder 4"/>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6" name="Slide Number Placeholder 5"/>
          <p:cNvSpPr>
            <a:spLocks noGrp="1"/>
          </p:cNvSpPr>
          <p:nvPr>
            <p:ph type="sldNum" sz="quarter" idx="12"/>
          </p:nvPr>
        </p:nvSpPr>
        <p:spPr/>
        <p:txBody>
          <a:bodyPr/>
          <a:lstStyle/>
          <a:p>
            <a:fld id="{17635796-B56A-412C-9AFF-4D4A61779AA9}" type="slidenum">
              <a:rPr lang="zh-CN" altLang="de-DE" smtClean="0"/>
              <a:pPr/>
              <a:t>17</a:t>
            </a:fld>
            <a:endParaRPr lang="de-DE" altLang="zh-C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为何我们做这个练习？</a:t>
            </a:r>
            <a:endParaRPr lang="zh-CN" altLang="de-DE" sz="3600"/>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zh-CN" altLang="en-US" sz="2400">
                <a:solidFill>
                  <a:srgbClr val="333333"/>
                </a:solidFill>
              </a:rPr>
              <a:t>研究显示许多精神疾病患者</a:t>
            </a:r>
            <a:r>
              <a:rPr lang="en-US" altLang="de-DE" sz="2400" dirty="0">
                <a:solidFill>
                  <a:srgbClr val="333333"/>
                </a:solidFill>
              </a:rPr>
              <a:t> </a:t>
            </a:r>
            <a:r>
              <a:rPr lang="en-US" altLang="zh-CN" sz="2400" dirty="0">
                <a:solidFill>
                  <a:srgbClr val="333333"/>
                </a:solidFill>
              </a:rPr>
              <a:t>【</a:t>
            </a:r>
            <a:r>
              <a:rPr lang="zh-CN" altLang="en-US" sz="2400" dirty="0">
                <a:solidFill>
                  <a:srgbClr val="333333"/>
                </a:solidFill>
              </a:rPr>
              <a:t>但并非所有</a:t>
            </a:r>
            <a:r>
              <a:rPr lang="en-US" altLang="de-DE" sz="2400" dirty="0">
                <a:solidFill>
                  <a:srgbClr val="333333"/>
                </a:solidFill>
              </a:rPr>
              <a:t>!</a:t>
            </a:r>
            <a:r>
              <a:rPr lang="en-US" altLang="zh-CN" sz="2400" dirty="0">
                <a:solidFill>
                  <a:srgbClr val="333333"/>
                </a:solidFill>
              </a:rPr>
              <a:t>】</a:t>
            </a:r>
            <a:r>
              <a:rPr lang="en-US" altLang="de-DE" sz="2400" dirty="0">
                <a:solidFill>
                  <a:srgbClr val="333333"/>
                </a:solidFill>
              </a:rPr>
              <a:t> </a:t>
            </a:r>
            <a:r>
              <a:rPr lang="zh-CN" altLang="en-US" sz="2400" dirty="0">
                <a:solidFill>
                  <a:srgbClr val="333333"/>
                </a:solidFill>
              </a:rPr>
              <a:t>基于少量信息做决策。和充分考虑所有可获得的</a:t>
            </a:r>
            <a:r>
              <a:rPr lang="zh-CN" altLang="en-US" sz="2400">
                <a:solidFill>
                  <a:srgbClr val="333333"/>
                </a:solidFill>
              </a:rPr>
              <a:t>信息，深</a:t>
            </a:r>
            <a:r>
              <a:rPr lang="zh-CN" altLang="en-US" sz="2400" dirty="0">
                <a:solidFill>
                  <a:srgbClr val="333333"/>
                </a:solidFill>
              </a:rPr>
              <a:t>思熟虑做决策相比，这样做决策容易导致错误</a:t>
            </a:r>
          </a:p>
          <a:p>
            <a:pPr marL="342900" lvl="0" indent="-342900" defTabSz="914400" fontAlgn="base">
              <a:buClr>
                <a:srgbClr val="333333"/>
              </a:buClr>
              <a:buFont typeface="WingDings"/>
              <a:buChar char=""/>
            </a:pPr>
            <a:r>
              <a:rPr lang="zh-CN" altLang="de-DE" sz="2400" dirty="0">
                <a:solidFill>
                  <a:srgbClr val="333333"/>
                </a:solidFill>
              </a:rPr>
              <a:t>许多</a:t>
            </a:r>
            <a:r>
              <a:rPr lang="de-DE" altLang="zh-CN" sz="2400" dirty="0">
                <a:solidFill>
                  <a:srgbClr val="333333"/>
                </a:solidFill>
              </a:rPr>
              <a:t>【</a:t>
            </a:r>
            <a:r>
              <a:rPr lang="zh-CN" altLang="de-DE" sz="2400" dirty="0">
                <a:solidFill>
                  <a:srgbClr val="333333"/>
                </a:solidFill>
              </a:rPr>
              <a:t>但并非所有！</a:t>
            </a:r>
            <a:r>
              <a:rPr lang="de-DE" altLang="zh-CN" sz="2400" dirty="0">
                <a:solidFill>
                  <a:srgbClr val="333333"/>
                </a:solidFill>
              </a:rPr>
              <a:t>】</a:t>
            </a:r>
            <a:r>
              <a:rPr lang="zh-CN" altLang="de-DE" sz="2400" dirty="0">
                <a:solidFill>
                  <a:srgbClr val="333333"/>
                </a:solidFill>
              </a:rPr>
              <a:t>精神病患者对现实的感知异常 大多数其他人会忽</a:t>
            </a:r>
            <a:r>
              <a:rPr lang="zh-CN" altLang="de-DE" sz="2400">
                <a:solidFill>
                  <a:srgbClr val="333333"/>
                </a:solidFill>
              </a:rPr>
              <a:t>视的</a:t>
            </a:r>
            <a:r>
              <a:rPr lang="zh-CN" altLang="en-US" sz="2400">
                <a:solidFill>
                  <a:srgbClr val="333333"/>
                </a:solidFill>
              </a:rPr>
              <a:t>，</a:t>
            </a:r>
            <a:r>
              <a:rPr lang="zh-CN" altLang="de-DE" sz="2400">
                <a:solidFill>
                  <a:srgbClr val="333333"/>
                </a:solidFill>
              </a:rPr>
              <a:t>不</a:t>
            </a:r>
            <a:r>
              <a:rPr lang="zh-CN" altLang="de-DE" sz="2400" dirty="0">
                <a:solidFill>
                  <a:srgbClr val="333333"/>
                </a:solidFill>
              </a:rPr>
              <a:t>可能的解释被患者所考虑</a:t>
            </a:r>
            <a:endParaRPr lang="en-US" sz="2400" dirty="0"/>
          </a:p>
        </p:txBody>
      </p:sp>
      <p:sp>
        <p:nvSpPr>
          <p:cNvPr id="5" name="Footer Placeholder 4"/>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6" name="Slide Number Placeholder 5"/>
          <p:cNvSpPr>
            <a:spLocks noGrp="1"/>
          </p:cNvSpPr>
          <p:nvPr>
            <p:ph type="sldNum" sz="quarter" idx="12"/>
          </p:nvPr>
        </p:nvSpPr>
        <p:spPr/>
        <p:txBody>
          <a:bodyPr/>
          <a:lstStyle/>
          <a:p>
            <a:fld id="{17635796-B56A-412C-9AFF-4D4A61779AA9}" type="slidenum">
              <a:rPr lang="zh-CN" altLang="de-DE" smtClean="0"/>
              <a:pPr/>
              <a:t>18</a:t>
            </a:fld>
            <a:endParaRPr lang="de-DE" altLang="zh-CN"/>
          </a:p>
        </p:txBody>
      </p:sp>
    </p:spTree>
    <p:extLst>
      <p:ext uri="{BB962C8B-B14F-4D97-AF65-F5344CB8AC3E}">
        <p14:creationId xmlns:p14="http://schemas.microsoft.com/office/powerpoint/2010/main" val="15632527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轻率下结论如何促使精神疾病中误解的形成</a:t>
            </a:r>
            <a:r>
              <a:rPr lang="en-US" altLang="zh-CN" sz="3600"/>
              <a:t>——</a:t>
            </a:r>
            <a:r>
              <a:rPr lang="zh-CN" altLang="en-US" sz="3600"/>
              <a:t>举例</a:t>
            </a:r>
            <a:endParaRPr lang="en-US" sz="3600"/>
          </a:p>
        </p:txBody>
      </p:sp>
      <p:sp>
        <p:nvSpPr>
          <p:cNvPr id="47130" name="Rechteck 1"/>
          <p:cNvSpPr>
            <a:spLocks noChangeArrowheads="1"/>
          </p:cNvSpPr>
          <p:nvPr/>
        </p:nvSpPr>
        <p:spPr bwMode="auto">
          <a:xfrm>
            <a:off x="408955" y="5949280"/>
            <a:ext cx="11376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zh-CN" altLang="en-US" sz="2400" b="0" dirty="0">
                <a:solidFill>
                  <a:srgbClr val="004992"/>
                </a:solidFill>
                <a:latin typeface="SimHei"/>
                <a:cs typeface="+mn-cs"/>
              </a:rPr>
              <a:t>有人愿意分享一个简短的个人经历吗？</a:t>
            </a:r>
            <a:r>
              <a:rPr lang="en-US" altLang="de-DE" sz="2400" b="0" dirty="0">
                <a:solidFill>
                  <a:srgbClr val="004992"/>
                </a:solidFill>
                <a:latin typeface="SimHei"/>
                <a:cs typeface="+mn-cs"/>
              </a:rPr>
              <a:t> </a:t>
            </a:r>
            <a:endParaRPr lang="de-DE" altLang="de-DE" sz="2400" b="0" dirty="0">
              <a:solidFill>
                <a:srgbClr val="004992"/>
              </a:solidFill>
              <a:latin typeface="SimHei"/>
              <a:cs typeface="+mn-cs"/>
            </a:endParaRPr>
          </a:p>
        </p:txBody>
      </p:sp>
      <p:graphicFrame>
        <p:nvGraphicFramePr>
          <p:cNvPr id="7" name="Content Placeholder 8"/>
          <p:cNvGraphicFramePr>
            <a:graphicFrameLocks/>
          </p:cNvGraphicFramePr>
          <p:nvPr>
            <p:extLst>
              <p:ext uri="{D42A27DB-BD31-4B8C-83A1-F6EECF244321}">
                <p14:modId xmlns:p14="http://schemas.microsoft.com/office/powerpoint/2010/main" val="1141829485"/>
              </p:ext>
            </p:extLst>
          </p:nvPr>
        </p:nvGraphicFramePr>
        <p:xfrm>
          <a:off x="409575" y="2203704"/>
          <a:ext cx="11339514" cy="3474726"/>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400" b="0" i="0" u="none" strike="noStrike" cap="none" normalizeH="0" baseline="0">
                          <a:ln>
                            <a:noFill/>
                          </a:ln>
                          <a:solidFill>
                            <a:srgbClr val="000000"/>
                          </a:solidFill>
                          <a:effectLst/>
                          <a:latin typeface="SimHei"/>
                          <a:ea typeface="SimHei"/>
                          <a:cs typeface="Times New Roman" pitchFamily="18" charset="0"/>
                        </a:rPr>
                        <a:t>事件</a:t>
                      </a:r>
                      <a:endParaRPr kumimoji="0" lang="de-DE" sz="2400" b="0" i="0" u="none" strike="noStrike" cap="none" normalizeH="0" baseline="0" dirty="0">
                        <a:ln>
                          <a:noFill/>
                        </a:ln>
                        <a:solidFill>
                          <a:srgbClr val="000000"/>
                        </a:solidFill>
                        <a:effectLst/>
                        <a:latin typeface="SimHei"/>
                        <a:ea typeface="SimHei"/>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400" b="0" i="0" u="none" strike="noStrike" cap="none" normalizeH="0" baseline="0">
                          <a:ln>
                            <a:noFill/>
                          </a:ln>
                          <a:solidFill>
                            <a:srgbClr val="000000"/>
                          </a:solidFill>
                          <a:effectLst/>
                          <a:latin typeface="SimHei"/>
                          <a:ea typeface="SimHei"/>
                          <a:cs typeface="Times New Roman" pitchFamily="18" charset="0"/>
                        </a:rPr>
                        <a:t>精神病性解释</a:t>
                      </a:r>
                      <a:endParaRPr kumimoji="0" lang="de-DE" sz="2400" b="0" i="0" u="none" strike="noStrike" cap="none" normalizeH="0" baseline="0">
                        <a:ln>
                          <a:noFill/>
                        </a:ln>
                        <a:solidFill>
                          <a:srgbClr val="000000"/>
                        </a:solidFill>
                        <a:effectLst/>
                        <a:latin typeface="SimHei"/>
                        <a:ea typeface="SimHei"/>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400" b="0" i="0" u="none" strike="noStrike" cap="none" normalizeH="0" baseline="0">
                          <a:ln>
                            <a:noFill/>
                          </a:ln>
                          <a:solidFill>
                            <a:srgbClr val="000000"/>
                          </a:solidFill>
                          <a:effectLst/>
                          <a:latin typeface="SimHei"/>
                          <a:ea typeface="SimHei"/>
                          <a:cs typeface="Times New Roman" pitchFamily="18" charset="0"/>
                        </a:rPr>
                        <a:t>真实情况</a:t>
                      </a:r>
                      <a:endParaRPr kumimoji="0" lang="de-DE" sz="2400" b="0" i="0" u="none" strike="noStrike" cap="none" normalizeH="0" baseline="0">
                        <a:ln>
                          <a:noFill/>
                        </a:ln>
                        <a:solidFill>
                          <a:srgbClr val="000000"/>
                        </a:solidFill>
                        <a:effectLst/>
                        <a:latin typeface="SimHei"/>
                        <a:ea typeface="SimHei"/>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400" b="0" i="0" u="none" strike="noStrike" cap="none" normalizeH="0" baseline="0">
                          <a:ln>
                            <a:noFill/>
                          </a:ln>
                          <a:solidFill>
                            <a:srgbClr val="333333"/>
                          </a:solidFill>
                          <a:effectLst/>
                          <a:latin typeface="SimHei"/>
                          <a:ea typeface="SimHei"/>
                          <a:cs typeface="Times New Roman" pitchFamily="18" charset="0"/>
                        </a:rPr>
                        <a:t>你的出院日期提前了。</a:t>
                      </a:r>
                      <a:endParaRPr kumimoji="0" lang="de-DE" sz="2400" b="0" i="0" u="none" strike="noStrike" cap="none" normalizeH="0" baseline="0" dirty="0">
                        <a:ln>
                          <a:noFill/>
                        </a:ln>
                        <a:solidFill>
                          <a:srgbClr val="333333"/>
                        </a:solidFill>
                        <a:effectLst/>
                        <a:latin typeface="SimHei"/>
                        <a:ea typeface="SimHei"/>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400" b="0" i="0" u="none" strike="noStrike" cap="none" normalizeH="0" baseline="0" dirty="0">
                          <a:ln>
                            <a:noFill/>
                          </a:ln>
                          <a:solidFill>
                            <a:srgbClr val="333333"/>
                          </a:solidFill>
                          <a:effectLst/>
                          <a:latin typeface="SimHei"/>
                          <a:ea typeface="SimHei"/>
                          <a:cs typeface="Times New Roman" pitchFamily="18" charset="0"/>
                        </a:rPr>
                        <a:t>你相信医生已经放弃了你的治疗。</a:t>
                      </a:r>
                      <a:endParaRPr kumimoji="0" lang="de-DE" sz="2400" b="0" i="0" u="none" strike="noStrike" cap="none" normalizeH="0" baseline="0" dirty="0">
                        <a:ln>
                          <a:noFill/>
                        </a:ln>
                        <a:solidFill>
                          <a:srgbClr val="333333"/>
                        </a:solidFill>
                        <a:effectLst/>
                        <a:latin typeface="SimHei"/>
                        <a:ea typeface="SimHei"/>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400" b="0" i="0" u="none" strike="noStrike" cap="none" normalizeH="0" baseline="0" dirty="0">
                          <a:ln>
                            <a:noFill/>
                          </a:ln>
                          <a:solidFill>
                            <a:srgbClr val="333333"/>
                          </a:solidFill>
                          <a:effectLst/>
                          <a:latin typeface="SimHei"/>
                          <a:ea typeface="SimHei"/>
                          <a:cs typeface="Times New Roman" pitchFamily="18" charset="0"/>
                        </a:rPr>
                        <a:t>出乎意料的，社区医院有了一个免费的床位。</a:t>
                      </a:r>
                      <a:endParaRPr kumimoji="0" lang="de-DE" sz="2400" b="0" i="0" u="none" strike="noStrike" cap="none" normalizeH="0" baseline="0" dirty="0">
                        <a:ln>
                          <a:noFill/>
                        </a:ln>
                        <a:solidFill>
                          <a:srgbClr val="333333"/>
                        </a:solidFill>
                        <a:effectLst/>
                        <a:latin typeface="SimHei"/>
                        <a:ea typeface="SimHei"/>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400" b="0" i="0" u="none" strike="noStrike" cap="none" normalizeH="0" baseline="0">
                          <a:ln>
                            <a:noFill/>
                          </a:ln>
                          <a:solidFill>
                            <a:srgbClr val="333333"/>
                          </a:solidFill>
                          <a:effectLst/>
                          <a:latin typeface="SimHei"/>
                          <a:ea typeface="SimHei"/>
                          <a:cs typeface="Times New Roman" pitchFamily="18" charset="0"/>
                        </a:rPr>
                        <a:t>“你毫无价值”的想法在你的脑海里回想。</a:t>
                      </a:r>
                      <a:endParaRPr kumimoji="0" lang="de-DE" sz="2400" b="0" i="0" u="none" strike="noStrike" cap="none" normalizeH="0" baseline="0" dirty="0">
                        <a:ln>
                          <a:noFill/>
                        </a:ln>
                        <a:solidFill>
                          <a:srgbClr val="333333"/>
                        </a:solidFill>
                        <a:effectLst/>
                        <a:latin typeface="SimHei"/>
                        <a:ea typeface="SimHei"/>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400" b="0" i="0" u="none" strike="noStrike" cap="none" normalizeH="0" baseline="0">
                          <a:ln>
                            <a:noFill/>
                          </a:ln>
                          <a:solidFill>
                            <a:srgbClr val="333333"/>
                          </a:solidFill>
                          <a:effectLst/>
                          <a:latin typeface="SimHei"/>
                          <a:ea typeface="SimHei"/>
                          <a:cs typeface="Times New Roman" pitchFamily="18" charset="0"/>
                        </a:rPr>
                        <a:t>你相信这是由屋顶上的手机天线引起的。                                </a:t>
                      </a:r>
                      <a:endParaRPr kumimoji="0" lang="de-DE" sz="2400" b="0" i="0" u="none" strike="noStrike" cap="none" normalizeH="0" baseline="0">
                        <a:ln>
                          <a:noFill/>
                        </a:ln>
                        <a:solidFill>
                          <a:srgbClr val="333333"/>
                        </a:solidFill>
                        <a:effectLst/>
                        <a:latin typeface="SimHei"/>
                        <a:ea typeface="SimHei"/>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400" b="0" i="0" u="none" strike="noStrike" cap="none" normalizeH="0" baseline="0" dirty="0">
                          <a:ln>
                            <a:noFill/>
                          </a:ln>
                          <a:solidFill>
                            <a:srgbClr val="333333"/>
                          </a:solidFill>
                          <a:effectLst/>
                          <a:latin typeface="SimHei"/>
                          <a:ea typeface="SimHei"/>
                          <a:cs typeface="Times New Roman" pitchFamily="18" charset="0"/>
                        </a:rPr>
                        <a:t>大多数人偶尔会有自我贬低的想法。</a:t>
                      </a:r>
                      <a:endParaRPr kumimoji="0" lang="de-DE" sz="2400" b="0" i="0" u="none" strike="noStrike" cap="none" normalizeH="0" baseline="0" dirty="0">
                        <a:ln>
                          <a:noFill/>
                        </a:ln>
                        <a:solidFill>
                          <a:srgbClr val="333333"/>
                        </a:solidFill>
                        <a:effectLst/>
                        <a:latin typeface="SimHei"/>
                        <a:ea typeface="SimHei"/>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a:ln>
                            <a:noFill/>
                          </a:ln>
                          <a:solidFill>
                            <a:srgbClr val="333333"/>
                          </a:solidFill>
                          <a:effectLst/>
                          <a:latin typeface="SimHei"/>
                          <a:ea typeface="SimHei"/>
                          <a:cs typeface="Times New Roman" pitchFamily="18" charset="0"/>
                        </a:rPr>
                        <a:t>.</a:t>
                      </a:r>
                      <a:r>
                        <a:rPr kumimoji="0" lang="zh-CN" altLang="en-US" sz="2400" b="0" i="0" u="none" strike="noStrike" cap="none" normalizeH="0" baseline="0">
                          <a:ln>
                            <a:noFill/>
                          </a:ln>
                          <a:solidFill>
                            <a:srgbClr val="333333"/>
                          </a:solidFill>
                          <a:effectLst/>
                          <a:latin typeface="SimHei"/>
                          <a:ea typeface="SimHei"/>
                          <a:cs typeface="Times New Roman" pitchFamily="18" charset="0"/>
                        </a:rPr>
                        <a:t>医生说了一个你正想说的词。</a:t>
                      </a:r>
                      <a:endParaRPr kumimoji="0" lang="de-DE" sz="2400" b="0" i="0" u="none" strike="noStrike" cap="none" normalizeH="0" baseline="0" dirty="0">
                        <a:ln>
                          <a:noFill/>
                        </a:ln>
                        <a:solidFill>
                          <a:srgbClr val="333333"/>
                        </a:solidFill>
                        <a:effectLst/>
                        <a:latin typeface="SimHei"/>
                        <a:ea typeface="SimHei"/>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400" b="0" i="0" u="none" strike="noStrike" cap="none" normalizeH="0" baseline="0">
                          <a:ln>
                            <a:noFill/>
                          </a:ln>
                          <a:solidFill>
                            <a:srgbClr val="333333"/>
                          </a:solidFill>
                          <a:effectLst/>
                          <a:latin typeface="SimHei"/>
                          <a:ea typeface="SimHei"/>
                          <a:cs typeface="Times New Roman" pitchFamily="18" charset="0"/>
                        </a:rPr>
                        <a:t>医生可以读你的思想。</a:t>
                      </a:r>
                      <a:endParaRPr kumimoji="0" lang="de-DE" sz="2400" b="0" i="0" u="none" strike="noStrike" cap="none" normalizeH="0" baseline="0" dirty="0">
                        <a:ln>
                          <a:noFill/>
                        </a:ln>
                        <a:solidFill>
                          <a:srgbClr val="333333"/>
                        </a:solidFill>
                        <a:effectLst/>
                        <a:latin typeface="SimHei"/>
                        <a:ea typeface="SimHei"/>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400" b="0" i="0" u="none" strike="noStrike" cap="none" normalizeH="0" baseline="0" dirty="0">
                          <a:ln>
                            <a:noFill/>
                          </a:ln>
                          <a:solidFill>
                            <a:srgbClr val="333333"/>
                          </a:solidFill>
                          <a:effectLst/>
                          <a:latin typeface="SimHei"/>
                          <a:ea typeface="SimHei"/>
                          <a:cs typeface="Times New Roman" pitchFamily="18" charset="0"/>
                        </a:rPr>
                        <a:t>这个词可从上下文中推导出来。</a:t>
                      </a:r>
                      <a:endParaRPr kumimoji="0" lang="de-DE" sz="2400" b="0" i="0" u="none" strike="noStrike" cap="none" normalizeH="0" baseline="0" dirty="0">
                        <a:ln>
                          <a:noFill/>
                        </a:ln>
                        <a:solidFill>
                          <a:srgbClr val="333333"/>
                        </a:solidFill>
                        <a:effectLst/>
                        <a:latin typeface="SimHei"/>
                        <a:ea typeface="SimHei"/>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6" name="Slide Number Placeholder 5"/>
          <p:cNvSpPr>
            <a:spLocks noGrp="1"/>
          </p:cNvSpPr>
          <p:nvPr>
            <p:ph type="sldNum" sz="quarter" idx="12"/>
          </p:nvPr>
        </p:nvSpPr>
        <p:spPr/>
        <p:txBody>
          <a:bodyPr/>
          <a:lstStyle/>
          <a:p>
            <a:fld id="{E8D240D4-DEDE-447B-8F98-116BDA18F230}" type="slidenum">
              <a:rPr lang="zh-CN" altLang="de-DE" smtClean="0"/>
              <a:pPr/>
              <a:t>19</a:t>
            </a:fld>
            <a:endParaRPr lang="de-DE" altLang="zh-C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t>练习</a:t>
            </a:r>
            <a:endParaRPr lang="en-US" sz="3600"/>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a:solidFill>
                  <a:srgbClr val="333333"/>
                </a:solidFill>
              </a:rPr>
              <a:t>在下面的练习中，你将看到不同的油画。请尽力去确定每幅图画恰当的题目，排除“不恰当”的题目。</a:t>
            </a:r>
          </a:p>
          <a:p>
            <a:pPr defTabSz="914400" fontAlgn="base">
              <a:buClr>
                <a:srgbClr val="333333"/>
              </a:buClr>
            </a:pPr>
            <a:endParaRPr lang="en-US" sz="2400" dirty="0"/>
          </a:p>
        </p:txBody>
      </p:sp>
      <p:sp>
        <p:nvSpPr>
          <p:cNvPr id="6" name="Footer Placeholder 5"/>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7" name="Slide Number Placeholder 6"/>
          <p:cNvSpPr>
            <a:spLocks noGrp="1"/>
          </p:cNvSpPr>
          <p:nvPr>
            <p:ph type="sldNum" sz="quarter" idx="12"/>
          </p:nvPr>
        </p:nvSpPr>
        <p:spPr/>
        <p:txBody>
          <a:bodyPr/>
          <a:lstStyle/>
          <a:p>
            <a:fld id="{17635796-B56A-412C-9AFF-4D4A61779AA9}" type="slidenum">
              <a:rPr lang="zh-CN" altLang="de-DE" smtClean="0"/>
              <a:pPr/>
              <a:t>20</a:t>
            </a:fld>
            <a:endParaRPr lang="de-DE" altLang="zh-CN"/>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t>练习</a:t>
            </a:r>
            <a:endParaRPr lang="en-US" sz="3600"/>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a:solidFill>
                  <a:srgbClr val="333333"/>
                </a:solidFill>
              </a:rPr>
              <a:t>在下面的练习中，你将看到不同的油画。请尽力去确定每幅图画恰当的题目，排除“不恰当”的题目。</a:t>
            </a:r>
          </a:p>
          <a:p>
            <a:pPr marL="342900" lvl="0" indent="-342900" defTabSz="914400" fontAlgn="base">
              <a:buClr>
                <a:srgbClr val="000000"/>
              </a:buClr>
              <a:buFont typeface="WingDings"/>
              <a:buChar char=""/>
            </a:pPr>
            <a:r>
              <a:rPr lang="zh-CN" altLang="en-US" sz="2400" dirty="0">
                <a:solidFill>
                  <a:srgbClr val="333333"/>
                </a:solidFill>
              </a:rPr>
              <a:t>讨论每一种解释的</a:t>
            </a:r>
            <a:r>
              <a:rPr lang="zh-CN" altLang="en-US" sz="2400" i="1" dirty="0">
                <a:solidFill>
                  <a:srgbClr val="004992"/>
                </a:solidFill>
              </a:rPr>
              <a:t>正面和反面</a:t>
            </a:r>
            <a:r>
              <a:rPr lang="zh-CN" altLang="en-US" sz="2400" dirty="0">
                <a:solidFill>
                  <a:srgbClr val="004992"/>
                </a:solidFill>
              </a:rPr>
              <a:t>。</a:t>
            </a:r>
          </a:p>
          <a:p>
            <a:pPr defTabSz="914400" fontAlgn="base">
              <a:buClr>
                <a:srgbClr val="333333"/>
              </a:buClr>
            </a:pPr>
            <a:endParaRPr lang="en-US" sz="2400" dirty="0"/>
          </a:p>
        </p:txBody>
      </p:sp>
      <p:sp>
        <p:nvSpPr>
          <p:cNvPr id="6" name="Footer Placeholder 5"/>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7" name="Slide Number Placeholder 6"/>
          <p:cNvSpPr>
            <a:spLocks noGrp="1"/>
          </p:cNvSpPr>
          <p:nvPr>
            <p:ph type="sldNum" sz="quarter" idx="12"/>
          </p:nvPr>
        </p:nvSpPr>
        <p:spPr/>
        <p:txBody>
          <a:bodyPr/>
          <a:lstStyle/>
          <a:p>
            <a:fld id="{17635796-B56A-412C-9AFF-4D4A61779AA9}" type="slidenum">
              <a:rPr lang="zh-CN" altLang="de-DE" smtClean="0"/>
              <a:pPr/>
              <a:t>21</a:t>
            </a:fld>
            <a:endParaRPr lang="de-DE" altLang="zh-CN"/>
          </a:p>
        </p:txBody>
      </p:sp>
    </p:spTree>
    <p:extLst>
      <p:ext uri="{BB962C8B-B14F-4D97-AF65-F5344CB8AC3E}">
        <p14:creationId xmlns:p14="http://schemas.microsoft.com/office/powerpoint/2010/main" val="41244409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t>练习</a:t>
            </a:r>
            <a:endParaRPr lang="en-US" sz="3600"/>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a:solidFill>
                  <a:srgbClr val="333333"/>
                </a:solidFill>
              </a:rPr>
              <a:t>在下面的练习中，你将看到不同的油画。请尽力去确定每幅图画恰当的题目，排除“不恰当”的题目。</a:t>
            </a:r>
          </a:p>
          <a:p>
            <a:pPr marL="342900" lvl="0" indent="-342900" defTabSz="914400" fontAlgn="base">
              <a:buClr>
                <a:srgbClr val="000000"/>
              </a:buClr>
              <a:buFont typeface="WingDings"/>
              <a:buChar char=""/>
            </a:pPr>
            <a:r>
              <a:rPr lang="zh-CN" altLang="en-US" sz="2400" dirty="0">
                <a:solidFill>
                  <a:srgbClr val="333333"/>
                </a:solidFill>
              </a:rPr>
              <a:t>讨论每一种解释的</a:t>
            </a:r>
            <a:r>
              <a:rPr lang="zh-CN" altLang="en-US" sz="2400" i="1" dirty="0">
                <a:solidFill>
                  <a:srgbClr val="004992"/>
                </a:solidFill>
              </a:rPr>
              <a:t>正面和反面</a:t>
            </a:r>
            <a:r>
              <a:rPr lang="zh-CN" altLang="en-US" sz="2400" dirty="0">
                <a:solidFill>
                  <a:srgbClr val="004992"/>
                </a:solidFill>
              </a:rPr>
              <a:t>。</a:t>
            </a:r>
          </a:p>
          <a:p>
            <a:pPr marL="342900" lvl="0" indent="-342900" defTabSz="914400" fontAlgn="base">
              <a:buClr>
                <a:srgbClr val="333333"/>
              </a:buClr>
              <a:buFont typeface="WingDings"/>
              <a:buChar char=""/>
            </a:pPr>
            <a:r>
              <a:rPr lang="zh-CN" altLang="en-US" sz="2400" dirty="0">
                <a:solidFill>
                  <a:srgbClr val="333333"/>
                </a:solidFill>
              </a:rPr>
              <a:t>请陈述你对你的判断的自信程度。</a:t>
            </a:r>
          </a:p>
          <a:p>
            <a:pPr defTabSz="914400" fontAlgn="base">
              <a:buClr>
                <a:srgbClr val="333333"/>
              </a:buClr>
            </a:pPr>
            <a:endParaRPr lang="en-US" sz="2400" dirty="0"/>
          </a:p>
        </p:txBody>
      </p:sp>
      <p:sp>
        <p:nvSpPr>
          <p:cNvPr id="6" name="Footer Placeholder 5"/>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7" name="Slide Number Placeholder 6"/>
          <p:cNvSpPr>
            <a:spLocks noGrp="1"/>
          </p:cNvSpPr>
          <p:nvPr>
            <p:ph type="sldNum" sz="quarter" idx="12"/>
          </p:nvPr>
        </p:nvSpPr>
        <p:spPr/>
        <p:txBody>
          <a:bodyPr/>
          <a:lstStyle/>
          <a:p>
            <a:fld id="{17635796-B56A-412C-9AFF-4D4A61779AA9}" type="slidenum">
              <a:rPr lang="zh-CN" altLang="de-DE" smtClean="0"/>
              <a:pPr/>
              <a:t>22</a:t>
            </a:fld>
            <a:endParaRPr lang="de-DE" altLang="zh-CN"/>
          </a:p>
        </p:txBody>
      </p:sp>
    </p:spTree>
    <p:extLst>
      <p:ext uri="{BB962C8B-B14F-4D97-AF65-F5344CB8AC3E}">
        <p14:creationId xmlns:p14="http://schemas.microsoft.com/office/powerpoint/2010/main" val="24783383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t>练习</a:t>
            </a:r>
            <a:endParaRPr lang="en-US" sz="3600"/>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a:solidFill>
                  <a:srgbClr val="333333"/>
                </a:solidFill>
              </a:rPr>
              <a:t>在下面的练习中，你将看到不同的油画。请尽力去确定每幅图画恰当的题目，排除“不恰当”的题目。</a:t>
            </a:r>
          </a:p>
          <a:p>
            <a:pPr marL="342900" lvl="0" indent="-342900" defTabSz="914400" fontAlgn="base">
              <a:buClr>
                <a:srgbClr val="000000"/>
              </a:buClr>
              <a:buFont typeface="WingDings"/>
              <a:buChar char=""/>
            </a:pPr>
            <a:r>
              <a:rPr lang="zh-CN" altLang="en-US" sz="2400" dirty="0">
                <a:solidFill>
                  <a:srgbClr val="333333"/>
                </a:solidFill>
              </a:rPr>
              <a:t>讨论每一种解释的</a:t>
            </a:r>
            <a:r>
              <a:rPr lang="zh-CN" altLang="en-US" sz="2400" i="1" dirty="0">
                <a:solidFill>
                  <a:srgbClr val="004992"/>
                </a:solidFill>
              </a:rPr>
              <a:t>正面和反面</a:t>
            </a:r>
            <a:r>
              <a:rPr lang="zh-CN" altLang="en-US" sz="2400" dirty="0">
                <a:solidFill>
                  <a:srgbClr val="004992"/>
                </a:solidFill>
              </a:rPr>
              <a:t>。</a:t>
            </a:r>
          </a:p>
          <a:p>
            <a:pPr marL="342900" lvl="0" indent="-342900" defTabSz="914400" fontAlgn="base">
              <a:buClr>
                <a:srgbClr val="333333"/>
              </a:buClr>
              <a:buFont typeface="WingDings"/>
              <a:buChar char=""/>
            </a:pPr>
            <a:r>
              <a:rPr lang="zh-CN" altLang="en-US" sz="2400" dirty="0">
                <a:solidFill>
                  <a:srgbClr val="333333"/>
                </a:solidFill>
              </a:rPr>
              <a:t>请陈述你对你的判断的自信程度。</a:t>
            </a:r>
          </a:p>
          <a:p>
            <a:pPr marL="342900" lvl="0" indent="-342900" defTabSz="914400" fontAlgn="base">
              <a:buClr>
                <a:srgbClr val="333333"/>
              </a:buClr>
              <a:buFont typeface="WingDings"/>
              <a:buChar char=""/>
            </a:pPr>
            <a:r>
              <a:rPr lang="zh-CN" altLang="en-US" sz="2400" dirty="0">
                <a:solidFill>
                  <a:srgbClr val="333333"/>
                </a:solidFill>
              </a:rPr>
              <a:t>尤其注意能轻易排除一种解释的特征。</a:t>
            </a:r>
            <a:endParaRPr lang="en-US" sz="2400" dirty="0"/>
          </a:p>
        </p:txBody>
      </p:sp>
      <p:sp>
        <p:nvSpPr>
          <p:cNvPr id="6" name="Footer Placeholder 5"/>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7" name="Slide Number Placeholder 6"/>
          <p:cNvSpPr>
            <a:spLocks noGrp="1"/>
          </p:cNvSpPr>
          <p:nvPr>
            <p:ph type="sldNum" sz="quarter" idx="12"/>
          </p:nvPr>
        </p:nvSpPr>
        <p:spPr/>
        <p:txBody>
          <a:bodyPr/>
          <a:lstStyle/>
          <a:p>
            <a:fld id="{17635796-B56A-412C-9AFF-4D4A61779AA9}" type="slidenum">
              <a:rPr lang="zh-CN" altLang="de-DE" smtClean="0"/>
              <a:pPr/>
              <a:t>23</a:t>
            </a:fld>
            <a:endParaRPr lang="de-DE" altLang="zh-CN"/>
          </a:p>
        </p:txBody>
      </p:sp>
    </p:spTree>
    <p:extLst>
      <p:ext uri="{BB962C8B-B14F-4D97-AF65-F5344CB8AC3E}">
        <p14:creationId xmlns:p14="http://schemas.microsoft.com/office/powerpoint/2010/main" val="8608374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承认通奸</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求爱</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宣告亲属逝世</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卖花者</a:t>
            </a:r>
            <a:endParaRPr lang="zh-CN" altLang="en-US" sz="2400" b="0">
              <a:solidFill>
                <a:srgbClr val="333333"/>
              </a:solidFill>
              <a:latin typeface="SimHei"/>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24</a:t>
            </a:fld>
            <a:endParaRPr lang="de-DE" altLang="zh-CN"/>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Text Box 6"/>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承认通奸</a:t>
            </a:r>
          </a:p>
          <a:p>
            <a:pPr eaLnBrk="1" hangingPunct="1">
              <a:lnSpc>
                <a:spcPct val="105000"/>
              </a:lnSpc>
              <a:spcBef>
                <a:spcPts val="1999"/>
              </a:spcBef>
              <a:spcAft>
                <a:spcPts val="0"/>
              </a:spcAft>
              <a:buClr>
                <a:srgbClr val="004992"/>
              </a:buClr>
              <a:buFont typeface="WingDings"/>
              <a:buAutoNum type="alphaLcPeriod"/>
            </a:pPr>
            <a:r>
              <a:rPr lang="zh-CN" altLang="de-DE" sz="2400" b="0" dirty="0">
                <a:solidFill>
                  <a:srgbClr val="004992"/>
                </a:solidFill>
                <a:latin typeface="SimHei"/>
                <a:cs typeface="+mn-cs"/>
              </a:rPr>
              <a:t>求爱</a:t>
            </a:r>
            <a:br>
              <a:rPr lang="zh-CN" altLang="en-US" sz="2400" b="0" dirty="0">
                <a:solidFill>
                  <a:srgbClr val="004992"/>
                </a:solidFill>
                <a:latin typeface="SimHei"/>
                <a:cs typeface="+mn-cs"/>
              </a:rPr>
            </a:br>
            <a:r>
              <a:rPr lang="de-DE" altLang="zh-CN" sz="1800" b="0" dirty="0">
                <a:solidFill>
                  <a:srgbClr val="004992"/>
                </a:solidFill>
                <a:latin typeface="SimHei"/>
                <a:cs typeface="+mn-cs"/>
              </a:rPr>
              <a:t>(</a:t>
            </a:r>
            <a:r>
              <a:rPr lang="de-DE" altLang="zh-CN" sz="1800" b="0">
                <a:solidFill>
                  <a:srgbClr val="004992"/>
                </a:solidFill>
                <a:latin typeface="Calibri" panose="020F0502020204030204" pitchFamily="34" charset="0"/>
                <a:cs typeface="Calibri" panose="020F0502020204030204" pitchFamily="34" charset="0"/>
              </a:rPr>
              <a:t>Karl Zewy</a:t>
            </a:r>
            <a:r>
              <a:rPr lang="zh-CN" altLang="de-DE" sz="1800" b="0">
                <a:solidFill>
                  <a:srgbClr val="004992"/>
                </a:solidFill>
                <a:latin typeface="Calibri" panose="020F0502020204030204" pitchFamily="34" charset="0"/>
                <a:cs typeface="Calibri" panose="020F0502020204030204" pitchFamily="34" charset="0"/>
              </a:rPr>
              <a:t>，</a:t>
            </a:r>
            <a:r>
              <a:rPr lang="de-DE" altLang="zh-CN" sz="1800" b="0">
                <a:solidFill>
                  <a:srgbClr val="004992"/>
                </a:solidFill>
                <a:latin typeface="Calibri" panose="020F0502020204030204" pitchFamily="34" charset="0"/>
                <a:cs typeface="Calibri" panose="020F0502020204030204" pitchFamily="34" charset="0"/>
              </a:rPr>
              <a:t> </a:t>
            </a:r>
            <a:r>
              <a:rPr lang="de-DE" altLang="zh-CN" sz="1800" b="0" dirty="0">
                <a:solidFill>
                  <a:srgbClr val="004992"/>
                </a:solidFill>
                <a:latin typeface="Calibri" panose="020F0502020204030204" pitchFamily="34" charset="0"/>
                <a:cs typeface="Calibri" panose="020F0502020204030204" pitchFamily="34" charset="0"/>
              </a:rPr>
              <a:t>1896</a:t>
            </a:r>
            <a:r>
              <a:rPr lang="de-DE" altLang="zh-CN" sz="1800" b="0" dirty="0">
                <a:solidFill>
                  <a:srgbClr val="004992"/>
                </a:solidFill>
                <a:latin typeface="SimHei"/>
                <a:cs typeface="+mn-cs"/>
              </a:rPr>
              <a:t>)</a:t>
            </a:r>
            <a:endParaRPr lang="zh-CN" altLang="de-DE" sz="1800" b="0" dirty="0">
              <a:solidFill>
                <a:srgbClr val="004992"/>
              </a:solidFill>
              <a:latin typeface="SimHei"/>
              <a:cs typeface="+mn-cs"/>
            </a:endParaRP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宣告亲属逝世</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卖花者</a:t>
            </a:r>
            <a:endParaRPr lang="zh-CN" altLang="en-US" sz="2400" b="0" dirty="0">
              <a:solidFill>
                <a:srgbClr val="333333"/>
              </a:solidFill>
              <a:latin typeface="SimHei"/>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25</a:t>
            </a:fld>
            <a:endParaRPr lang="de-DE" altLang="zh-CN"/>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修道士</a:t>
            </a:r>
          </a:p>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酒鬼</a:t>
            </a:r>
          </a:p>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在阅读的药剂师</a:t>
            </a:r>
          </a:p>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书呆子</a:t>
            </a:r>
            <a:endParaRPr lang="zh-CN" altLang="en-US" sz="2400" b="0" dirty="0">
              <a:solidFill>
                <a:srgbClr val="333333"/>
              </a:solidFill>
              <a:latin typeface="SimHei"/>
              <a:cs typeface="+mn-cs"/>
            </a:endParaRP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26</a:t>
            </a:fld>
            <a:endParaRPr lang="de-DE" altLang="zh-CN"/>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1029"/>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修道士</a:t>
            </a:r>
          </a:p>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酒鬼</a:t>
            </a:r>
          </a:p>
          <a:p>
            <a:pPr marL="457200" indent="-457200" eaLnBrk="1" hangingPunct="1">
              <a:lnSpc>
                <a:spcPct val="105000"/>
              </a:lnSpc>
              <a:spcBef>
                <a:spcPts val="1999"/>
              </a:spcBef>
              <a:spcAft>
                <a:spcPts val="0"/>
              </a:spcAft>
              <a:buClr>
                <a:srgbClr val="004992"/>
              </a:buClr>
              <a:buFont typeface="WingDings"/>
              <a:buAutoNum type="alphaLcPeriod"/>
            </a:pPr>
            <a:r>
              <a:rPr lang="zh-CN" altLang="de-DE" sz="2400" b="0" dirty="0">
                <a:solidFill>
                  <a:srgbClr val="004992"/>
                </a:solidFill>
                <a:latin typeface="SimHei"/>
                <a:cs typeface="+mn-cs"/>
              </a:rPr>
              <a:t>在阅读的药剂师</a:t>
            </a:r>
            <a:br>
              <a:rPr lang="zh-CN" altLang="en-US" sz="2400" b="0" dirty="0">
                <a:solidFill>
                  <a:srgbClr val="004992"/>
                </a:solidFill>
                <a:latin typeface="SimHei"/>
                <a:cs typeface="+mn-cs"/>
              </a:rPr>
            </a:br>
            <a:r>
              <a:rPr lang="de-DE" altLang="zh-CN" sz="1800" b="0" dirty="0">
                <a:solidFill>
                  <a:srgbClr val="004992"/>
                </a:solidFill>
                <a:latin typeface="SimHei"/>
                <a:cs typeface="+mn-cs"/>
              </a:rPr>
              <a:t>(</a:t>
            </a:r>
            <a:r>
              <a:rPr lang="de-DE" altLang="zh-CN" sz="1800" b="0" dirty="0">
                <a:solidFill>
                  <a:srgbClr val="004992"/>
                </a:solidFill>
                <a:latin typeface="Calibri" panose="020F0502020204030204" pitchFamily="34" charset="0"/>
                <a:cs typeface="Calibri" panose="020F0502020204030204" pitchFamily="34" charset="0"/>
              </a:rPr>
              <a:t>Johann Peter </a:t>
            </a:r>
            <a:r>
              <a:rPr lang="de-DE" altLang="zh-CN" sz="1800" b="0">
                <a:solidFill>
                  <a:srgbClr val="004992"/>
                </a:solidFill>
                <a:latin typeface="Calibri" panose="020F0502020204030204" pitchFamily="34" charset="0"/>
                <a:cs typeface="Calibri" panose="020F0502020204030204" pitchFamily="34" charset="0"/>
              </a:rPr>
              <a:t>von Langer</a:t>
            </a:r>
            <a:r>
              <a:rPr lang="zh-CN" altLang="de-DE" sz="1800" b="0">
                <a:solidFill>
                  <a:srgbClr val="004992"/>
                </a:solidFill>
                <a:latin typeface="Calibri" panose="020F0502020204030204" pitchFamily="34" charset="0"/>
                <a:cs typeface="Calibri" panose="020F0502020204030204" pitchFamily="34" charset="0"/>
              </a:rPr>
              <a:t>，</a:t>
            </a:r>
            <a:r>
              <a:rPr lang="de-DE" altLang="zh-CN" sz="1800" b="0">
                <a:solidFill>
                  <a:srgbClr val="004992"/>
                </a:solidFill>
                <a:latin typeface="Calibri" panose="020F0502020204030204" pitchFamily="34" charset="0"/>
                <a:cs typeface="Calibri" panose="020F0502020204030204" pitchFamily="34" charset="0"/>
              </a:rPr>
              <a:t> </a:t>
            </a:r>
            <a:r>
              <a:rPr lang="de-DE" altLang="zh-CN" sz="1800" b="0" dirty="0">
                <a:solidFill>
                  <a:srgbClr val="004992"/>
                </a:solidFill>
                <a:latin typeface="Calibri" panose="020F0502020204030204" pitchFamily="34" charset="0"/>
                <a:cs typeface="Calibri" panose="020F0502020204030204" pitchFamily="34" charset="0"/>
              </a:rPr>
              <a:t>1756-1824</a:t>
            </a:r>
            <a:r>
              <a:rPr lang="de-DE" altLang="zh-CN" sz="1800" b="0" dirty="0">
                <a:solidFill>
                  <a:srgbClr val="004992"/>
                </a:solidFill>
                <a:latin typeface="SimHei"/>
                <a:cs typeface="+mn-cs"/>
              </a:rPr>
              <a:t>)</a:t>
            </a:r>
            <a:endParaRPr lang="zh-CN" altLang="de-DE" sz="1800" b="0" dirty="0">
              <a:solidFill>
                <a:srgbClr val="004992"/>
              </a:solidFill>
              <a:latin typeface="SimHei"/>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书呆子</a:t>
            </a:r>
            <a:endParaRPr lang="zh-CN" altLang="en-US" sz="2400" b="0" dirty="0">
              <a:solidFill>
                <a:srgbClr val="333333"/>
              </a:solidFill>
              <a:latin typeface="SimHei"/>
              <a:cs typeface="+mn-cs"/>
            </a:endParaRP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27</a:t>
            </a:fld>
            <a:endParaRPr lang="de-DE" altLang="zh-CN"/>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Text Box 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仆人房间</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想象中的残疾人</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贫穷的诗人</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无家可归者的庇护所</a:t>
            </a:r>
          </a:p>
        </p:txBody>
      </p:sp>
      <p:pic>
        <p:nvPicPr>
          <p:cNvPr id="7" name="Picture 5"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28</a:t>
            </a:fld>
            <a:endParaRPr lang="de-DE" altLang="zh-CN"/>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Text Box 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仆人房间</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想象中的残疾人</a:t>
            </a:r>
          </a:p>
          <a:p>
            <a:pPr eaLnBrk="1" hangingPunct="1">
              <a:lnSpc>
                <a:spcPct val="105000"/>
              </a:lnSpc>
              <a:spcBef>
                <a:spcPts val="1999"/>
              </a:spcBef>
              <a:spcAft>
                <a:spcPts val="0"/>
              </a:spcAft>
              <a:buClr>
                <a:srgbClr val="004992"/>
              </a:buClr>
              <a:buFont typeface="WingDings"/>
              <a:buAutoNum type="alphaLcPeriod"/>
            </a:pPr>
            <a:r>
              <a:rPr lang="zh-CN" altLang="de-DE" sz="2400" b="0" dirty="0">
                <a:solidFill>
                  <a:srgbClr val="004992"/>
                </a:solidFill>
                <a:latin typeface="SimHei"/>
                <a:cs typeface="+mn-cs"/>
              </a:rPr>
              <a:t>贫穷的诗人</a:t>
            </a:r>
            <a:br>
              <a:rPr lang="zh-CN" altLang="en-US" sz="2400" b="0" dirty="0">
                <a:solidFill>
                  <a:srgbClr val="004992"/>
                </a:solidFill>
                <a:latin typeface="SimHei"/>
                <a:cs typeface="+mn-cs"/>
              </a:rPr>
            </a:br>
            <a:r>
              <a:rPr lang="de-DE" altLang="zh-CN" sz="1800" b="0" dirty="0">
                <a:solidFill>
                  <a:srgbClr val="004992"/>
                </a:solidFill>
                <a:latin typeface="SimHei"/>
                <a:cs typeface="+mn-cs"/>
              </a:rPr>
              <a:t>(</a:t>
            </a:r>
            <a:r>
              <a:rPr lang="de-DE" altLang="zh-CN" sz="1800" b="0">
                <a:solidFill>
                  <a:srgbClr val="004992"/>
                </a:solidFill>
                <a:latin typeface="Calibri" panose="020F0502020204030204" pitchFamily="34" charset="0"/>
                <a:cs typeface="Calibri" panose="020F0502020204030204" pitchFamily="34" charset="0"/>
              </a:rPr>
              <a:t>Carl Spitzweg</a:t>
            </a:r>
            <a:r>
              <a:rPr lang="zh-CN" altLang="de-DE" sz="1800" b="0">
                <a:solidFill>
                  <a:srgbClr val="004992"/>
                </a:solidFill>
                <a:latin typeface="Calibri" panose="020F0502020204030204" pitchFamily="34" charset="0"/>
                <a:cs typeface="Calibri" panose="020F0502020204030204" pitchFamily="34" charset="0"/>
              </a:rPr>
              <a:t>，</a:t>
            </a:r>
            <a:r>
              <a:rPr lang="de-DE" altLang="zh-CN" sz="1800" b="0">
                <a:solidFill>
                  <a:srgbClr val="004992"/>
                </a:solidFill>
                <a:latin typeface="Calibri" panose="020F0502020204030204" pitchFamily="34" charset="0"/>
                <a:cs typeface="Calibri" panose="020F0502020204030204" pitchFamily="34" charset="0"/>
              </a:rPr>
              <a:t> </a:t>
            </a:r>
            <a:r>
              <a:rPr lang="de-DE" altLang="zh-CN" sz="1800" b="0" dirty="0">
                <a:solidFill>
                  <a:srgbClr val="004992"/>
                </a:solidFill>
                <a:latin typeface="Calibri" panose="020F0502020204030204" pitchFamily="34" charset="0"/>
                <a:cs typeface="Calibri" panose="020F0502020204030204" pitchFamily="34" charset="0"/>
              </a:rPr>
              <a:t>1835</a:t>
            </a:r>
            <a:r>
              <a:rPr lang="de-DE" altLang="zh-CN" sz="1800" b="0" dirty="0">
                <a:solidFill>
                  <a:srgbClr val="004992"/>
                </a:solidFill>
                <a:latin typeface="SimHei"/>
                <a:cs typeface="+mn-cs"/>
              </a:rPr>
              <a:t>)</a:t>
            </a:r>
            <a:endParaRPr lang="zh-CN" altLang="de-DE" sz="1800" b="0" dirty="0">
              <a:solidFill>
                <a:srgbClr val="004992"/>
              </a:solidFill>
              <a:latin typeface="SimHei"/>
              <a:cs typeface="+mn-cs"/>
            </a:endParaRP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无家可归者的庇护所</a:t>
            </a:r>
          </a:p>
        </p:txBody>
      </p:sp>
      <p:pic>
        <p:nvPicPr>
          <p:cNvPr id="7" name="Picture 1029"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29</a:t>
            </a:fld>
            <a:endParaRPr lang="de-DE" altLang="zh-CN"/>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恶毒的女巫</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沾沾自喜的男孩</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偷鞋贼</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警告</a:t>
            </a:r>
            <a:endParaRPr lang="zh-CN" altLang="en-US" sz="2400" b="0">
              <a:solidFill>
                <a:srgbClr val="333333"/>
              </a:solidFill>
              <a:latin typeface="SimHei"/>
              <a:cs typeface="+mn-cs"/>
            </a:endParaRPr>
          </a:p>
        </p:txBody>
      </p:sp>
      <p:pic>
        <p:nvPicPr>
          <p:cNvPr id="7" name="Picture 4"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30</a:t>
            </a:fld>
            <a:endParaRPr lang="de-DE" altLang="zh-CN"/>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恶毒的女巫</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沾沾自喜的男孩</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偷鞋贼</a:t>
            </a:r>
          </a:p>
          <a:p>
            <a:pPr eaLnBrk="1" hangingPunct="1">
              <a:lnSpc>
                <a:spcPct val="105000"/>
              </a:lnSpc>
              <a:spcBef>
                <a:spcPts val="1999"/>
              </a:spcBef>
              <a:spcAft>
                <a:spcPts val="0"/>
              </a:spcAft>
              <a:buClr>
                <a:srgbClr val="004992"/>
              </a:buClr>
              <a:buFont typeface="WingDings"/>
              <a:buAutoNum type="alphaLcPeriod"/>
            </a:pPr>
            <a:r>
              <a:rPr lang="zh-CN" altLang="de-DE" sz="2400" b="0" dirty="0">
                <a:solidFill>
                  <a:srgbClr val="004992"/>
                </a:solidFill>
                <a:latin typeface="SimHei"/>
                <a:cs typeface="+mn-cs"/>
              </a:rPr>
              <a:t>警告</a:t>
            </a:r>
            <a:br>
              <a:rPr lang="zh-CN" altLang="en-US" sz="2400" b="0" dirty="0">
                <a:solidFill>
                  <a:srgbClr val="004992"/>
                </a:solidFill>
                <a:latin typeface="SimHei"/>
                <a:cs typeface="+mn-cs"/>
              </a:rPr>
            </a:br>
            <a:r>
              <a:rPr lang="de-DE" altLang="zh-CN" sz="1800" b="0" dirty="0">
                <a:solidFill>
                  <a:srgbClr val="004992"/>
                </a:solidFill>
                <a:latin typeface="SimHei"/>
                <a:cs typeface="+mn-cs"/>
              </a:rPr>
              <a:t>(</a:t>
            </a:r>
            <a:r>
              <a:rPr lang="de-DE" altLang="zh-CN" sz="1800" b="0" dirty="0">
                <a:solidFill>
                  <a:srgbClr val="004992"/>
                </a:solidFill>
                <a:latin typeface="Calibri" panose="020F0502020204030204" pitchFamily="34" charset="0"/>
                <a:cs typeface="Calibri" panose="020F0502020204030204" pitchFamily="34" charset="0"/>
              </a:rPr>
              <a:t>Ferdinand </a:t>
            </a:r>
            <a:r>
              <a:rPr lang="de-DE" altLang="zh-CN" sz="1800" b="0">
                <a:solidFill>
                  <a:srgbClr val="004992"/>
                </a:solidFill>
                <a:latin typeface="Calibri" panose="020F0502020204030204" pitchFamily="34" charset="0"/>
                <a:cs typeface="Calibri" panose="020F0502020204030204" pitchFamily="34" charset="0"/>
              </a:rPr>
              <a:t>Georg Waldmüller</a:t>
            </a:r>
            <a:r>
              <a:rPr lang="zh-CN" altLang="de-DE" sz="1800" b="0">
                <a:solidFill>
                  <a:srgbClr val="004992"/>
                </a:solidFill>
                <a:latin typeface="Calibri" panose="020F0502020204030204" pitchFamily="34" charset="0"/>
                <a:cs typeface="Calibri" panose="020F0502020204030204" pitchFamily="34" charset="0"/>
              </a:rPr>
              <a:t>，</a:t>
            </a:r>
            <a:r>
              <a:rPr lang="de-DE" altLang="zh-CN" sz="1800" b="0">
                <a:solidFill>
                  <a:srgbClr val="004992"/>
                </a:solidFill>
                <a:latin typeface="Calibri" panose="020F0502020204030204" pitchFamily="34" charset="0"/>
                <a:cs typeface="Calibri" panose="020F0502020204030204" pitchFamily="34" charset="0"/>
              </a:rPr>
              <a:t> </a:t>
            </a:r>
            <a:r>
              <a:rPr lang="de-DE" altLang="zh-CN" sz="1800" b="0" dirty="0">
                <a:solidFill>
                  <a:srgbClr val="004992"/>
                </a:solidFill>
                <a:latin typeface="Calibri" panose="020F0502020204030204" pitchFamily="34" charset="0"/>
                <a:cs typeface="Calibri" panose="020F0502020204030204" pitchFamily="34" charset="0"/>
              </a:rPr>
              <a:t>1846</a:t>
            </a:r>
            <a:r>
              <a:rPr lang="de-DE" altLang="zh-CN" sz="1800" b="0" dirty="0">
                <a:solidFill>
                  <a:srgbClr val="004992"/>
                </a:solidFill>
                <a:latin typeface="SimHei"/>
                <a:cs typeface="+mn-cs"/>
              </a:rPr>
              <a:t>)</a:t>
            </a:r>
            <a:endParaRPr lang="zh-CN" altLang="en-US" sz="1800" b="0" dirty="0">
              <a:solidFill>
                <a:srgbClr val="004992"/>
              </a:solidFill>
              <a:latin typeface="SimHei"/>
              <a:cs typeface="+mn-cs"/>
            </a:endParaRPr>
          </a:p>
        </p:txBody>
      </p:sp>
      <p:pic>
        <p:nvPicPr>
          <p:cNvPr id="7" name="Picture 3075"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31</a:t>
            </a:fld>
            <a:endParaRPr lang="de-DE" altLang="zh-CN"/>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访客</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全神贯注的研究</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诗人</a:t>
            </a:r>
          </a:p>
          <a:p>
            <a:pPr eaLnBrk="1" hangingPunct="1">
              <a:lnSpc>
                <a:spcPct val="105000"/>
              </a:lnSpc>
              <a:spcBef>
                <a:spcPts val="1999"/>
              </a:spcBef>
              <a:spcAft>
                <a:spcPts val="0"/>
              </a:spcAft>
              <a:buClr>
                <a:srgbClr val="333333"/>
              </a:buClr>
              <a:buFont typeface="WingDings"/>
              <a:buAutoNum type="alphaLcPeriod"/>
            </a:pPr>
            <a:r>
              <a:rPr lang="zh-CN" altLang="en-US" sz="2400" b="0" dirty="0">
                <a:solidFill>
                  <a:srgbClr val="333333"/>
                </a:solidFill>
                <a:latin typeface="SimHei"/>
                <a:cs typeface="+mn-cs"/>
              </a:rPr>
              <a:t>祖父的图书馆</a:t>
            </a:r>
          </a:p>
        </p:txBody>
      </p:sp>
      <p:pic>
        <p:nvPicPr>
          <p:cNvPr id="7" name="Picture 2052"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32</a:t>
            </a:fld>
            <a:endParaRPr lang="de-DE" altLang="zh-CN"/>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Text Box 4"/>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zh-CN" altLang="de-DE" sz="2400" b="0" dirty="0">
                <a:solidFill>
                  <a:srgbClr val="004992"/>
                </a:solidFill>
                <a:latin typeface="SimHei"/>
                <a:cs typeface="+mn-cs"/>
              </a:rPr>
              <a:t>访</a:t>
            </a:r>
            <a:r>
              <a:rPr lang="zh-CN" altLang="en-US" sz="2400" b="0" dirty="0">
                <a:solidFill>
                  <a:srgbClr val="004992"/>
                </a:solidFill>
                <a:latin typeface="SimHei"/>
                <a:cs typeface="+mn-cs"/>
              </a:rPr>
              <a:t>客</a:t>
            </a:r>
            <a:br>
              <a:rPr lang="zh-CN" altLang="en-US" sz="2400" b="0" dirty="0">
                <a:solidFill>
                  <a:srgbClr val="004992"/>
                </a:solidFill>
                <a:latin typeface="SimHei"/>
                <a:cs typeface="+mn-cs"/>
              </a:rPr>
            </a:br>
            <a:r>
              <a:rPr lang="de-DE" altLang="zh-CN" sz="1800" b="0" dirty="0">
                <a:solidFill>
                  <a:srgbClr val="004992"/>
                </a:solidFill>
                <a:latin typeface="SimHei"/>
                <a:cs typeface="+mn-cs"/>
              </a:rPr>
              <a:t>(</a:t>
            </a:r>
            <a:r>
              <a:rPr lang="de-DE" altLang="zh-CN" sz="1800" b="0">
                <a:solidFill>
                  <a:srgbClr val="004992"/>
                </a:solidFill>
                <a:latin typeface="Calibri" panose="020F0502020204030204" pitchFamily="34" charset="0"/>
                <a:cs typeface="Calibri" panose="020F0502020204030204" pitchFamily="34" charset="0"/>
              </a:rPr>
              <a:t>Carl Spitzweg</a:t>
            </a:r>
            <a:r>
              <a:rPr lang="zh-CN" altLang="de-DE" sz="1800" b="0">
                <a:solidFill>
                  <a:srgbClr val="004992"/>
                </a:solidFill>
                <a:latin typeface="Calibri" panose="020F0502020204030204" pitchFamily="34" charset="0"/>
                <a:cs typeface="Calibri" panose="020F0502020204030204" pitchFamily="34" charset="0"/>
              </a:rPr>
              <a:t>，</a:t>
            </a:r>
            <a:r>
              <a:rPr lang="de-DE" altLang="zh-CN" sz="1800" b="0">
                <a:solidFill>
                  <a:srgbClr val="004992"/>
                </a:solidFill>
                <a:latin typeface="Calibri" panose="020F0502020204030204" pitchFamily="34" charset="0"/>
                <a:cs typeface="Calibri" panose="020F0502020204030204" pitchFamily="34" charset="0"/>
              </a:rPr>
              <a:t> </a:t>
            </a:r>
            <a:r>
              <a:rPr lang="de-DE" altLang="zh-CN" sz="1800" b="0" dirty="0">
                <a:solidFill>
                  <a:srgbClr val="004992"/>
                </a:solidFill>
                <a:latin typeface="Calibri" panose="020F0502020204030204" pitchFamily="34" charset="0"/>
                <a:cs typeface="Calibri" panose="020F0502020204030204" pitchFamily="34" charset="0"/>
              </a:rPr>
              <a:t>1849</a:t>
            </a:r>
            <a:r>
              <a:rPr lang="de-DE" altLang="zh-CN" sz="1800" b="0" dirty="0">
                <a:solidFill>
                  <a:srgbClr val="004992"/>
                </a:solidFill>
                <a:latin typeface="SimHei"/>
                <a:cs typeface="+mn-cs"/>
              </a:rPr>
              <a:t>)</a:t>
            </a:r>
            <a:endParaRPr lang="zh-CN" altLang="de-DE" sz="1800" b="0" dirty="0">
              <a:solidFill>
                <a:srgbClr val="004992"/>
              </a:solidFill>
              <a:latin typeface="SimHei"/>
              <a:cs typeface="+mn-cs"/>
            </a:endParaRP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全神贯注的研究</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诗人</a:t>
            </a:r>
          </a:p>
          <a:p>
            <a:pPr eaLnBrk="1" hangingPunct="1">
              <a:lnSpc>
                <a:spcPct val="105000"/>
              </a:lnSpc>
              <a:spcBef>
                <a:spcPts val="1999"/>
              </a:spcBef>
              <a:spcAft>
                <a:spcPts val="0"/>
              </a:spcAft>
              <a:buClr>
                <a:srgbClr val="333333"/>
              </a:buClr>
              <a:buFont typeface="WingDings"/>
              <a:buAutoNum type="alphaLcPeriod"/>
            </a:pPr>
            <a:r>
              <a:rPr lang="zh-CN" altLang="en-US" sz="2400" b="0" dirty="0">
                <a:solidFill>
                  <a:srgbClr val="333333"/>
                </a:solidFill>
                <a:latin typeface="SimHei"/>
                <a:cs typeface="+mn-cs"/>
              </a:rPr>
              <a:t>祖父的图书馆</a:t>
            </a:r>
          </a:p>
        </p:txBody>
      </p:sp>
      <p:pic>
        <p:nvPicPr>
          <p:cNvPr id="7"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33</a:t>
            </a:fld>
            <a:endParaRPr lang="de-DE" altLang="zh-CN"/>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zh-TW" altLang="en-US" sz="3600" spc="-5" dirty="0"/>
              <a:t>可選修的：影片</a:t>
            </a:r>
            <a:endParaRPr lang="de-DE" sz="3600" dirty="0"/>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zh-TW" altLang="en-US" sz="2400" dirty="0">
                <a:solidFill>
                  <a:srgbClr val="004992"/>
                </a:solidFill>
              </a:rPr>
              <a:t>可選修的：講述今天主題的影片可在以下網頁找到</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latin typeface="+mn-lt"/>
                <a:hlinkClick r:id="rId3"/>
              </a:rPr>
              <a:t>http://www.uke.de/mct_videos</a:t>
            </a:r>
            <a:endParaRPr lang="de-DE" dirty="0">
              <a:solidFill>
                <a:srgbClr val="004992"/>
              </a:solidFill>
              <a:latin typeface="+mn-lt"/>
            </a:endParaRPr>
          </a:p>
          <a:p>
            <a:pPr lvl="0" defTabSz="914400" eaLnBrk="0" fontAlgn="base" hangingPunct="0">
              <a:spcAft>
                <a:spcPct val="0"/>
              </a:spcAft>
            </a:pPr>
            <a:r>
              <a:rPr lang="zh-TW" altLang="en-US" sz="2400" dirty="0">
                <a:solidFill>
                  <a:srgbClr val="333333"/>
                </a:solidFill>
              </a:rPr>
              <a:t>看完影片後，你們可討論這段影片與今天主題的關係。</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cs typeface="Verdana"/>
              </a:rPr>
              <a:t>[</a:t>
            </a:r>
            <a:r>
              <a:rPr lang="zh-TW" altLang="en-US" b="0" i="1" spc="-5" dirty="0">
                <a:solidFill>
                  <a:srgbClr val="333333"/>
                </a:solidFill>
                <a:cs typeface="Verdana"/>
              </a:rPr>
              <a:t>給訓練員：</a:t>
            </a:r>
          </a:p>
          <a:p>
            <a:pPr marL="635" defTabSz="914400" eaLnBrk="0" fontAlgn="base" hangingPunct="0">
              <a:spcBef>
                <a:spcPts val="894"/>
              </a:spcBef>
              <a:spcAft>
                <a:spcPct val="0"/>
              </a:spcAft>
            </a:pPr>
            <a:r>
              <a:rPr lang="zh-TW" altLang="en-US" b="0" spc="-5" dirty="0">
                <a:solidFill>
                  <a:srgbClr val="333333"/>
                </a:solidFill>
                <a:cs typeface="Verdana"/>
              </a:rPr>
              <a:t>有些影片內容所包含的語言，並不能適用於所有文化背景，因此對某些觀眾可能有不恰當的成份。放映前請小心檢查。</a:t>
            </a:r>
            <a:r>
              <a:rPr lang="de-DE" b="0" dirty="0">
                <a:solidFill>
                  <a:srgbClr val="333333"/>
                </a:solidFill>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5" name="Footer Placeholder 4"/>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6" name="Slide Number Placeholder 5"/>
          <p:cNvSpPr>
            <a:spLocks noGrp="1"/>
          </p:cNvSpPr>
          <p:nvPr>
            <p:ph type="sldNum" sz="quarter" idx="12"/>
          </p:nvPr>
        </p:nvSpPr>
        <p:spPr/>
        <p:txBody>
          <a:bodyPr/>
          <a:lstStyle/>
          <a:p>
            <a:fld id="{17635796-B56A-412C-9AFF-4D4A61779AA9}" type="slidenum">
              <a:rPr lang="zh-CN" altLang="de-DE" smtClean="0"/>
              <a:pPr/>
              <a:t>34</a:t>
            </a:fld>
            <a:endParaRPr lang="de-DE" altLang="zh-CN"/>
          </a:p>
        </p:txBody>
      </p:sp>
    </p:spTree>
    <p:extLst>
      <p:ext uri="{BB962C8B-B14F-4D97-AF65-F5344CB8AC3E}">
        <p14:creationId xmlns:p14="http://schemas.microsoft.com/office/powerpoint/2010/main" val="27848952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面对野兽</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醉汉</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噩梦</a:t>
            </a:r>
          </a:p>
          <a:p>
            <a:pPr eaLnBrk="1" hangingPunct="1">
              <a:lnSpc>
                <a:spcPct val="105000"/>
              </a:lnSpc>
              <a:spcBef>
                <a:spcPts val="1999"/>
              </a:spcBef>
              <a:spcAft>
                <a:spcPts val="0"/>
              </a:spcAft>
              <a:buClr>
                <a:srgbClr val="333333"/>
              </a:buClr>
              <a:buFont typeface="WingDings"/>
              <a:buAutoNum type="alphaLcPeriod"/>
            </a:pPr>
            <a:r>
              <a:rPr lang="zh-CN" altLang="en-US" sz="2400" b="0">
                <a:solidFill>
                  <a:srgbClr val="333333"/>
                </a:solidFill>
                <a:latin typeface="SimHei"/>
                <a:cs typeface="+mn-cs"/>
              </a:rPr>
              <a:t>打猎事故</a:t>
            </a: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35</a:t>
            </a:fld>
            <a:endParaRPr lang="de-DE" altLang="zh-CN"/>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ext Box 4"/>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面对野兽</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醉汉</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噩梦</a:t>
            </a:r>
          </a:p>
          <a:p>
            <a:pPr eaLnBrk="1" hangingPunct="1">
              <a:lnSpc>
                <a:spcPct val="105000"/>
              </a:lnSpc>
              <a:spcBef>
                <a:spcPts val="1999"/>
              </a:spcBef>
              <a:spcAft>
                <a:spcPts val="0"/>
              </a:spcAft>
              <a:buClr>
                <a:srgbClr val="004992"/>
              </a:buClr>
              <a:buFont typeface="WingDings"/>
              <a:buAutoNum type="alphaLcPeriod"/>
            </a:pPr>
            <a:r>
              <a:rPr lang="zh-CN" altLang="en-US" sz="2400" b="0" dirty="0">
                <a:solidFill>
                  <a:srgbClr val="004992"/>
                </a:solidFill>
                <a:latin typeface="SimHei"/>
                <a:cs typeface="+mn-cs"/>
              </a:rPr>
              <a:t>打猎事故</a:t>
            </a:r>
            <a:br>
              <a:rPr lang="zh-CN" altLang="en-US" sz="2400" b="0" dirty="0">
                <a:solidFill>
                  <a:srgbClr val="004992"/>
                </a:solidFill>
                <a:latin typeface="SimHei"/>
                <a:cs typeface="+mn-cs"/>
              </a:rPr>
            </a:br>
            <a:r>
              <a:rPr lang="en-US" altLang="de-DE" sz="1800" b="0" dirty="0">
                <a:solidFill>
                  <a:srgbClr val="004992"/>
                </a:solidFill>
                <a:latin typeface="SimHei"/>
                <a:cs typeface="+mn-cs"/>
              </a:rPr>
              <a:t>(</a:t>
            </a:r>
            <a:r>
              <a:rPr lang="en-US" altLang="de-DE" sz="1800" b="0">
                <a:solidFill>
                  <a:srgbClr val="004992"/>
                </a:solidFill>
                <a:latin typeface="Calibri" panose="020F0502020204030204" pitchFamily="34" charset="0"/>
                <a:cs typeface="Calibri" panose="020F0502020204030204" pitchFamily="34" charset="0"/>
              </a:rPr>
              <a:t>Carl Spitzweg， </a:t>
            </a:r>
            <a:r>
              <a:rPr lang="en-US" altLang="de-DE" sz="1800" b="0" dirty="0">
                <a:solidFill>
                  <a:srgbClr val="004992"/>
                </a:solidFill>
                <a:latin typeface="Calibri" panose="020F0502020204030204" pitchFamily="34" charset="0"/>
                <a:cs typeface="Calibri" panose="020F0502020204030204" pitchFamily="34" charset="0"/>
              </a:rPr>
              <a:t>1839</a:t>
            </a:r>
            <a:r>
              <a:rPr lang="en-US" altLang="de-DE" sz="1800" b="0" dirty="0">
                <a:solidFill>
                  <a:srgbClr val="004992"/>
                </a:solidFill>
                <a:latin typeface="SimHei"/>
                <a:cs typeface="+mn-cs"/>
              </a:rPr>
              <a:t>)</a:t>
            </a:r>
            <a:endParaRPr lang="zh-CN" altLang="en-US" sz="1800" b="0" dirty="0">
              <a:solidFill>
                <a:srgbClr val="004992"/>
              </a:solidFill>
              <a:latin typeface="SimHei"/>
              <a:cs typeface="+mn-cs"/>
            </a:endParaRP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36</a:t>
            </a:fld>
            <a:endParaRPr lang="de-DE" altLang="zh-CN"/>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狂欢</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哥萨克人</a:t>
            </a:r>
            <a:r>
              <a:rPr lang="de-DE" altLang="zh-CN" sz="2400" b="0" dirty="0">
                <a:solidFill>
                  <a:srgbClr val="333333"/>
                </a:solidFill>
                <a:latin typeface="SimHei"/>
                <a:cs typeface="+mn-cs"/>
              </a:rPr>
              <a:t>-</a:t>
            </a:r>
            <a:r>
              <a:rPr lang="zh-CN" altLang="de-DE" sz="2400" b="0" dirty="0">
                <a:solidFill>
                  <a:srgbClr val="333333"/>
                </a:solidFill>
                <a:latin typeface="SimHei"/>
                <a:cs typeface="+mn-cs"/>
              </a:rPr>
              <a:t>信函</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扳手劲</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战争开始前</a:t>
            </a:r>
            <a:endParaRPr lang="zh-CN" altLang="en-US" sz="2400" b="0" dirty="0">
              <a:solidFill>
                <a:srgbClr val="333333"/>
              </a:solidFill>
              <a:latin typeface="SimHei"/>
              <a:cs typeface="+mn-cs"/>
            </a:endParaRPr>
          </a:p>
        </p:txBody>
      </p:sp>
      <p:pic>
        <p:nvPicPr>
          <p:cNvPr id="7" name="Picture 6"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37</a:t>
            </a:fld>
            <a:endParaRPr lang="de-DE" altLang="zh-CN"/>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Text Box 4"/>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狂欢</a:t>
            </a:r>
          </a:p>
          <a:p>
            <a:pPr eaLnBrk="1" hangingPunct="1">
              <a:lnSpc>
                <a:spcPct val="105000"/>
              </a:lnSpc>
              <a:spcBef>
                <a:spcPts val="1999"/>
              </a:spcBef>
              <a:spcAft>
                <a:spcPts val="0"/>
              </a:spcAft>
              <a:buClr>
                <a:srgbClr val="004992"/>
              </a:buClr>
              <a:buFont typeface="WingDings"/>
              <a:buAutoNum type="alphaLcPeriod"/>
            </a:pPr>
            <a:r>
              <a:rPr lang="zh-CN" altLang="de-DE" sz="2400" b="0" dirty="0">
                <a:solidFill>
                  <a:srgbClr val="004992"/>
                </a:solidFill>
                <a:latin typeface="SimHei"/>
                <a:cs typeface="+mn-cs"/>
              </a:rPr>
              <a:t>哥萨克人</a:t>
            </a:r>
            <a:r>
              <a:rPr lang="de-DE" altLang="zh-CN" sz="2400" b="0" dirty="0">
                <a:solidFill>
                  <a:srgbClr val="004992"/>
                </a:solidFill>
                <a:latin typeface="SimHei"/>
                <a:cs typeface="+mn-cs"/>
              </a:rPr>
              <a:t>-</a:t>
            </a:r>
            <a:r>
              <a:rPr lang="zh-CN" altLang="de-DE" sz="2400" b="0" dirty="0">
                <a:solidFill>
                  <a:srgbClr val="004992"/>
                </a:solidFill>
                <a:latin typeface="SimHei"/>
                <a:cs typeface="+mn-cs"/>
              </a:rPr>
              <a:t>信</a:t>
            </a:r>
            <a:r>
              <a:rPr lang="zh-CN" altLang="en-US" sz="2400" b="0" dirty="0">
                <a:solidFill>
                  <a:srgbClr val="004992"/>
                </a:solidFill>
                <a:latin typeface="SimHei"/>
                <a:cs typeface="+mn-cs"/>
              </a:rPr>
              <a:t>函</a:t>
            </a:r>
            <a:br>
              <a:rPr lang="zh-CN" altLang="en-US" sz="2400" b="0" dirty="0">
                <a:solidFill>
                  <a:srgbClr val="004992"/>
                </a:solidFill>
                <a:latin typeface="SimHei"/>
                <a:cs typeface="+mn-cs"/>
              </a:rPr>
            </a:br>
            <a:r>
              <a:rPr lang="de-DE" altLang="zh-CN" sz="1800" b="0" dirty="0">
                <a:solidFill>
                  <a:srgbClr val="004992"/>
                </a:solidFill>
                <a:latin typeface="SimHei"/>
                <a:cs typeface="+mn-cs"/>
              </a:rPr>
              <a:t>(</a:t>
            </a:r>
            <a:r>
              <a:rPr lang="de-DE" altLang="zh-CN" sz="1800" b="0" dirty="0">
                <a:solidFill>
                  <a:srgbClr val="004992"/>
                </a:solidFill>
                <a:latin typeface="Calibri" panose="020F0502020204030204" pitchFamily="34" charset="0"/>
                <a:cs typeface="Calibri" panose="020F0502020204030204" pitchFamily="34" charset="0"/>
              </a:rPr>
              <a:t>Ilja </a:t>
            </a:r>
            <a:r>
              <a:rPr lang="de-DE" altLang="zh-CN" sz="1800" b="0">
                <a:solidFill>
                  <a:srgbClr val="004992"/>
                </a:solidFill>
                <a:latin typeface="Calibri" panose="020F0502020204030204" pitchFamily="34" charset="0"/>
                <a:cs typeface="Calibri" panose="020F0502020204030204" pitchFamily="34" charset="0"/>
              </a:rPr>
              <a:t>Jefimowitsch Repin</a:t>
            </a:r>
            <a:r>
              <a:rPr lang="zh-CN" altLang="de-DE" sz="1800" b="0">
                <a:solidFill>
                  <a:srgbClr val="004992"/>
                </a:solidFill>
                <a:latin typeface="Calibri" panose="020F0502020204030204" pitchFamily="34" charset="0"/>
                <a:cs typeface="Calibri" panose="020F0502020204030204" pitchFamily="34" charset="0"/>
              </a:rPr>
              <a:t>，</a:t>
            </a:r>
            <a:r>
              <a:rPr lang="de-DE" altLang="zh-CN" sz="1800" b="0">
                <a:solidFill>
                  <a:srgbClr val="004992"/>
                </a:solidFill>
                <a:latin typeface="Calibri" panose="020F0502020204030204" pitchFamily="34" charset="0"/>
                <a:cs typeface="Calibri" panose="020F0502020204030204" pitchFamily="34" charset="0"/>
              </a:rPr>
              <a:t> </a:t>
            </a:r>
            <a:r>
              <a:rPr lang="de-DE" altLang="zh-CN" sz="1800" b="0" dirty="0">
                <a:solidFill>
                  <a:srgbClr val="004992"/>
                </a:solidFill>
                <a:latin typeface="Calibri" panose="020F0502020204030204" pitchFamily="34" charset="0"/>
                <a:cs typeface="Calibri" panose="020F0502020204030204" pitchFamily="34" charset="0"/>
              </a:rPr>
              <a:t>1891</a:t>
            </a:r>
            <a:r>
              <a:rPr lang="de-DE" altLang="zh-CN" sz="1800" b="0" dirty="0">
                <a:solidFill>
                  <a:srgbClr val="004992"/>
                </a:solidFill>
                <a:latin typeface="SimHei"/>
                <a:cs typeface="+mn-cs"/>
              </a:rPr>
              <a:t>)</a:t>
            </a:r>
            <a:endParaRPr lang="de-DE" altLang="zh-CN" sz="1800" dirty="0">
              <a:solidFill>
                <a:srgbClr val="004992"/>
              </a:solidFill>
              <a:latin typeface="SimHei"/>
              <a:cs typeface="+mn-cs"/>
            </a:endParaRP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扳手劲</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战争开始前</a:t>
            </a:r>
            <a:endParaRPr lang="zh-CN" altLang="en-US" sz="2400" b="0" dirty="0">
              <a:solidFill>
                <a:srgbClr val="333333"/>
              </a:solidFill>
              <a:latin typeface="SimHei"/>
              <a:cs typeface="+mn-cs"/>
            </a:endParaRPr>
          </a:p>
        </p:txBody>
      </p:sp>
      <p:pic>
        <p:nvPicPr>
          <p:cNvPr id="7" name="Picture 5"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38</a:t>
            </a:fld>
            <a:endParaRPr lang="de-DE" altLang="zh-CN"/>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457200" indent="-457200">
              <a:lnSpc>
                <a:spcPct val="105000"/>
              </a:lnSpc>
              <a:spcBef>
                <a:spcPts val="1999"/>
              </a:spcBef>
              <a:spcAft>
                <a:spcPts val="0"/>
              </a:spcAft>
              <a:buClr>
                <a:srgbClr val="333333"/>
              </a:buClr>
              <a:buFont typeface="WingDings"/>
              <a:buAutoNum type="alphaLcPeriod"/>
              <a:defRPr/>
            </a:pPr>
            <a:r>
              <a:rPr lang="zh-CN" altLang="de-DE" sz="2400" b="0" dirty="0">
                <a:solidFill>
                  <a:srgbClr val="333333"/>
                </a:solidFill>
                <a:cs typeface="+mn-cs"/>
              </a:rPr>
              <a:t>孩子的生日宴会</a:t>
            </a:r>
          </a:p>
          <a:p>
            <a:pPr marL="457200" indent="-457200">
              <a:lnSpc>
                <a:spcPct val="105000"/>
              </a:lnSpc>
              <a:spcBef>
                <a:spcPts val="1999"/>
              </a:spcBef>
              <a:spcAft>
                <a:spcPts val="0"/>
              </a:spcAft>
              <a:buClr>
                <a:srgbClr val="333333"/>
              </a:buClr>
              <a:buFont typeface="WingDings"/>
              <a:buAutoNum type="alphaLcPeriod"/>
              <a:defRPr/>
            </a:pPr>
            <a:r>
              <a:rPr lang="zh-CN" altLang="de-DE" sz="2400" b="0" dirty="0">
                <a:solidFill>
                  <a:srgbClr val="333333"/>
                </a:solidFill>
                <a:cs typeface="+mn-cs"/>
              </a:rPr>
              <a:t>学者</a:t>
            </a:r>
          </a:p>
          <a:p>
            <a:pPr marL="457200" indent="-457200">
              <a:lnSpc>
                <a:spcPct val="105000"/>
              </a:lnSpc>
              <a:spcBef>
                <a:spcPts val="1999"/>
              </a:spcBef>
              <a:spcAft>
                <a:spcPts val="0"/>
              </a:spcAft>
              <a:buClr>
                <a:srgbClr val="333333"/>
              </a:buClr>
              <a:buFont typeface="WingDings"/>
              <a:buAutoNum type="alphaLcPeriod"/>
              <a:defRPr/>
            </a:pPr>
            <a:r>
              <a:rPr lang="zh-CN" altLang="de-DE" sz="2400" b="0" dirty="0">
                <a:solidFill>
                  <a:srgbClr val="333333"/>
                </a:solidFill>
                <a:cs typeface="+mn-cs"/>
              </a:rPr>
              <a:t>流浪者的安宁</a:t>
            </a:r>
          </a:p>
          <a:p>
            <a:pPr marL="457200" indent="-457200">
              <a:lnSpc>
                <a:spcPct val="105000"/>
              </a:lnSpc>
              <a:spcBef>
                <a:spcPts val="1999"/>
              </a:spcBef>
              <a:spcAft>
                <a:spcPts val="0"/>
              </a:spcAft>
              <a:buClr>
                <a:srgbClr val="333333"/>
              </a:buClr>
              <a:buFont typeface="WingDings"/>
              <a:buAutoNum type="alphaLcPeriod"/>
              <a:defRPr/>
            </a:pPr>
            <a:r>
              <a:rPr lang="zh-CN" altLang="de-DE" sz="2400" b="0" dirty="0">
                <a:solidFill>
                  <a:srgbClr val="333333"/>
                </a:solidFill>
                <a:cs typeface="+mn-cs"/>
              </a:rPr>
              <a:t>卖眼镜的商人</a:t>
            </a:r>
          </a:p>
        </p:txBody>
      </p:sp>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39</a:t>
            </a:fld>
            <a:endParaRPr lang="de-DE" altLang="zh-CN"/>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孩子的生日宴会</a:t>
            </a:r>
          </a:p>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学者</a:t>
            </a:r>
          </a:p>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流浪者的安宁</a:t>
            </a:r>
          </a:p>
          <a:p>
            <a:pPr marL="457200" indent="-457200" eaLnBrk="1" hangingPunct="1">
              <a:lnSpc>
                <a:spcPct val="105000"/>
              </a:lnSpc>
              <a:spcBef>
                <a:spcPts val="1999"/>
              </a:spcBef>
              <a:spcAft>
                <a:spcPts val="0"/>
              </a:spcAft>
              <a:buClr>
                <a:srgbClr val="004992"/>
              </a:buClr>
              <a:buFont typeface="WingDings"/>
              <a:buAutoNum type="alphaLcPeriod"/>
            </a:pPr>
            <a:r>
              <a:rPr lang="zh-CN" altLang="de-DE" sz="2400" b="0" dirty="0">
                <a:solidFill>
                  <a:srgbClr val="004992"/>
                </a:solidFill>
                <a:latin typeface="SimHei"/>
                <a:cs typeface="+mn-cs"/>
              </a:rPr>
              <a:t>卖眼镜的商</a:t>
            </a:r>
            <a:r>
              <a:rPr lang="zh-CN" altLang="en-US" sz="2400" b="0" dirty="0">
                <a:solidFill>
                  <a:srgbClr val="004992"/>
                </a:solidFill>
                <a:latin typeface="SimHei"/>
                <a:cs typeface="+mn-cs"/>
              </a:rPr>
              <a:t>人</a:t>
            </a:r>
            <a:br>
              <a:rPr lang="zh-CN" altLang="en-US" sz="2400" b="0" dirty="0">
                <a:solidFill>
                  <a:srgbClr val="004992"/>
                </a:solidFill>
                <a:latin typeface="SimHei"/>
                <a:cs typeface="+mn-cs"/>
              </a:rPr>
            </a:br>
            <a:r>
              <a:rPr lang="de-DE" altLang="zh-CN" sz="1800" b="0" dirty="0">
                <a:solidFill>
                  <a:srgbClr val="004992"/>
                </a:solidFill>
                <a:latin typeface="SimHei"/>
                <a:cs typeface="+mn-cs"/>
              </a:rPr>
              <a:t>(</a:t>
            </a:r>
            <a:r>
              <a:rPr lang="de-DE" altLang="zh-CN" sz="1800" b="0" dirty="0">
                <a:solidFill>
                  <a:srgbClr val="004992"/>
                </a:solidFill>
                <a:latin typeface="Calibri" panose="020F0502020204030204" pitchFamily="34" charset="0"/>
                <a:cs typeface="Calibri" panose="020F0502020204030204" pitchFamily="34" charset="0"/>
              </a:rPr>
              <a:t>Frederick </a:t>
            </a:r>
            <a:r>
              <a:rPr lang="de-DE" altLang="zh-CN" sz="1800" b="0">
                <a:solidFill>
                  <a:srgbClr val="004992"/>
                </a:solidFill>
                <a:latin typeface="Calibri" panose="020F0502020204030204" pitchFamily="34" charset="0"/>
                <a:cs typeface="Calibri" panose="020F0502020204030204" pitchFamily="34" charset="0"/>
              </a:rPr>
              <a:t>Daniel Hardy</a:t>
            </a:r>
            <a:r>
              <a:rPr lang="zh-CN" altLang="de-DE" sz="1800" b="0">
                <a:solidFill>
                  <a:srgbClr val="004992"/>
                </a:solidFill>
                <a:latin typeface="Calibri" panose="020F0502020204030204" pitchFamily="34" charset="0"/>
                <a:cs typeface="Calibri" panose="020F0502020204030204" pitchFamily="34" charset="0"/>
              </a:rPr>
              <a:t>，</a:t>
            </a:r>
            <a:r>
              <a:rPr lang="de-DE" altLang="zh-CN" sz="1800" b="0">
                <a:solidFill>
                  <a:srgbClr val="004992"/>
                </a:solidFill>
                <a:latin typeface="Calibri" panose="020F0502020204030204" pitchFamily="34" charset="0"/>
                <a:cs typeface="Calibri" panose="020F0502020204030204" pitchFamily="34" charset="0"/>
              </a:rPr>
              <a:t> </a:t>
            </a:r>
            <a:r>
              <a:rPr lang="de-DE" altLang="zh-CN" sz="1800" b="0" dirty="0">
                <a:solidFill>
                  <a:srgbClr val="004992"/>
                </a:solidFill>
                <a:latin typeface="Calibri" panose="020F0502020204030204" pitchFamily="34" charset="0"/>
                <a:cs typeface="Calibri" panose="020F0502020204030204" pitchFamily="34" charset="0"/>
              </a:rPr>
              <a:t>1826-1911</a:t>
            </a:r>
            <a:r>
              <a:rPr lang="de-DE" altLang="zh-CN" sz="1800" b="0" dirty="0">
                <a:solidFill>
                  <a:srgbClr val="004992"/>
                </a:solidFill>
                <a:latin typeface="SimHei"/>
                <a:cs typeface="+mn-cs"/>
              </a:rPr>
              <a:t>)</a:t>
            </a:r>
            <a:endParaRPr lang="zh-CN" altLang="de-DE" sz="1800" b="0" dirty="0">
              <a:solidFill>
                <a:srgbClr val="004992"/>
              </a:solidFill>
              <a:latin typeface="SimHei"/>
              <a:cs typeface="+mn-cs"/>
            </a:endParaRPr>
          </a:p>
        </p:txBody>
      </p:sp>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40</a:t>
            </a:fld>
            <a:endParaRPr lang="de-DE" altLang="zh-CN"/>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莎拉曼卡的投毒者</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塞维拉的卖水者</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马拉加的品酒会</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马德里的酒鬼</a:t>
            </a:r>
            <a:endParaRPr lang="zh-CN" altLang="en-US" sz="2400" b="0">
              <a:solidFill>
                <a:srgbClr val="333333"/>
              </a:solidFill>
              <a:latin typeface="SimHei"/>
              <a:cs typeface="+mn-cs"/>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41</a:t>
            </a:fld>
            <a:endParaRPr lang="de-DE" altLang="zh-CN"/>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Text Box 5"/>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莎拉曼卡的投毒者</a:t>
            </a:r>
          </a:p>
          <a:p>
            <a:pPr eaLnBrk="1" hangingPunct="1">
              <a:lnSpc>
                <a:spcPct val="105000"/>
              </a:lnSpc>
              <a:spcBef>
                <a:spcPts val="1999"/>
              </a:spcBef>
              <a:spcAft>
                <a:spcPts val="0"/>
              </a:spcAft>
              <a:buClr>
                <a:srgbClr val="004992"/>
              </a:buClr>
              <a:buFont typeface="WingDings"/>
              <a:buAutoNum type="alphaLcPeriod"/>
            </a:pPr>
            <a:r>
              <a:rPr lang="zh-CN" altLang="de-DE" sz="2400" b="0" dirty="0">
                <a:solidFill>
                  <a:srgbClr val="004992"/>
                </a:solidFill>
                <a:latin typeface="SimHei"/>
                <a:cs typeface="+mn-cs"/>
              </a:rPr>
              <a:t>塞维拉的卖水者</a:t>
            </a:r>
            <a:br>
              <a:rPr lang="zh-CN" altLang="en-US" sz="2400" b="0" dirty="0">
                <a:solidFill>
                  <a:srgbClr val="004992"/>
                </a:solidFill>
                <a:latin typeface="SimHei"/>
                <a:cs typeface="+mn-cs"/>
              </a:rPr>
            </a:br>
            <a:r>
              <a:rPr lang="de-DE" altLang="zh-CN" sz="1800" b="0" dirty="0">
                <a:solidFill>
                  <a:srgbClr val="004992"/>
                </a:solidFill>
                <a:latin typeface="SimHei"/>
                <a:cs typeface="+mn-cs"/>
              </a:rPr>
              <a:t>(</a:t>
            </a:r>
            <a:r>
              <a:rPr lang="de-DE" altLang="zh-CN" sz="1800" b="0">
                <a:solidFill>
                  <a:srgbClr val="004992"/>
                </a:solidFill>
                <a:latin typeface="Calibri" panose="020F0502020204030204" pitchFamily="34" charset="0"/>
                <a:cs typeface="Calibri" panose="020F0502020204030204" pitchFamily="34" charset="0"/>
              </a:rPr>
              <a:t>Diego Velázquez</a:t>
            </a:r>
            <a:r>
              <a:rPr lang="zh-CN" altLang="de-DE" sz="1800" b="0">
                <a:solidFill>
                  <a:srgbClr val="004992"/>
                </a:solidFill>
                <a:latin typeface="Calibri" panose="020F0502020204030204" pitchFamily="34" charset="0"/>
                <a:cs typeface="Calibri" panose="020F0502020204030204" pitchFamily="34" charset="0"/>
              </a:rPr>
              <a:t>，</a:t>
            </a:r>
            <a:r>
              <a:rPr lang="de-DE" altLang="zh-CN" sz="1800" b="0">
                <a:solidFill>
                  <a:srgbClr val="004992"/>
                </a:solidFill>
                <a:latin typeface="Calibri" panose="020F0502020204030204" pitchFamily="34" charset="0"/>
                <a:cs typeface="Calibri" panose="020F0502020204030204" pitchFamily="34" charset="0"/>
              </a:rPr>
              <a:t> </a:t>
            </a:r>
            <a:r>
              <a:rPr lang="de-DE" altLang="zh-CN" sz="1800" b="0" dirty="0">
                <a:solidFill>
                  <a:srgbClr val="004992"/>
                </a:solidFill>
                <a:latin typeface="Calibri" panose="020F0502020204030204" pitchFamily="34" charset="0"/>
                <a:cs typeface="Calibri" panose="020F0502020204030204" pitchFamily="34" charset="0"/>
              </a:rPr>
              <a:t>1623</a:t>
            </a:r>
            <a:r>
              <a:rPr lang="de-DE" altLang="zh-CN" sz="1800" b="0" dirty="0">
                <a:solidFill>
                  <a:srgbClr val="004992"/>
                </a:solidFill>
                <a:latin typeface="SimHei"/>
                <a:cs typeface="+mn-cs"/>
              </a:rPr>
              <a:t>)</a:t>
            </a:r>
            <a:endParaRPr lang="zh-CN" altLang="de-DE" sz="1800" b="0" dirty="0">
              <a:solidFill>
                <a:srgbClr val="004992"/>
              </a:solidFill>
              <a:latin typeface="SimHei"/>
              <a:cs typeface="+mn-cs"/>
            </a:endParaRP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马拉加的品酒会</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马德里的酒鬼</a:t>
            </a:r>
            <a:endParaRPr lang="zh-CN" altLang="en-US" sz="2400" b="0" dirty="0">
              <a:solidFill>
                <a:srgbClr val="333333"/>
              </a:solidFill>
              <a:latin typeface="SimHei"/>
              <a:cs typeface="+mn-cs"/>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42</a:t>
            </a:fld>
            <a:endParaRPr lang="de-DE" altLang="zh-CN"/>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1026"/>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对女人献殷勤的绅士</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周日散步</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鳏夫</a:t>
            </a:r>
          </a:p>
          <a:p>
            <a:pPr eaLnBrk="1" hangingPunct="1">
              <a:lnSpc>
                <a:spcPct val="105000"/>
              </a:lnSpc>
              <a:spcBef>
                <a:spcPts val="1999"/>
              </a:spcBef>
              <a:spcAft>
                <a:spcPts val="0"/>
              </a:spcAft>
              <a:buClr>
                <a:srgbClr val="333333"/>
              </a:buClr>
              <a:buFont typeface="WingDings"/>
              <a:buAutoNum type="alphaLcPeriod"/>
            </a:pPr>
            <a:r>
              <a:rPr lang="zh-CN" altLang="en-US" sz="2400" b="0">
                <a:solidFill>
                  <a:srgbClr val="333333"/>
                </a:solidFill>
                <a:latin typeface="SimHei"/>
                <a:cs typeface="+mn-cs"/>
              </a:rPr>
              <a:t>被斥责的情人</a:t>
            </a: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43</a:t>
            </a:fld>
            <a:endParaRPr lang="de-DE" altLang="zh-CN"/>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Text Box 5"/>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对女人献殷勤的绅士</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周日散步</a:t>
            </a:r>
          </a:p>
          <a:p>
            <a:pPr eaLnBrk="1" hangingPunct="1">
              <a:lnSpc>
                <a:spcPct val="105000"/>
              </a:lnSpc>
              <a:spcBef>
                <a:spcPts val="1999"/>
              </a:spcBef>
              <a:spcAft>
                <a:spcPts val="0"/>
              </a:spcAft>
              <a:buClr>
                <a:srgbClr val="004992"/>
              </a:buClr>
              <a:buFont typeface="WingDings"/>
              <a:buAutoNum type="alphaLcPeriod"/>
            </a:pPr>
            <a:r>
              <a:rPr lang="zh-CN" altLang="de-DE" sz="2400" b="0" dirty="0">
                <a:solidFill>
                  <a:srgbClr val="004992"/>
                </a:solidFill>
                <a:latin typeface="SimHei"/>
                <a:cs typeface="+mn-cs"/>
              </a:rPr>
              <a:t>鳏夫</a:t>
            </a:r>
            <a:br>
              <a:rPr lang="zh-CN" altLang="en-US" sz="2400" b="0" dirty="0">
                <a:solidFill>
                  <a:srgbClr val="004992"/>
                </a:solidFill>
                <a:latin typeface="SimHei"/>
                <a:cs typeface="+mn-cs"/>
              </a:rPr>
            </a:br>
            <a:r>
              <a:rPr lang="de-DE" altLang="zh-CN" sz="1800" b="0" dirty="0">
                <a:solidFill>
                  <a:srgbClr val="004992"/>
                </a:solidFill>
                <a:latin typeface="SimHei"/>
                <a:cs typeface="+mn-cs"/>
              </a:rPr>
              <a:t>(</a:t>
            </a:r>
            <a:r>
              <a:rPr lang="de-DE" altLang="zh-CN" sz="1800" b="0">
                <a:solidFill>
                  <a:srgbClr val="004992"/>
                </a:solidFill>
                <a:latin typeface="Calibri" panose="020F0502020204030204" pitchFamily="34" charset="0"/>
                <a:cs typeface="Calibri" panose="020F0502020204030204" pitchFamily="34" charset="0"/>
              </a:rPr>
              <a:t>Carl Spitzweg</a:t>
            </a:r>
            <a:r>
              <a:rPr lang="zh-CN" altLang="de-DE" sz="1800" b="0">
                <a:solidFill>
                  <a:srgbClr val="004992"/>
                </a:solidFill>
                <a:latin typeface="Calibri" panose="020F0502020204030204" pitchFamily="34" charset="0"/>
                <a:cs typeface="Calibri" panose="020F0502020204030204" pitchFamily="34" charset="0"/>
              </a:rPr>
              <a:t>，</a:t>
            </a:r>
            <a:r>
              <a:rPr lang="de-DE" altLang="zh-CN" sz="1800" b="0">
                <a:solidFill>
                  <a:srgbClr val="004992"/>
                </a:solidFill>
                <a:latin typeface="Calibri" panose="020F0502020204030204" pitchFamily="34" charset="0"/>
                <a:cs typeface="Calibri" panose="020F0502020204030204" pitchFamily="34" charset="0"/>
              </a:rPr>
              <a:t> </a:t>
            </a:r>
            <a:r>
              <a:rPr lang="de-DE" altLang="zh-CN" sz="1800" b="0" dirty="0">
                <a:solidFill>
                  <a:srgbClr val="004992"/>
                </a:solidFill>
                <a:latin typeface="Calibri" panose="020F0502020204030204" pitchFamily="34" charset="0"/>
                <a:cs typeface="Calibri" panose="020F0502020204030204" pitchFamily="34" charset="0"/>
              </a:rPr>
              <a:t>1844</a:t>
            </a:r>
            <a:r>
              <a:rPr lang="de-DE" altLang="zh-CN" sz="1800" b="0" dirty="0">
                <a:solidFill>
                  <a:srgbClr val="004992"/>
                </a:solidFill>
                <a:latin typeface="SimHei"/>
                <a:cs typeface="+mn-cs"/>
              </a:rPr>
              <a:t>)</a:t>
            </a:r>
            <a:endParaRPr lang="zh-CN" altLang="de-DE" sz="1800" b="0" dirty="0">
              <a:solidFill>
                <a:srgbClr val="004992"/>
              </a:solidFill>
              <a:latin typeface="SimHei"/>
              <a:cs typeface="+mn-cs"/>
            </a:endParaRPr>
          </a:p>
          <a:p>
            <a:pPr eaLnBrk="1" hangingPunct="1">
              <a:lnSpc>
                <a:spcPct val="105000"/>
              </a:lnSpc>
              <a:spcBef>
                <a:spcPts val="1999"/>
              </a:spcBef>
              <a:spcAft>
                <a:spcPts val="0"/>
              </a:spcAft>
              <a:buClr>
                <a:srgbClr val="333333"/>
              </a:buClr>
              <a:buFont typeface="WingDings"/>
              <a:buAutoNum type="alphaLcPeriod"/>
            </a:pPr>
            <a:r>
              <a:rPr lang="zh-CN" altLang="en-US" sz="2400" b="0" dirty="0">
                <a:solidFill>
                  <a:srgbClr val="333333"/>
                </a:solidFill>
                <a:latin typeface="SimHei"/>
                <a:cs typeface="+mn-cs"/>
              </a:rPr>
              <a:t>被斥责的情人</a:t>
            </a: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44</a:t>
            </a:fld>
            <a:endParaRPr lang="de-DE" altLang="zh-CN"/>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Text Box 5"/>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修脚师</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会诊</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截肢手术</a:t>
            </a:r>
          </a:p>
          <a:p>
            <a:pPr eaLnBrk="1" hangingPunct="1">
              <a:lnSpc>
                <a:spcPct val="105000"/>
              </a:lnSpc>
              <a:spcBef>
                <a:spcPts val="1999"/>
              </a:spcBef>
              <a:spcAft>
                <a:spcPts val="0"/>
              </a:spcAft>
              <a:buClr>
                <a:srgbClr val="333333"/>
              </a:buClr>
              <a:buFont typeface="WingDings"/>
              <a:buAutoNum type="alphaLcPeriod"/>
            </a:pPr>
            <a:r>
              <a:rPr lang="zh-CN" altLang="en-US" sz="2400" b="0">
                <a:solidFill>
                  <a:srgbClr val="333333"/>
                </a:solidFill>
                <a:latin typeface="SimHei"/>
                <a:cs typeface="+mn-cs"/>
              </a:rPr>
              <a:t>敬慕者</a:t>
            </a: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45</a:t>
            </a:fld>
            <a:endParaRPr lang="de-DE" altLang="zh-CN"/>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zh-CN" altLang="de-DE" sz="2400" b="0" dirty="0">
                <a:solidFill>
                  <a:srgbClr val="004992"/>
                </a:solidFill>
                <a:latin typeface="SimHei"/>
                <a:cs typeface="+mn-cs"/>
              </a:rPr>
              <a:t>修脚师</a:t>
            </a:r>
            <a:br>
              <a:rPr lang="zh-CN" altLang="en-US" sz="2400" b="0" dirty="0">
                <a:solidFill>
                  <a:srgbClr val="004992"/>
                </a:solidFill>
                <a:latin typeface="SimHei"/>
                <a:cs typeface="+mn-cs"/>
              </a:rPr>
            </a:br>
            <a:r>
              <a:rPr lang="de-DE" altLang="zh-CN" sz="1800" b="0" dirty="0">
                <a:solidFill>
                  <a:srgbClr val="004992"/>
                </a:solidFill>
                <a:latin typeface="SimHei"/>
                <a:cs typeface="+mn-cs"/>
              </a:rPr>
              <a:t>(</a:t>
            </a:r>
            <a:r>
              <a:rPr lang="de-DE" altLang="zh-CN" sz="1800" b="0">
                <a:solidFill>
                  <a:srgbClr val="004992"/>
                </a:solidFill>
                <a:latin typeface="Calibri" panose="020F0502020204030204" pitchFamily="34" charset="0"/>
                <a:cs typeface="Calibri" panose="020F0502020204030204" pitchFamily="34" charset="0"/>
              </a:rPr>
              <a:t>Edgar Degas</a:t>
            </a:r>
            <a:r>
              <a:rPr lang="zh-CN" altLang="de-DE" sz="1800" b="0">
                <a:solidFill>
                  <a:srgbClr val="004992"/>
                </a:solidFill>
                <a:latin typeface="Calibri" panose="020F0502020204030204" pitchFamily="34" charset="0"/>
                <a:cs typeface="Calibri" panose="020F0502020204030204" pitchFamily="34" charset="0"/>
              </a:rPr>
              <a:t>，</a:t>
            </a:r>
            <a:r>
              <a:rPr lang="de-DE" altLang="zh-CN" sz="1800" b="0">
                <a:solidFill>
                  <a:srgbClr val="004992"/>
                </a:solidFill>
                <a:latin typeface="Calibri" panose="020F0502020204030204" pitchFamily="34" charset="0"/>
                <a:cs typeface="Calibri" panose="020F0502020204030204" pitchFamily="34" charset="0"/>
              </a:rPr>
              <a:t> </a:t>
            </a:r>
            <a:r>
              <a:rPr lang="de-DE" altLang="zh-CN" sz="1800" b="0" dirty="0">
                <a:solidFill>
                  <a:srgbClr val="004992"/>
                </a:solidFill>
                <a:latin typeface="Calibri" panose="020F0502020204030204" pitchFamily="34" charset="0"/>
                <a:cs typeface="Calibri" panose="020F0502020204030204" pitchFamily="34" charset="0"/>
              </a:rPr>
              <a:t>1873</a:t>
            </a:r>
            <a:r>
              <a:rPr lang="de-DE" altLang="zh-CN" sz="1800" b="0" dirty="0">
                <a:solidFill>
                  <a:srgbClr val="004992"/>
                </a:solidFill>
                <a:latin typeface="SimHei"/>
                <a:cs typeface="+mn-cs"/>
              </a:rPr>
              <a:t>)</a:t>
            </a:r>
            <a:endParaRPr lang="zh-CN" altLang="de-DE" sz="1800" b="0" dirty="0">
              <a:solidFill>
                <a:srgbClr val="004992"/>
              </a:solidFill>
              <a:latin typeface="SimHei"/>
              <a:cs typeface="+mn-cs"/>
            </a:endParaRP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会诊</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截肢手术</a:t>
            </a:r>
          </a:p>
          <a:p>
            <a:pPr eaLnBrk="1" hangingPunct="1">
              <a:lnSpc>
                <a:spcPct val="105000"/>
              </a:lnSpc>
              <a:spcBef>
                <a:spcPts val="1999"/>
              </a:spcBef>
              <a:spcAft>
                <a:spcPts val="0"/>
              </a:spcAft>
              <a:buClr>
                <a:srgbClr val="333333"/>
              </a:buClr>
              <a:buFont typeface="WingDings"/>
              <a:buAutoNum type="alphaLcPeriod"/>
            </a:pPr>
            <a:r>
              <a:rPr lang="zh-CN" altLang="en-US" sz="2400" b="0" dirty="0">
                <a:solidFill>
                  <a:srgbClr val="333333"/>
                </a:solidFill>
                <a:latin typeface="SimHei"/>
                <a:cs typeface="+mn-cs"/>
              </a:rPr>
              <a:t>敬慕者</a:t>
            </a: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46</a:t>
            </a:fld>
            <a:endParaRPr lang="de-DE" altLang="zh-CN"/>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力争上游 </a:t>
            </a:r>
            <a:endParaRPr lang="en-US" altLang="zh-CN" sz="2400" b="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rPr>
              <a:t>无家可归者</a:t>
            </a:r>
            <a:r>
              <a:rPr lang="zh-CN" altLang="de-DE" sz="2400" b="0" dirty="0">
                <a:solidFill>
                  <a:srgbClr val="333333"/>
                </a:solidFill>
                <a:latin typeface="SimHei"/>
                <a:cs typeface="+mn-cs"/>
              </a:rPr>
              <a:t>	</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非法进入 	</a:t>
            </a:r>
            <a:r>
              <a:rPr lang="zh-CN" altLang="en-US" sz="2400" b="0" dirty="0">
                <a:solidFill>
                  <a:srgbClr val="333333"/>
                </a:solidFill>
                <a:latin typeface="SimHei"/>
                <a:cs typeface="+mn-cs"/>
              </a:rPr>
              <a:t> </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偷水果的贼</a:t>
            </a:r>
          </a:p>
        </p:txBody>
      </p:sp>
      <p:pic>
        <p:nvPicPr>
          <p:cNvPr id="7"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47</a:t>
            </a:fld>
            <a:endParaRPr lang="de-DE" altLang="zh-CN"/>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100"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5"/>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力争上游 </a:t>
            </a:r>
            <a:endParaRPr lang="en-US" altLang="zh-CN" sz="2400" b="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rPr>
              <a:t>无家可归者</a:t>
            </a:r>
            <a:endParaRPr lang="en-US" altLang="zh-CN" sz="2400" b="0" dirty="0">
              <a:solidFill>
                <a:srgbClr val="333333"/>
              </a:solidFill>
              <a:latin typeface="SimHei"/>
            </a:endParaRP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非法进入 	</a:t>
            </a:r>
            <a:endParaRPr lang="zh-CN" altLang="en-US" sz="2400" b="0" dirty="0">
              <a:solidFill>
                <a:srgbClr val="333333"/>
              </a:solidFill>
              <a:latin typeface="SimHei"/>
              <a:cs typeface="+mn-cs"/>
            </a:endParaRPr>
          </a:p>
          <a:p>
            <a:pPr eaLnBrk="1" hangingPunct="1">
              <a:lnSpc>
                <a:spcPct val="105000"/>
              </a:lnSpc>
              <a:spcBef>
                <a:spcPts val="1999"/>
              </a:spcBef>
              <a:spcAft>
                <a:spcPts val="0"/>
              </a:spcAft>
              <a:buClr>
                <a:srgbClr val="004992"/>
              </a:buClr>
              <a:buFont typeface="WingDings"/>
              <a:buAutoNum type="alphaLcPeriod"/>
            </a:pPr>
            <a:r>
              <a:rPr lang="zh-CN" altLang="de-DE" sz="2400" b="0" dirty="0">
                <a:solidFill>
                  <a:srgbClr val="004992"/>
                </a:solidFill>
                <a:latin typeface="SimHei"/>
                <a:cs typeface="+mn-cs"/>
              </a:rPr>
              <a:t>偷水果的贼</a:t>
            </a:r>
            <a:br>
              <a:rPr lang="zh-CN" altLang="en-US" sz="2400" b="0" dirty="0">
                <a:solidFill>
                  <a:srgbClr val="004992"/>
                </a:solidFill>
                <a:latin typeface="SimHei"/>
                <a:cs typeface="+mn-cs"/>
              </a:rPr>
            </a:br>
            <a:r>
              <a:rPr lang="de-DE" altLang="zh-CN" sz="1800" b="0" dirty="0">
                <a:solidFill>
                  <a:srgbClr val="004992"/>
                </a:solidFill>
                <a:latin typeface="SimHei"/>
                <a:cs typeface="+mn-cs"/>
              </a:rPr>
              <a:t>(</a:t>
            </a:r>
            <a:r>
              <a:rPr lang="de-DE" altLang="zh-CN" sz="1800" b="0">
                <a:solidFill>
                  <a:srgbClr val="004992"/>
                </a:solidFill>
                <a:latin typeface="Calibri" panose="020F0502020204030204" pitchFamily="34" charset="0"/>
                <a:cs typeface="Calibri" panose="020F0502020204030204" pitchFamily="34" charset="0"/>
              </a:rPr>
              <a:t>Hermann Kauffmann</a:t>
            </a:r>
            <a:r>
              <a:rPr lang="zh-CN" altLang="de-DE" sz="1800" b="0">
                <a:solidFill>
                  <a:srgbClr val="004992"/>
                </a:solidFill>
                <a:latin typeface="Calibri" panose="020F0502020204030204" pitchFamily="34" charset="0"/>
                <a:cs typeface="Calibri" panose="020F0502020204030204" pitchFamily="34" charset="0"/>
              </a:rPr>
              <a:t>，</a:t>
            </a:r>
            <a:r>
              <a:rPr lang="de-DE" altLang="zh-CN" sz="1800" b="0">
                <a:solidFill>
                  <a:srgbClr val="004992"/>
                </a:solidFill>
                <a:latin typeface="Calibri" panose="020F0502020204030204" pitchFamily="34" charset="0"/>
                <a:cs typeface="Calibri" panose="020F0502020204030204" pitchFamily="34" charset="0"/>
              </a:rPr>
              <a:t> </a:t>
            </a:r>
            <a:r>
              <a:rPr lang="de-DE" altLang="zh-CN" sz="1800" b="0" dirty="0">
                <a:solidFill>
                  <a:srgbClr val="004992"/>
                </a:solidFill>
                <a:latin typeface="Calibri" panose="020F0502020204030204" pitchFamily="34" charset="0"/>
                <a:cs typeface="Calibri" panose="020F0502020204030204" pitchFamily="34" charset="0"/>
              </a:rPr>
              <a:t>1848</a:t>
            </a:r>
            <a:r>
              <a:rPr lang="de-DE" altLang="zh-CN" sz="1800" b="0" dirty="0">
                <a:solidFill>
                  <a:srgbClr val="004992"/>
                </a:solidFill>
                <a:latin typeface="SimHei"/>
                <a:cs typeface="+mn-cs"/>
              </a:rPr>
              <a:t>)</a:t>
            </a:r>
            <a:endParaRPr lang="zh-CN" altLang="de-DE" sz="1800" b="0" dirty="0">
              <a:solidFill>
                <a:srgbClr val="004992"/>
              </a:solidFill>
              <a:latin typeface="SimHei"/>
              <a:cs typeface="+mn-cs"/>
            </a:endParaRPr>
          </a:p>
        </p:txBody>
      </p:sp>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48</a:t>
            </a:fld>
            <a:endParaRPr lang="de-DE" altLang="zh-CN"/>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丰收</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晚祷</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葬礼</a:t>
            </a:r>
          </a:p>
          <a:p>
            <a:pPr eaLnBrk="1" hangingPunct="1">
              <a:lnSpc>
                <a:spcPct val="105000"/>
              </a:lnSpc>
              <a:spcBef>
                <a:spcPts val="1999"/>
              </a:spcBef>
              <a:spcAft>
                <a:spcPts val="0"/>
              </a:spcAft>
              <a:buClr>
                <a:srgbClr val="333333"/>
              </a:buClr>
              <a:buFont typeface="WingDings"/>
              <a:buAutoNum type="alphaLcPeriod"/>
            </a:pPr>
            <a:r>
              <a:rPr lang="zh-CN" altLang="en-US" sz="2400" b="0">
                <a:solidFill>
                  <a:srgbClr val="333333"/>
                </a:solidFill>
                <a:latin typeface="SimHei"/>
                <a:cs typeface="+mn-cs"/>
              </a:rPr>
              <a:t>种树的人</a:t>
            </a: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49</a:t>
            </a:fld>
            <a:endParaRPr lang="de-DE" altLang="zh-CN"/>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Text Box 2053"/>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丰收</a:t>
            </a:r>
          </a:p>
          <a:p>
            <a:pPr eaLnBrk="1" hangingPunct="1">
              <a:lnSpc>
                <a:spcPct val="105000"/>
              </a:lnSpc>
              <a:spcBef>
                <a:spcPts val="1999"/>
              </a:spcBef>
              <a:spcAft>
                <a:spcPts val="0"/>
              </a:spcAft>
              <a:buClr>
                <a:srgbClr val="004992"/>
              </a:buClr>
              <a:buFont typeface="WingDings"/>
              <a:buAutoNum type="alphaLcPeriod"/>
            </a:pPr>
            <a:r>
              <a:rPr lang="zh-CN" altLang="de-DE" sz="2400" b="0" dirty="0">
                <a:solidFill>
                  <a:srgbClr val="004992"/>
                </a:solidFill>
                <a:latin typeface="SimHei"/>
                <a:cs typeface="+mn-cs"/>
              </a:rPr>
              <a:t>晚祷</a:t>
            </a:r>
            <a:br>
              <a:rPr lang="zh-CN" altLang="en-US" sz="2400" b="0" dirty="0">
                <a:solidFill>
                  <a:srgbClr val="004992"/>
                </a:solidFill>
                <a:latin typeface="SimHei"/>
                <a:cs typeface="+mn-cs"/>
              </a:rPr>
            </a:br>
            <a:r>
              <a:rPr lang="de-DE" altLang="zh-CN" sz="1800" b="0" dirty="0">
                <a:solidFill>
                  <a:srgbClr val="004992"/>
                </a:solidFill>
                <a:latin typeface="SimHei"/>
                <a:cs typeface="+mn-cs"/>
              </a:rPr>
              <a:t>(</a:t>
            </a:r>
            <a:r>
              <a:rPr lang="de-DE" altLang="zh-CN" sz="1800" b="0">
                <a:solidFill>
                  <a:srgbClr val="004992"/>
                </a:solidFill>
                <a:latin typeface="Calibri" panose="020F0502020204030204" pitchFamily="34" charset="0"/>
                <a:cs typeface="Calibri" panose="020F0502020204030204" pitchFamily="34" charset="0"/>
              </a:rPr>
              <a:t>Jean-Fancois Millet</a:t>
            </a:r>
            <a:r>
              <a:rPr lang="zh-CN" altLang="de-DE" sz="1800" b="0">
                <a:solidFill>
                  <a:srgbClr val="004992"/>
                </a:solidFill>
                <a:latin typeface="Calibri" panose="020F0502020204030204" pitchFamily="34" charset="0"/>
                <a:cs typeface="Calibri" panose="020F0502020204030204" pitchFamily="34" charset="0"/>
              </a:rPr>
              <a:t>，</a:t>
            </a:r>
            <a:r>
              <a:rPr lang="de-DE" altLang="zh-CN" sz="1800" b="0">
                <a:solidFill>
                  <a:srgbClr val="004992"/>
                </a:solidFill>
                <a:latin typeface="Calibri" panose="020F0502020204030204" pitchFamily="34" charset="0"/>
                <a:cs typeface="Calibri" panose="020F0502020204030204" pitchFamily="34" charset="0"/>
              </a:rPr>
              <a:t> </a:t>
            </a:r>
            <a:r>
              <a:rPr lang="de-DE" altLang="zh-CN" sz="1800" b="0" dirty="0">
                <a:solidFill>
                  <a:srgbClr val="004992"/>
                </a:solidFill>
                <a:latin typeface="Calibri" panose="020F0502020204030204" pitchFamily="34" charset="0"/>
                <a:cs typeface="Calibri" panose="020F0502020204030204" pitchFamily="34" charset="0"/>
              </a:rPr>
              <a:t>1859</a:t>
            </a:r>
            <a:r>
              <a:rPr lang="de-DE" altLang="zh-CN" sz="1800" b="0" dirty="0">
                <a:solidFill>
                  <a:srgbClr val="004992"/>
                </a:solidFill>
                <a:latin typeface="SimHei"/>
                <a:cs typeface="+mn-cs"/>
              </a:rPr>
              <a:t>)</a:t>
            </a:r>
            <a:endParaRPr lang="zh-CN" altLang="de-DE" sz="1800" b="0" dirty="0">
              <a:solidFill>
                <a:srgbClr val="004992"/>
              </a:solidFill>
              <a:latin typeface="SimHei"/>
              <a:cs typeface="+mn-cs"/>
            </a:endParaRP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葬礼</a:t>
            </a:r>
          </a:p>
          <a:p>
            <a:pPr eaLnBrk="1" hangingPunct="1">
              <a:lnSpc>
                <a:spcPct val="105000"/>
              </a:lnSpc>
              <a:spcBef>
                <a:spcPts val="1999"/>
              </a:spcBef>
              <a:spcAft>
                <a:spcPts val="0"/>
              </a:spcAft>
              <a:buClr>
                <a:srgbClr val="333333"/>
              </a:buClr>
              <a:buFont typeface="WingDings"/>
              <a:buAutoNum type="alphaLcPeriod"/>
            </a:pPr>
            <a:r>
              <a:rPr lang="zh-CN" altLang="en-US" sz="2400" b="0" dirty="0">
                <a:solidFill>
                  <a:srgbClr val="333333"/>
                </a:solidFill>
                <a:latin typeface="SimHei"/>
                <a:cs typeface="+mn-cs"/>
              </a:rPr>
              <a:t>种树的人</a:t>
            </a: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50</a:t>
            </a:fld>
            <a:endParaRPr lang="de-DE" altLang="zh-CN"/>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51</a:t>
            </a:fld>
            <a:endParaRPr lang="de-DE" altLang="zh-CN"/>
          </a:p>
        </p:txBody>
      </p:sp>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散步</a:t>
            </a:r>
          </a:p>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等待渔船</a:t>
            </a:r>
            <a:endParaRPr lang="zh-CN" altLang="de-DE" sz="1800" b="0" dirty="0">
              <a:solidFill>
                <a:srgbClr val="333333"/>
              </a:solidFill>
              <a:latin typeface="SimHei"/>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哀悼者</a:t>
            </a:r>
          </a:p>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被通缉</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7" name="Rectangle 2"/>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latin typeface="SimHei"/>
                <a:cs typeface="+mn-cs"/>
              </a:rPr>
              <a:t>散步</a:t>
            </a:r>
          </a:p>
          <a:p>
            <a:pPr marL="457200" indent="-457200" eaLnBrk="1" hangingPunct="1">
              <a:lnSpc>
                <a:spcPct val="105000"/>
              </a:lnSpc>
              <a:spcBef>
                <a:spcPts val="1999"/>
              </a:spcBef>
              <a:spcAft>
                <a:spcPts val="0"/>
              </a:spcAft>
              <a:buClr>
                <a:srgbClr val="004992"/>
              </a:buClr>
              <a:buFont typeface="WingDings"/>
              <a:buAutoNum type="alphaLcPeriod"/>
            </a:pPr>
            <a:r>
              <a:rPr lang="zh-CN" altLang="de-DE" sz="2400" b="0" dirty="0">
                <a:solidFill>
                  <a:srgbClr val="004992"/>
                </a:solidFill>
                <a:latin typeface="SimHei"/>
                <a:cs typeface="+mn-cs"/>
              </a:rPr>
              <a:t>等待渔船</a:t>
            </a:r>
            <a:br>
              <a:rPr lang="zh-CN" altLang="en-US" sz="2400" b="0" dirty="0">
                <a:solidFill>
                  <a:srgbClr val="004992"/>
                </a:solidFill>
                <a:latin typeface="SimHei"/>
                <a:cs typeface="+mn-cs"/>
              </a:rPr>
            </a:br>
            <a:r>
              <a:rPr lang="de-DE" altLang="zh-CN" sz="1800" b="0" dirty="0">
                <a:solidFill>
                  <a:srgbClr val="004992"/>
                </a:solidFill>
                <a:latin typeface="SimHei"/>
                <a:cs typeface="+mn-cs"/>
              </a:rPr>
              <a:t>(</a:t>
            </a:r>
            <a:r>
              <a:rPr lang="de-DE" altLang="zh-CN" sz="1800" b="0" dirty="0">
                <a:solidFill>
                  <a:srgbClr val="004992"/>
                </a:solidFill>
                <a:latin typeface="Calibri" panose="020F0502020204030204" pitchFamily="34" charset="0"/>
                <a:cs typeface="Calibri" panose="020F0502020204030204" pitchFamily="34" charset="0"/>
              </a:rPr>
              <a:t>Philip Lodewijk F</a:t>
            </a:r>
            <a:r>
              <a:rPr lang="de-DE" altLang="zh-CN" sz="1800" b="0">
                <a:solidFill>
                  <a:srgbClr val="004992"/>
                </a:solidFill>
                <a:latin typeface="Calibri" panose="020F0502020204030204" pitchFamily="34" charset="0"/>
                <a:cs typeface="Calibri" panose="020F0502020204030204" pitchFamily="34" charset="0"/>
              </a:rPr>
              <a:t>. Sadée</a:t>
            </a:r>
            <a:r>
              <a:rPr lang="zh-CN" altLang="de-DE" sz="1800" b="0">
                <a:solidFill>
                  <a:srgbClr val="004992"/>
                </a:solidFill>
                <a:latin typeface="Calibri" panose="020F0502020204030204" pitchFamily="34" charset="0"/>
                <a:cs typeface="Calibri" panose="020F0502020204030204" pitchFamily="34" charset="0"/>
              </a:rPr>
              <a:t>，</a:t>
            </a:r>
            <a:r>
              <a:rPr lang="de-DE" altLang="zh-CN" sz="1800" b="0">
                <a:solidFill>
                  <a:srgbClr val="004992"/>
                </a:solidFill>
                <a:latin typeface="Calibri" panose="020F0502020204030204" pitchFamily="34" charset="0"/>
                <a:cs typeface="Calibri" panose="020F0502020204030204" pitchFamily="34" charset="0"/>
              </a:rPr>
              <a:t> </a:t>
            </a:r>
            <a:r>
              <a:rPr lang="de-DE" altLang="zh-CN" sz="1800" b="0" dirty="0">
                <a:solidFill>
                  <a:srgbClr val="004992"/>
                </a:solidFill>
                <a:latin typeface="Calibri" panose="020F0502020204030204" pitchFamily="34" charset="0"/>
                <a:cs typeface="Calibri" panose="020F0502020204030204" pitchFamily="34" charset="0"/>
              </a:rPr>
              <a:t>1837-1904</a:t>
            </a:r>
            <a:r>
              <a:rPr lang="de-DE" altLang="zh-CN" sz="1800" b="0" dirty="0">
                <a:solidFill>
                  <a:srgbClr val="004992"/>
                </a:solidFill>
                <a:latin typeface="SimHei"/>
                <a:cs typeface="+mn-cs"/>
              </a:rPr>
              <a:t>)</a:t>
            </a:r>
            <a:endParaRPr lang="zh-CN" altLang="de-DE" sz="1800" b="0" dirty="0">
              <a:solidFill>
                <a:srgbClr val="004992"/>
              </a:solidFill>
              <a:latin typeface="SimHei"/>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latin typeface="SimHei"/>
                <a:cs typeface="+mn-cs"/>
              </a:rPr>
              <a:t>哀悼者</a:t>
            </a:r>
          </a:p>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latin typeface="SimHei"/>
                <a:cs typeface="+mn-cs"/>
              </a:rPr>
              <a:t>被通缉</a:t>
            </a:r>
          </a:p>
        </p:txBody>
      </p:sp>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52</a:t>
            </a:fld>
            <a:endParaRPr lang="de-DE" altLang="zh-CN"/>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Text Box 3"/>
          <p:cNvSpPr txBox="1">
            <a:spLocks noChangeArrowheads="1"/>
          </p:cNvSpPr>
          <p:nvPr/>
        </p:nvSpPr>
        <p:spPr bwMode="auto">
          <a:xfrm>
            <a:off x="6400800" y="1664208"/>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None/>
            </a:pPr>
            <a:r>
              <a:rPr lang="zh-CN" altLang="de-DE" sz="2400" b="0" dirty="0">
                <a:solidFill>
                  <a:srgbClr val="333333"/>
                </a:solidFill>
                <a:latin typeface="SimHei"/>
                <a:cs typeface="+mn-cs"/>
              </a:rPr>
              <a:t>发生什么事情了</a:t>
            </a:r>
            <a:r>
              <a:rPr lang="de-DE" altLang="zh-CN" sz="2400" b="0" dirty="0">
                <a:solidFill>
                  <a:srgbClr val="333333"/>
                </a:solidFill>
                <a:latin typeface="SimHei"/>
                <a:cs typeface="+mn-cs"/>
              </a:rPr>
              <a:t>?</a:t>
            </a:r>
            <a:endParaRPr lang="en-US" altLang="de-DE" sz="2400" b="0" dirty="0">
              <a:solidFill>
                <a:srgbClr val="333333"/>
              </a:solidFill>
              <a:latin typeface="SimHei"/>
              <a:cs typeface="+mn-cs"/>
            </a:endParaRPr>
          </a:p>
        </p:txBody>
      </p:sp>
      <p:pic>
        <p:nvPicPr>
          <p:cNvPr id="7"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53</a:t>
            </a:fld>
            <a:endParaRPr lang="de-DE" altLang="zh-CN"/>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7" name="Text Box 16"/>
          <p:cNvSpPr txBox="1">
            <a:spLocks noChangeArrowheads="1"/>
          </p:cNvSpPr>
          <p:nvPr/>
        </p:nvSpPr>
        <p:spPr bwMode="auto">
          <a:xfrm>
            <a:off x="6400800" y="1664208"/>
            <a:ext cx="5349240" cy="4251960"/>
          </a:xfrm>
          <a:prstGeom prst="rect">
            <a:avLst/>
          </a:prstGeom>
          <a:solidFill>
            <a:schemeClr val="bg1"/>
          </a:solidFill>
          <a:ln w="9525">
            <a:noFill/>
            <a:miter lim="800000"/>
            <a:headEnd/>
            <a:tailEnd/>
          </a:ln>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小男孩讨厌弹小提琴，但是他的父母逼着他学小提琴。</a:t>
            </a:r>
            <a:endParaRPr lang="en-US" altLang="zh-CN" sz="2400" b="0" dirty="0">
              <a:solidFill>
                <a:srgbClr val="333333"/>
              </a:solidFill>
              <a:latin typeface="SimHei"/>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rPr>
              <a:t>盲人小男孩希望能弹小提琴。</a:t>
            </a:r>
            <a:endParaRPr lang="zh-CN" altLang="en-US" sz="2400" b="0" dirty="0">
              <a:solidFill>
                <a:srgbClr val="333333"/>
              </a:solidFill>
              <a:latin typeface="SimHei"/>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小男孩摔坏了父亲珍贵的小提琴，不敢告诉他。</a:t>
            </a:r>
            <a:endParaRPr lang="zh-CN" altLang="en-US" sz="2400" b="0" dirty="0">
              <a:solidFill>
                <a:srgbClr val="333333"/>
              </a:solidFill>
              <a:latin typeface="SimHei"/>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小男孩是个音乐天才，在演奏会即将开始前集中精神。</a:t>
            </a:r>
          </a:p>
        </p:txBody>
      </p:sp>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54</a:t>
            </a:fld>
            <a:endParaRPr lang="de-DE" altLang="zh-CN"/>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6"/>
          <p:cNvSpPr txBox="1">
            <a:spLocks noChangeArrowheads="1"/>
          </p:cNvSpPr>
          <p:nvPr/>
        </p:nvSpPr>
        <p:spPr bwMode="auto">
          <a:xfrm>
            <a:off x="6400800" y="1664208"/>
            <a:ext cx="5349240" cy="4251960"/>
          </a:xfrm>
          <a:prstGeom prst="rect">
            <a:avLst/>
          </a:prstGeom>
          <a:solidFill>
            <a:schemeClr val="bg1"/>
          </a:solidFill>
          <a:ln w="9525">
            <a:noFill/>
            <a:miter lim="800000"/>
            <a:headEnd/>
            <a:tailEnd/>
          </a:ln>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rPr>
              <a:t>小男孩讨厌弹小提琴，但是他的父母逼着他学小提琴。</a:t>
            </a:r>
            <a:endParaRPr lang="en-US" altLang="zh-CN" sz="2400" b="0" dirty="0">
              <a:solidFill>
                <a:srgbClr val="333333"/>
              </a:solidFill>
              <a:latin typeface="SimHei"/>
            </a:endParaRPr>
          </a:p>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rPr>
              <a:t>盲人小男孩希望能弹小提琴。</a:t>
            </a:r>
            <a:endParaRPr lang="zh-CN" altLang="en-US" sz="2400" b="0" dirty="0">
              <a:solidFill>
                <a:srgbClr val="333333"/>
              </a:solidFill>
              <a:latin typeface="SimHei"/>
            </a:endParaRPr>
          </a:p>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rPr>
              <a:t>小男孩摔坏了父亲珍贵的小提琴，不敢告诉他。</a:t>
            </a:r>
            <a:endParaRPr lang="zh-CN" altLang="en-US" sz="2400" b="0" dirty="0">
              <a:solidFill>
                <a:srgbClr val="333333"/>
              </a:solidFill>
              <a:latin typeface="SimHei"/>
            </a:endParaRPr>
          </a:p>
          <a:p>
            <a:pPr marL="457200" indent="-457200" eaLnBrk="1" hangingPunct="1">
              <a:lnSpc>
                <a:spcPct val="105000"/>
              </a:lnSpc>
              <a:spcBef>
                <a:spcPts val="1999"/>
              </a:spcBef>
              <a:spcAft>
                <a:spcPts val="0"/>
              </a:spcAft>
              <a:buClr>
                <a:srgbClr val="004992"/>
              </a:buClr>
              <a:buFont typeface="WingDings"/>
              <a:buAutoNum type="alphaLcPeriod"/>
            </a:pPr>
            <a:r>
              <a:rPr lang="zh-CN" altLang="de-DE" sz="2400" b="0" dirty="0">
                <a:solidFill>
                  <a:srgbClr val="004992"/>
                </a:solidFill>
                <a:latin typeface="SimHei"/>
              </a:rPr>
              <a:t>小男孩是个音乐天才，在演奏会即将开始前集中精神。</a:t>
            </a:r>
          </a:p>
        </p:txBody>
      </p:sp>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55</a:t>
            </a:fld>
            <a:endParaRPr lang="de-DE" altLang="zh-CN"/>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情书</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坏邻居</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搬家</a:t>
            </a:r>
            <a:endParaRPr lang="de-DE" altLang="zh-CN" sz="2400" b="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地形学者</a:t>
            </a:r>
            <a:endParaRPr lang="zh-CN" altLang="en-US" sz="2400" b="0">
              <a:solidFill>
                <a:srgbClr val="333333"/>
              </a:solidFill>
              <a:latin typeface="SimHei"/>
              <a:cs typeface="+mn-cs"/>
            </a:endParaRPr>
          </a:p>
        </p:txBody>
      </p:sp>
      <p:pic>
        <p:nvPicPr>
          <p:cNvPr id="7"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56</a:t>
            </a:fld>
            <a:endParaRPr lang="de-DE" altLang="zh-CN"/>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Text Box 8"/>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zh-CN" altLang="de-DE" sz="2400" b="0" dirty="0">
                <a:solidFill>
                  <a:srgbClr val="004992"/>
                </a:solidFill>
                <a:latin typeface="SimHei"/>
                <a:cs typeface="+mn-cs"/>
              </a:rPr>
              <a:t>情书</a:t>
            </a:r>
            <a:br>
              <a:rPr lang="zh-CN" altLang="en-US" sz="2400" b="0" dirty="0">
                <a:solidFill>
                  <a:srgbClr val="004992"/>
                </a:solidFill>
                <a:latin typeface="SimHei"/>
                <a:cs typeface="+mn-cs"/>
              </a:rPr>
            </a:br>
            <a:r>
              <a:rPr lang="de-DE" altLang="zh-CN" sz="1800" b="0" dirty="0">
                <a:solidFill>
                  <a:srgbClr val="004992"/>
                </a:solidFill>
                <a:latin typeface="SimHei"/>
                <a:cs typeface="+mn-cs"/>
              </a:rPr>
              <a:t>(</a:t>
            </a:r>
            <a:r>
              <a:rPr lang="de-DE" altLang="zh-CN" sz="1800" b="0">
                <a:solidFill>
                  <a:srgbClr val="004992"/>
                </a:solidFill>
                <a:latin typeface="Calibri" panose="020F0502020204030204" pitchFamily="34" charset="0"/>
                <a:cs typeface="Calibri" panose="020F0502020204030204" pitchFamily="34" charset="0"/>
              </a:rPr>
              <a:t>Carl Spitzweg</a:t>
            </a:r>
            <a:r>
              <a:rPr lang="zh-CN" altLang="de-DE" sz="1800" b="0">
                <a:solidFill>
                  <a:srgbClr val="004992"/>
                </a:solidFill>
                <a:latin typeface="Calibri" panose="020F0502020204030204" pitchFamily="34" charset="0"/>
                <a:cs typeface="Calibri" panose="020F0502020204030204" pitchFamily="34" charset="0"/>
              </a:rPr>
              <a:t>，</a:t>
            </a:r>
            <a:r>
              <a:rPr lang="de-DE" altLang="zh-CN" sz="1800" b="0">
                <a:solidFill>
                  <a:srgbClr val="004992"/>
                </a:solidFill>
                <a:latin typeface="Calibri" panose="020F0502020204030204" pitchFamily="34" charset="0"/>
                <a:cs typeface="Calibri" panose="020F0502020204030204" pitchFamily="34" charset="0"/>
              </a:rPr>
              <a:t> </a:t>
            </a:r>
            <a:r>
              <a:rPr lang="de-DE" altLang="zh-CN" sz="1800" b="0" dirty="0">
                <a:solidFill>
                  <a:srgbClr val="004992"/>
                </a:solidFill>
                <a:latin typeface="Calibri" panose="020F0502020204030204" pitchFamily="34" charset="0"/>
                <a:cs typeface="Calibri" panose="020F0502020204030204" pitchFamily="34" charset="0"/>
              </a:rPr>
              <a:t>1860</a:t>
            </a:r>
            <a:r>
              <a:rPr lang="de-DE" altLang="zh-CN" sz="1800" b="0" dirty="0">
                <a:solidFill>
                  <a:srgbClr val="004992"/>
                </a:solidFill>
                <a:latin typeface="SimHei"/>
                <a:cs typeface="+mn-cs"/>
              </a:rPr>
              <a:t>)</a:t>
            </a:r>
            <a:endParaRPr lang="zh-CN" altLang="de-DE" sz="1800" b="0" dirty="0">
              <a:solidFill>
                <a:srgbClr val="004992"/>
              </a:solidFill>
              <a:latin typeface="SimHei"/>
              <a:cs typeface="+mn-cs"/>
            </a:endParaRP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坏邻居</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搬家</a:t>
            </a:r>
            <a:endParaRPr lang="de-DE" altLang="zh-CN" sz="2400" b="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地形学者</a:t>
            </a:r>
            <a:endParaRPr lang="zh-CN" altLang="en-US" sz="2400" b="0" dirty="0">
              <a:solidFill>
                <a:srgbClr val="333333"/>
              </a:solidFill>
              <a:latin typeface="SimHei"/>
              <a:cs typeface="+mn-cs"/>
            </a:endParaRPr>
          </a:p>
        </p:txBody>
      </p:sp>
      <p:pic>
        <p:nvPicPr>
          <p:cNvPr id="7" name="Picture 1029"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57</a:t>
            </a:fld>
            <a:endParaRPr lang="de-DE" altLang="zh-CN"/>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Text Box 3"/>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堕落</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弥赛亚（犹太人渴望的救世主）</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地价税</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贵族和海盗</a:t>
            </a: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58</a:t>
            </a:fld>
            <a:endParaRPr lang="de-DE" altLang="zh-CN"/>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Text Box 5"/>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堕落</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弥赛亚（犹太人渴望的救世主）</a:t>
            </a:r>
          </a:p>
          <a:p>
            <a:pPr eaLnBrk="1" hangingPunct="1">
              <a:lnSpc>
                <a:spcPct val="105000"/>
              </a:lnSpc>
              <a:spcBef>
                <a:spcPts val="1999"/>
              </a:spcBef>
              <a:spcAft>
                <a:spcPts val="0"/>
              </a:spcAft>
              <a:buClr>
                <a:srgbClr val="004992"/>
              </a:buClr>
              <a:buFont typeface="WingDings"/>
              <a:buAutoNum type="alphaLcPeriod"/>
            </a:pPr>
            <a:r>
              <a:rPr lang="zh-CN" altLang="de-DE" sz="2400" b="0" dirty="0">
                <a:solidFill>
                  <a:srgbClr val="004992"/>
                </a:solidFill>
                <a:latin typeface="SimHei"/>
                <a:cs typeface="+mn-cs"/>
              </a:rPr>
              <a:t>地价税</a:t>
            </a:r>
            <a:br>
              <a:rPr lang="zh-CN" altLang="en-US" sz="2400" b="0" dirty="0">
                <a:solidFill>
                  <a:srgbClr val="004992"/>
                </a:solidFill>
                <a:latin typeface="SimHei"/>
                <a:cs typeface="+mn-cs"/>
              </a:rPr>
            </a:br>
            <a:r>
              <a:rPr lang="de-DE" altLang="zh-CN" sz="1800" b="0">
                <a:solidFill>
                  <a:srgbClr val="004992"/>
                </a:solidFill>
                <a:latin typeface="SimHei"/>
                <a:cs typeface="+mn-cs"/>
              </a:rPr>
              <a:t>(</a:t>
            </a:r>
            <a:r>
              <a:rPr lang="de-DE" altLang="zh-CN" sz="1800" b="0">
                <a:solidFill>
                  <a:srgbClr val="004992"/>
                </a:solidFill>
                <a:latin typeface="Calibri" panose="020F0502020204030204" pitchFamily="34" charset="0"/>
                <a:cs typeface="Calibri" panose="020F0502020204030204" pitchFamily="34" charset="0"/>
              </a:rPr>
              <a:t>Tizian</a:t>
            </a:r>
            <a:r>
              <a:rPr lang="zh-CN" altLang="de-DE" sz="1800" b="0">
                <a:solidFill>
                  <a:srgbClr val="004992"/>
                </a:solidFill>
                <a:latin typeface="Calibri" panose="020F0502020204030204" pitchFamily="34" charset="0"/>
                <a:cs typeface="Calibri" panose="020F0502020204030204" pitchFamily="34" charset="0"/>
              </a:rPr>
              <a:t>，</a:t>
            </a:r>
            <a:r>
              <a:rPr lang="de-DE" altLang="zh-CN" sz="1800" b="0">
                <a:solidFill>
                  <a:srgbClr val="004992"/>
                </a:solidFill>
                <a:latin typeface="Calibri" panose="020F0502020204030204" pitchFamily="34" charset="0"/>
                <a:cs typeface="Calibri" panose="020F0502020204030204" pitchFamily="34" charset="0"/>
              </a:rPr>
              <a:t> </a:t>
            </a:r>
            <a:r>
              <a:rPr lang="de-DE" altLang="zh-CN" sz="1800" b="0" dirty="0">
                <a:solidFill>
                  <a:srgbClr val="004992"/>
                </a:solidFill>
                <a:latin typeface="Calibri" panose="020F0502020204030204" pitchFamily="34" charset="0"/>
                <a:cs typeface="Calibri" panose="020F0502020204030204" pitchFamily="34" charset="0"/>
              </a:rPr>
              <a:t>1524</a:t>
            </a:r>
            <a:r>
              <a:rPr lang="de-DE" altLang="zh-CN" sz="1800" b="0" dirty="0">
                <a:solidFill>
                  <a:srgbClr val="004992"/>
                </a:solidFill>
                <a:latin typeface="SimHei"/>
                <a:cs typeface="+mn-cs"/>
              </a:rPr>
              <a:t>)</a:t>
            </a:r>
            <a:endParaRPr lang="zh-CN" altLang="de-DE" sz="1800" b="0" dirty="0">
              <a:solidFill>
                <a:srgbClr val="004992"/>
              </a:solidFill>
              <a:latin typeface="SimHei"/>
              <a:cs typeface="+mn-cs"/>
            </a:endParaRP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贵族和海盗</a:t>
            </a: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59</a:t>
            </a:fld>
            <a:endParaRPr lang="de-DE" altLang="zh-CN"/>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Rectangle 4"/>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醉酒的莽汉</a:t>
            </a:r>
          </a:p>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说悄悄话的妇女</a:t>
            </a:r>
            <a:endParaRPr lang="zh-CN" altLang="en-US" sz="2400" b="0" dirty="0">
              <a:solidFill>
                <a:srgbClr val="333333"/>
              </a:solidFill>
              <a:latin typeface="SimHei"/>
              <a:cs typeface="+mn-cs"/>
            </a:endParaRPr>
          </a:p>
          <a:p>
            <a:pPr marL="457200" lvl="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邀请女士跳舞</a:t>
            </a:r>
          </a:p>
          <a:p>
            <a:pPr marL="457200" lvl="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葬礼宴会</a:t>
            </a:r>
          </a:p>
        </p:txBody>
      </p:sp>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60</a:t>
            </a:fld>
            <a:endParaRPr lang="de-DE" altLang="zh-CN"/>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2" name="Rectangle 102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醉酒的莽汉</a:t>
            </a:r>
          </a:p>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说悄悄话的妇女</a:t>
            </a:r>
            <a:endParaRPr lang="zh-CN" altLang="en-US" sz="2400" b="0" dirty="0">
              <a:solidFill>
                <a:srgbClr val="333333"/>
              </a:solidFill>
              <a:latin typeface="SimHei"/>
              <a:cs typeface="+mn-cs"/>
            </a:endParaRPr>
          </a:p>
          <a:p>
            <a:pPr marL="457200" lvl="0" indent="-457200" eaLnBrk="1" hangingPunct="1">
              <a:lnSpc>
                <a:spcPct val="105000"/>
              </a:lnSpc>
              <a:spcBef>
                <a:spcPts val="1999"/>
              </a:spcBef>
              <a:spcAft>
                <a:spcPts val="0"/>
              </a:spcAft>
              <a:buClr>
                <a:srgbClr val="004992"/>
              </a:buClr>
              <a:buFont typeface="WingDings"/>
              <a:buAutoNum type="alphaLcPeriod"/>
            </a:pPr>
            <a:r>
              <a:rPr lang="zh-CN" altLang="de-DE" sz="2400" b="0" dirty="0">
                <a:solidFill>
                  <a:srgbClr val="004992"/>
                </a:solidFill>
                <a:latin typeface="SimHei"/>
                <a:cs typeface="+mn-cs"/>
              </a:rPr>
              <a:t>邀请女士跳舞</a:t>
            </a:r>
            <a:br>
              <a:rPr lang="zh-CN" altLang="en-US" sz="2400" b="0" dirty="0">
                <a:solidFill>
                  <a:srgbClr val="004992"/>
                </a:solidFill>
                <a:latin typeface="SimHei"/>
                <a:cs typeface="+mn-cs"/>
              </a:rPr>
            </a:br>
            <a:r>
              <a:rPr lang="de-DE" altLang="zh-CN" sz="1800" b="0" dirty="0">
                <a:solidFill>
                  <a:srgbClr val="004992"/>
                </a:solidFill>
                <a:latin typeface="SimHei"/>
                <a:cs typeface="+mn-cs"/>
              </a:rPr>
              <a:t>(</a:t>
            </a:r>
            <a:r>
              <a:rPr lang="de-DE" altLang="zh-CN" sz="1800" b="0">
                <a:solidFill>
                  <a:srgbClr val="004992"/>
                </a:solidFill>
                <a:latin typeface="Calibri" panose="020F0502020204030204" pitchFamily="34" charset="0"/>
                <a:cs typeface="Calibri" panose="020F0502020204030204" pitchFamily="34" charset="0"/>
              </a:rPr>
              <a:t>Peter Baumgartner</a:t>
            </a:r>
            <a:r>
              <a:rPr lang="zh-CN" altLang="de-DE" sz="1800" b="0">
                <a:solidFill>
                  <a:srgbClr val="004992"/>
                </a:solidFill>
                <a:latin typeface="Calibri" panose="020F0502020204030204" pitchFamily="34" charset="0"/>
                <a:cs typeface="Calibri" panose="020F0502020204030204" pitchFamily="34" charset="0"/>
              </a:rPr>
              <a:t>，</a:t>
            </a:r>
            <a:r>
              <a:rPr lang="de-DE" altLang="zh-CN" sz="1800" b="0">
                <a:solidFill>
                  <a:srgbClr val="004992"/>
                </a:solidFill>
                <a:latin typeface="Calibri" panose="020F0502020204030204" pitchFamily="34" charset="0"/>
                <a:cs typeface="Calibri" panose="020F0502020204030204" pitchFamily="34" charset="0"/>
              </a:rPr>
              <a:t> </a:t>
            </a:r>
            <a:r>
              <a:rPr lang="de-DE" altLang="zh-CN" sz="1800" b="0" dirty="0">
                <a:solidFill>
                  <a:srgbClr val="004992"/>
                </a:solidFill>
                <a:latin typeface="Calibri" panose="020F0502020204030204" pitchFamily="34" charset="0"/>
                <a:cs typeface="Calibri" panose="020F0502020204030204" pitchFamily="34" charset="0"/>
              </a:rPr>
              <a:t>1834-1911</a:t>
            </a:r>
            <a:r>
              <a:rPr lang="de-DE" altLang="zh-CN" sz="1800" b="0" dirty="0">
                <a:solidFill>
                  <a:srgbClr val="004992"/>
                </a:solidFill>
                <a:latin typeface="SimHei"/>
                <a:cs typeface="+mn-cs"/>
              </a:rPr>
              <a:t>)</a:t>
            </a:r>
            <a:endParaRPr lang="zh-CN" altLang="de-DE" sz="1800" b="0" dirty="0">
              <a:solidFill>
                <a:srgbClr val="004992"/>
              </a:solidFill>
              <a:latin typeface="SimHei"/>
              <a:cs typeface="+mn-cs"/>
            </a:endParaRPr>
          </a:p>
          <a:p>
            <a:pPr marL="457200" lvl="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葬礼宴会</a:t>
            </a:r>
            <a:endParaRPr lang="de-DE" altLang="zh-CN" sz="2400" b="0" dirty="0">
              <a:solidFill>
                <a:srgbClr val="333333"/>
              </a:solidFill>
              <a:latin typeface="SimHei"/>
              <a:cs typeface="+mn-cs"/>
            </a:endParaRPr>
          </a:p>
        </p:txBody>
      </p:sp>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6" name="Slide Number Placeholder 5"/>
          <p:cNvSpPr>
            <a:spLocks noGrp="1"/>
          </p:cNvSpPr>
          <p:nvPr>
            <p:ph type="sldNum" sz="quarter" idx="12"/>
          </p:nvPr>
        </p:nvSpPr>
        <p:spPr/>
        <p:txBody>
          <a:bodyPr/>
          <a:lstStyle/>
          <a:p>
            <a:fld id="{045E34D5-9779-4F09-B6AF-BA535D642CA1}" type="slidenum">
              <a:rPr lang="zh-CN" altLang="de-DE" smtClean="0"/>
              <a:pPr/>
              <a:t>61</a:t>
            </a:fld>
            <a:endParaRPr lang="de-DE" altLang="zh-CN"/>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Text Box 1028"/>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谋杀案目击者</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戏剧表演</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看电影</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逃跑的新娘</a:t>
            </a:r>
            <a:endParaRPr lang="zh-CN" altLang="en-US" sz="2400" b="0">
              <a:solidFill>
                <a:srgbClr val="333333"/>
              </a:solidFill>
              <a:latin typeface="SimHei"/>
              <a:cs typeface="+mn-cs"/>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62</a:t>
            </a:fld>
            <a:endParaRPr lang="de-DE" altLang="zh-CN"/>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0"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谋杀案目击者</a:t>
            </a:r>
          </a:p>
          <a:p>
            <a:pPr eaLnBrk="1" hangingPunct="1">
              <a:lnSpc>
                <a:spcPct val="105000"/>
              </a:lnSpc>
              <a:spcBef>
                <a:spcPts val="1999"/>
              </a:spcBef>
              <a:spcAft>
                <a:spcPts val="0"/>
              </a:spcAft>
              <a:buClr>
                <a:srgbClr val="004992"/>
              </a:buClr>
              <a:buFont typeface="WingDings"/>
              <a:buAutoNum type="alphaLcPeriod"/>
            </a:pPr>
            <a:r>
              <a:rPr lang="zh-CN" altLang="de-DE" sz="2400" b="0" dirty="0">
                <a:solidFill>
                  <a:srgbClr val="004992"/>
                </a:solidFill>
                <a:latin typeface="SimHei"/>
                <a:cs typeface="+mn-cs"/>
              </a:rPr>
              <a:t>戏剧表演</a:t>
            </a:r>
            <a:br>
              <a:rPr lang="zh-CN" altLang="en-US" sz="2400" b="0" dirty="0">
                <a:solidFill>
                  <a:srgbClr val="004992"/>
                </a:solidFill>
                <a:latin typeface="SimHei"/>
                <a:cs typeface="+mn-cs"/>
              </a:rPr>
            </a:br>
            <a:r>
              <a:rPr lang="de-DE" altLang="zh-CN" sz="1800" b="0" dirty="0">
                <a:solidFill>
                  <a:srgbClr val="004992"/>
                </a:solidFill>
                <a:latin typeface="SimHei"/>
                <a:cs typeface="+mn-cs"/>
              </a:rPr>
              <a:t>(</a:t>
            </a:r>
            <a:r>
              <a:rPr lang="de-DE" altLang="zh-CN" sz="1800" b="0">
                <a:solidFill>
                  <a:srgbClr val="004992"/>
                </a:solidFill>
                <a:latin typeface="Calibri" panose="020F0502020204030204" pitchFamily="34" charset="0"/>
                <a:cs typeface="Calibri" panose="020F0502020204030204" pitchFamily="34" charset="0"/>
              </a:rPr>
              <a:t>Daumier Honoré</a:t>
            </a:r>
            <a:r>
              <a:rPr lang="zh-CN" altLang="de-DE" sz="1800" b="0">
                <a:solidFill>
                  <a:srgbClr val="004992"/>
                </a:solidFill>
                <a:latin typeface="Calibri" panose="020F0502020204030204" pitchFamily="34" charset="0"/>
                <a:cs typeface="Calibri" panose="020F0502020204030204" pitchFamily="34" charset="0"/>
              </a:rPr>
              <a:t>，</a:t>
            </a:r>
            <a:r>
              <a:rPr lang="de-DE" altLang="zh-CN" sz="1800" b="0">
                <a:solidFill>
                  <a:srgbClr val="004992"/>
                </a:solidFill>
                <a:latin typeface="Calibri" panose="020F0502020204030204" pitchFamily="34" charset="0"/>
                <a:cs typeface="Calibri" panose="020F0502020204030204" pitchFamily="34" charset="0"/>
              </a:rPr>
              <a:t> </a:t>
            </a:r>
            <a:r>
              <a:rPr lang="de-DE" altLang="zh-CN" sz="1800" b="0" dirty="0">
                <a:solidFill>
                  <a:srgbClr val="004992"/>
                </a:solidFill>
                <a:latin typeface="Calibri" panose="020F0502020204030204" pitchFamily="34" charset="0"/>
                <a:cs typeface="Calibri" panose="020F0502020204030204" pitchFamily="34" charset="0"/>
              </a:rPr>
              <a:t>1831/32</a:t>
            </a:r>
            <a:r>
              <a:rPr lang="de-DE" altLang="zh-CN" sz="1800" b="0" dirty="0">
                <a:solidFill>
                  <a:srgbClr val="004992"/>
                </a:solidFill>
                <a:latin typeface="SimHei"/>
                <a:cs typeface="+mn-cs"/>
              </a:rPr>
              <a:t>)</a:t>
            </a:r>
            <a:endParaRPr lang="zh-CN" altLang="de-DE" sz="1800" b="0" dirty="0">
              <a:solidFill>
                <a:srgbClr val="004992"/>
              </a:solidFill>
              <a:latin typeface="SimHei"/>
              <a:cs typeface="+mn-cs"/>
            </a:endParaRP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看电影</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逃跑的新娘</a:t>
            </a:r>
            <a:endParaRPr lang="zh-CN" altLang="en-US" sz="2400" b="0" dirty="0">
              <a:solidFill>
                <a:srgbClr val="333333"/>
              </a:solidFill>
              <a:latin typeface="SimHei"/>
              <a:cs typeface="+mn-cs"/>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5" name="Slide Number Placeholder 4"/>
          <p:cNvSpPr>
            <a:spLocks noGrp="1"/>
          </p:cNvSpPr>
          <p:nvPr>
            <p:ph type="sldNum" sz="quarter" idx="12"/>
          </p:nvPr>
        </p:nvSpPr>
        <p:spPr/>
        <p:txBody>
          <a:bodyPr/>
          <a:lstStyle/>
          <a:p>
            <a:fld id="{045E34D5-9779-4F09-B6AF-BA535D642CA1}" type="slidenum">
              <a:rPr lang="zh-CN" altLang="de-DE" smtClean="0"/>
              <a:pPr/>
              <a:t>63</a:t>
            </a:fld>
            <a:endParaRPr lang="de-DE" altLang="zh-CN"/>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t>转向日常生活</a:t>
            </a:r>
            <a:endParaRPr lang="en-US" sz="3600" dirty="0"/>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zh-CN" altLang="de-DE" sz="2000" b="1" dirty="0">
                <a:solidFill>
                  <a:srgbClr val="333333"/>
                </a:solidFill>
              </a:rPr>
              <a:t>学习目标</a:t>
            </a:r>
            <a:r>
              <a:rPr lang="de-DE" altLang="zh-CN" sz="2000" b="1" dirty="0">
                <a:solidFill>
                  <a:srgbClr val="333333"/>
                </a:solidFill>
              </a:rPr>
              <a:t>:</a:t>
            </a:r>
          </a:p>
          <a:p>
            <a:pPr marL="457200" lvl="0" indent="-457200" defTabSz="914400" fontAlgn="base">
              <a:lnSpc>
                <a:spcPct val="100000"/>
              </a:lnSpc>
              <a:spcBef>
                <a:spcPts val="1200"/>
              </a:spcBef>
              <a:buClr>
                <a:srgbClr val="333333"/>
              </a:buClr>
              <a:buFont typeface="WingDings"/>
              <a:buChar char=""/>
            </a:pPr>
            <a:r>
              <a:rPr lang="zh-CN" altLang="en-GB" sz="2000" dirty="0">
                <a:solidFill>
                  <a:srgbClr val="333333"/>
                </a:solidFill>
              </a:rPr>
              <a:t>当做</a:t>
            </a:r>
            <a:r>
              <a:rPr lang="zh-CN" altLang="en-GB" sz="2000">
                <a:solidFill>
                  <a:srgbClr val="333333"/>
                </a:solidFill>
              </a:rPr>
              <a:t>重要</a:t>
            </a:r>
            <a:r>
              <a:rPr lang="zh-CN" altLang="en-US" sz="2000">
                <a:solidFill>
                  <a:srgbClr val="333333"/>
                </a:solidFill>
              </a:rPr>
              <a:t>，</a:t>
            </a:r>
            <a:r>
              <a:rPr lang="zh-CN" altLang="en-GB" sz="2000">
                <a:solidFill>
                  <a:srgbClr val="333333"/>
                </a:solidFill>
              </a:rPr>
              <a:t>重</a:t>
            </a:r>
            <a:r>
              <a:rPr lang="zh-CN" altLang="en-GB" sz="2000" dirty="0">
                <a:solidFill>
                  <a:srgbClr val="333333"/>
                </a:solidFill>
              </a:rPr>
              <a:t>大决定时，最好不要匆忙做决策，而要考虑所有相关信</a:t>
            </a:r>
            <a:r>
              <a:rPr lang="zh-CN" altLang="en-GB" sz="2000">
                <a:solidFill>
                  <a:srgbClr val="333333"/>
                </a:solidFill>
              </a:rPr>
              <a:t>息（</a:t>
            </a:r>
            <a:r>
              <a:rPr lang="zh-CN" altLang="en-US" sz="2000">
                <a:solidFill>
                  <a:srgbClr val="333333"/>
                </a:solidFill>
              </a:rPr>
              <a:t>“</a:t>
            </a:r>
            <a:r>
              <a:rPr lang="zh-CN" altLang="en-GB" sz="2000">
                <a:solidFill>
                  <a:srgbClr val="333333"/>
                </a:solidFill>
              </a:rPr>
              <a:t>宁</a:t>
            </a:r>
            <a:r>
              <a:rPr lang="zh-CN" altLang="en-GB" sz="2000" dirty="0">
                <a:solidFill>
                  <a:srgbClr val="333333"/>
                </a:solidFill>
              </a:rPr>
              <a:t>可求稳，以免事后</a:t>
            </a:r>
            <a:r>
              <a:rPr lang="zh-CN" altLang="en-GB" sz="2000">
                <a:solidFill>
                  <a:srgbClr val="333333"/>
                </a:solidFill>
              </a:rPr>
              <a:t>后悔</a:t>
            </a:r>
            <a:r>
              <a:rPr lang="zh-CN" altLang="en-US" sz="2000">
                <a:solidFill>
                  <a:srgbClr val="333333"/>
                </a:solidFill>
              </a:rPr>
              <a:t>”</a:t>
            </a:r>
            <a:r>
              <a:rPr lang="zh-CN" altLang="en-GB" sz="2000">
                <a:solidFill>
                  <a:srgbClr val="333333"/>
                </a:solidFill>
              </a:rPr>
              <a:t>）。</a:t>
            </a:r>
            <a:endParaRPr lang="zh-CN" altLang="en-GB" sz="20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7" name="Slide Number Placeholder 6"/>
          <p:cNvSpPr>
            <a:spLocks noGrp="1"/>
          </p:cNvSpPr>
          <p:nvPr>
            <p:ph type="sldNum" sz="quarter" idx="12"/>
          </p:nvPr>
        </p:nvSpPr>
        <p:spPr/>
        <p:txBody>
          <a:bodyPr/>
          <a:lstStyle/>
          <a:p>
            <a:fld id="{17635796-B56A-412C-9AFF-4D4A61779AA9}" type="slidenum">
              <a:rPr lang="zh-CN" altLang="de-DE" smtClean="0"/>
              <a:pPr/>
              <a:t>64</a:t>
            </a:fld>
            <a:endParaRPr lang="de-DE" altLang="zh-CN"/>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t>转向日常生活</a:t>
            </a:r>
            <a:endParaRPr lang="en-US" sz="3600" dirty="0"/>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zh-CN" altLang="de-DE" sz="2000" b="1" dirty="0">
                <a:solidFill>
                  <a:srgbClr val="333333"/>
                </a:solidFill>
              </a:rPr>
              <a:t>学习目标</a:t>
            </a:r>
            <a:r>
              <a:rPr lang="de-DE" altLang="zh-CN" sz="2000" b="1" dirty="0">
                <a:solidFill>
                  <a:srgbClr val="333333"/>
                </a:solidFill>
              </a:rPr>
              <a:t>:</a:t>
            </a:r>
          </a:p>
          <a:p>
            <a:pPr marL="457200" lvl="0" indent="-457200" defTabSz="914400" fontAlgn="base">
              <a:lnSpc>
                <a:spcPct val="100000"/>
              </a:lnSpc>
              <a:spcBef>
                <a:spcPts val="1200"/>
              </a:spcBef>
              <a:buClr>
                <a:srgbClr val="333333"/>
              </a:buClr>
              <a:buFont typeface="WingDings"/>
              <a:buChar char=""/>
            </a:pPr>
            <a:r>
              <a:rPr lang="zh-CN" altLang="en-GB" sz="2000" dirty="0">
                <a:solidFill>
                  <a:srgbClr val="333333"/>
                </a:solidFill>
              </a:rPr>
              <a:t>当做</a:t>
            </a:r>
            <a:r>
              <a:rPr lang="zh-CN" altLang="en-GB" sz="2000">
                <a:solidFill>
                  <a:srgbClr val="333333"/>
                </a:solidFill>
              </a:rPr>
              <a:t>重要</a:t>
            </a:r>
            <a:r>
              <a:rPr lang="zh-CN" altLang="en-US" sz="2000">
                <a:solidFill>
                  <a:srgbClr val="333333"/>
                </a:solidFill>
              </a:rPr>
              <a:t>，</a:t>
            </a:r>
            <a:r>
              <a:rPr lang="zh-CN" altLang="en-GB" sz="2000">
                <a:solidFill>
                  <a:srgbClr val="333333"/>
                </a:solidFill>
              </a:rPr>
              <a:t>重</a:t>
            </a:r>
            <a:r>
              <a:rPr lang="zh-CN" altLang="en-GB" sz="2000" dirty="0">
                <a:solidFill>
                  <a:srgbClr val="333333"/>
                </a:solidFill>
              </a:rPr>
              <a:t>大决定时，最好不要匆忙做决策，而要考虑所有相关信</a:t>
            </a:r>
            <a:r>
              <a:rPr lang="zh-CN" altLang="en-GB" sz="2000">
                <a:solidFill>
                  <a:srgbClr val="333333"/>
                </a:solidFill>
              </a:rPr>
              <a:t>息（</a:t>
            </a:r>
            <a:r>
              <a:rPr lang="zh-CN" altLang="en-US" sz="2000">
                <a:solidFill>
                  <a:srgbClr val="333333"/>
                </a:solidFill>
              </a:rPr>
              <a:t>“</a:t>
            </a:r>
            <a:r>
              <a:rPr lang="zh-CN" altLang="en-GB" sz="2000">
                <a:solidFill>
                  <a:srgbClr val="333333"/>
                </a:solidFill>
              </a:rPr>
              <a:t>宁</a:t>
            </a:r>
            <a:r>
              <a:rPr lang="zh-CN" altLang="en-GB" sz="2000" dirty="0">
                <a:solidFill>
                  <a:srgbClr val="333333"/>
                </a:solidFill>
              </a:rPr>
              <a:t>可求稳，以免事后</a:t>
            </a:r>
            <a:r>
              <a:rPr lang="zh-CN" altLang="en-GB" sz="2000">
                <a:solidFill>
                  <a:srgbClr val="333333"/>
                </a:solidFill>
              </a:rPr>
              <a:t>后悔</a:t>
            </a:r>
            <a:r>
              <a:rPr lang="zh-CN" altLang="en-US" sz="2000">
                <a:solidFill>
                  <a:srgbClr val="333333"/>
                </a:solidFill>
              </a:rPr>
              <a:t>”</a:t>
            </a:r>
            <a:r>
              <a:rPr lang="zh-CN" altLang="en-GB" sz="2000">
                <a:solidFill>
                  <a:srgbClr val="333333"/>
                </a:solidFill>
              </a:rPr>
              <a:t>）。</a:t>
            </a:r>
            <a:endParaRPr lang="zh-CN" altLang="en-GB" sz="2000" dirty="0">
              <a:solidFill>
                <a:srgbClr val="333333"/>
              </a:solidFill>
            </a:endParaRPr>
          </a:p>
          <a:p>
            <a:pPr marL="457200" lvl="0" indent="-457200" defTabSz="914400" fontAlgn="base">
              <a:lnSpc>
                <a:spcPct val="100000"/>
              </a:lnSpc>
              <a:spcBef>
                <a:spcPts val="1200"/>
              </a:spcBef>
              <a:buClr>
                <a:srgbClr val="000000"/>
              </a:buClr>
              <a:buFont typeface="WingDings"/>
              <a:buChar char=""/>
            </a:pPr>
            <a:r>
              <a:rPr lang="zh-CN" altLang="de-DE" sz="2000" dirty="0">
                <a:solidFill>
                  <a:srgbClr val="004992"/>
                </a:solidFill>
              </a:rPr>
              <a:t>举例</a:t>
            </a:r>
            <a:r>
              <a:rPr lang="de-DE" altLang="zh-CN" sz="2000" dirty="0">
                <a:solidFill>
                  <a:srgbClr val="004992"/>
                </a:solidFill>
              </a:rPr>
              <a:t>:</a:t>
            </a:r>
            <a:r>
              <a:rPr lang="de-DE" altLang="zh-CN" sz="2000" dirty="0">
                <a:solidFill>
                  <a:srgbClr val="333333"/>
                </a:solidFill>
              </a:rPr>
              <a:t> </a:t>
            </a:r>
            <a:r>
              <a:rPr lang="zh-CN" altLang="de-DE" sz="2000" dirty="0">
                <a:solidFill>
                  <a:srgbClr val="333333"/>
                </a:solidFill>
              </a:rPr>
              <a:t>一位男子在胡言乱语：</a:t>
            </a:r>
            <a:r>
              <a:rPr lang="zh-CN" altLang="de-DE" sz="2000" i="1" dirty="0">
                <a:solidFill>
                  <a:srgbClr val="004992"/>
                </a:solidFill>
              </a:rPr>
              <a:t>他喝醉了酒吗</a:t>
            </a:r>
            <a:r>
              <a:rPr lang="zh-CN" altLang="de-DE" sz="2000" dirty="0">
                <a:solidFill>
                  <a:srgbClr val="333333"/>
                </a:solidFill>
              </a:rPr>
              <a:t>？</a:t>
            </a:r>
          </a:p>
          <a:p>
            <a:pPr marL="457200" lvl="0" indent="-457200" defTabSz="914400" fontAlgn="base">
              <a:lnSpc>
                <a:spcPct val="100000"/>
              </a:lnSpc>
              <a:spcBef>
                <a:spcPts val="1200"/>
              </a:spcBef>
              <a:buClr>
                <a:srgbClr val="000000"/>
              </a:buClr>
              <a:buFont typeface="WingDings"/>
              <a:buChar char=""/>
            </a:pPr>
            <a:r>
              <a:rPr lang="zh-CN" altLang="de-DE" sz="2000" dirty="0">
                <a:solidFill>
                  <a:srgbClr val="333333"/>
                </a:solidFill>
              </a:rPr>
              <a:t>仔细地观察他：这位男子是从酒吧出来的吗？或者他身上有酒气吗？</a:t>
            </a:r>
            <a:r>
              <a:rPr lang="zh-CN" altLang="de-DE" sz="2000" i="1" dirty="0">
                <a:solidFill>
                  <a:srgbClr val="004992"/>
                </a:solidFill>
              </a:rPr>
              <a:t>这位男子可能患有中风后语言障碍，或者其语言表达能力差。</a:t>
            </a:r>
          </a:p>
        </p:txBody>
      </p:sp>
      <p:sp>
        <p:nvSpPr>
          <p:cNvPr id="6" name="Footer Placeholder 5"/>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7" name="Slide Number Placeholder 6"/>
          <p:cNvSpPr>
            <a:spLocks noGrp="1"/>
          </p:cNvSpPr>
          <p:nvPr>
            <p:ph type="sldNum" sz="quarter" idx="12"/>
          </p:nvPr>
        </p:nvSpPr>
        <p:spPr/>
        <p:txBody>
          <a:bodyPr/>
          <a:lstStyle/>
          <a:p>
            <a:fld id="{17635796-B56A-412C-9AFF-4D4A61779AA9}" type="slidenum">
              <a:rPr lang="zh-CN" altLang="de-DE" smtClean="0"/>
              <a:pPr/>
              <a:t>65</a:t>
            </a:fld>
            <a:endParaRPr lang="de-DE" altLang="zh-CN"/>
          </a:p>
        </p:txBody>
      </p:sp>
    </p:spTree>
    <p:extLst>
      <p:ext uri="{BB962C8B-B14F-4D97-AF65-F5344CB8AC3E}">
        <p14:creationId xmlns:p14="http://schemas.microsoft.com/office/powerpoint/2010/main" val="8721806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t>转向日常生活</a:t>
            </a:r>
            <a:endParaRPr lang="en-US" sz="3600" dirty="0"/>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zh-CN" altLang="de-DE" sz="2000" b="1" dirty="0">
                <a:solidFill>
                  <a:srgbClr val="333333"/>
                </a:solidFill>
              </a:rPr>
              <a:t>学习目标</a:t>
            </a:r>
            <a:r>
              <a:rPr lang="de-DE" altLang="zh-CN" sz="2000" b="1" dirty="0">
                <a:solidFill>
                  <a:srgbClr val="333333"/>
                </a:solidFill>
              </a:rPr>
              <a:t>:</a:t>
            </a:r>
          </a:p>
          <a:p>
            <a:pPr marL="457200" lvl="0" indent="-457200" defTabSz="914400" fontAlgn="base">
              <a:lnSpc>
                <a:spcPct val="100000"/>
              </a:lnSpc>
              <a:spcBef>
                <a:spcPts val="1200"/>
              </a:spcBef>
              <a:buClr>
                <a:srgbClr val="333333"/>
              </a:buClr>
              <a:buFont typeface="WingDings"/>
              <a:buChar char=""/>
            </a:pPr>
            <a:r>
              <a:rPr lang="zh-CN" altLang="en-GB" sz="2000" dirty="0">
                <a:solidFill>
                  <a:srgbClr val="333333"/>
                </a:solidFill>
              </a:rPr>
              <a:t>当做</a:t>
            </a:r>
            <a:r>
              <a:rPr lang="zh-CN" altLang="en-GB" sz="2000">
                <a:solidFill>
                  <a:srgbClr val="333333"/>
                </a:solidFill>
              </a:rPr>
              <a:t>重要</a:t>
            </a:r>
            <a:r>
              <a:rPr lang="zh-CN" altLang="en-US" sz="2000">
                <a:solidFill>
                  <a:srgbClr val="333333"/>
                </a:solidFill>
              </a:rPr>
              <a:t>，</a:t>
            </a:r>
            <a:r>
              <a:rPr lang="zh-CN" altLang="en-GB" sz="2000">
                <a:solidFill>
                  <a:srgbClr val="333333"/>
                </a:solidFill>
              </a:rPr>
              <a:t>重</a:t>
            </a:r>
            <a:r>
              <a:rPr lang="zh-CN" altLang="en-GB" sz="2000" dirty="0">
                <a:solidFill>
                  <a:srgbClr val="333333"/>
                </a:solidFill>
              </a:rPr>
              <a:t>大决定时，最好不要匆忙做决策，而要考虑所有相关信</a:t>
            </a:r>
            <a:r>
              <a:rPr lang="zh-CN" altLang="en-GB" sz="2000">
                <a:solidFill>
                  <a:srgbClr val="333333"/>
                </a:solidFill>
              </a:rPr>
              <a:t>息（</a:t>
            </a:r>
            <a:r>
              <a:rPr lang="zh-CN" altLang="en-US" sz="2000">
                <a:solidFill>
                  <a:srgbClr val="333333"/>
                </a:solidFill>
              </a:rPr>
              <a:t>“</a:t>
            </a:r>
            <a:r>
              <a:rPr lang="zh-CN" altLang="en-GB" sz="2000">
                <a:solidFill>
                  <a:srgbClr val="333333"/>
                </a:solidFill>
              </a:rPr>
              <a:t>宁</a:t>
            </a:r>
            <a:r>
              <a:rPr lang="zh-CN" altLang="en-GB" sz="2000" dirty="0">
                <a:solidFill>
                  <a:srgbClr val="333333"/>
                </a:solidFill>
              </a:rPr>
              <a:t>可求稳，以免事后</a:t>
            </a:r>
            <a:r>
              <a:rPr lang="zh-CN" altLang="en-GB" sz="2000">
                <a:solidFill>
                  <a:srgbClr val="333333"/>
                </a:solidFill>
              </a:rPr>
              <a:t>后悔</a:t>
            </a:r>
            <a:r>
              <a:rPr lang="zh-CN" altLang="en-US" sz="2000">
                <a:solidFill>
                  <a:srgbClr val="333333"/>
                </a:solidFill>
              </a:rPr>
              <a:t>”</a:t>
            </a:r>
            <a:r>
              <a:rPr lang="zh-CN" altLang="en-GB" sz="2000">
                <a:solidFill>
                  <a:srgbClr val="333333"/>
                </a:solidFill>
              </a:rPr>
              <a:t>）。</a:t>
            </a:r>
            <a:endParaRPr lang="zh-CN" altLang="en-GB" sz="2000" dirty="0">
              <a:solidFill>
                <a:srgbClr val="333333"/>
              </a:solidFill>
            </a:endParaRPr>
          </a:p>
          <a:p>
            <a:pPr marL="457200" lvl="0" indent="-457200" defTabSz="914400" fontAlgn="base">
              <a:lnSpc>
                <a:spcPct val="100000"/>
              </a:lnSpc>
              <a:spcBef>
                <a:spcPts val="1200"/>
              </a:spcBef>
              <a:buClr>
                <a:srgbClr val="000000"/>
              </a:buClr>
              <a:buFont typeface="WingDings"/>
              <a:buChar char=""/>
            </a:pPr>
            <a:r>
              <a:rPr lang="zh-CN" altLang="de-DE" sz="2000" dirty="0">
                <a:solidFill>
                  <a:srgbClr val="004992"/>
                </a:solidFill>
              </a:rPr>
              <a:t>举例</a:t>
            </a:r>
            <a:r>
              <a:rPr lang="de-DE" altLang="zh-CN" sz="2000" dirty="0">
                <a:solidFill>
                  <a:srgbClr val="004992"/>
                </a:solidFill>
              </a:rPr>
              <a:t>:</a:t>
            </a:r>
            <a:r>
              <a:rPr lang="de-DE" altLang="zh-CN" sz="2000" dirty="0">
                <a:solidFill>
                  <a:srgbClr val="333333"/>
                </a:solidFill>
              </a:rPr>
              <a:t> </a:t>
            </a:r>
            <a:r>
              <a:rPr lang="zh-CN" altLang="de-DE" sz="2000" dirty="0">
                <a:solidFill>
                  <a:srgbClr val="333333"/>
                </a:solidFill>
              </a:rPr>
              <a:t>一位男子在胡言乱语：</a:t>
            </a:r>
            <a:r>
              <a:rPr lang="zh-CN" altLang="de-DE" sz="2000" i="1" dirty="0">
                <a:solidFill>
                  <a:srgbClr val="004992"/>
                </a:solidFill>
              </a:rPr>
              <a:t>他喝醉了酒吗</a:t>
            </a:r>
            <a:r>
              <a:rPr lang="zh-CN" altLang="de-DE" sz="2000" dirty="0">
                <a:solidFill>
                  <a:srgbClr val="333333"/>
                </a:solidFill>
              </a:rPr>
              <a:t>？</a:t>
            </a:r>
          </a:p>
          <a:p>
            <a:pPr marL="457200" lvl="0" indent="-457200" defTabSz="914400" fontAlgn="base">
              <a:lnSpc>
                <a:spcPct val="100000"/>
              </a:lnSpc>
              <a:spcBef>
                <a:spcPts val="1200"/>
              </a:spcBef>
              <a:buClr>
                <a:srgbClr val="000000"/>
              </a:buClr>
              <a:buFont typeface="WingDings"/>
              <a:buChar char=""/>
            </a:pPr>
            <a:r>
              <a:rPr lang="zh-CN" altLang="de-DE" sz="2000" dirty="0">
                <a:solidFill>
                  <a:srgbClr val="333333"/>
                </a:solidFill>
              </a:rPr>
              <a:t>仔细地观察他：这位男子是从酒吧出来的吗？或者他身上有酒气吗？</a:t>
            </a:r>
            <a:r>
              <a:rPr lang="zh-CN" altLang="de-DE" sz="2000" i="1" dirty="0">
                <a:solidFill>
                  <a:srgbClr val="004992"/>
                </a:solidFill>
              </a:rPr>
              <a:t>这位男子可能患有中风后语言障碍，或者其语言表达能力差。</a:t>
            </a:r>
          </a:p>
          <a:p>
            <a:pPr marL="457200" lvl="0" indent="-457200" defTabSz="914400" fontAlgn="base">
              <a:lnSpc>
                <a:spcPct val="100000"/>
              </a:lnSpc>
              <a:spcBef>
                <a:spcPts val="1200"/>
              </a:spcBef>
              <a:buClr>
                <a:srgbClr val="333333"/>
              </a:buClr>
              <a:buFont typeface="WingDings"/>
              <a:buChar char=""/>
            </a:pPr>
            <a:r>
              <a:rPr lang="zh-CN" altLang="de-DE" sz="2000" dirty="0">
                <a:solidFill>
                  <a:srgbClr val="333333"/>
                </a:solidFill>
              </a:rPr>
              <a:t>记住草率下结论会增加犯错误的风险。</a:t>
            </a:r>
            <a:endParaRPr lang="zh-CN" altLang="en-GB" sz="2000" dirty="0">
              <a:solidFill>
                <a:srgbClr val="333333"/>
              </a:solidFill>
            </a:endParaRPr>
          </a:p>
          <a:p>
            <a:pPr marL="457200" lvl="0" indent="-457200" defTabSz="914400" fontAlgn="base">
              <a:lnSpc>
                <a:spcPct val="100000"/>
              </a:lnSpc>
              <a:spcBef>
                <a:spcPts val="1200"/>
              </a:spcBef>
              <a:buClr>
                <a:srgbClr val="333333"/>
              </a:buClr>
              <a:buFont typeface="WingDings"/>
              <a:buChar char=""/>
            </a:pPr>
            <a:r>
              <a:rPr lang="zh-CN" altLang="de-DE" sz="2000" dirty="0">
                <a:solidFill>
                  <a:srgbClr val="333333"/>
                </a:solidFill>
              </a:rPr>
              <a:t>对于不重要的事情，我们也许还是快些做决定好（如，选择酸奶的品牌，蛋糕的类型等等）。</a:t>
            </a:r>
          </a:p>
        </p:txBody>
      </p:sp>
      <p:sp>
        <p:nvSpPr>
          <p:cNvPr id="6" name="Footer Placeholder 5"/>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7" name="Slide Number Placeholder 6"/>
          <p:cNvSpPr>
            <a:spLocks noGrp="1"/>
          </p:cNvSpPr>
          <p:nvPr>
            <p:ph type="sldNum" sz="quarter" idx="12"/>
          </p:nvPr>
        </p:nvSpPr>
        <p:spPr/>
        <p:txBody>
          <a:bodyPr/>
          <a:lstStyle/>
          <a:p>
            <a:fld id="{17635796-B56A-412C-9AFF-4D4A61779AA9}" type="slidenum">
              <a:rPr lang="zh-CN" altLang="de-DE" smtClean="0"/>
              <a:pPr/>
              <a:t>66</a:t>
            </a:fld>
            <a:endParaRPr lang="de-DE" altLang="zh-CN"/>
          </a:p>
        </p:txBody>
      </p:sp>
    </p:spTree>
    <p:extLst>
      <p:ext uri="{BB962C8B-B14F-4D97-AF65-F5344CB8AC3E}">
        <p14:creationId xmlns:p14="http://schemas.microsoft.com/office/powerpoint/2010/main" val="20014758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t>转向日常生活</a:t>
            </a:r>
            <a:endParaRPr lang="en-US" sz="3600" dirty="0"/>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zh-CN" altLang="de-DE" sz="2000" b="1" dirty="0">
                <a:solidFill>
                  <a:srgbClr val="333333"/>
                </a:solidFill>
              </a:rPr>
              <a:t>学习目标</a:t>
            </a:r>
            <a:r>
              <a:rPr lang="de-DE" altLang="zh-CN" sz="2000" b="1" dirty="0">
                <a:solidFill>
                  <a:srgbClr val="333333"/>
                </a:solidFill>
              </a:rPr>
              <a:t>:</a:t>
            </a:r>
          </a:p>
          <a:p>
            <a:pPr marL="457200" lvl="0" indent="-457200" defTabSz="914400" fontAlgn="base">
              <a:lnSpc>
                <a:spcPct val="100000"/>
              </a:lnSpc>
              <a:spcBef>
                <a:spcPts val="1200"/>
              </a:spcBef>
              <a:buClr>
                <a:srgbClr val="333333"/>
              </a:buClr>
              <a:buFont typeface="WingDings"/>
              <a:buChar char=""/>
            </a:pPr>
            <a:r>
              <a:rPr lang="zh-CN" altLang="en-GB" sz="2000" dirty="0">
                <a:solidFill>
                  <a:srgbClr val="333333"/>
                </a:solidFill>
              </a:rPr>
              <a:t>当做</a:t>
            </a:r>
            <a:r>
              <a:rPr lang="zh-CN" altLang="en-GB" sz="2000">
                <a:solidFill>
                  <a:srgbClr val="333333"/>
                </a:solidFill>
              </a:rPr>
              <a:t>重要</a:t>
            </a:r>
            <a:r>
              <a:rPr lang="zh-CN" altLang="en-US" sz="2000">
                <a:solidFill>
                  <a:srgbClr val="333333"/>
                </a:solidFill>
              </a:rPr>
              <a:t>，</a:t>
            </a:r>
            <a:r>
              <a:rPr lang="zh-CN" altLang="en-GB" sz="2000">
                <a:solidFill>
                  <a:srgbClr val="333333"/>
                </a:solidFill>
              </a:rPr>
              <a:t>重</a:t>
            </a:r>
            <a:r>
              <a:rPr lang="zh-CN" altLang="en-GB" sz="2000" dirty="0">
                <a:solidFill>
                  <a:srgbClr val="333333"/>
                </a:solidFill>
              </a:rPr>
              <a:t>大决定时，最好不要匆忙做决策，而要考虑所有相关信</a:t>
            </a:r>
            <a:r>
              <a:rPr lang="zh-CN" altLang="en-GB" sz="2000">
                <a:solidFill>
                  <a:srgbClr val="333333"/>
                </a:solidFill>
              </a:rPr>
              <a:t>息（</a:t>
            </a:r>
            <a:r>
              <a:rPr lang="zh-CN" altLang="en-US" sz="2000">
                <a:solidFill>
                  <a:srgbClr val="333333"/>
                </a:solidFill>
              </a:rPr>
              <a:t>“</a:t>
            </a:r>
            <a:r>
              <a:rPr lang="zh-CN" altLang="en-GB" sz="2000">
                <a:solidFill>
                  <a:srgbClr val="333333"/>
                </a:solidFill>
              </a:rPr>
              <a:t>宁</a:t>
            </a:r>
            <a:r>
              <a:rPr lang="zh-CN" altLang="en-GB" sz="2000" dirty="0">
                <a:solidFill>
                  <a:srgbClr val="333333"/>
                </a:solidFill>
              </a:rPr>
              <a:t>可求稳，以免事后</a:t>
            </a:r>
            <a:r>
              <a:rPr lang="zh-CN" altLang="en-GB" sz="2000">
                <a:solidFill>
                  <a:srgbClr val="333333"/>
                </a:solidFill>
              </a:rPr>
              <a:t>后悔</a:t>
            </a:r>
            <a:r>
              <a:rPr lang="zh-CN" altLang="en-US" sz="2000">
                <a:solidFill>
                  <a:srgbClr val="333333"/>
                </a:solidFill>
              </a:rPr>
              <a:t>”</a:t>
            </a:r>
            <a:r>
              <a:rPr lang="zh-CN" altLang="en-GB" sz="2000">
                <a:solidFill>
                  <a:srgbClr val="333333"/>
                </a:solidFill>
              </a:rPr>
              <a:t>）。</a:t>
            </a:r>
            <a:endParaRPr lang="zh-CN" altLang="en-GB" sz="2000" dirty="0">
              <a:solidFill>
                <a:srgbClr val="333333"/>
              </a:solidFill>
            </a:endParaRPr>
          </a:p>
          <a:p>
            <a:pPr marL="457200" lvl="0" indent="-457200" defTabSz="914400" fontAlgn="base">
              <a:lnSpc>
                <a:spcPct val="100000"/>
              </a:lnSpc>
              <a:spcBef>
                <a:spcPts val="1200"/>
              </a:spcBef>
              <a:buClr>
                <a:srgbClr val="000000"/>
              </a:buClr>
              <a:buFont typeface="WingDings"/>
              <a:buChar char=""/>
            </a:pPr>
            <a:r>
              <a:rPr lang="zh-CN" altLang="de-DE" sz="2000" dirty="0">
                <a:solidFill>
                  <a:srgbClr val="004992"/>
                </a:solidFill>
              </a:rPr>
              <a:t>举例</a:t>
            </a:r>
            <a:r>
              <a:rPr lang="de-DE" altLang="zh-CN" sz="2000" dirty="0">
                <a:solidFill>
                  <a:srgbClr val="004992"/>
                </a:solidFill>
              </a:rPr>
              <a:t>:</a:t>
            </a:r>
            <a:r>
              <a:rPr lang="de-DE" altLang="zh-CN" sz="2000" dirty="0">
                <a:solidFill>
                  <a:srgbClr val="333333"/>
                </a:solidFill>
              </a:rPr>
              <a:t> </a:t>
            </a:r>
            <a:r>
              <a:rPr lang="zh-CN" altLang="de-DE" sz="2000" dirty="0">
                <a:solidFill>
                  <a:srgbClr val="333333"/>
                </a:solidFill>
              </a:rPr>
              <a:t>一位男子在胡言乱语：</a:t>
            </a:r>
            <a:r>
              <a:rPr lang="zh-CN" altLang="de-DE" sz="2000" i="1" dirty="0">
                <a:solidFill>
                  <a:srgbClr val="004992"/>
                </a:solidFill>
              </a:rPr>
              <a:t>他喝醉了酒吗</a:t>
            </a:r>
            <a:r>
              <a:rPr lang="zh-CN" altLang="de-DE" sz="2000" dirty="0">
                <a:solidFill>
                  <a:srgbClr val="333333"/>
                </a:solidFill>
              </a:rPr>
              <a:t>？</a:t>
            </a:r>
          </a:p>
          <a:p>
            <a:pPr marL="457200" lvl="0" indent="-457200" defTabSz="914400" fontAlgn="base">
              <a:lnSpc>
                <a:spcPct val="100000"/>
              </a:lnSpc>
              <a:spcBef>
                <a:spcPts val="1200"/>
              </a:spcBef>
              <a:buClr>
                <a:srgbClr val="000000"/>
              </a:buClr>
              <a:buFont typeface="WingDings"/>
              <a:buChar char=""/>
            </a:pPr>
            <a:r>
              <a:rPr lang="zh-CN" altLang="de-DE" sz="2000" dirty="0">
                <a:solidFill>
                  <a:srgbClr val="333333"/>
                </a:solidFill>
              </a:rPr>
              <a:t>仔细地观察他：这位男子是从酒吧出来的吗？或者他身上有酒气吗？</a:t>
            </a:r>
            <a:r>
              <a:rPr lang="zh-CN" altLang="de-DE" sz="2000" i="1" dirty="0">
                <a:solidFill>
                  <a:srgbClr val="004992"/>
                </a:solidFill>
              </a:rPr>
              <a:t>这位男子可能患有中风后语言障碍，或者其语言表达能力差。</a:t>
            </a:r>
          </a:p>
          <a:p>
            <a:pPr marL="457200" lvl="0" indent="-457200" defTabSz="914400" fontAlgn="base">
              <a:lnSpc>
                <a:spcPct val="100000"/>
              </a:lnSpc>
              <a:spcBef>
                <a:spcPts val="1200"/>
              </a:spcBef>
              <a:buClr>
                <a:srgbClr val="333333"/>
              </a:buClr>
              <a:buFont typeface="WingDings"/>
              <a:buChar char=""/>
            </a:pPr>
            <a:r>
              <a:rPr lang="zh-CN" altLang="de-DE" sz="2000" dirty="0">
                <a:solidFill>
                  <a:srgbClr val="333333"/>
                </a:solidFill>
              </a:rPr>
              <a:t>记住草率下结论会增加犯错误的风险。</a:t>
            </a:r>
            <a:endParaRPr lang="zh-CN" altLang="en-GB" sz="2000" dirty="0">
              <a:solidFill>
                <a:srgbClr val="333333"/>
              </a:solidFill>
            </a:endParaRPr>
          </a:p>
          <a:p>
            <a:pPr marL="457200" lvl="0" indent="-457200" defTabSz="914400" fontAlgn="base">
              <a:lnSpc>
                <a:spcPct val="100000"/>
              </a:lnSpc>
              <a:spcBef>
                <a:spcPts val="1200"/>
              </a:spcBef>
              <a:buClr>
                <a:srgbClr val="333333"/>
              </a:buClr>
              <a:buFont typeface="WingDings"/>
              <a:buChar char=""/>
            </a:pPr>
            <a:r>
              <a:rPr lang="zh-CN" altLang="de-DE" sz="2000" dirty="0">
                <a:solidFill>
                  <a:srgbClr val="333333"/>
                </a:solidFill>
              </a:rPr>
              <a:t>对于不重要的事情，我们也许还是快些做决定好（如，选择酸奶的品牌，蛋糕的类型等等）。</a:t>
            </a:r>
          </a:p>
          <a:p>
            <a:pPr marL="457200" lvl="0" indent="-457200" defTabSz="914400" fontAlgn="base">
              <a:lnSpc>
                <a:spcPct val="100000"/>
              </a:lnSpc>
              <a:spcBef>
                <a:spcPts val="1200"/>
              </a:spcBef>
              <a:buClr>
                <a:srgbClr val="333333"/>
              </a:buClr>
              <a:buFont typeface="WingDings"/>
              <a:buChar char=""/>
            </a:pPr>
            <a:r>
              <a:rPr lang="zh-CN" altLang="en-US" sz="2000" dirty="0">
                <a:solidFill>
                  <a:srgbClr val="333333"/>
                </a:solidFill>
              </a:rPr>
              <a:t>人非圣贤孰能无过</a:t>
            </a:r>
            <a:r>
              <a:rPr lang="en-US" altLang="zh-CN" sz="2000" dirty="0">
                <a:solidFill>
                  <a:srgbClr val="333333"/>
                </a:solidFill>
              </a:rPr>
              <a:t>——</a:t>
            </a:r>
            <a:r>
              <a:rPr lang="zh-CN" altLang="en-US" sz="2000" dirty="0">
                <a:solidFill>
                  <a:srgbClr val="333333"/>
                </a:solidFill>
              </a:rPr>
              <a:t>为你犯错误的可能性做好准备。</a:t>
            </a:r>
            <a:endParaRPr lang="de-DE" altLang="zh-CN" sz="20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7" name="Slide Number Placeholder 6"/>
          <p:cNvSpPr>
            <a:spLocks noGrp="1"/>
          </p:cNvSpPr>
          <p:nvPr>
            <p:ph type="sldNum" sz="quarter" idx="12"/>
          </p:nvPr>
        </p:nvSpPr>
        <p:spPr/>
        <p:txBody>
          <a:bodyPr/>
          <a:lstStyle/>
          <a:p>
            <a:fld id="{17635796-B56A-412C-9AFF-4D4A61779AA9}" type="slidenum">
              <a:rPr lang="zh-CN" altLang="de-DE" smtClean="0"/>
              <a:pPr/>
              <a:t>67</a:t>
            </a:fld>
            <a:endParaRPr lang="de-DE" altLang="zh-CN"/>
          </a:p>
        </p:txBody>
      </p:sp>
    </p:spTree>
    <p:extLst>
      <p:ext uri="{BB962C8B-B14F-4D97-AF65-F5344CB8AC3E}">
        <p14:creationId xmlns:p14="http://schemas.microsoft.com/office/powerpoint/2010/main" val="95261550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t>转向日常生活</a:t>
            </a:r>
            <a:endParaRPr lang="en-US" sz="3600" dirty="0"/>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zh-CN" altLang="de-DE" sz="2000" b="1" dirty="0">
                <a:solidFill>
                  <a:srgbClr val="333333"/>
                </a:solidFill>
              </a:rPr>
              <a:t>学习目标</a:t>
            </a:r>
            <a:r>
              <a:rPr lang="de-DE" altLang="zh-CN" sz="2000" b="1" dirty="0">
                <a:solidFill>
                  <a:srgbClr val="333333"/>
                </a:solidFill>
              </a:rPr>
              <a:t>:</a:t>
            </a:r>
          </a:p>
          <a:p>
            <a:pPr marL="457200" lvl="0" indent="-457200" defTabSz="914400" fontAlgn="base">
              <a:lnSpc>
                <a:spcPct val="100000"/>
              </a:lnSpc>
              <a:spcBef>
                <a:spcPts val="1200"/>
              </a:spcBef>
              <a:buClr>
                <a:srgbClr val="333333"/>
              </a:buClr>
              <a:buFont typeface="WingDings"/>
              <a:buChar char=""/>
            </a:pPr>
            <a:r>
              <a:rPr lang="zh-CN" altLang="en-GB" sz="2000" dirty="0">
                <a:solidFill>
                  <a:srgbClr val="333333"/>
                </a:solidFill>
              </a:rPr>
              <a:t>当做</a:t>
            </a:r>
            <a:r>
              <a:rPr lang="zh-CN" altLang="en-GB" sz="2000">
                <a:solidFill>
                  <a:srgbClr val="333333"/>
                </a:solidFill>
              </a:rPr>
              <a:t>重要</a:t>
            </a:r>
            <a:r>
              <a:rPr lang="zh-CN" altLang="en-US" sz="2000">
                <a:solidFill>
                  <a:srgbClr val="333333"/>
                </a:solidFill>
              </a:rPr>
              <a:t>，</a:t>
            </a:r>
            <a:r>
              <a:rPr lang="zh-CN" altLang="en-GB" sz="2000">
                <a:solidFill>
                  <a:srgbClr val="333333"/>
                </a:solidFill>
              </a:rPr>
              <a:t>重</a:t>
            </a:r>
            <a:r>
              <a:rPr lang="zh-CN" altLang="en-GB" sz="2000" dirty="0">
                <a:solidFill>
                  <a:srgbClr val="333333"/>
                </a:solidFill>
              </a:rPr>
              <a:t>大决定时，最好不要匆忙做决策，而要考虑所有相关信</a:t>
            </a:r>
            <a:r>
              <a:rPr lang="zh-CN" altLang="en-GB" sz="2000">
                <a:solidFill>
                  <a:srgbClr val="333333"/>
                </a:solidFill>
              </a:rPr>
              <a:t>息（</a:t>
            </a:r>
            <a:r>
              <a:rPr lang="zh-CN" altLang="en-US" sz="2000">
                <a:solidFill>
                  <a:srgbClr val="333333"/>
                </a:solidFill>
              </a:rPr>
              <a:t>“</a:t>
            </a:r>
            <a:r>
              <a:rPr lang="zh-CN" altLang="en-GB" sz="2000">
                <a:solidFill>
                  <a:srgbClr val="333333"/>
                </a:solidFill>
              </a:rPr>
              <a:t>宁</a:t>
            </a:r>
            <a:r>
              <a:rPr lang="zh-CN" altLang="en-GB" sz="2000" dirty="0">
                <a:solidFill>
                  <a:srgbClr val="333333"/>
                </a:solidFill>
              </a:rPr>
              <a:t>可求稳，以免事后</a:t>
            </a:r>
            <a:r>
              <a:rPr lang="zh-CN" altLang="en-GB" sz="2000">
                <a:solidFill>
                  <a:srgbClr val="333333"/>
                </a:solidFill>
              </a:rPr>
              <a:t>后悔</a:t>
            </a:r>
            <a:r>
              <a:rPr lang="zh-CN" altLang="en-US" sz="2000">
                <a:solidFill>
                  <a:srgbClr val="333333"/>
                </a:solidFill>
              </a:rPr>
              <a:t>”</a:t>
            </a:r>
            <a:r>
              <a:rPr lang="zh-CN" altLang="en-GB" sz="2000">
                <a:solidFill>
                  <a:srgbClr val="333333"/>
                </a:solidFill>
              </a:rPr>
              <a:t>）。</a:t>
            </a:r>
            <a:endParaRPr lang="zh-CN" altLang="en-GB" sz="2000" dirty="0">
              <a:solidFill>
                <a:srgbClr val="333333"/>
              </a:solidFill>
            </a:endParaRPr>
          </a:p>
          <a:p>
            <a:pPr marL="457200" lvl="0" indent="-457200" defTabSz="914400" fontAlgn="base">
              <a:lnSpc>
                <a:spcPct val="100000"/>
              </a:lnSpc>
              <a:spcBef>
                <a:spcPts val="1200"/>
              </a:spcBef>
              <a:buClr>
                <a:srgbClr val="000000"/>
              </a:buClr>
              <a:buFont typeface="WingDings"/>
              <a:buChar char=""/>
            </a:pPr>
            <a:r>
              <a:rPr lang="zh-CN" altLang="de-DE" sz="2000" dirty="0">
                <a:solidFill>
                  <a:srgbClr val="004992"/>
                </a:solidFill>
              </a:rPr>
              <a:t>举例</a:t>
            </a:r>
            <a:r>
              <a:rPr lang="de-DE" altLang="zh-CN" sz="2000" dirty="0">
                <a:solidFill>
                  <a:srgbClr val="004992"/>
                </a:solidFill>
              </a:rPr>
              <a:t>:</a:t>
            </a:r>
            <a:r>
              <a:rPr lang="de-DE" altLang="zh-CN" sz="2000" dirty="0">
                <a:solidFill>
                  <a:srgbClr val="333333"/>
                </a:solidFill>
              </a:rPr>
              <a:t> </a:t>
            </a:r>
            <a:r>
              <a:rPr lang="zh-CN" altLang="de-DE" sz="2000" dirty="0">
                <a:solidFill>
                  <a:srgbClr val="333333"/>
                </a:solidFill>
              </a:rPr>
              <a:t>一位男子在胡言乱语：</a:t>
            </a:r>
            <a:r>
              <a:rPr lang="zh-CN" altLang="de-DE" sz="2000" i="1" dirty="0">
                <a:solidFill>
                  <a:srgbClr val="004992"/>
                </a:solidFill>
              </a:rPr>
              <a:t>他喝醉了酒吗</a:t>
            </a:r>
            <a:r>
              <a:rPr lang="zh-CN" altLang="de-DE" sz="2000" dirty="0">
                <a:solidFill>
                  <a:srgbClr val="333333"/>
                </a:solidFill>
              </a:rPr>
              <a:t>？</a:t>
            </a:r>
          </a:p>
          <a:p>
            <a:pPr marL="457200" lvl="0" indent="-457200" defTabSz="914400" fontAlgn="base">
              <a:lnSpc>
                <a:spcPct val="100000"/>
              </a:lnSpc>
              <a:spcBef>
                <a:spcPts val="1200"/>
              </a:spcBef>
              <a:buClr>
                <a:srgbClr val="000000"/>
              </a:buClr>
              <a:buFont typeface="WingDings"/>
              <a:buChar char=""/>
            </a:pPr>
            <a:r>
              <a:rPr lang="zh-CN" altLang="de-DE" sz="2000" dirty="0">
                <a:solidFill>
                  <a:srgbClr val="333333"/>
                </a:solidFill>
              </a:rPr>
              <a:t>仔细地观察他：这位男子是从酒吧出来的吗？或者他身上有酒气吗？</a:t>
            </a:r>
            <a:r>
              <a:rPr lang="zh-CN" altLang="de-DE" sz="2000" i="1" dirty="0">
                <a:solidFill>
                  <a:srgbClr val="004992"/>
                </a:solidFill>
              </a:rPr>
              <a:t>这位男子可能患有中风后语言障碍，或者其语言表达能力差。</a:t>
            </a:r>
          </a:p>
          <a:p>
            <a:pPr marL="457200" lvl="0" indent="-457200" defTabSz="914400" fontAlgn="base">
              <a:lnSpc>
                <a:spcPct val="100000"/>
              </a:lnSpc>
              <a:spcBef>
                <a:spcPts val="1200"/>
              </a:spcBef>
              <a:buClr>
                <a:srgbClr val="333333"/>
              </a:buClr>
              <a:buFont typeface="WingDings"/>
              <a:buChar char=""/>
            </a:pPr>
            <a:r>
              <a:rPr lang="zh-CN" altLang="de-DE" sz="2000" dirty="0">
                <a:solidFill>
                  <a:srgbClr val="333333"/>
                </a:solidFill>
              </a:rPr>
              <a:t>记住草率下结论会增加犯错误的风险。</a:t>
            </a:r>
            <a:endParaRPr lang="zh-CN" altLang="en-GB" sz="2000" dirty="0">
              <a:solidFill>
                <a:srgbClr val="333333"/>
              </a:solidFill>
            </a:endParaRPr>
          </a:p>
          <a:p>
            <a:pPr marL="457200" lvl="0" indent="-457200" defTabSz="914400" fontAlgn="base">
              <a:lnSpc>
                <a:spcPct val="100000"/>
              </a:lnSpc>
              <a:spcBef>
                <a:spcPts val="1200"/>
              </a:spcBef>
              <a:buClr>
                <a:srgbClr val="333333"/>
              </a:buClr>
              <a:buFont typeface="WingDings"/>
              <a:buChar char=""/>
            </a:pPr>
            <a:r>
              <a:rPr lang="zh-CN" altLang="de-DE" sz="2000" dirty="0">
                <a:solidFill>
                  <a:srgbClr val="333333"/>
                </a:solidFill>
              </a:rPr>
              <a:t>对于不重要的事情，我们也许还是快些做决定好（如，选择酸奶的品牌，蛋糕的类型等等）。</a:t>
            </a:r>
          </a:p>
          <a:p>
            <a:pPr marL="457200" lvl="0" indent="-457200" defTabSz="914400" fontAlgn="base">
              <a:lnSpc>
                <a:spcPct val="100000"/>
              </a:lnSpc>
              <a:spcBef>
                <a:spcPts val="1200"/>
              </a:spcBef>
              <a:buClr>
                <a:srgbClr val="333333"/>
              </a:buClr>
              <a:buFont typeface="WingDings"/>
              <a:buChar char=""/>
            </a:pPr>
            <a:r>
              <a:rPr lang="zh-CN" altLang="en-US" sz="2000" dirty="0">
                <a:solidFill>
                  <a:srgbClr val="333333"/>
                </a:solidFill>
              </a:rPr>
              <a:t>人非圣贤孰能无过</a:t>
            </a:r>
            <a:r>
              <a:rPr lang="en-US" altLang="zh-CN" sz="2000" dirty="0">
                <a:solidFill>
                  <a:srgbClr val="333333"/>
                </a:solidFill>
              </a:rPr>
              <a:t>——</a:t>
            </a:r>
            <a:r>
              <a:rPr lang="zh-CN" altLang="en-US" sz="2000" dirty="0">
                <a:solidFill>
                  <a:srgbClr val="333333"/>
                </a:solidFill>
              </a:rPr>
              <a:t>为你犯错误的可能性做好准备。</a:t>
            </a:r>
            <a:endParaRPr lang="de-DE" altLang="zh-CN" sz="2000" dirty="0">
              <a:solidFill>
                <a:srgbClr val="333333"/>
              </a:solidFill>
            </a:endParaRPr>
          </a:p>
          <a:p>
            <a:pPr marL="457200" lvl="0" indent="-457200" defTabSz="914400" fontAlgn="base">
              <a:lnSpc>
                <a:spcPct val="100000"/>
              </a:lnSpc>
              <a:spcBef>
                <a:spcPts val="1200"/>
              </a:spcBef>
              <a:buClr>
                <a:srgbClr val="333333"/>
              </a:buClr>
              <a:buFont typeface="WingDings"/>
              <a:buChar char=""/>
            </a:pPr>
            <a:r>
              <a:rPr lang="zh-CN" altLang="de-DE" sz="2000" dirty="0">
                <a:solidFill>
                  <a:srgbClr val="333333"/>
                </a:solidFill>
              </a:rPr>
              <a:t>在坚实的事实基础上做重要决策。纯粹猜</a:t>
            </a:r>
            <a:r>
              <a:rPr lang="zh-CN" altLang="de-DE" sz="2000">
                <a:solidFill>
                  <a:srgbClr val="333333"/>
                </a:solidFill>
              </a:rPr>
              <a:t>测是</a:t>
            </a:r>
            <a:r>
              <a:rPr lang="zh-CN" altLang="en-US" sz="2000">
                <a:solidFill>
                  <a:srgbClr val="333333"/>
                </a:solidFill>
              </a:rPr>
              <a:t>“</a:t>
            </a:r>
            <a:r>
              <a:rPr lang="zh-CN" altLang="de-DE" sz="2000">
                <a:solidFill>
                  <a:srgbClr val="333333"/>
                </a:solidFill>
              </a:rPr>
              <a:t>糟</a:t>
            </a:r>
            <a:r>
              <a:rPr lang="zh-CN" altLang="de-DE" sz="2000" dirty="0">
                <a:solidFill>
                  <a:srgbClr val="333333"/>
                </a:solidFill>
              </a:rPr>
              <a:t>糕的建</a:t>
            </a:r>
            <a:r>
              <a:rPr lang="zh-CN" altLang="de-DE" sz="2000">
                <a:solidFill>
                  <a:srgbClr val="333333"/>
                </a:solidFill>
              </a:rPr>
              <a:t>议者</a:t>
            </a:r>
            <a:r>
              <a:rPr lang="zh-CN" altLang="en-US" sz="2000">
                <a:solidFill>
                  <a:srgbClr val="333333"/>
                </a:solidFill>
              </a:rPr>
              <a:t>”</a:t>
            </a:r>
            <a:r>
              <a:rPr lang="zh-CN" altLang="de-DE" sz="2000">
                <a:solidFill>
                  <a:srgbClr val="333333"/>
                </a:solidFill>
              </a:rPr>
              <a:t>。</a:t>
            </a:r>
            <a:r>
              <a:rPr lang="zh-CN" altLang="de-DE" sz="2000" dirty="0">
                <a:solidFill>
                  <a:srgbClr val="333333"/>
                </a:solidFill>
              </a:rPr>
              <a:t>始终考虑错误判断的后果。</a:t>
            </a:r>
            <a:endParaRPr lang="en-US" sz="2000" dirty="0"/>
          </a:p>
        </p:txBody>
      </p:sp>
      <p:sp>
        <p:nvSpPr>
          <p:cNvPr id="6" name="Footer Placeholder 5"/>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7" name="Slide Number Placeholder 6"/>
          <p:cNvSpPr>
            <a:spLocks noGrp="1"/>
          </p:cNvSpPr>
          <p:nvPr>
            <p:ph type="sldNum" sz="quarter" idx="12"/>
          </p:nvPr>
        </p:nvSpPr>
        <p:spPr/>
        <p:txBody>
          <a:bodyPr/>
          <a:lstStyle/>
          <a:p>
            <a:fld id="{17635796-B56A-412C-9AFF-4D4A61779AA9}" type="slidenum">
              <a:rPr lang="zh-CN" altLang="de-DE" smtClean="0"/>
              <a:pPr/>
              <a:t>68</a:t>
            </a:fld>
            <a:endParaRPr lang="de-DE" altLang="zh-CN"/>
          </a:p>
        </p:txBody>
      </p:sp>
    </p:spTree>
    <p:extLst>
      <p:ext uri="{BB962C8B-B14F-4D97-AF65-F5344CB8AC3E}">
        <p14:creationId xmlns:p14="http://schemas.microsoft.com/office/powerpoint/2010/main" val="27356696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t>如何对待精神疾病</a:t>
            </a:r>
            <a:r>
              <a:rPr lang="en-US" altLang="zh-CN" sz="3600" dirty="0"/>
              <a:t>?</a:t>
            </a:r>
            <a:endParaRPr lang="en-US" sz="3600" dirty="0"/>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许多</a:t>
            </a:r>
            <a:r>
              <a:rPr lang="en-AU" altLang="zh-CN" sz="2400" dirty="0">
                <a:solidFill>
                  <a:srgbClr val="333333"/>
                </a:solidFill>
              </a:rPr>
              <a:t>【</a:t>
            </a:r>
            <a:r>
              <a:rPr lang="zh-CN" altLang="en-AU" sz="2400" dirty="0">
                <a:solidFill>
                  <a:srgbClr val="333333"/>
                </a:solidFill>
              </a:rPr>
              <a:t>但并非全部！</a:t>
            </a:r>
            <a:r>
              <a:rPr lang="en-AU" altLang="zh-CN" sz="2400" dirty="0">
                <a:solidFill>
                  <a:srgbClr val="333333"/>
                </a:solidFill>
              </a:rPr>
              <a:t>】</a:t>
            </a:r>
            <a:r>
              <a:rPr lang="zh-CN" altLang="en-AU" sz="2400" dirty="0">
                <a:solidFill>
                  <a:srgbClr val="333333"/>
                </a:solidFill>
              </a:rPr>
              <a:t>精神病患者倾向于轻率下结论并形成极端的观点。当人们处于压力之下想要摆脱压力时，这种类型的推理可能更强。</a:t>
            </a:r>
          </a:p>
        </p:txBody>
      </p:sp>
      <p:sp>
        <p:nvSpPr>
          <p:cNvPr id="6" name="Footer Placeholder 5"/>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7" name="Slide Number Placeholder 6"/>
          <p:cNvSpPr>
            <a:spLocks noGrp="1"/>
          </p:cNvSpPr>
          <p:nvPr>
            <p:ph type="sldNum" sz="quarter" idx="12"/>
          </p:nvPr>
        </p:nvSpPr>
        <p:spPr/>
        <p:txBody>
          <a:bodyPr/>
          <a:lstStyle/>
          <a:p>
            <a:fld id="{17635796-B56A-412C-9AFF-4D4A61779AA9}" type="slidenum">
              <a:rPr lang="zh-CN" altLang="de-DE" smtClean="0"/>
              <a:pPr/>
              <a:t>69</a:t>
            </a:fld>
            <a:endParaRPr lang="de-DE" altLang="zh-CN"/>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t>如何对待精神疾病</a:t>
            </a:r>
            <a:r>
              <a:rPr lang="en-US" altLang="zh-CN" sz="3600" dirty="0"/>
              <a:t>?</a:t>
            </a:r>
            <a:endParaRPr lang="en-US" sz="3600" dirty="0"/>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许多</a:t>
            </a:r>
            <a:r>
              <a:rPr lang="en-AU" altLang="zh-CN" sz="2400" dirty="0">
                <a:solidFill>
                  <a:srgbClr val="333333"/>
                </a:solidFill>
              </a:rPr>
              <a:t>【</a:t>
            </a:r>
            <a:r>
              <a:rPr lang="zh-CN" altLang="en-AU" sz="2400" dirty="0">
                <a:solidFill>
                  <a:srgbClr val="333333"/>
                </a:solidFill>
              </a:rPr>
              <a:t>但并非全部！</a:t>
            </a:r>
            <a:r>
              <a:rPr lang="en-AU" altLang="zh-CN" sz="2400" dirty="0">
                <a:solidFill>
                  <a:srgbClr val="333333"/>
                </a:solidFill>
              </a:rPr>
              <a:t>】</a:t>
            </a:r>
            <a:r>
              <a:rPr lang="zh-CN" altLang="en-AU" sz="2400" dirty="0">
                <a:solidFill>
                  <a:srgbClr val="333333"/>
                </a:solidFill>
              </a:rPr>
              <a:t>精神病患者倾向于轻率下结论并形成极端的观点。当人们处于压力之下想要摆脱压力时，这种类型的推理可能更强。</a:t>
            </a:r>
          </a:p>
          <a:p>
            <a:pPr lvl="0" defTabSz="914400" fontAlgn="base"/>
            <a:r>
              <a:rPr lang="zh-CN" altLang="en-AU" sz="2400" dirty="0">
                <a:solidFill>
                  <a:srgbClr val="004992"/>
                </a:solidFill>
              </a:rPr>
              <a:t>实例</a:t>
            </a:r>
            <a:r>
              <a:rPr lang="en-AU" altLang="de-DE" sz="2400" dirty="0">
                <a:solidFill>
                  <a:srgbClr val="004992"/>
                </a:solidFill>
              </a:rPr>
              <a:t>: </a:t>
            </a:r>
            <a:r>
              <a:rPr lang="zh-CN" altLang="en-AU" sz="2400" dirty="0">
                <a:solidFill>
                  <a:srgbClr val="333333"/>
                </a:solidFill>
              </a:rPr>
              <a:t>李华想骑车去大学，但找不着车钥匙。他认为看车人偷了他的车钥匙，以阻止他骑车去校园。</a:t>
            </a:r>
          </a:p>
          <a:p>
            <a:pPr lvl="0" defTabSz="914400" fontAlgn="base"/>
            <a:r>
              <a:rPr lang="zh-CN" altLang="en-AU" sz="2400" dirty="0">
                <a:solidFill>
                  <a:srgbClr val="004992"/>
                </a:solidFill>
              </a:rPr>
              <a:t>背景</a:t>
            </a:r>
            <a:r>
              <a:rPr lang="en-AU" altLang="de-DE" sz="2400" dirty="0">
                <a:solidFill>
                  <a:srgbClr val="004992"/>
                </a:solidFill>
              </a:rPr>
              <a:t>: </a:t>
            </a:r>
            <a:r>
              <a:rPr lang="zh-CN" altLang="en-AU" sz="2400" dirty="0">
                <a:solidFill>
                  <a:srgbClr val="333333"/>
                </a:solidFill>
              </a:rPr>
              <a:t>他相信大学里的人想要开除他。</a:t>
            </a:r>
          </a:p>
          <a:p>
            <a:pPr lvl="0" defTabSz="914400" fontAlgn="base"/>
            <a:r>
              <a:rPr lang="zh-CN" altLang="en-AU" sz="2400" dirty="0">
                <a:solidFill>
                  <a:srgbClr val="004992"/>
                </a:solidFill>
              </a:rPr>
              <a:t>但是</a:t>
            </a:r>
            <a:r>
              <a:rPr lang="en-AU" altLang="de-DE" sz="2400" dirty="0">
                <a:solidFill>
                  <a:srgbClr val="004992"/>
                </a:solidFill>
              </a:rPr>
              <a:t>: </a:t>
            </a:r>
            <a:r>
              <a:rPr lang="zh-CN" altLang="en-AU" sz="2400" dirty="0">
                <a:solidFill>
                  <a:srgbClr val="333333"/>
                </a:solidFill>
              </a:rPr>
              <a:t>为什么看车人对把李华逐出校园感兴趣呢；他如何得到李华的钥匙的呢？</a:t>
            </a:r>
          </a:p>
        </p:txBody>
      </p:sp>
      <p:sp>
        <p:nvSpPr>
          <p:cNvPr id="6" name="Footer Placeholder 5"/>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7" name="Slide Number Placeholder 6"/>
          <p:cNvSpPr>
            <a:spLocks noGrp="1"/>
          </p:cNvSpPr>
          <p:nvPr>
            <p:ph type="sldNum" sz="quarter" idx="12"/>
          </p:nvPr>
        </p:nvSpPr>
        <p:spPr/>
        <p:txBody>
          <a:bodyPr/>
          <a:lstStyle/>
          <a:p>
            <a:fld id="{17635796-B56A-412C-9AFF-4D4A61779AA9}" type="slidenum">
              <a:rPr lang="zh-CN" altLang="de-DE" smtClean="0"/>
              <a:pPr/>
              <a:t>70</a:t>
            </a:fld>
            <a:endParaRPr lang="de-DE" altLang="zh-CN"/>
          </a:p>
        </p:txBody>
      </p:sp>
    </p:spTree>
    <p:extLst>
      <p:ext uri="{BB962C8B-B14F-4D97-AF65-F5344CB8AC3E}">
        <p14:creationId xmlns:p14="http://schemas.microsoft.com/office/powerpoint/2010/main" val="304913709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t>如何对待精神疾病</a:t>
            </a:r>
            <a:r>
              <a:rPr lang="en-US" altLang="zh-CN" sz="3600" dirty="0"/>
              <a:t>?</a:t>
            </a:r>
            <a:endParaRPr lang="en-US" sz="3600" dirty="0"/>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许多</a:t>
            </a:r>
            <a:r>
              <a:rPr lang="en-AU" altLang="zh-CN" sz="2400" dirty="0">
                <a:solidFill>
                  <a:srgbClr val="333333"/>
                </a:solidFill>
              </a:rPr>
              <a:t>【</a:t>
            </a:r>
            <a:r>
              <a:rPr lang="zh-CN" altLang="en-AU" sz="2400" dirty="0">
                <a:solidFill>
                  <a:srgbClr val="333333"/>
                </a:solidFill>
              </a:rPr>
              <a:t>但并非全部！</a:t>
            </a:r>
            <a:r>
              <a:rPr lang="en-AU" altLang="zh-CN" sz="2400" dirty="0">
                <a:solidFill>
                  <a:srgbClr val="333333"/>
                </a:solidFill>
              </a:rPr>
              <a:t>】</a:t>
            </a:r>
            <a:r>
              <a:rPr lang="zh-CN" altLang="en-AU" sz="2400" dirty="0">
                <a:solidFill>
                  <a:srgbClr val="333333"/>
                </a:solidFill>
              </a:rPr>
              <a:t>精神病患者倾向于轻率下结论并形成极端的观点。当人们处于压力之下想要摆脱压力时，这种类型的推理可能更强。</a:t>
            </a:r>
          </a:p>
          <a:p>
            <a:pPr lvl="0" defTabSz="914400" fontAlgn="base"/>
            <a:r>
              <a:rPr lang="zh-CN" altLang="en-AU" sz="2400" dirty="0">
                <a:solidFill>
                  <a:srgbClr val="004992"/>
                </a:solidFill>
              </a:rPr>
              <a:t>实例</a:t>
            </a:r>
            <a:r>
              <a:rPr lang="en-AU" altLang="de-DE" sz="2400" dirty="0">
                <a:solidFill>
                  <a:srgbClr val="004992"/>
                </a:solidFill>
              </a:rPr>
              <a:t>: </a:t>
            </a:r>
            <a:r>
              <a:rPr lang="zh-CN" altLang="en-AU" sz="2400" dirty="0">
                <a:solidFill>
                  <a:srgbClr val="333333"/>
                </a:solidFill>
              </a:rPr>
              <a:t>李华想骑车去大学，但找不着车钥匙。他认为看车人偷了他的车钥匙，以阻止他骑车去校园。</a:t>
            </a:r>
          </a:p>
          <a:p>
            <a:pPr lvl="0" defTabSz="914400" fontAlgn="base"/>
            <a:r>
              <a:rPr lang="zh-CN" altLang="en-AU" sz="2400" dirty="0">
                <a:solidFill>
                  <a:srgbClr val="004992"/>
                </a:solidFill>
              </a:rPr>
              <a:t>背景</a:t>
            </a:r>
            <a:r>
              <a:rPr lang="en-AU" altLang="de-DE" sz="2400" dirty="0">
                <a:solidFill>
                  <a:srgbClr val="004992"/>
                </a:solidFill>
              </a:rPr>
              <a:t>: </a:t>
            </a:r>
            <a:r>
              <a:rPr lang="zh-CN" altLang="en-AU" sz="2400" dirty="0">
                <a:solidFill>
                  <a:srgbClr val="333333"/>
                </a:solidFill>
              </a:rPr>
              <a:t>他相信大学里的人想要开除他。</a:t>
            </a:r>
          </a:p>
          <a:p>
            <a:pPr lvl="0" defTabSz="914400" fontAlgn="base"/>
            <a:r>
              <a:rPr lang="zh-CN" altLang="en-AU" sz="2400" dirty="0">
                <a:solidFill>
                  <a:srgbClr val="004992"/>
                </a:solidFill>
              </a:rPr>
              <a:t>但是</a:t>
            </a:r>
            <a:r>
              <a:rPr lang="en-AU" altLang="de-DE" sz="2400" dirty="0">
                <a:solidFill>
                  <a:srgbClr val="004992"/>
                </a:solidFill>
              </a:rPr>
              <a:t>: </a:t>
            </a:r>
            <a:r>
              <a:rPr lang="zh-CN" altLang="en-AU" sz="2400" dirty="0">
                <a:solidFill>
                  <a:srgbClr val="333333"/>
                </a:solidFill>
              </a:rPr>
              <a:t>为什么看车人对把李华逐出校园感兴趣呢；他如何得到李华的钥匙的呢？</a:t>
            </a:r>
          </a:p>
          <a:p>
            <a:pPr lvl="0" defTabSz="914400" fontAlgn="base"/>
            <a:r>
              <a:rPr lang="zh-CN" altLang="en-AU" sz="2400" dirty="0">
                <a:solidFill>
                  <a:srgbClr val="333333"/>
                </a:solidFill>
              </a:rPr>
              <a:t>在做严重的指控之前，你应该从尽可能多的渠道收集信息，并且和你信赖的人讨论不同的解释。</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7" name="Slide Number Placeholder 6"/>
          <p:cNvSpPr>
            <a:spLocks noGrp="1"/>
          </p:cNvSpPr>
          <p:nvPr>
            <p:ph type="sldNum" sz="quarter" idx="12"/>
          </p:nvPr>
        </p:nvSpPr>
        <p:spPr/>
        <p:txBody>
          <a:bodyPr/>
          <a:lstStyle/>
          <a:p>
            <a:fld id="{17635796-B56A-412C-9AFF-4D4A61779AA9}" type="slidenum">
              <a:rPr lang="zh-CN" altLang="de-DE" smtClean="0"/>
              <a:pPr/>
              <a:t>71</a:t>
            </a:fld>
            <a:endParaRPr lang="de-DE" altLang="zh-CN"/>
          </a:p>
        </p:txBody>
      </p:sp>
    </p:spTree>
    <p:extLst>
      <p:ext uri="{BB962C8B-B14F-4D97-AF65-F5344CB8AC3E}">
        <p14:creationId xmlns:p14="http://schemas.microsoft.com/office/powerpoint/2010/main" val="32753063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zh-CN" altLang="en-US" sz="3600" dirty="0"/>
              <a:t>感谢您的参与</a:t>
            </a:r>
            <a:r>
              <a:rPr lang="en-US" altLang="zh-CN" sz="3600" dirty="0"/>
              <a:t>!</a:t>
            </a:r>
            <a:endParaRPr lang="en-US" altLang="ja-JP" sz="3600" dirty="0"/>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ea typeface="+mj-ea"/>
                <a:cs typeface="Verdana"/>
              </a:rPr>
              <a:t>給訓練員</a:t>
            </a:r>
            <a:r>
              <a:rPr lang="en-US" altLang="ko-KR" i="1" dirty="0">
                <a:solidFill>
                  <a:srgbClr val="004992"/>
                </a:solidFill>
                <a:cs typeface="Verdana"/>
              </a:rPr>
              <a:t>:</a:t>
            </a:r>
            <a:endParaRPr lang="nl-NL" i="1" dirty="0">
              <a:solidFill>
                <a:srgbClr val="004992"/>
              </a:solidFill>
              <a:cs typeface="Verdana"/>
            </a:endParaRPr>
          </a:p>
          <a:p>
            <a:pPr marL="114935" marR="333375" lvl="0" defTabSz="914400">
              <a:lnSpc>
                <a:spcPct val="100000"/>
              </a:lnSpc>
              <a:spcBef>
                <a:spcPts val="800"/>
              </a:spcBef>
            </a:pPr>
            <a:r>
              <a:rPr lang="zh-CN" altLang="en-US" dirty="0">
                <a:solidFill>
                  <a:srgbClr val="004992"/>
                </a:solidFill>
                <a:cs typeface="Verdana"/>
              </a:rPr>
              <a:t>请分发工作表。介绍我们的应用程序</a:t>
            </a:r>
            <a:r>
              <a:rPr lang="en-US" altLang="zh-CN" dirty="0">
                <a:solidFill>
                  <a:srgbClr val="004992"/>
                </a:solidFill>
                <a:cs typeface="Verdana"/>
              </a:rPr>
              <a:t>COGITO</a:t>
            </a:r>
            <a:r>
              <a:rPr lang="zh-CN" altLang="en-US" dirty="0">
                <a:solidFill>
                  <a:srgbClr val="004992"/>
                </a:solidFill>
                <a:cs typeface="Verdana"/>
              </a:rPr>
              <a:t>（免费下载）。</a:t>
            </a:r>
            <a:endParaRPr lang="en-US" altLang="ko-KR" dirty="0">
              <a:solidFill>
                <a:srgbClr val="004992"/>
              </a:solidFill>
              <a:cs typeface="Verdan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cs typeface="Calibri" panose="020F0502020204030204" pitchFamily="34" charset="0"/>
              </a:rPr>
              <a:t>www.uke.de/mct_app</a:t>
            </a:r>
            <a:endParaRPr lang="de-DE" b="0" dirty="0">
              <a:solidFill>
                <a:srgbClr val="333333"/>
              </a:solidFill>
              <a:latin typeface="+mn-lt"/>
              <a:cs typeface="Calibri" panose="020F0502020204030204" pitchFamily="34" charset="0"/>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8" name="Slide Number Placeholder 7"/>
          <p:cNvSpPr>
            <a:spLocks noGrp="1"/>
          </p:cNvSpPr>
          <p:nvPr>
            <p:ph type="sldNum" sz="quarter" idx="12"/>
          </p:nvPr>
        </p:nvSpPr>
        <p:spPr/>
        <p:txBody>
          <a:bodyPr/>
          <a:lstStyle/>
          <a:p>
            <a:fld id="{17635796-B56A-412C-9AFF-4D4A61779AA9}" type="slidenum">
              <a:rPr lang="zh-CN" altLang="de-DE" smtClean="0"/>
              <a:pPr/>
              <a:t>72</a:t>
            </a:fld>
            <a:endParaRPr lang="de-DE" altLang="zh-CN"/>
          </a:p>
        </p:txBody>
      </p:sp>
    </p:spTree>
    <p:extLst>
      <p:ext uri="{BB962C8B-B14F-4D97-AF65-F5344CB8AC3E}">
        <p14:creationId xmlns:p14="http://schemas.microsoft.com/office/powerpoint/2010/main" val="250328945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2"/>
          <p:cNvGraphicFramePr>
            <a:graphicFrameLocks noGrp="1"/>
          </p:cNvGraphicFramePr>
          <p:nvPr>
            <p:extLst>
              <p:ext uri="{D42A27DB-BD31-4B8C-83A1-F6EECF244321}">
                <p14:modId xmlns:p14="http://schemas.microsoft.com/office/powerpoint/2010/main" val="3102644090"/>
              </p:ext>
            </p:extLst>
          </p:nvPr>
        </p:nvGraphicFramePr>
        <p:xfrm>
          <a:off x="408954" y="2011680"/>
          <a:ext cx="11375999" cy="274320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cs typeface="Times New Roman" pitchFamily="18" charset="0"/>
                        </a:rPr>
                        <a:t>Name </a:t>
                      </a:r>
                      <a:r>
                        <a:rPr kumimoji="0" lang="en-GB" sz="1000" b="0" i="0" u="none" strike="noStrike" cap="none" normalizeH="0" baseline="0" dirty="0" err="1">
                          <a:ln>
                            <a:noFill/>
                          </a:ln>
                          <a:solidFill>
                            <a:srgbClr val="333333"/>
                          </a:solidFill>
                          <a:effectLst/>
                          <a:latin typeface="+mj-lt"/>
                          <a:ea typeface="SimHei"/>
                          <a:cs typeface="Times New Roman" pitchFamily="18" charset="0"/>
                        </a:rPr>
                        <a:t>Fotograf</a:t>
                      </a:r>
                      <a:r>
                        <a:rPr kumimoji="0" lang="en-GB" sz="1000" b="0" i="0" u="none" strike="noStrike" cap="none" normalizeH="0" baseline="0" dirty="0">
                          <a:ln>
                            <a:noFill/>
                          </a:ln>
                          <a:solidFill>
                            <a:srgbClr val="333333"/>
                          </a:solidFill>
                          <a:effectLst/>
                          <a:latin typeface="+mj-lt"/>
                          <a:ea typeface="SimHei"/>
                          <a:cs typeface="Times New Roman" pitchFamily="18" charset="0"/>
                        </a:rPr>
                        <a:t>/</a:t>
                      </a:r>
                      <a:r>
                        <a:rPr kumimoji="0" lang="en-GB" sz="1000" b="0" i="0" u="none" strike="noStrike" cap="none" normalizeH="0" baseline="0" dirty="0" err="1">
                          <a:ln>
                            <a:noFill/>
                          </a:ln>
                          <a:solidFill>
                            <a:srgbClr val="333333"/>
                          </a:solidFill>
                          <a:effectLst/>
                          <a:latin typeface="+mj-lt"/>
                          <a:ea typeface="SimHei"/>
                          <a:cs typeface="Times New Roman" pitchFamily="18" charset="0"/>
                        </a:rPr>
                        <a:t>Künstler</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j-lt"/>
                          <a:ea typeface="SimHei"/>
                          <a:cs typeface="Times New Roman" pitchFamily="18" charset="0"/>
                        </a:rPr>
                        <a:t>Quelle</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Name des Bildes</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cs typeface="Times New Roman" pitchFamily="18" charset="0"/>
                        </a:rPr>
                        <a:t>Description/Kurzbeschreibung</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r>
                        <a:rPr lang="de-DE" sz="1100" kern="1200" dirty="0" err="1">
                          <a:solidFill>
                            <a:schemeClr val="dk1"/>
                          </a:solidFill>
                          <a:effectLst/>
                          <a:latin typeface="SimHei" panose="02010609060101010101" pitchFamily="49" charset="-122"/>
                          <a:ea typeface="SimHei" panose="02010609060101010101" pitchFamily="49" charset="-122"/>
                          <a:cs typeface="+mn-cs"/>
                        </a:rPr>
                        <a:t>斯特恩雜誌</a:t>
                      </a:r>
                      <a:endParaRPr lang="de-DE" sz="1100" kern="1200" dirty="0">
                        <a:solidFill>
                          <a:schemeClr val="dk1"/>
                        </a:solidFill>
                        <a:effectLst/>
                        <a:latin typeface="SimHei" panose="02010609060101010101" pitchFamily="49" charset="-122"/>
                        <a:ea typeface="SimHei" panose="02010609060101010101" pitchFamily="49" charset="-122"/>
                        <a:cs typeface="+mn-cs"/>
                      </a:endParaRPr>
                    </a:p>
                    <a:p>
                      <a:r>
                        <a:rPr lang="de-DE" sz="1100" kern="1200" dirty="0" err="1">
                          <a:solidFill>
                            <a:schemeClr val="dk1"/>
                          </a:solidFill>
                          <a:effectLst/>
                          <a:latin typeface="SimHei" panose="02010609060101010101" pitchFamily="49" charset="-122"/>
                          <a:ea typeface="SimHei" panose="02010609060101010101" pitchFamily="49" charset="-122"/>
                          <a:cs typeface="+mn-cs"/>
                        </a:rPr>
                        <a:t>封面</a:t>
                      </a:r>
                      <a:endParaRPr kumimoji="0" lang="en-GB" sz="6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de-DE" sz="1000" b="0" u="none" kern="1200" dirty="0">
                          <a:solidFill>
                            <a:schemeClr val="dk1"/>
                          </a:solidFill>
                          <a:effectLst/>
                          <a:latin typeface="+mn-lt"/>
                          <a:ea typeface="+mn-ea"/>
                          <a:cs typeface="+mn-cs"/>
                        </a:rPr>
                        <a:t>GHDI – Image</a:t>
                      </a:r>
                      <a:br>
                        <a:rPr lang="de-DE" sz="1000" b="0" u="none" kern="1200" dirty="0">
                          <a:solidFill>
                            <a:schemeClr val="dk1"/>
                          </a:solidFill>
                          <a:effectLst/>
                          <a:latin typeface="+mn-lt"/>
                          <a:ea typeface="+mn-ea"/>
                          <a:cs typeface="+mn-cs"/>
                        </a:rPr>
                      </a:br>
                      <a:r>
                        <a:rPr lang="de-DE" sz="1000" b="0" u="none" kern="1200" dirty="0">
                          <a:solidFill>
                            <a:schemeClr val="dk1"/>
                          </a:solidFill>
                          <a:effectLst/>
                          <a:latin typeface="+mn-lt"/>
                          <a:ea typeface="+mn-ea"/>
                          <a:cs typeface="+mn-cs"/>
                        </a:rPr>
                        <a:t> (ghi-dc.org)</a:t>
                      </a:r>
                      <a:endParaRPr kumimoji="0" lang="en-GB" sz="1000" b="0" i="0" u="none" strike="noStrike" kern="1200" cap="none" normalizeH="0" baseline="0" dirty="0">
                        <a:ln>
                          <a:noFill/>
                        </a:ln>
                        <a:solidFill>
                          <a:srgbClr val="333333"/>
                        </a:solidFill>
                        <a:effectLst/>
                        <a:latin typeface="+mn-lt"/>
                        <a:ea typeface="+mn-ea"/>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cs typeface="Times New Roman" pitchFamily="18" charset="0"/>
                        </a:rPr>
                        <a:t>- -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de-DE" sz="1000" kern="1200" dirty="0" err="1">
                          <a:solidFill>
                            <a:schemeClr val="dk1"/>
                          </a:solidFill>
                          <a:effectLst/>
                          <a:latin typeface="SimHei" panose="02010609060101010101" pitchFamily="49" charset="-122"/>
                          <a:ea typeface="SimHei" panose="02010609060101010101" pitchFamily="49" charset="-122"/>
                          <a:cs typeface="+mn-cs"/>
                        </a:rPr>
                        <a:t>這項工作是根據「合理使用」政策獲得許可的</a:t>
                      </a:r>
                      <a:r>
                        <a:rPr lang="de-DE" sz="1000" kern="1200" dirty="0">
                          <a:solidFill>
                            <a:schemeClr val="dk1"/>
                          </a:solidFill>
                          <a:effectLst/>
                          <a:latin typeface="SimHei" panose="02010609060101010101" pitchFamily="49" charset="-122"/>
                          <a:ea typeface="SimHei" panose="02010609060101010101" pitchFamily="49" charset="-122"/>
                          <a:cs typeface="+mn-cs"/>
                        </a:rPr>
                        <a:t>。</a:t>
                      </a:r>
                    </a:p>
                    <a:p>
                      <a:pPr marL="342900" marR="0" lvl="0" indent="-342900" algn="l" defTabSz="914400" rtl="0" eaLnBrk="1" fontAlgn="base" latinLnBrk="0" hangingPunct="1">
                        <a:lnSpc>
                          <a:spcPct val="100000"/>
                        </a:lnSpc>
                        <a:spcBef>
                          <a:spcPct val="0"/>
                        </a:spcBef>
                        <a:spcAft>
                          <a:spcPct val="0"/>
                        </a:spcAft>
                        <a:buClrTx/>
                        <a:buSzTx/>
                        <a:buFontTx/>
                        <a:buNone/>
                        <a:tabLst/>
                      </a:pPr>
                      <a:r>
                        <a:rPr lang="de-DE" sz="1000" kern="1200" dirty="0" err="1">
                          <a:solidFill>
                            <a:schemeClr val="dk1"/>
                          </a:solidFill>
                          <a:effectLst/>
                          <a:latin typeface="SimHei" panose="02010609060101010101" pitchFamily="49" charset="-122"/>
                          <a:ea typeface="SimHei" panose="02010609060101010101" pitchFamily="49" charset="-122"/>
                          <a:cs typeface="+mn-cs"/>
                        </a:rPr>
                        <a:t>如果您懷疑侵犯版權，請與我們聯繫</a:t>
                      </a:r>
                      <a:r>
                        <a:rPr lang="de-DE" sz="1000" kern="1200" dirty="0">
                          <a:solidFill>
                            <a:schemeClr val="dk1"/>
                          </a:solidFill>
                          <a:effectLst/>
                          <a:latin typeface="SimHei" panose="02010609060101010101" pitchFamily="49" charset="-122"/>
                          <a:ea typeface="SimHei" panose="02010609060101010101" pitchFamily="49" charset="-122"/>
                          <a:cs typeface="+mn-cs"/>
                        </a:rPr>
                        <a:t>。</a:t>
                      </a:r>
                      <a:endParaRPr kumimoji="0" lang="en-GB" sz="1000" b="0" i="0" u="none" strike="noStrike" cap="none" normalizeH="0" baseline="0" dirty="0">
                        <a:ln>
                          <a:noFill/>
                        </a:ln>
                        <a:solidFill>
                          <a:srgbClr val="333333"/>
                        </a:solidFill>
                        <a:effectLst/>
                        <a:latin typeface="SimHei" panose="02010609060101010101" pitchFamily="49" charset="-122"/>
                        <a:ea typeface="SimHei" panose="02010609060101010101" pitchFamily="49" charset="-122"/>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de-DE" sz="1000" dirty="0" err="1">
                          <a:effectLst/>
                          <a:latin typeface="SimHei" panose="02010609060101010101" pitchFamily="49" charset="-122"/>
                          <a:ea typeface="SimHei" panose="02010609060101010101" pitchFamily="49" charset="-122"/>
                          <a:cs typeface="PMingLiU" panose="02020500000000000000" pitchFamily="18" charset="-120"/>
                        </a:rPr>
                        <a:t>斯特恩雜誌</a:t>
                      </a:r>
                      <a:r>
                        <a:rPr lang="zh-TW" sz="1000" dirty="0">
                          <a:effectLst/>
                          <a:latin typeface="SimHei" panose="02010609060101010101" pitchFamily="49" charset="-122"/>
                          <a:ea typeface="SimHei" panose="02010609060101010101" pitchFamily="49" charset="-122"/>
                          <a:cs typeface="PMingLiU" panose="02020500000000000000" pitchFamily="18" charset="-120"/>
                        </a:rPr>
                        <a:t>前</a:t>
                      </a:r>
                      <a:r>
                        <a:rPr lang="de-DE" sz="1000" dirty="0" err="1">
                          <a:effectLst/>
                          <a:latin typeface="SimHei" panose="02010609060101010101" pitchFamily="49" charset="-122"/>
                          <a:ea typeface="SimHei" panose="02010609060101010101" pitchFamily="49" charset="-122"/>
                          <a:cs typeface="PMingLiU" panose="02020500000000000000" pitchFamily="18" charset="-120"/>
                        </a:rPr>
                        <a:t>封面</a:t>
                      </a:r>
                      <a:endParaRPr lang="de-DE" sz="1000" dirty="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j-lt"/>
                          <a:ea typeface="SimHei"/>
                          <a:cs typeface="Times New Roman" pitchFamily="18" charset="0"/>
                        </a:rPr>
                        <a:t>miss_blackbutterlfy </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cs typeface="Times New Roman" pitchFamily="18" charset="0"/>
                        </a:rPr>
                        <a:t>flickr</a:t>
                      </a:r>
                      <a:endParaRPr kumimoji="0" lang="en-GB" sz="1000" b="0" i="0" u="none" strike="noStrike" cap="none" normalizeH="0" baseline="0" dirty="0">
                        <a:ln>
                          <a:noFill/>
                        </a:ln>
                        <a:solidFill>
                          <a:srgbClr val="333333"/>
                        </a:solidFill>
                        <a:effectLst/>
                        <a:latin typeface="+mj-lt"/>
                        <a:ea typeface="SimHei"/>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j-lt"/>
                          <a:ea typeface="SimHei"/>
                          <a:cs typeface="Times New Roman" pitchFamily="18" charset="0"/>
                        </a:rPr>
                        <a:t>“One thousand Americans stop smoking every day - by dying. They say Nicotine patches are great. Stick one over each eye and you can't find your cigarettes.”</a:t>
                      </a:r>
                      <a:endParaRPr kumimoji="0" lang="en-US" sz="1000" b="0" i="0" u="none" strike="noStrike" cap="none" normalizeH="0" baseline="0" dirty="0">
                        <a:ln>
                          <a:noFill/>
                        </a:ln>
                        <a:solidFill>
                          <a:srgbClr val="333333"/>
                        </a:solidFill>
                        <a:effectLst/>
                        <a:latin typeface="+mj-lt"/>
                        <a:ea typeface="SimHei"/>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cs typeface="Times New Roman" pitchFamily="18" charset="0"/>
                        </a:rPr>
                        <a:t>CC</a:t>
                      </a:r>
                      <a:endParaRPr kumimoji="0" lang="en-US" sz="1000" b="0" i="0" u="none" strike="noStrike" cap="none" normalizeH="0" baseline="0" dirty="0">
                        <a:ln>
                          <a:noFill/>
                        </a:ln>
                        <a:solidFill>
                          <a:srgbClr val="333333"/>
                        </a:solidFill>
                        <a:effectLst/>
                        <a:latin typeface="+mj-lt"/>
                        <a:ea typeface="SimHei"/>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cs typeface="Times New Roman" pitchFamily="18" charset="0"/>
                        </a:rPr>
                        <a:t>Marlboro cigarette boxes/Marlboro Zigarettenschachteln</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j-lt"/>
                          <a:ea typeface="SimHei"/>
                          <a:cs typeface="Times New Roman" pitchFamily="18" charset="0"/>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j-lt"/>
                          <a:ea typeface="SimHei"/>
                          <a:cs typeface="Times New Roman" pitchFamily="18" charset="0"/>
                        </a:rPr>
                        <a:t>Alle abgebildeten Kunstwerke sind gemeinfrei („public domain“), da die Schutzfrist des Urheberrechts unseres Wissens abgelaufen ist („public domain”; alle Künstler verstarben vor mindestens 70 Jahren). Alle Reproduktionen gelten ebenfalls als gemeinfrei.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zh-CN" altLang="en-US" dirty="0"/>
              <a:t>训练模块 </a:t>
            </a:r>
            <a:r>
              <a:rPr lang="en-US" altLang="zh-CN" dirty="0"/>
              <a:t>7 – </a:t>
            </a:r>
            <a:r>
              <a:rPr lang="zh-CN" altLang="en-US" dirty="0"/>
              <a:t>轻率下结论 </a:t>
            </a:r>
            <a:r>
              <a:rPr lang="en-US" altLang="zh-CN" dirty="0"/>
              <a:t>II</a:t>
            </a:r>
            <a:endParaRPr lang="zh-CN" altLang="en-US" dirty="0"/>
          </a:p>
        </p:txBody>
      </p:sp>
      <p:sp>
        <p:nvSpPr>
          <p:cNvPr id="6" name="Slide Number Placeholder 5"/>
          <p:cNvSpPr>
            <a:spLocks noGrp="1"/>
          </p:cNvSpPr>
          <p:nvPr>
            <p:ph type="sldNum" sz="quarter" idx="12"/>
          </p:nvPr>
        </p:nvSpPr>
        <p:spPr/>
        <p:txBody>
          <a:bodyPr/>
          <a:lstStyle/>
          <a:p>
            <a:fld id="{045E34D5-9779-4F09-B6AF-BA535D642CA1}" type="slidenum">
              <a:rPr lang="zh-CN" altLang="de-DE" smtClean="0"/>
              <a:pPr/>
              <a:t>73</a:t>
            </a:fld>
            <a:endParaRPr lang="de-DE" altLang="zh-CN"/>
          </a:p>
        </p:txBody>
      </p:sp>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204984605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388556928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阴谋理论家</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ja-JP" altLang="en-US" sz="2000">
                          <a:solidFill>
                            <a:srgbClr val="333333"/>
                          </a:solidFill>
                          <a:latin typeface="SimHei"/>
                          <a:ea typeface="SimHei"/>
                          <a:cs typeface="+mn-cs"/>
                        </a:rPr>
                        <a:t>支持的论据</a:t>
                      </a:r>
                      <a:r>
                        <a:rPr lang="en-US" altLang="ja-JP" sz="2000">
                          <a:solidFill>
                            <a:srgbClr val="333333"/>
                          </a:solidFill>
                          <a:latin typeface="SimHei"/>
                          <a:ea typeface="SimHei"/>
                          <a:cs typeface="+mn-cs"/>
                        </a:rPr>
                        <a:t>? </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6" name="Slide Number Placeholder 5"/>
          <p:cNvSpPr>
            <a:spLocks noGrp="1"/>
          </p:cNvSpPr>
          <p:nvPr>
            <p:ph type="sldNum" sz="quarter" idx="12"/>
          </p:nvPr>
        </p:nvSpPr>
        <p:spPr/>
        <p:txBody>
          <a:bodyPr/>
          <a:lstStyle/>
          <a:p>
            <a:fld id="{E8D240D4-DEDE-447B-8F98-116BDA18F230}" type="slidenum">
              <a:rPr lang="zh-CN" altLang="de-DE" smtClean="0"/>
              <a:pPr/>
              <a:t>74</a:t>
            </a:fld>
            <a:endParaRPr lang="de-DE" altLang="zh-CN"/>
          </a:p>
        </p:txBody>
      </p:sp>
    </p:spTree>
    <p:extLst>
      <p:ext uri="{BB962C8B-B14F-4D97-AF65-F5344CB8AC3E}">
        <p14:creationId xmlns:p14="http://schemas.microsoft.com/office/powerpoint/2010/main" val="131626193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289992560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阴谋理论家</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zh-CN" altLang="en-US" sz="2000" dirty="0">
                          <a:solidFill>
                            <a:srgbClr val="333333"/>
                          </a:solidFill>
                          <a:latin typeface="SimHei"/>
                          <a:ea typeface="SimHei"/>
                          <a:cs typeface="+mn-cs"/>
                        </a:rPr>
                        <a:t>所谓的美国的动机</a:t>
                      </a:r>
                      <a:r>
                        <a:rPr lang="en-US" altLang="zh-CN" sz="2000" dirty="0">
                          <a:solidFill>
                            <a:srgbClr val="333333"/>
                          </a:solidFill>
                          <a:latin typeface="SimHei"/>
                          <a:ea typeface="SimHei"/>
                          <a:cs typeface="+mn-cs"/>
                        </a:rPr>
                        <a:t>:</a:t>
                      </a:r>
                    </a:p>
                    <a:p>
                      <a:pPr marL="457200" indent="-457200">
                        <a:lnSpc>
                          <a:spcPct val="100000"/>
                        </a:lnSpc>
                        <a:spcBef>
                          <a:spcPts val="1200"/>
                        </a:spcBef>
                        <a:buFont typeface="+mj-lt"/>
                        <a:buAutoNum type="arabicPeriod"/>
                      </a:pPr>
                      <a:r>
                        <a:rPr lang="zh-CN" altLang="en-US" sz="2000" dirty="0">
                          <a:solidFill>
                            <a:srgbClr val="333333"/>
                          </a:solidFill>
                          <a:latin typeface="SimHei"/>
                          <a:ea typeface="SimHei"/>
                          <a:cs typeface="+mn-cs"/>
                        </a:rPr>
                        <a:t>为了在与苏联的太空旅行竞赛中获得“技术上的胜利”，因为苏联之前已经成功发射了一枚卫星入太空</a:t>
                      </a:r>
                    </a:p>
                    <a:p>
                      <a:pPr marL="457200" indent="-457200">
                        <a:lnSpc>
                          <a:spcPct val="100000"/>
                        </a:lnSpc>
                        <a:spcBef>
                          <a:spcPts val="1200"/>
                        </a:spcBef>
                        <a:buFont typeface="+mj-lt"/>
                        <a:buAutoNum type="arabicPeriod"/>
                      </a:pPr>
                      <a:r>
                        <a:rPr lang="zh-CN" altLang="en-US" sz="2000" dirty="0">
                          <a:solidFill>
                            <a:srgbClr val="333333"/>
                          </a:solidFill>
                          <a:latin typeface="SimHei"/>
                          <a:ea typeface="SimHei"/>
                          <a:cs typeface="+mn-cs"/>
                        </a:rPr>
                        <a:t>转移对越南战争的注意力</a:t>
                      </a:r>
                    </a:p>
                    <a:p>
                      <a:pPr marL="457200" indent="-457200">
                        <a:lnSpc>
                          <a:spcPct val="100000"/>
                        </a:lnSpc>
                        <a:spcBef>
                          <a:spcPts val="1200"/>
                        </a:spcBef>
                        <a:buFont typeface="+mj-lt"/>
                        <a:buAutoNum type="arabicPeriod"/>
                      </a:pPr>
                      <a:r>
                        <a:rPr lang="zh-CN" altLang="en-US" sz="2000" dirty="0">
                          <a:solidFill>
                            <a:srgbClr val="333333"/>
                          </a:solidFill>
                          <a:latin typeface="SimHei"/>
                          <a:ea typeface="SimHei"/>
                          <a:cs typeface="+mn-cs"/>
                        </a:rPr>
                        <a:t>担心政府预算削减， </a:t>
                      </a:r>
                      <a:r>
                        <a:rPr lang="en-US" altLang="zh-CN" sz="2000" dirty="0">
                          <a:solidFill>
                            <a:srgbClr val="333333"/>
                          </a:solidFill>
                          <a:latin typeface="Calibri" panose="020F0502020204030204" pitchFamily="34" charset="0"/>
                          <a:ea typeface="SimHei"/>
                          <a:cs typeface="Calibri" panose="020F0502020204030204" pitchFamily="34" charset="0"/>
                        </a:rPr>
                        <a:t>NASA</a:t>
                      </a:r>
                      <a:r>
                        <a:rPr lang="en-US" altLang="zh-CN" sz="2000" dirty="0">
                          <a:solidFill>
                            <a:srgbClr val="333333"/>
                          </a:solidFill>
                          <a:latin typeface="SimHei"/>
                          <a:ea typeface="SimHei"/>
                          <a:cs typeface="+mn-cs"/>
                        </a:rPr>
                        <a:t> </a:t>
                      </a:r>
                      <a:r>
                        <a:rPr lang="zh-CN" altLang="en-US" sz="2000" dirty="0">
                          <a:solidFill>
                            <a:srgbClr val="333333"/>
                          </a:solidFill>
                          <a:latin typeface="SimHei"/>
                          <a:ea typeface="SimHei"/>
                          <a:cs typeface="+mn-cs"/>
                        </a:rPr>
                        <a:t>伪造了登月</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6" name="Slide Number Placeholder 5"/>
          <p:cNvSpPr>
            <a:spLocks noGrp="1"/>
          </p:cNvSpPr>
          <p:nvPr>
            <p:ph type="sldNum" sz="quarter" idx="12"/>
          </p:nvPr>
        </p:nvSpPr>
        <p:spPr/>
        <p:txBody>
          <a:bodyPr/>
          <a:lstStyle/>
          <a:p>
            <a:fld id="{E8D240D4-DEDE-447B-8F98-116BDA18F230}" type="slidenum">
              <a:rPr lang="zh-CN" altLang="de-DE" smtClean="0"/>
              <a:pPr/>
              <a:t>75</a:t>
            </a:fld>
            <a:endParaRPr lang="de-DE" altLang="zh-CN"/>
          </a:p>
        </p:txBody>
      </p:sp>
    </p:spTree>
    <p:extLst>
      <p:ext uri="{BB962C8B-B14F-4D97-AF65-F5344CB8AC3E}">
        <p14:creationId xmlns:p14="http://schemas.microsoft.com/office/powerpoint/2010/main" val="258162352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344987484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支持</a:t>
                      </a:r>
                      <a:r>
                        <a:rPr kumimoji="0" lang="en-US" altLang="ja-JP" sz="2000" b="0" i="0" u="none" strike="noStrike" cap="none" normalizeH="0" baseline="0" dirty="0">
                          <a:ln>
                            <a:noFill/>
                          </a:ln>
                          <a:solidFill>
                            <a:srgbClr val="000000"/>
                          </a:solidFill>
                          <a:effectLst/>
                          <a:latin typeface="SimHei"/>
                          <a:ea typeface="SimHei"/>
                          <a:cs typeface="+mn-cs"/>
                        </a:rPr>
                        <a:t>&amp;</a:t>
                      </a:r>
                      <a:r>
                        <a:rPr kumimoji="0" lang="ja-JP" altLang="en-US" sz="2000" b="0" i="0" u="none" strike="noStrike" cap="none" normalizeH="0" baseline="0" dirty="0">
                          <a:ln>
                            <a:noFill/>
                          </a:ln>
                          <a:solidFill>
                            <a:srgbClr val="000000"/>
                          </a:solidFill>
                          <a:effectLst/>
                          <a:latin typeface="SimHei"/>
                          <a:ea typeface="SimHei"/>
                          <a:cs typeface="+mn-cs"/>
                        </a:rPr>
                        <a:t>反对</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1" i="0" u="none" strike="noStrike" cap="none" normalizeH="0" baseline="0">
                          <a:ln>
                            <a:noFill/>
                          </a:ln>
                          <a:solidFill>
                            <a:srgbClr val="333333"/>
                          </a:solidFill>
                          <a:effectLst/>
                          <a:latin typeface="SimHei"/>
                          <a:ea typeface="SimHei"/>
                          <a:cs typeface="+mn-cs"/>
                        </a:rPr>
                        <a:t>支持</a:t>
                      </a:r>
                      <a:r>
                        <a:rPr kumimoji="0" lang="en-US" altLang="ja-JP" sz="2000" b="1" i="0" u="none" strike="noStrike" cap="none" normalizeH="0" baseline="0">
                          <a:ln>
                            <a:noFill/>
                          </a:ln>
                          <a:solidFill>
                            <a:srgbClr val="333333"/>
                          </a:solidFill>
                          <a:effectLst/>
                          <a:latin typeface="SimHei"/>
                          <a:ea typeface="SimHei"/>
                          <a:cs typeface="+mn-cs"/>
                        </a:rPr>
                        <a:t>: </a:t>
                      </a:r>
                      <a:r>
                        <a:rPr kumimoji="0" lang="en-US" altLang="ja-JP" sz="2000" b="1" i="0" u="none" strike="noStrike" cap="none" normalizeH="0" baseline="0">
                          <a:ln>
                            <a:noFill/>
                          </a:ln>
                          <a:solidFill>
                            <a:srgbClr val="004992"/>
                          </a:solidFill>
                          <a:effectLst/>
                          <a:latin typeface="SimHei"/>
                          <a:ea typeface="SimHei"/>
                          <a:cs typeface="+mn-cs"/>
                        </a:rPr>
                        <a:t>???</a:t>
                      </a:r>
                      <a:endParaRPr kumimoji="0" lang="de-DE" sz="2000" b="1"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6" name="Slide Number Placeholder 5"/>
          <p:cNvSpPr>
            <a:spLocks noGrp="1"/>
          </p:cNvSpPr>
          <p:nvPr>
            <p:ph type="sldNum" sz="quarter" idx="12"/>
          </p:nvPr>
        </p:nvSpPr>
        <p:spPr/>
        <p:txBody>
          <a:bodyPr/>
          <a:lstStyle/>
          <a:p>
            <a:fld id="{E8D240D4-DEDE-447B-8F98-116BDA18F230}" type="slidenum">
              <a:rPr lang="zh-CN" altLang="de-DE" smtClean="0"/>
              <a:pPr/>
              <a:t>76</a:t>
            </a:fld>
            <a:endParaRPr lang="de-DE" altLang="zh-CN"/>
          </a:p>
        </p:txBody>
      </p:sp>
    </p:spTree>
    <p:extLst>
      <p:ext uri="{BB962C8B-B14F-4D97-AF65-F5344CB8AC3E}">
        <p14:creationId xmlns:p14="http://schemas.microsoft.com/office/powerpoint/2010/main" val="328323939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242024090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支持</a:t>
                      </a:r>
                      <a:r>
                        <a:rPr kumimoji="0" lang="en-US" altLang="ja-JP" sz="2000" b="0" i="0" u="none" strike="noStrike" cap="none" normalizeH="0" baseline="0">
                          <a:ln>
                            <a:noFill/>
                          </a:ln>
                          <a:solidFill>
                            <a:srgbClr val="000000"/>
                          </a:solidFill>
                          <a:effectLst/>
                          <a:latin typeface="SimHei"/>
                          <a:ea typeface="SimHei"/>
                          <a:cs typeface="+mn-cs"/>
                        </a:rPr>
                        <a:t>&amp;</a:t>
                      </a:r>
                      <a:r>
                        <a:rPr kumimoji="0" lang="ja-JP" altLang="en-US" sz="2000" b="0" i="0" u="none" strike="noStrike" cap="none" normalizeH="0" baseline="0">
                          <a:ln>
                            <a:noFill/>
                          </a:ln>
                          <a:solidFill>
                            <a:srgbClr val="000000"/>
                          </a:solidFill>
                          <a:effectLst/>
                          <a:latin typeface="SimHei"/>
                          <a:ea typeface="SimHei"/>
                          <a:cs typeface="+mn-cs"/>
                        </a:rPr>
                        <a:t>反对</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zh-CN" altLang="en-US" sz="2000" b="1" i="0" u="none" strike="noStrike" cap="none" normalizeH="0" baseline="0" dirty="0">
                          <a:ln>
                            <a:noFill/>
                          </a:ln>
                          <a:solidFill>
                            <a:srgbClr val="333333"/>
                          </a:solidFill>
                          <a:effectLst/>
                          <a:latin typeface="SimHei"/>
                          <a:ea typeface="SimHei"/>
                          <a:cs typeface="+mn-cs"/>
                        </a:rPr>
                        <a:t>支持</a:t>
                      </a:r>
                      <a:r>
                        <a:rPr kumimoji="0" lang="en-US" altLang="zh-CN" sz="2000" b="1" i="0" u="none" strike="noStrike" cap="none" normalizeH="0" baseline="0" dirty="0">
                          <a:ln>
                            <a:noFill/>
                          </a:ln>
                          <a:solidFill>
                            <a:srgbClr val="333333"/>
                          </a:solidFill>
                          <a:effectLst/>
                          <a:latin typeface="SimHei"/>
                          <a:ea typeface="SimHei"/>
                          <a:cs typeface="+mn-cs"/>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altLang="zh-CN" sz="2000" b="0" i="0" u="none" strike="noStrike" cap="none" normalizeH="0" baseline="0">
                          <a:ln>
                            <a:noFill/>
                          </a:ln>
                          <a:solidFill>
                            <a:srgbClr val="333333"/>
                          </a:solidFill>
                          <a:effectLst/>
                          <a:latin typeface="SimHei"/>
                          <a:ea typeface="SimHei"/>
                          <a:cs typeface="+mn-cs"/>
                        </a:rPr>
                        <a:t>“</a:t>
                      </a:r>
                      <a:r>
                        <a:rPr kumimoji="0" lang="zh-CN" altLang="en-US" sz="2000" b="0" i="0" u="none" strike="noStrike" cap="none" normalizeH="0" baseline="0">
                          <a:ln>
                            <a:noFill/>
                          </a:ln>
                          <a:solidFill>
                            <a:srgbClr val="333333"/>
                          </a:solidFill>
                          <a:effectLst/>
                          <a:latin typeface="SimHei"/>
                          <a:ea typeface="SimHei"/>
                          <a:cs typeface="+mn-cs"/>
                        </a:rPr>
                        <a:t>飘</a:t>
                      </a:r>
                      <a:r>
                        <a:rPr kumimoji="0" lang="zh-CN" altLang="en-US" sz="2000" b="0" i="0" u="none" strike="noStrike" cap="none" normalizeH="0" baseline="0" dirty="0">
                          <a:ln>
                            <a:noFill/>
                          </a:ln>
                          <a:solidFill>
                            <a:srgbClr val="333333"/>
                          </a:solidFill>
                          <a:effectLst/>
                          <a:latin typeface="SimHei"/>
                          <a:ea typeface="SimHei"/>
                          <a:cs typeface="+mn-cs"/>
                        </a:rPr>
                        <a:t>动的</a:t>
                      </a:r>
                      <a:r>
                        <a:rPr kumimoji="0" lang="zh-CN" altLang="en-US" sz="2000" b="0" i="0" u="none" strike="noStrike" cap="none" normalizeH="0" baseline="0">
                          <a:ln>
                            <a:noFill/>
                          </a:ln>
                          <a:solidFill>
                            <a:srgbClr val="333333"/>
                          </a:solidFill>
                          <a:effectLst/>
                          <a:latin typeface="SimHei"/>
                          <a:ea typeface="SimHei"/>
                          <a:cs typeface="+mn-cs"/>
                        </a:rPr>
                        <a:t>国旗”：</a:t>
                      </a:r>
                      <a:r>
                        <a:rPr kumimoji="0" lang="zh-CN" altLang="en-US" sz="2000" b="0" i="0" u="none" strike="noStrike" cap="none" normalizeH="0" baseline="0" dirty="0">
                          <a:ln>
                            <a:noFill/>
                          </a:ln>
                          <a:solidFill>
                            <a:srgbClr val="333333"/>
                          </a:solidFill>
                          <a:effectLst/>
                          <a:latin typeface="SimHei"/>
                          <a:ea typeface="SimHei"/>
                          <a:cs typeface="+mn-cs"/>
                        </a:rPr>
                        <a:t>这是不可能的，因为月球上没有大气</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天气</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zh-CN" altLang="en-US" sz="2000" b="0" i="0" u="none" strike="noStrike" cap="none" normalizeH="0" baseline="0" dirty="0">
                          <a:ln>
                            <a:noFill/>
                          </a:ln>
                          <a:solidFill>
                            <a:srgbClr val="333333"/>
                          </a:solidFill>
                          <a:effectLst/>
                          <a:latin typeface="SimHei"/>
                          <a:ea typeface="SimHei"/>
                          <a:cs typeface="+mn-cs"/>
                        </a:rPr>
                        <a:t>没有星星的天空和变化的阴影的图片提示这是电影制片厂的产物</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zh-CN" altLang="en-US" sz="2000" b="0" i="0" u="none" strike="noStrike" cap="none" normalizeH="0" baseline="0" dirty="0">
                          <a:ln>
                            <a:noFill/>
                          </a:ln>
                          <a:solidFill>
                            <a:srgbClr val="333333"/>
                          </a:solidFill>
                          <a:effectLst/>
                          <a:latin typeface="SimHei"/>
                          <a:ea typeface="SimHei"/>
                          <a:cs typeface="+mn-cs"/>
                        </a:rPr>
                        <a:t>航天员阿姆斯特朗的无线电消息：他对尼克松总统的最后一句话反应太快。无线电信号发送至地球的时间要长于阿姆斯特朗回答问题的时间</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6" name="Slide Number Placeholder 5"/>
          <p:cNvSpPr>
            <a:spLocks noGrp="1"/>
          </p:cNvSpPr>
          <p:nvPr>
            <p:ph type="sldNum" sz="quarter" idx="12"/>
          </p:nvPr>
        </p:nvSpPr>
        <p:spPr/>
        <p:txBody>
          <a:bodyPr/>
          <a:lstStyle/>
          <a:p>
            <a:fld id="{E8D240D4-DEDE-447B-8F98-116BDA18F230}" type="slidenum">
              <a:rPr lang="zh-CN" altLang="de-DE" smtClean="0"/>
              <a:pPr/>
              <a:t>77</a:t>
            </a:fld>
            <a:endParaRPr lang="de-DE" altLang="zh-CN"/>
          </a:p>
        </p:txBody>
      </p:sp>
    </p:spTree>
    <p:extLst>
      <p:ext uri="{BB962C8B-B14F-4D97-AF65-F5344CB8AC3E}">
        <p14:creationId xmlns:p14="http://schemas.microsoft.com/office/powerpoint/2010/main" val="303916612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253959804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支持</a:t>
                      </a:r>
                      <a:r>
                        <a:rPr kumimoji="0" lang="en-US" altLang="ja-JP" sz="2000" b="0" i="0" u="none" strike="noStrike" cap="none" normalizeH="0" baseline="0">
                          <a:ln>
                            <a:noFill/>
                          </a:ln>
                          <a:solidFill>
                            <a:srgbClr val="000000"/>
                          </a:solidFill>
                          <a:effectLst/>
                          <a:latin typeface="SimHei"/>
                          <a:ea typeface="SimHei"/>
                          <a:cs typeface="+mn-cs"/>
                        </a:rPr>
                        <a:t>&amp;</a:t>
                      </a:r>
                      <a:r>
                        <a:rPr kumimoji="0" lang="ja-JP" altLang="en-US" sz="2000" b="0" i="0" u="none" strike="noStrike" cap="none" normalizeH="0" baseline="0">
                          <a:ln>
                            <a:noFill/>
                          </a:ln>
                          <a:solidFill>
                            <a:srgbClr val="000000"/>
                          </a:solidFill>
                          <a:effectLst/>
                          <a:latin typeface="SimHei"/>
                          <a:ea typeface="SimHei"/>
                          <a:cs typeface="+mn-cs"/>
                        </a:rPr>
                        <a:t>反对</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1" i="0" u="none" strike="noStrike" cap="none" normalizeH="0" baseline="0">
                          <a:ln>
                            <a:noFill/>
                          </a:ln>
                          <a:solidFill>
                            <a:srgbClr val="333333"/>
                          </a:solidFill>
                          <a:effectLst/>
                          <a:latin typeface="SimHei"/>
                          <a:ea typeface="SimHei"/>
                          <a:cs typeface="+mn-cs"/>
                        </a:rPr>
                        <a:t>反对</a:t>
                      </a:r>
                      <a:r>
                        <a:rPr kumimoji="0" lang="en-US" altLang="ja-JP" sz="2000" b="1" i="0" u="none" strike="noStrike" cap="none" normalizeH="0" baseline="0">
                          <a:ln>
                            <a:noFill/>
                          </a:ln>
                          <a:solidFill>
                            <a:srgbClr val="333333"/>
                          </a:solidFill>
                          <a:effectLst/>
                          <a:latin typeface="SimHei"/>
                          <a:ea typeface="SimHei"/>
                          <a:cs typeface="+mn-cs"/>
                        </a:rPr>
                        <a:t>: </a:t>
                      </a:r>
                      <a:r>
                        <a:rPr kumimoji="0" lang="en-US" altLang="ja-JP" sz="2000" b="1" i="0" u="none" strike="noStrike" cap="none" normalizeH="0" baseline="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6" name="Slide Number Placeholder 5"/>
          <p:cNvSpPr>
            <a:spLocks noGrp="1"/>
          </p:cNvSpPr>
          <p:nvPr>
            <p:ph type="sldNum" sz="quarter" idx="12"/>
          </p:nvPr>
        </p:nvSpPr>
        <p:spPr/>
        <p:txBody>
          <a:bodyPr/>
          <a:lstStyle/>
          <a:p>
            <a:fld id="{E8D240D4-DEDE-447B-8F98-116BDA18F230}" type="slidenum">
              <a:rPr lang="zh-CN" altLang="de-DE" smtClean="0"/>
              <a:pPr/>
              <a:t>78</a:t>
            </a:fld>
            <a:endParaRPr lang="de-DE" altLang="zh-CN"/>
          </a:p>
        </p:txBody>
      </p:sp>
    </p:spTree>
    <p:extLst>
      <p:ext uri="{BB962C8B-B14F-4D97-AF65-F5344CB8AC3E}">
        <p14:creationId xmlns:p14="http://schemas.microsoft.com/office/powerpoint/2010/main" val="370298675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200227654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支持</a:t>
                      </a:r>
                      <a:r>
                        <a:rPr kumimoji="0" lang="en-US" altLang="ja-JP" sz="2000" b="0" i="0" u="none" strike="noStrike" cap="none" normalizeH="0" baseline="0">
                          <a:ln>
                            <a:noFill/>
                          </a:ln>
                          <a:solidFill>
                            <a:srgbClr val="000000"/>
                          </a:solidFill>
                          <a:effectLst/>
                          <a:latin typeface="SimHei"/>
                          <a:ea typeface="SimHei"/>
                          <a:cs typeface="+mn-cs"/>
                        </a:rPr>
                        <a:t>&amp;</a:t>
                      </a:r>
                      <a:r>
                        <a:rPr kumimoji="0" lang="ja-JP" altLang="en-US" sz="2000" b="0" i="0" u="none" strike="noStrike" cap="none" normalizeH="0" baseline="0">
                          <a:ln>
                            <a:noFill/>
                          </a:ln>
                          <a:solidFill>
                            <a:srgbClr val="000000"/>
                          </a:solidFill>
                          <a:effectLst/>
                          <a:latin typeface="SimHei"/>
                          <a:ea typeface="SimHei"/>
                          <a:cs typeface="+mn-cs"/>
                        </a:rPr>
                        <a:t>反对</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zh-CN" altLang="en-US" sz="2000" b="1" dirty="0">
                          <a:latin typeface="SimHei"/>
                          <a:ea typeface="SimHei"/>
                          <a:cs typeface="+mn-cs"/>
                        </a:rPr>
                        <a:t>反对</a:t>
                      </a:r>
                      <a:r>
                        <a:rPr lang="en-US" altLang="zh-CN" sz="2000" b="1" dirty="0">
                          <a:latin typeface="SimHei"/>
                          <a:ea typeface="SimHei"/>
                          <a:cs typeface="+mn-cs"/>
                        </a:rPr>
                        <a:t>:</a:t>
                      </a:r>
                    </a:p>
                    <a:p>
                      <a:pPr marL="342900" indent="-342900">
                        <a:lnSpc>
                          <a:spcPct val="100000"/>
                        </a:lnSpc>
                        <a:spcBef>
                          <a:spcPts val="1200"/>
                        </a:spcBef>
                        <a:buFont typeface="+mj-lt"/>
                        <a:buAutoNum type="arabicPeriod"/>
                      </a:pPr>
                      <a:r>
                        <a:rPr lang="zh-CN" altLang="en-US" sz="2000" b="0" dirty="0">
                          <a:latin typeface="SimHei"/>
                          <a:ea typeface="SimHei"/>
                          <a:cs typeface="+mn-cs"/>
                        </a:rPr>
                        <a:t>钻在月球表面的洞和配套安装的横梁导致了国旗的飘动</a:t>
                      </a:r>
                    </a:p>
                    <a:p>
                      <a:pPr marL="342900" indent="-342900">
                        <a:lnSpc>
                          <a:spcPct val="100000"/>
                        </a:lnSpc>
                        <a:spcBef>
                          <a:spcPts val="1200"/>
                        </a:spcBef>
                        <a:buFont typeface="+mj-lt"/>
                        <a:buAutoNum type="arabicPeriod"/>
                      </a:pPr>
                      <a:r>
                        <a:rPr lang="zh-CN" altLang="en-US" sz="2000" b="0" dirty="0">
                          <a:latin typeface="SimHei"/>
                          <a:ea typeface="SimHei"/>
                          <a:cs typeface="+mn-cs"/>
                        </a:rPr>
                        <a:t>由于曝光时间以及没有星星的缘故，夜间摄影无法捕捉到微弱的光源</a:t>
                      </a:r>
                    </a:p>
                    <a:p>
                      <a:pPr marL="342900" indent="-342900">
                        <a:lnSpc>
                          <a:spcPct val="100000"/>
                        </a:lnSpc>
                        <a:spcBef>
                          <a:spcPts val="1200"/>
                        </a:spcBef>
                        <a:buFont typeface="+mj-lt"/>
                        <a:buAutoNum type="arabicPeriod"/>
                      </a:pPr>
                      <a:r>
                        <a:rPr lang="zh-CN" altLang="en-US" sz="2000" b="0" dirty="0">
                          <a:latin typeface="SimHei"/>
                          <a:ea typeface="SimHei"/>
                          <a:cs typeface="+mn-cs"/>
                        </a:rPr>
                        <a:t>不平整的月球表面导致了变化的阴影</a:t>
                      </a:r>
                    </a:p>
                    <a:p>
                      <a:pPr marL="342900" indent="-342900">
                        <a:lnSpc>
                          <a:spcPct val="100000"/>
                        </a:lnSpc>
                        <a:spcBef>
                          <a:spcPts val="1200"/>
                        </a:spcBef>
                        <a:buFont typeface="+mj-lt"/>
                        <a:buAutoNum type="arabicPeriod"/>
                      </a:pPr>
                      <a:r>
                        <a:rPr lang="zh-CN" altLang="en-US" sz="2000" b="0" dirty="0">
                          <a:latin typeface="SimHei"/>
                          <a:ea typeface="SimHei"/>
                          <a:cs typeface="+mn-cs"/>
                        </a:rPr>
                        <a:t>为了弥补原来尼克松和阿姆斯特朗对话时的时间延迟，这次访谈已经被编辑过了</a:t>
                      </a:r>
                      <a:endParaRPr lang="en-US" sz="2000" b="0" dirty="0">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6" name="Slide Number Placeholder 5"/>
          <p:cNvSpPr>
            <a:spLocks noGrp="1"/>
          </p:cNvSpPr>
          <p:nvPr>
            <p:ph type="sldNum" sz="quarter" idx="12"/>
          </p:nvPr>
        </p:nvSpPr>
        <p:spPr/>
        <p:txBody>
          <a:bodyPr/>
          <a:lstStyle/>
          <a:p>
            <a:fld id="{E8D240D4-DEDE-447B-8F98-116BDA18F230}" type="slidenum">
              <a:rPr lang="zh-CN" altLang="de-DE" smtClean="0"/>
              <a:pPr/>
              <a:t>79</a:t>
            </a:fld>
            <a:endParaRPr lang="de-DE" altLang="zh-CN"/>
          </a:p>
        </p:txBody>
      </p:sp>
    </p:spTree>
    <p:extLst>
      <p:ext uri="{BB962C8B-B14F-4D97-AF65-F5344CB8AC3E}">
        <p14:creationId xmlns:p14="http://schemas.microsoft.com/office/powerpoint/2010/main" val="46382088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zh-CN" altLang="en-US" sz="2200" b="0" dirty="0">
                <a:solidFill>
                  <a:srgbClr val="000000"/>
                </a:solidFill>
              </a:rPr>
              <a:t>登月是由美国政府伪造的吗</a:t>
            </a:r>
            <a:r>
              <a:rPr lang="en-US" altLang="zh-CN" sz="2200" b="0" dirty="0">
                <a:solidFill>
                  <a:srgbClr val="000000"/>
                </a:solidFill>
              </a:rPr>
              <a:t>? </a:t>
            </a:r>
            <a:endParaRPr lang="de-DE" sz="2200" b="0" dirty="0">
              <a:solidFill>
                <a:srgbClr val="000000"/>
              </a:solidFill>
            </a:endParaRPr>
          </a:p>
        </p:txBody>
      </p:sp>
      <p:sp>
        <p:nvSpPr>
          <p:cNvPr id="13" name="Caption_14"/>
          <p:cNvSpPr txBox="1">
            <a:spLocks noChangeArrowheads="1"/>
          </p:cNvSpPr>
          <p:nvPr/>
        </p:nvSpPr>
        <p:spPr bwMode="auto">
          <a:xfrm>
            <a:off x="4138971" y="4735292"/>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ja-JP" altLang="en-US" sz="1200" b="0" dirty="0">
                <a:latin typeface="SimHei"/>
              </a:rPr>
              <a:t>来源</a:t>
            </a:r>
            <a:r>
              <a:rPr lang="en-US" altLang="ja-JP" sz="1200" b="0" dirty="0">
                <a:latin typeface="SimHei"/>
              </a:rPr>
              <a:t>: </a:t>
            </a:r>
            <a:r>
              <a:rPr lang="ja-JP" altLang="en-US" sz="1200" b="0" dirty="0">
                <a:latin typeface="SimHei"/>
              </a:rPr>
              <a:t>德国</a:t>
            </a:r>
            <a:r>
              <a:rPr lang="de-DE" altLang="de-DE" sz="1200" b="0" dirty="0">
                <a:latin typeface="SimHei"/>
              </a:rPr>
              <a:t>ZDF</a:t>
            </a:r>
            <a:r>
              <a:rPr lang="ja-JP" altLang="en-US" sz="1200" b="0" dirty="0">
                <a:latin typeface="SimHei"/>
              </a:rPr>
              <a:t>电视台 </a:t>
            </a:r>
            <a:r>
              <a:rPr lang="en-US" altLang="ja-JP" sz="1200" b="0" dirty="0">
                <a:latin typeface="SimHei"/>
              </a:rPr>
              <a:t>: “</a:t>
            </a:r>
            <a:r>
              <a:rPr lang="de-DE" altLang="de-DE" sz="1200" b="0" dirty="0">
                <a:latin typeface="Calibri" panose="020F0502020204030204" pitchFamily="34" charset="0"/>
                <a:cs typeface="Calibri" panose="020F0502020204030204" pitchFamily="34" charset="0"/>
              </a:rPr>
              <a:t>Vorsicht Verschwörung</a:t>
            </a:r>
            <a:r>
              <a:rPr lang="de-DE" altLang="de-DE" sz="1200" b="0" dirty="0">
                <a:latin typeface="SimHei"/>
              </a:rPr>
              <a:t>” (</a:t>
            </a:r>
            <a:r>
              <a:rPr lang="ja-JP" altLang="en-US" sz="1200" b="0" dirty="0">
                <a:latin typeface="SimHei"/>
              </a:rPr>
              <a:t>当心阴谋</a:t>
            </a:r>
            <a:r>
              <a:rPr lang="en-US" altLang="ja-JP" sz="1200" b="0" dirty="0">
                <a:latin typeface="SimHei"/>
              </a:rPr>
              <a:t>)</a:t>
            </a:r>
            <a:endParaRPr lang="de-DE" altLang="de-DE" sz="1200" b="0" dirty="0">
              <a:latin typeface="SimHei"/>
            </a:endParaRPr>
          </a:p>
        </p:txBody>
      </p:sp>
      <p:sp>
        <p:nvSpPr>
          <p:cNvPr id="14" name="Caption_15"/>
          <p:cNvSpPr txBox="1">
            <a:spLocks noChangeArrowheads="1"/>
          </p:cNvSpPr>
          <p:nvPr/>
        </p:nvSpPr>
        <p:spPr bwMode="auto">
          <a:xfrm>
            <a:off x="4138971" y="3496940"/>
            <a:ext cx="7609984"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zh-CN" altLang="en-US" sz="2400" b="0" dirty="0">
                <a:latin typeface="SimHei"/>
              </a:rPr>
              <a:t>导演罗兰</a:t>
            </a:r>
            <a:r>
              <a:rPr lang="en-US" altLang="zh-CN" sz="2400" b="0" dirty="0">
                <a:latin typeface="SimHei"/>
              </a:rPr>
              <a:t>·</a:t>
            </a:r>
            <a:r>
              <a:rPr lang="zh-CN" altLang="en-US" sz="2400" b="0" dirty="0">
                <a:latin typeface="SimHei"/>
              </a:rPr>
              <a:t>艾默里奇</a:t>
            </a:r>
            <a:r>
              <a:rPr lang="en-US" altLang="zh-CN" sz="2400" b="0" dirty="0">
                <a:latin typeface="SimHei"/>
              </a:rPr>
              <a:t>(</a:t>
            </a:r>
            <a:r>
              <a:rPr lang="zh-CN" altLang="en-US" sz="2400" b="0" dirty="0">
                <a:latin typeface="SimHei"/>
              </a:rPr>
              <a:t>独立日</a:t>
            </a:r>
            <a:r>
              <a:rPr lang="en-US" altLang="zh-CN" sz="2400" b="0" dirty="0">
                <a:latin typeface="SimHei"/>
              </a:rPr>
              <a:t>):</a:t>
            </a:r>
            <a:br>
              <a:rPr lang="en-US" altLang="zh-CN" sz="2400" b="0" dirty="0">
                <a:latin typeface="SimHei"/>
              </a:rPr>
            </a:br>
            <a:r>
              <a:rPr lang="zh-CN" altLang="en-US" sz="2400" b="0" dirty="0">
                <a:latin typeface="SimHei"/>
              </a:rPr>
              <a:t>登月</a:t>
            </a:r>
            <a:r>
              <a:rPr lang="en-US" altLang="zh-CN" sz="2400" b="0" dirty="0">
                <a:latin typeface="SimHei"/>
              </a:rPr>
              <a:t>(…)</a:t>
            </a:r>
            <a:r>
              <a:rPr lang="zh-CN" altLang="en-US" sz="2400" b="0" dirty="0">
                <a:latin typeface="SimHei"/>
              </a:rPr>
              <a:t>太成功了。这样的事情是不可能在</a:t>
            </a:r>
            <a:r>
              <a:rPr lang="en-US" altLang="zh-CN" sz="2400" b="0" dirty="0">
                <a:latin typeface="SimHei"/>
              </a:rPr>
              <a:t>20</a:t>
            </a:r>
            <a:r>
              <a:rPr lang="zh-CN" altLang="en-US" sz="2400" b="0" dirty="0">
                <a:latin typeface="SimHei"/>
              </a:rPr>
              <a:t>世纪</a:t>
            </a:r>
            <a:r>
              <a:rPr lang="en-US" altLang="zh-CN" sz="2400" b="0" dirty="0">
                <a:latin typeface="SimHei"/>
              </a:rPr>
              <a:t>60</a:t>
            </a:r>
            <a:r>
              <a:rPr lang="zh-CN" altLang="en-US" sz="2400" b="0" dirty="0">
                <a:latin typeface="SimHei"/>
              </a:rPr>
              <a:t>年代发生的。即使采用今天的设备，都有可能发生问题“</a:t>
            </a:r>
            <a:endParaRPr lang="de-DE" altLang="de-DE" sz="2400" b="0" i="1" dirty="0">
              <a:latin typeface="SimHei"/>
            </a:endParaRPr>
          </a:p>
        </p:txBody>
      </p:sp>
      <p:sp>
        <p:nvSpPr>
          <p:cNvPr id="16" name="Caption_13"/>
          <p:cNvSpPr/>
          <p:nvPr/>
        </p:nvSpPr>
        <p:spPr>
          <a:xfrm>
            <a:off x="408955" y="2649106"/>
            <a:ext cx="11376000" cy="707886"/>
          </a:xfrm>
          <a:prstGeom prst="rect">
            <a:avLst/>
          </a:prstGeom>
        </p:spPr>
        <p:txBody>
          <a:bodyPr wrap="none">
            <a:noAutofit/>
          </a:bodyPr>
          <a:lstStyle/>
          <a:p>
            <a:pPr algn="ctr">
              <a:spcBef>
                <a:spcPts val="0"/>
              </a:spcBef>
            </a:pPr>
            <a:r>
              <a:rPr lang="ja-JP" altLang="en-US" sz="4000">
                <a:solidFill>
                  <a:srgbClr val="FF0000"/>
                </a:solidFill>
              </a:rPr>
              <a:t>不是</a:t>
            </a:r>
            <a:r>
              <a:rPr lang="en-US" altLang="ja-JP" sz="4000">
                <a:solidFill>
                  <a:srgbClr val="FF0000"/>
                </a:solidFill>
              </a:rPr>
              <a:t>! </a:t>
            </a:r>
            <a:endParaRPr lang="de-DE" altLang="de-DE" sz="4000" dirty="0"/>
          </a:p>
        </p:txBody>
      </p:sp>
      <p:sp>
        <p:nvSpPr>
          <p:cNvPr id="5" name="Footer Placeholder 4"/>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6" name="Slide Number Placeholder 5"/>
          <p:cNvSpPr>
            <a:spLocks noGrp="1"/>
          </p:cNvSpPr>
          <p:nvPr>
            <p:ph type="sldNum" sz="quarter" idx="12"/>
          </p:nvPr>
        </p:nvSpPr>
        <p:spPr/>
        <p:txBody>
          <a:bodyPr/>
          <a:lstStyle/>
          <a:p>
            <a:fld id="{E8D240D4-DEDE-447B-8F98-116BDA18F230}" type="slidenum">
              <a:rPr lang="zh-CN" altLang="de-DE" smtClean="0"/>
              <a:pPr/>
              <a:t>80</a:t>
            </a:fld>
            <a:endParaRPr lang="de-DE" altLang="zh-CN"/>
          </a:p>
        </p:txBody>
      </p:sp>
    </p:spTree>
    <p:extLst>
      <p:ext uri="{BB962C8B-B14F-4D97-AF65-F5344CB8AC3E}">
        <p14:creationId xmlns:p14="http://schemas.microsoft.com/office/powerpoint/2010/main" val="38455269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这个谣言和其它一些阴谋理论如何产生的呢</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7" name="Slide Number Placeholder 6"/>
          <p:cNvSpPr>
            <a:spLocks noGrp="1"/>
          </p:cNvSpPr>
          <p:nvPr>
            <p:ph type="sldNum" sz="quarter" idx="12"/>
          </p:nvPr>
        </p:nvSpPr>
        <p:spPr/>
        <p:txBody>
          <a:bodyPr/>
          <a:lstStyle/>
          <a:p>
            <a:fld id="{17635796-B56A-412C-9AFF-4D4A61779AA9}" type="slidenum">
              <a:rPr lang="zh-CN" altLang="de-DE" smtClean="0"/>
              <a:pPr/>
              <a:t>81</a:t>
            </a:fld>
            <a:endParaRPr lang="de-DE" altLang="zh-CN"/>
          </a:p>
        </p:txBody>
      </p:sp>
    </p:spTree>
    <p:extLst>
      <p:ext uri="{BB962C8B-B14F-4D97-AF65-F5344CB8AC3E}">
        <p14:creationId xmlns:p14="http://schemas.microsoft.com/office/powerpoint/2010/main" val="105656185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这个谣言和其它一些阴谋理论如何产生的呢</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a:solidFill>
                  <a:srgbClr val="333333"/>
                </a:solidFill>
              </a:rPr>
              <a:t>他们往往比现实更引人注目</a:t>
            </a:r>
            <a:r>
              <a:rPr lang="en-US" altLang="de-DE"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他们呢基于一些难以验证而人们又容易相信的事实</a:t>
            </a:r>
            <a:r>
              <a:rPr lang="en-US" altLang="zh-CN" sz="2400" dirty="0">
                <a:solidFill>
                  <a:srgbClr val="333333"/>
                </a:solidFill>
              </a:rPr>
              <a:t>(</a:t>
            </a:r>
            <a:r>
              <a:rPr lang="zh-CN" altLang="en-US" sz="2400" dirty="0">
                <a:solidFill>
                  <a:srgbClr val="333333"/>
                </a:solidFill>
              </a:rPr>
              <a:t>比如，飘动的国旗提示照片是拍摄于地球</a:t>
            </a:r>
            <a:r>
              <a:rPr lang="en-US" altLang="zh-CN"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他们隐瞒了其它可能解释</a:t>
            </a:r>
            <a:r>
              <a:rPr lang="en-US" altLang="zh-CN" sz="2400" dirty="0">
                <a:solidFill>
                  <a:srgbClr val="333333"/>
                </a:solidFill>
              </a:rPr>
              <a:t>(</a:t>
            </a:r>
            <a:r>
              <a:rPr lang="zh-CN" altLang="en-US" sz="2400" dirty="0">
                <a:solidFill>
                  <a:srgbClr val="333333"/>
                </a:solidFill>
              </a:rPr>
              <a:t>比如，没有星星的天空可以被解释为夜间摄影的技术局限性</a:t>
            </a:r>
            <a:r>
              <a:rPr lang="en-US" altLang="zh-CN"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城市谣言断章取义并将其夸大到极致</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zh-CN" altLang="en-US"/>
              <a:t>训练模块 </a:t>
            </a:r>
            <a:r>
              <a:rPr lang="en-US" altLang="zh-CN"/>
              <a:t>7 – </a:t>
            </a:r>
            <a:r>
              <a:rPr lang="zh-CN" altLang="en-US"/>
              <a:t>轻率下结论 </a:t>
            </a:r>
            <a:r>
              <a:rPr lang="en-US" altLang="zh-CN"/>
              <a:t>II</a:t>
            </a:r>
            <a:endParaRPr lang="zh-CN" altLang="en-US"/>
          </a:p>
        </p:txBody>
      </p:sp>
      <p:sp>
        <p:nvSpPr>
          <p:cNvPr id="7" name="Slide Number Placeholder 6"/>
          <p:cNvSpPr>
            <a:spLocks noGrp="1"/>
          </p:cNvSpPr>
          <p:nvPr>
            <p:ph type="sldNum" sz="quarter" idx="12"/>
          </p:nvPr>
        </p:nvSpPr>
        <p:spPr/>
        <p:txBody>
          <a:bodyPr/>
          <a:lstStyle/>
          <a:p>
            <a:fld id="{17635796-B56A-412C-9AFF-4D4A61779AA9}" type="slidenum">
              <a:rPr lang="zh-CN" altLang="de-DE" smtClean="0"/>
              <a:pPr/>
              <a:t>82</a:t>
            </a:fld>
            <a:endParaRPr lang="de-DE" altLang="zh-CN"/>
          </a:p>
        </p:txBody>
      </p:sp>
    </p:spTree>
    <p:extLst>
      <p:ext uri="{BB962C8B-B14F-4D97-AF65-F5344CB8AC3E}">
        <p14:creationId xmlns:p14="http://schemas.microsoft.com/office/powerpoint/2010/main" val="3045148721"/>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7493</Words>
  <Application>Microsoft Office PowerPoint</Application>
  <PresentationFormat>Benutzerdefiniert</PresentationFormat>
  <Paragraphs>695</Paragraphs>
  <Slides>82</Slides>
  <Notes>82</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82</vt:i4>
      </vt:variant>
    </vt:vector>
  </HeadingPairs>
  <TitlesOfParts>
    <vt:vector size="91" baseType="lpstr">
      <vt:lpstr>SimHei</vt:lpstr>
      <vt:lpstr>Arial</vt:lpstr>
      <vt:lpstr>Calibri</vt:lpstr>
      <vt:lpstr>Calibri Light</vt:lpstr>
      <vt:lpstr>Symbol</vt:lpstr>
      <vt:lpstr>Times New Roman</vt:lpstr>
      <vt:lpstr>WingDings</vt:lpstr>
      <vt:lpstr>UKE_PPT-Vorlage_16zu9</vt:lpstr>
      <vt:lpstr>1_UKE_PPT-Vorlage_16zu9</vt:lpstr>
      <vt:lpstr>MCT 7 A – 轻率下结论 II</vt:lpstr>
      <vt:lpstr>草率的结论</vt:lpstr>
      <vt:lpstr>草率的结论</vt:lpstr>
      <vt:lpstr>草率的结论</vt:lpstr>
      <vt:lpstr>轻率下结论 在什么情况或哪些时候我们会在不了解全部真相时下结论？</vt:lpstr>
      <vt:lpstr>轻率下结论 在什么情况或哪些时候我们会在不了解全部真相时下结论？</vt:lpstr>
      <vt:lpstr>轻率下结论 在什么情况或哪些时候我们会在不了解全部真相时下结论？</vt:lpstr>
      <vt:lpstr>轻率下结论 在什么情况或哪些时候我们会在不了解全部真相时下结论？</vt:lpstr>
      <vt:lpstr>草率结论“在行动”</vt:lpstr>
      <vt:lpstr>草率结论“在行动” -城市谣言- (另一个练习请见演示末尾)</vt:lpstr>
      <vt:lpstr>草率结论“在行动” -城市谣言-</vt:lpstr>
      <vt:lpstr>草率结论“在行动” -城市谣言-</vt:lpstr>
      <vt:lpstr>草率结论“在行动” -城市谣言- 万宝路为三k党所有？</vt:lpstr>
      <vt:lpstr>这些阴谋理论是如何产生的呢？</vt:lpstr>
      <vt:lpstr>这些阴谋理论是如何产生的呢？</vt:lpstr>
      <vt:lpstr>这些阴谋理论是如何产生的呢？</vt:lpstr>
      <vt:lpstr>为何我们做这个练习？</vt:lpstr>
      <vt:lpstr>为何我们做这个练习？</vt:lpstr>
      <vt:lpstr>轻率下结论如何促使精神疾病中误解的形成——举例</vt:lpstr>
      <vt:lpstr>练习</vt:lpstr>
      <vt:lpstr>练习</vt:lpstr>
      <vt:lpstr>练习</vt:lpstr>
      <vt:lpstr>练习</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可選修的：影片</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转向日常生活</vt:lpstr>
      <vt:lpstr>转向日常生活</vt:lpstr>
      <vt:lpstr>转向日常生活</vt:lpstr>
      <vt:lpstr>转向日常生活</vt:lpstr>
      <vt:lpstr>转向日常生活</vt:lpstr>
      <vt:lpstr>如何对待精神疾病?</vt:lpstr>
      <vt:lpstr>如何对待精神疾病?</vt:lpstr>
      <vt:lpstr>如何对待精神疾病?</vt:lpstr>
      <vt:lpstr>感谢您的参与!</vt:lpstr>
      <vt:lpstr>PowerPoint-Präsentation</vt:lpstr>
      <vt:lpstr>轻率下结论“在行动” -城市谣言-</vt:lpstr>
      <vt:lpstr>轻率下结论“在行动” -城市谣言-</vt:lpstr>
      <vt:lpstr>轻率下结论“在行动” -城市谣言-</vt:lpstr>
      <vt:lpstr>轻率下结论“在行动” -城市谣言-</vt:lpstr>
      <vt:lpstr>轻率下结论“在行动” -城市谣言-</vt:lpstr>
      <vt:lpstr>轻率下结论“在行动” -城市谣言-</vt:lpstr>
      <vt:lpstr>轻率下结论“在行动” -城市谣言-</vt:lpstr>
      <vt:lpstr>这个谣言和其它一些阴谋理论如何产生的呢?</vt:lpstr>
      <vt:lpstr>这个谣言和其它一些阴谋理论如何产生的呢?</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253</cp:revision>
  <dcterms:created xsi:type="dcterms:W3CDTF">2004-06-30T16:15:23Z</dcterms:created>
  <dcterms:modified xsi:type="dcterms:W3CDTF">2021-12-28T11:34:46Z</dcterms:modified>
</cp:coreProperties>
</file>