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3769" r:id="rId2"/>
  </p:sldMasterIdLst>
  <p:notesMasterIdLst>
    <p:notesMasterId r:id="rId138"/>
  </p:notesMasterIdLst>
  <p:handoutMasterIdLst>
    <p:handoutMasterId r:id="rId139"/>
  </p:handoutMasterIdLst>
  <p:sldIdLst>
    <p:sldId id="947" r:id="rId3"/>
    <p:sldId id="874" r:id="rId4"/>
    <p:sldId id="921" r:id="rId5"/>
    <p:sldId id="920" r:id="rId6"/>
    <p:sldId id="919" r:id="rId7"/>
    <p:sldId id="918" r:id="rId8"/>
    <p:sldId id="876" r:id="rId9"/>
    <p:sldId id="923" r:id="rId10"/>
    <p:sldId id="922" r:id="rId11"/>
    <p:sldId id="861" r:id="rId12"/>
    <p:sldId id="925" r:id="rId13"/>
    <p:sldId id="924" r:id="rId14"/>
    <p:sldId id="802" r:id="rId15"/>
    <p:sldId id="803" r:id="rId16"/>
    <p:sldId id="804" r:id="rId17"/>
    <p:sldId id="805" r:id="rId18"/>
    <p:sldId id="878" r:id="rId19"/>
    <p:sldId id="879" r:id="rId20"/>
    <p:sldId id="880" r:id="rId21"/>
    <p:sldId id="882" r:id="rId22"/>
    <p:sldId id="926" r:id="rId23"/>
    <p:sldId id="860" r:id="rId24"/>
    <p:sldId id="885" r:id="rId25"/>
    <p:sldId id="928" r:id="rId26"/>
    <p:sldId id="927" r:id="rId27"/>
    <p:sldId id="886" r:id="rId28"/>
    <p:sldId id="696" r:id="rId29"/>
    <p:sldId id="697" r:id="rId30"/>
    <p:sldId id="698" r:id="rId31"/>
    <p:sldId id="699" r:id="rId32"/>
    <p:sldId id="700" r:id="rId33"/>
    <p:sldId id="701" r:id="rId34"/>
    <p:sldId id="702" r:id="rId35"/>
    <p:sldId id="703" r:id="rId36"/>
    <p:sldId id="948" r:id="rId37"/>
    <p:sldId id="887" r:id="rId38"/>
    <p:sldId id="704" r:id="rId39"/>
    <p:sldId id="705" r:id="rId40"/>
    <p:sldId id="706" r:id="rId41"/>
    <p:sldId id="707" r:id="rId42"/>
    <p:sldId id="708" r:id="rId43"/>
    <p:sldId id="709" r:id="rId44"/>
    <p:sldId id="710" r:id="rId45"/>
    <p:sldId id="949" r:id="rId46"/>
    <p:sldId id="712" r:id="rId47"/>
    <p:sldId id="713" r:id="rId48"/>
    <p:sldId id="714" r:id="rId49"/>
    <p:sldId id="715" r:id="rId50"/>
    <p:sldId id="716" r:id="rId51"/>
    <p:sldId id="717" r:id="rId52"/>
    <p:sldId id="718" r:id="rId53"/>
    <p:sldId id="719" r:id="rId54"/>
    <p:sldId id="720" r:id="rId55"/>
    <p:sldId id="950" r:id="rId56"/>
    <p:sldId id="915" r:id="rId57"/>
    <p:sldId id="817" r:id="rId58"/>
    <p:sldId id="818" r:id="rId59"/>
    <p:sldId id="819" r:id="rId60"/>
    <p:sldId id="820" r:id="rId61"/>
    <p:sldId id="821" r:id="rId62"/>
    <p:sldId id="822" r:id="rId63"/>
    <p:sldId id="823" r:id="rId64"/>
    <p:sldId id="824" r:id="rId65"/>
    <p:sldId id="825" r:id="rId66"/>
    <p:sldId id="951" r:id="rId67"/>
    <p:sldId id="667" r:id="rId68"/>
    <p:sldId id="833" r:id="rId69"/>
    <p:sldId id="834" r:id="rId70"/>
    <p:sldId id="835" r:id="rId71"/>
    <p:sldId id="836" r:id="rId72"/>
    <p:sldId id="837" r:id="rId73"/>
    <p:sldId id="838" r:id="rId74"/>
    <p:sldId id="839" r:id="rId75"/>
    <p:sldId id="840" r:id="rId76"/>
    <p:sldId id="952" r:id="rId77"/>
    <p:sldId id="801" r:id="rId78"/>
    <p:sldId id="793" r:id="rId79"/>
    <p:sldId id="794" r:id="rId80"/>
    <p:sldId id="795" r:id="rId81"/>
    <p:sldId id="796" r:id="rId82"/>
    <p:sldId id="797" r:id="rId83"/>
    <p:sldId id="798" r:id="rId84"/>
    <p:sldId id="799" r:id="rId85"/>
    <p:sldId id="800" r:id="rId86"/>
    <p:sldId id="953" r:id="rId87"/>
    <p:sldId id="954" r:id="rId88"/>
    <p:sldId id="955" r:id="rId89"/>
    <p:sldId id="956" r:id="rId90"/>
    <p:sldId id="957" r:id="rId91"/>
    <p:sldId id="958" r:id="rId92"/>
    <p:sldId id="959" r:id="rId93"/>
    <p:sldId id="960" r:id="rId94"/>
    <p:sldId id="791" r:id="rId95"/>
    <p:sldId id="826" r:id="rId96"/>
    <p:sldId id="827" r:id="rId97"/>
    <p:sldId id="828" r:id="rId98"/>
    <p:sldId id="829" r:id="rId99"/>
    <p:sldId id="830" r:id="rId100"/>
    <p:sldId id="831" r:id="rId101"/>
    <p:sldId id="832" r:id="rId102"/>
    <p:sldId id="961" r:id="rId103"/>
    <p:sldId id="556" r:id="rId104"/>
    <p:sldId id="761" r:id="rId105"/>
    <p:sldId id="762" r:id="rId106"/>
    <p:sldId id="763" r:id="rId107"/>
    <p:sldId id="911" r:id="rId108"/>
    <p:sldId id="929" r:id="rId109"/>
    <p:sldId id="766" r:id="rId110"/>
    <p:sldId id="767" r:id="rId111"/>
    <p:sldId id="768" r:id="rId112"/>
    <p:sldId id="769" r:id="rId113"/>
    <p:sldId id="770" r:id="rId114"/>
    <p:sldId id="771" r:id="rId115"/>
    <p:sldId id="852" r:id="rId116"/>
    <p:sldId id="853" r:id="rId117"/>
    <p:sldId id="854" r:id="rId118"/>
    <p:sldId id="855" r:id="rId119"/>
    <p:sldId id="930" r:id="rId120"/>
    <p:sldId id="935" r:id="rId121"/>
    <p:sldId id="934" r:id="rId122"/>
    <p:sldId id="933" r:id="rId123"/>
    <p:sldId id="895" r:id="rId124"/>
    <p:sldId id="937" r:id="rId125"/>
    <p:sldId id="936" r:id="rId126"/>
    <p:sldId id="916" r:id="rId127"/>
    <p:sldId id="900" r:id="rId128"/>
    <p:sldId id="938" r:id="rId129"/>
    <p:sldId id="939" r:id="rId130"/>
    <p:sldId id="940" r:id="rId131"/>
    <p:sldId id="941" r:id="rId132"/>
    <p:sldId id="942" r:id="rId133"/>
    <p:sldId id="943" r:id="rId134"/>
    <p:sldId id="944" r:id="rId135"/>
    <p:sldId id="945" r:id="rId136"/>
    <p:sldId id="946" r:id="rId137"/>
  </p:sldIdLst>
  <p:sldSz cx="12195175" cy="6858000"/>
  <p:notesSz cx="7099300" cy="10234613"/>
  <p:defaultTextStyle>
    <a:defPPr>
      <a:defRPr lang="de-DE"/>
    </a:defPPr>
    <a:lvl1pPr algn="l" rtl="0" fontAlgn="base">
      <a:spcBef>
        <a:spcPct val="0"/>
      </a:spcBef>
      <a:spcAft>
        <a:spcPct val="0"/>
      </a:spcAft>
      <a:defRPr lang="en-US" sz="2800" kern="1200">
        <a:solidFill>
          <a:schemeClr val="tx1"/>
        </a:solidFill>
        <a:latin typeface="SimHei"/>
        <a:ea typeface="SimHei"/>
        <a:cs typeface="+mn-cs"/>
      </a:defRPr>
    </a:lvl1pPr>
    <a:lvl2pPr marL="457200" algn="l" rtl="0" fontAlgn="base">
      <a:spcBef>
        <a:spcPct val="0"/>
      </a:spcBef>
      <a:spcAft>
        <a:spcPct val="0"/>
      </a:spcAft>
      <a:defRPr lang="en-US" sz="2800" kern="1200">
        <a:solidFill>
          <a:schemeClr val="tx1"/>
        </a:solidFill>
        <a:latin typeface="SimHei"/>
        <a:ea typeface="SimHei"/>
        <a:cs typeface="+mn-cs"/>
      </a:defRPr>
    </a:lvl2pPr>
    <a:lvl3pPr marL="914400" algn="l" rtl="0" fontAlgn="base">
      <a:spcBef>
        <a:spcPct val="0"/>
      </a:spcBef>
      <a:spcAft>
        <a:spcPct val="0"/>
      </a:spcAft>
      <a:defRPr lang="en-US" sz="2800" kern="1200">
        <a:solidFill>
          <a:schemeClr val="tx1"/>
        </a:solidFill>
        <a:latin typeface="SimHei"/>
        <a:ea typeface="SimHei"/>
        <a:cs typeface="+mn-cs"/>
      </a:defRPr>
    </a:lvl3pPr>
    <a:lvl4pPr marL="1371600" algn="l" rtl="0" fontAlgn="base">
      <a:spcBef>
        <a:spcPct val="0"/>
      </a:spcBef>
      <a:spcAft>
        <a:spcPct val="0"/>
      </a:spcAft>
      <a:defRPr lang="en-US" sz="2800" kern="1200">
        <a:solidFill>
          <a:schemeClr val="tx1"/>
        </a:solidFill>
        <a:latin typeface="SimHei"/>
        <a:ea typeface="SimHei"/>
        <a:cs typeface="+mn-cs"/>
      </a:defRPr>
    </a:lvl4pPr>
    <a:lvl5pPr marL="1828800" algn="l" rtl="0" fontAlgn="base">
      <a:spcBef>
        <a:spcPct val="0"/>
      </a:spcBef>
      <a:spcAft>
        <a:spcPct val="0"/>
      </a:spcAft>
      <a:defRPr lang="en-US" sz="2800" kern="1200">
        <a:solidFill>
          <a:schemeClr val="tx1"/>
        </a:solidFill>
        <a:latin typeface="SimHei"/>
        <a:ea typeface="SimHei"/>
        <a:cs typeface="+mn-cs"/>
      </a:defRPr>
    </a:lvl5pPr>
    <a:lvl6pPr marL="2286000" algn="l" defTabSz="914400" rtl="0" eaLnBrk="1" latinLnBrk="0" hangingPunct="1">
      <a:defRPr sz="2800" kern="1200">
        <a:solidFill>
          <a:schemeClr val="tx1"/>
        </a:solidFill>
        <a:latin typeface="Times New Roman" panose="02020603050405020304" pitchFamily="18" charset="0"/>
        <a:ea typeface="+mn-ea"/>
        <a:cs typeface="+mn-cs"/>
      </a:defRPr>
    </a:lvl6pPr>
    <a:lvl7pPr marL="2743200" algn="l" defTabSz="914400" rtl="0" eaLnBrk="1" latinLnBrk="0" hangingPunct="1">
      <a:defRPr sz="2800" kern="1200">
        <a:solidFill>
          <a:schemeClr val="tx1"/>
        </a:solidFill>
        <a:latin typeface="Times New Roman" panose="02020603050405020304" pitchFamily="18" charset="0"/>
        <a:ea typeface="+mn-ea"/>
        <a:cs typeface="+mn-cs"/>
      </a:defRPr>
    </a:lvl7pPr>
    <a:lvl8pPr marL="3200400" algn="l" defTabSz="914400" rtl="0" eaLnBrk="1" latinLnBrk="0" hangingPunct="1">
      <a:defRPr sz="2800" kern="1200">
        <a:solidFill>
          <a:schemeClr val="tx1"/>
        </a:solidFill>
        <a:latin typeface="Times New Roman" panose="02020603050405020304" pitchFamily="18" charset="0"/>
        <a:ea typeface="+mn-ea"/>
        <a:cs typeface="+mn-cs"/>
      </a:defRPr>
    </a:lvl8pPr>
    <a:lvl9pPr marL="3657600" algn="l" defTabSz="914400" rtl="0" eaLnBrk="1" latinLnBrk="0" hangingPunct="1">
      <a:defRPr sz="28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79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CCECFF"/>
    <a:srgbClr val="8DC6FF"/>
    <a:srgbClr val="3399FF"/>
    <a:srgbClr val="66CCFF"/>
    <a:srgbClr val="00FF00"/>
    <a:srgbClr val="FF0000"/>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66" autoAdjust="0"/>
    <p:restoredTop sz="80162" autoAdjust="0"/>
  </p:normalViewPr>
  <p:slideViewPr>
    <p:cSldViewPr snapToGrid="0">
      <p:cViewPr varScale="1">
        <p:scale>
          <a:sx n="110" d="100"/>
          <a:sy n="110" d="100"/>
        </p:scale>
        <p:origin x="774" y="114"/>
      </p:cViewPr>
      <p:guideLst>
        <p:guide orient="horz" pos="799"/>
        <p:guide pos="240"/>
        <p:guide pos="3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0"/>
    </p:cViewPr>
  </p:sorterViewPr>
  <p:notesViewPr>
    <p:cSldViewPr snapToGrid="0">
      <p:cViewPr varScale="1">
        <p:scale>
          <a:sx n="78" d="100"/>
          <a:sy n="78" d="100"/>
        </p:scale>
        <p:origin x="-2046" y="-84"/>
      </p:cViewPr>
      <p:guideLst>
        <p:guide orient="horz" pos="3223"/>
        <p:guide pos="2236"/>
      </p:guideLst>
    </p:cSldViewPr>
  </p:notesViewPr>
  <p:gridSpacing cx="36576" cy="36576"/>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notesMaster" Target="notesMasters/notesMaster1.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handoutMaster" Target="handoutMasters/handoutMaster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theme" Target="theme/theme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8D9A5230-1C9C-44C2-B85E-E3AA5CACD291}" type="slidenum">
              <a:rPr lang="en-GB" altLang="de-DE"/>
              <a:pPr/>
              <a:t>‹#›</a:t>
            </a:fld>
            <a:endParaRPr lang="en-GB" altLang="de-DE"/>
          </a:p>
        </p:txBody>
      </p:sp>
    </p:spTree>
    <p:extLst>
      <p:ext uri="{BB962C8B-B14F-4D97-AF65-F5344CB8AC3E}">
        <p14:creationId xmlns:p14="http://schemas.microsoft.com/office/powerpoint/2010/main" val="9463395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vl1pPr>
          </a:lstStyle>
          <a:p>
            <a:pPr>
              <a:defRPr/>
            </a:pPr>
            <a:endParaRPr lang="de-DE" altLang="zh-CN"/>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vl1pPr>
          </a:lstStyle>
          <a:p>
            <a:pPr>
              <a:defRPr/>
            </a:pPr>
            <a:endParaRPr lang="de-DE" altLang="zh-CN"/>
          </a:p>
        </p:txBody>
      </p:sp>
      <p:sp>
        <p:nvSpPr>
          <p:cNvPr id="139268"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altLang="zh-CN" noProof="0"/>
              <a:t>Klicken Sie, um die Formate des Vorlagentextes zu bearbeiten</a:t>
            </a:r>
          </a:p>
          <a:p>
            <a:pPr lvl="1"/>
            <a:r>
              <a:rPr lang="de-DE" altLang="zh-CN" noProof="0"/>
              <a:t>Zweite Ebene</a:t>
            </a:r>
          </a:p>
          <a:p>
            <a:pPr lvl="2"/>
            <a:r>
              <a:rPr lang="de-DE" altLang="zh-CN" noProof="0"/>
              <a:t>Dritte Ebene</a:t>
            </a:r>
          </a:p>
          <a:p>
            <a:pPr lvl="3"/>
            <a:r>
              <a:rPr lang="de-DE" altLang="zh-CN" noProof="0"/>
              <a:t>Vierte Ebene</a:t>
            </a:r>
          </a:p>
          <a:p>
            <a:pPr lvl="4"/>
            <a:r>
              <a:rPr lang="de-DE" altLang="zh-CN"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vl1pPr>
          </a:lstStyle>
          <a:p>
            <a:pPr>
              <a:defRPr/>
            </a:pPr>
            <a:endParaRPr lang="de-DE" altLang="zh-CN"/>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31970685-F091-4E5D-9B45-BA8A77BC4E1D}" type="slidenum">
              <a:rPr lang="zh-CN" altLang="de-DE"/>
              <a:pPr/>
              <a:t>‹#›</a:t>
            </a:fld>
            <a:endParaRPr lang="de-DE" altLang="zh-CN"/>
          </a:p>
        </p:txBody>
      </p:sp>
    </p:spTree>
    <p:extLst>
      <p:ext uri="{BB962C8B-B14F-4D97-AF65-F5344CB8AC3E}">
        <p14:creationId xmlns:p14="http://schemas.microsoft.com/office/powerpoint/2010/main" val="24591779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B05C5F-CA4A-47A5-9A71-9C70B8ACBED9}" type="slidenum">
              <a:rPr lang="zh-CN" altLang="de-DE" sz="1300"/>
              <a:pPr eaLnBrk="1" hangingPunct="1">
                <a:spcBef>
                  <a:spcPct val="0"/>
                </a:spcBef>
              </a:pPr>
              <a:t>2</a:t>
            </a:fld>
            <a:endParaRPr lang="de-DE" altLang="zh-CN" sz="1300"/>
          </a:p>
        </p:txBody>
      </p:sp>
      <p:sp>
        <p:nvSpPr>
          <p:cNvPr id="145411" name="Rectangle 2"/>
          <p:cNvSpPr>
            <a:spLocks noGrp="1" noRot="1" noChangeAspect="1" noChangeArrowheads="1" noTextEdit="1"/>
          </p:cNvSpPr>
          <p:nvPr>
            <p:ph type="sldImg"/>
          </p:nvPr>
        </p:nvSpPr>
        <p:spPr>
          <a:xfrm>
            <a:off x="139700" y="768350"/>
            <a:ext cx="6821488"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292579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B05C5F-CA4A-47A5-9A71-9C70B8ACBED9}" type="slidenum">
              <a:rPr lang="zh-CN" altLang="de-DE" sz="1300"/>
              <a:pPr eaLnBrk="1" hangingPunct="1">
                <a:spcBef>
                  <a:spcPct val="0"/>
                </a:spcBef>
              </a:pPr>
              <a:t>3</a:t>
            </a:fld>
            <a:endParaRPr lang="de-DE" altLang="zh-CN" sz="1300"/>
          </a:p>
        </p:txBody>
      </p:sp>
      <p:sp>
        <p:nvSpPr>
          <p:cNvPr id="145411" name="Rectangle 2"/>
          <p:cNvSpPr>
            <a:spLocks noGrp="1" noRot="1" noChangeAspect="1" noChangeArrowheads="1" noTextEdit="1"/>
          </p:cNvSpPr>
          <p:nvPr>
            <p:ph type="sldImg"/>
          </p:nvPr>
        </p:nvSpPr>
        <p:spPr>
          <a:xfrm>
            <a:off x="139700" y="768350"/>
            <a:ext cx="6821488"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292579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B05C5F-CA4A-47A5-9A71-9C70B8ACBED9}" type="slidenum">
              <a:rPr lang="zh-CN" altLang="de-DE" sz="1300"/>
              <a:pPr eaLnBrk="1" hangingPunct="1">
                <a:spcBef>
                  <a:spcPct val="0"/>
                </a:spcBef>
              </a:pPr>
              <a:t>4</a:t>
            </a:fld>
            <a:endParaRPr lang="de-DE" altLang="zh-CN" sz="1300"/>
          </a:p>
        </p:txBody>
      </p:sp>
      <p:sp>
        <p:nvSpPr>
          <p:cNvPr id="145411" name="Rectangle 2"/>
          <p:cNvSpPr>
            <a:spLocks noGrp="1" noRot="1" noChangeAspect="1" noChangeArrowheads="1" noTextEdit="1"/>
          </p:cNvSpPr>
          <p:nvPr>
            <p:ph type="sldImg"/>
          </p:nvPr>
        </p:nvSpPr>
        <p:spPr>
          <a:xfrm>
            <a:off x="139700" y="768350"/>
            <a:ext cx="6821488"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292579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B05C5F-CA4A-47A5-9A71-9C70B8ACBED9}" type="slidenum">
              <a:rPr lang="zh-CN" altLang="de-DE" sz="1300"/>
              <a:pPr eaLnBrk="1" hangingPunct="1">
                <a:spcBef>
                  <a:spcPct val="0"/>
                </a:spcBef>
              </a:pPr>
              <a:t>5</a:t>
            </a:fld>
            <a:endParaRPr lang="de-DE" altLang="zh-CN" sz="1300"/>
          </a:p>
        </p:txBody>
      </p:sp>
      <p:sp>
        <p:nvSpPr>
          <p:cNvPr id="145411" name="Rectangle 2"/>
          <p:cNvSpPr>
            <a:spLocks noGrp="1" noRot="1" noChangeAspect="1" noChangeArrowheads="1" noTextEdit="1"/>
          </p:cNvSpPr>
          <p:nvPr>
            <p:ph type="sldImg"/>
          </p:nvPr>
        </p:nvSpPr>
        <p:spPr>
          <a:xfrm>
            <a:off x="139700" y="768350"/>
            <a:ext cx="6821488"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2925794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B05C5F-CA4A-47A5-9A71-9C70B8ACBED9}" type="slidenum">
              <a:rPr lang="zh-CN" altLang="de-DE" sz="1300"/>
              <a:pPr eaLnBrk="1" hangingPunct="1">
                <a:spcBef>
                  <a:spcPct val="0"/>
                </a:spcBef>
              </a:pPr>
              <a:t>6</a:t>
            </a:fld>
            <a:endParaRPr lang="de-DE" altLang="zh-CN" sz="1300"/>
          </a:p>
        </p:txBody>
      </p:sp>
      <p:sp>
        <p:nvSpPr>
          <p:cNvPr id="145411" name="Rectangle 2"/>
          <p:cNvSpPr>
            <a:spLocks noGrp="1" noRot="1" noChangeAspect="1" noChangeArrowheads="1" noTextEdit="1"/>
          </p:cNvSpPr>
          <p:nvPr>
            <p:ph type="sldImg"/>
          </p:nvPr>
        </p:nvSpPr>
        <p:spPr>
          <a:xfrm>
            <a:off x="139700" y="768350"/>
            <a:ext cx="6821488"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2925794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610036-9F30-4381-9B4C-C107B52B5820}" type="slidenum">
              <a:rPr lang="zh-CN" altLang="de-DE" sz="1300"/>
              <a:pPr eaLnBrk="1" hangingPunct="1">
                <a:spcBef>
                  <a:spcPct val="0"/>
                </a:spcBef>
              </a:pPr>
              <a:t>7</a:t>
            </a:fld>
            <a:endParaRPr lang="de-DE" altLang="zh-CN" sz="1300"/>
          </a:p>
        </p:txBody>
      </p:sp>
      <p:sp>
        <p:nvSpPr>
          <p:cNvPr id="148483" name="Rectangle 2"/>
          <p:cNvSpPr>
            <a:spLocks noGrp="1" noRot="1" noChangeAspect="1" noChangeArrowheads="1" noTextEdit="1"/>
          </p:cNvSpPr>
          <p:nvPr>
            <p:ph type="sldImg"/>
          </p:nvPr>
        </p:nvSpPr>
        <p:spPr>
          <a:xfrm>
            <a:off x="139700" y="768350"/>
            <a:ext cx="6821488"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33116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610036-9F30-4381-9B4C-C107B52B5820}" type="slidenum">
              <a:rPr lang="zh-CN" altLang="de-DE" sz="1300"/>
              <a:pPr eaLnBrk="1" hangingPunct="1">
                <a:spcBef>
                  <a:spcPct val="0"/>
                </a:spcBef>
              </a:pPr>
              <a:t>8</a:t>
            </a:fld>
            <a:endParaRPr lang="de-DE" altLang="zh-CN" sz="1300"/>
          </a:p>
        </p:txBody>
      </p:sp>
      <p:sp>
        <p:nvSpPr>
          <p:cNvPr id="148483" name="Rectangle 2"/>
          <p:cNvSpPr>
            <a:spLocks noGrp="1" noRot="1" noChangeAspect="1" noChangeArrowheads="1" noTextEdit="1"/>
          </p:cNvSpPr>
          <p:nvPr>
            <p:ph type="sldImg"/>
          </p:nvPr>
        </p:nvSpPr>
        <p:spPr>
          <a:xfrm>
            <a:off x="139700" y="768350"/>
            <a:ext cx="6821488"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33116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610036-9F30-4381-9B4C-C107B52B5820}" type="slidenum">
              <a:rPr lang="zh-CN" altLang="de-DE" sz="1300"/>
              <a:pPr eaLnBrk="1" hangingPunct="1">
                <a:spcBef>
                  <a:spcPct val="0"/>
                </a:spcBef>
              </a:pPr>
              <a:t>9</a:t>
            </a:fld>
            <a:endParaRPr lang="de-DE" altLang="zh-CN" sz="1300"/>
          </a:p>
        </p:txBody>
      </p:sp>
      <p:sp>
        <p:nvSpPr>
          <p:cNvPr id="148483" name="Rectangle 2"/>
          <p:cNvSpPr>
            <a:spLocks noGrp="1" noRot="1" noChangeAspect="1" noChangeArrowheads="1" noTextEdit="1"/>
          </p:cNvSpPr>
          <p:nvPr>
            <p:ph type="sldImg"/>
          </p:nvPr>
        </p:nvSpPr>
        <p:spPr>
          <a:xfrm>
            <a:off x="139700" y="768350"/>
            <a:ext cx="6821488"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33116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71B471-7DC2-4898-A3F8-2DFEDD11101B}" type="slidenum">
              <a:rPr lang="zh-CN" altLang="de-DE" sz="1300"/>
              <a:pPr eaLnBrk="1" hangingPunct="1">
                <a:spcBef>
                  <a:spcPct val="0"/>
                </a:spcBef>
              </a:pPr>
              <a:t>10</a:t>
            </a:fld>
            <a:endParaRPr lang="de-DE" altLang="zh-CN" sz="1300"/>
          </a:p>
        </p:txBody>
      </p:sp>
      <p:sp>
        <p:nvSpPr>
          <p:cNvPr id="151555" name="Rectangle 2"/>
          <p:cNvSpPr>
            <a:spLocks noGrp="1" noRot="1" noChangeAspect="1" noChangeArrowheads="1" noTextEdit="1"/>
          </p:cNvSpPr>
          <p:nvPr>
            <p:ph type="sldImg"/>
          </p:nvPr>
        </p:nvSpPr>
        <p:spPr>
          <a:xfrm>
            <a:off x="139700" y="768350"/>
            <a:ext cx="6821488"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98131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71B471-7DC2-4898-A3F8-2DFEDD11101B}" type="slidenum">
              <a:rPr lang="zh-CN" altLang="de-DE" sz="1300"/>
              <a:pPr eaLnBrk="1" hangingPunct="1">
                <a:spcBef>
                  <a:spcPct val="0"/>
                </a:spcBef>
              </a:pPr>
              <a:t>11</a:t>
            </a:fld>
            <a:endParaRPr lang="de-DE" altLang="zh-CN" sz="1300"/>
          </a:p>
        </p:txBody>
      </p:sp>
      <p:sp>
        <p:nvSpPr>
          <p:cNvPr id="151555" name="Rectangle 2"/>
          <p:cNvSpPr>
            <a:spLocks noGrp="1" noRot="1" noChangeAspect="1" noChangeArrowheads="1" noTextEdit="1"/>
          </p:cNvSpPr>
          <p:nvPr>
            <p:ph type="sldImg"/>
          </p:nvPr>
        </p:nvSpPr>
        <p:spPr>
          <a:xfrm>
            <a:off x="139700" y="768350"/>
            <a:ext cx="6821488"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98131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71B471-7DC2-4898-A3F8-2DFEDD11101B}" type="slidenum">
              <a:rPr lang="zh-CN" altLang="de-DE" sz="1300"/>
              <a:pPr eaLnBrk="1" hangingPunct="1">
                <a:spcBef>
                  <a:spcPct val="0"/>
                </a:spcBef>
              </a:pPr>
              <a:t>12</a:t>
            </a:fld>
            <a:endParaRPr lang="de-DE" altLang="zh-CN" sz="1300"/>
          </a:p>
        </p:txBody>
      </p:sp>
      <p:sp>
        <p:nvSpPr>
          <p:cNvPr id="151555" name="Rectangle 2"/>
          <p:cNvSpPr>
            <a:spLocks noGrp="1" noRot="1" noChangeAspect="1" noChangeArrowheads="1" noTextEdit="1"/>
          </p:cNvSpPr>
          <p:nvPr>
            <p:ph type="sldImg"/>
          </p:nvPr>
        </p:nvSpPr>
        <p:spPr>
          <a:xfrm>
            <a:off x="139700" y="768350"/>
            <a:ext cx="6821488"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98131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C9E3D07-9B40-46BA-B3D3-A4835267FE91}" type="slidenum">
              <a:rPr lang="zh-CN" altLang="de-DE" sz="1300"/>
              <a:pPr eaLnBrk="1" hangingPunct="1">
                <a:spcBef>
                  <a:spcPct val="0"/>
                </a:spcBef>
              </a:pPr>
              <a:t>13</a:t>
            </a:fld>
            <a:endParaRPr lang="de-DE" altLang="zh-CN" sz="1300"/>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69453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027DEF6-9F09-45EE-9214-A77188CA320A}" type="slidenum">
              <a:rPr lang="zh-CN" altLang="de-DE" sz="1300"/>
              <a:pPr eaLnBrk="1" hangingPunct="1">
                <a:spcBef>
                  <a:spcPct val="0"/>
                </a:spcBef>
              </a:pPr>
              <a:t>14</a:t>
            </a:fld>
            <a:endParaRPr lang="de-DE" altLang="zh-CN" sz="1300"/>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356011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245FB6-6B40-486D-BDA9-58A52662F0E7}" type="slidenum">
              <a:rPr lang="zh-CN" altLang="de-DE" sz="1300"/>
              <a:pPr eaLnBrk="1" hangingPunct="1">
                <a:spcBef>
                  <a:spcPct val="0"/>
                </a:spcBef>
              </a:pPr>
              <a:t>15</a:t>
            </a:fld>
            <a:endParaRPr lang="de-DE" altLang="zh-CN" sz="13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44728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60EA774-2475-4031-9105-126BB46FF3AE}" type="slidenum">
              <a:rPr lang="zh-CN" altLang="de-DE" sz="1300"/>
              <a:pPr eaLnBrk="1" hangingPunct="1">
                <a:spcBef>
                  <a:spcPct val="0"/>
                </a:spcBef>
              </a:pPr>
              <a:t>16</a:t>
            </a:fld>
            <a:endParaRPr lang="de-DE" altLang="zh-CN" sz="1300"/>
          </a:p>
        </p:txBody>
      </p:sp>
      <p:sp>
        <p:nvSpPr>
          <p:cNvPr id="155651" name="Rectangle 2"/>
          <p:cNvSpPr>
            <a:spLocks noGrp="1" noRot="1" noChangeAspect="1" noChangeArrowheads="1" noTextEdit="1"/>
          </p:cNvSpPr>
          <p:nvPr>
            <p:ph type="sldImg"/>
          </p:nvPr>
        </p:nvSpPr>
        <p:spPr>
          <a:xfrm>
            <a:off x="141288" y="768350"/>
            <a:ext cx="6821487"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30630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AF831BE-71B9-4C78-A328-77A2CA0173A8}" type="slidenum">
              <a:rPr lang="zh-CN" altLang="de-DE" sz="1300"/>
              <a:pPr eaLnBrk="1" hangingPunct="1">
                <a:spcBef>
                  <a:spcPct val="0"/>
                </a:spcBef>
              </a:pPr>
              <a:t>17</a:t>
            </a:fld>
            <a:endParaRPr lang="de-DE" altLang="zh-CN" sz="1300"/>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53970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E4DCB7A-2744-4FE1-B330-645E792FF2D0}" type="slidenum">
              <a:rPr lang="zh-CN" altLang="de-DE" sz="1300"/>
              <a:pPr eaLnBrk="1" hangingPunct="1">
                <a:spcBef>
                  <a:spcPct val="0"/>
                </a:spcBef>
              </a:pPr>
              <a:t>18</a:t>
            </a:fld>
            <a:endParaRPr lang="de-DE" altLang="zh-CN" sz="1300"/>
          </a:p>
        </p:txBody>
      </p:sp>
      <p:sp>
        <p:nvSpPr>
          <p:cNvPr id="157699" name="Rectangle 2"/>
          <p:cNvSpPr>
            <a:spLocks noGrp="1" noRot="1" noChangeAspect="1" noChangeArrowheads="1" noTextEdit="1"/>
          </p:cNvSpPr>
          <p:nvPr>
            <p:ph type="sldImg"/>
          </p:nvPr>
        </p:nvSpPr>
        <p:spPr>
          <a:xfrm>
            <a:off x="141288" y="768350"/>
            <a:ext cx="6821487"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5805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D682D01-BF7B-478B-A068-5EB26604EB99}" type="slidenum">
              <a:rPr lang="zh-CN" altLang="de-DE" sz="1300"/>
              <a:pPr eaLnBrk="1" hangingPunct="1">
                <a:spcBef>
                  <a:spcPct val="0"/>
                </a:spcBef>
              </a:pPr>
              <a:t>19</a:t>
            </a:fld>
            <a:endParaRPr lang="de-DE" altLang="zh-CN" sz="1300"/>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428505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38255F-59FA-4406-982D-DF1F89E73F42}" type="slidenum">
              <a:rPr lang="zh-CN" altLang="de-DE" sz="1300"/>
              <a:pPr eaLnBrk="1" hangingPunct="1">
                <a:spcBef>
                  <a:spcPct val="0"/>
                </a:spcBef>
              </a:pPr>
              <a:t>20</a:t>
            </a:fld>
            <a:endParaRPr lang="de-DE" altLang="zh-CN"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10243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38255F-59FA-4406-982D-DF1F89E73F42}" type="slidenum">
              <a:rPr lang="zh-CN" altLang="de-DE" sz="1300"/>
              <a:pPr eaLnBrk="1" hangingPunct="1">
                <a:spcBef>
                  <a:spcPct val="0"/>
                </a:spcBef>
              </a:pPr>
              <a:t>21</a:t>
            </a:fld>
            <a:endParaRPr lang="de-DE" altLang="zh-CN"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10243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316873-9736-47AA-B193-DA8300B9C288}" type="slidenum">
              <a:rPr lang="zh-CN" altLang="de-DE" sz="1300"/>
              <a:pPr eaLnBrk="1" hangingPunct="1">
                <a:spcBef>
                  <a:spcPct val="0"/>
                </a:spcBef>
              </a:pPr>
              <a:t>22</a:t>
            </a:fld>
            <a:endParaRPr lang="de-DE" altLang="zh-CN"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43998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3336F0-22FB-4F99-8298-F2C1D15A8E89}" type="slidenum">
              <a:rPr lang="zh-CN" altLang="de-DE" sz="1300"/>
              <a:pPr eaLnBrk="1" hangingPunct="1">
                <a:spcBef>
                  <a:spcPct val="0"/>
                </a:spcBef>
              </a:pPr>
              <a:t>23</a:t>
            </a:fld>
            <a:endParaRPr lang="de-DE" altLang="zh-CN" sz="1300"/>
          </a:p>
        </p:txBody>
      </p:sp>
      <p:sp>
        <p:nvSpPr>
          <p:cNvPr id="164867" name="Rectangle 2"/>
          <p:cNvSpPr>
            <a:spLocks noGrp="1" noRot="1" noChangeAspect="1" noChangeArrowheads="1" noTextEdit="1"/>
          </p:cNvSpPr>
          <p:nvPr>
            <p:ph type="sldImg"/>
          </p:nvPr>
        </p:nvSpPr>
        <p:spPr>
          <a:xfrm>
            <a:off x="139700" y="768350"/>
            <a:ext cx="6821488"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90004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3336F0-22FB-4F99-8298-F2C1D15A8E89}" type="slidenum">
              <a:rPr lang="zh-CN" altLang="de-DE" sz="1300"/>
              <a:pPr eaLnBrk="1" hangingPunct="1">
                <a:spcBef>
                  <a:spcPct val="0"/>
                </a:spcBef>
              </a:pPr>
              <a:t>24</a:t>
            </a:fld>
            <a:endParaRPr lang="de-DE" altLang="zh-CN" sz="1300"/>
          </a:p>
        </p:txBody>
      </p:sp>
      <p:sp>
        <p:nvSpPr>
          <p:cNvPr id="164867" name="Rectangle 2"/>
          <p:cNvSpPr>
            <a:spLocks noGrp="1" noRot="1" noChangeAspect="1" noChangeArrowheads="1" noTextEdit="1"/>
          </p:cNvSpPr>
          <p:nvPr>
            <p:ph type="sldImg"/>
          </p:nvPr>
        </p:nvSpPr>
        <p:spPr>
          <a:xfrm>
            <a:off x="139700" y="768350"/>
            <a:ext cx="6821488"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90004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3336F0-22FB-4F99-8298-F2C1D15A8E89}" type="slidenum">
              <a:rPr lang="zh-CN" altLang="de-DE" sz="1300"/>
              <a:pPr eaLnBrk="1" hangingPunct="1">
                <a:spcBef>
                  <a:spcPct val="0"/>
                </a:spcBef>
              </a:pPr>
              <a:t>25</a:t>
            </a:fld>
            <a:endParaRPr lang="de-DE" altLang="zh-CN" sz="1300"/>
          </a:p>
        </p:txBody>
      </p:sp>
      <p:sp>
        <p:nvSpPr>
          <p:cNvPr id="164867" name="Rectangle 2"/>
          <p:cNvSpPr>
            <a:spLocks noGrp="1" noRot="1" noChangeAspect="1" noChangeArrowheads="1" noTextEdit="1"/>
          </p:cNvSpPr>
          <p:nvPr>
            <p:ph type="sldImg"/>
          </p:nvPr>
        </p:nvSpPr>
        <p:spPr>
          <a:xfrm>
            <a:off x="139700" y="768350"/>
            <a:ext cx="6821488"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90004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69D4813-4F38-4891-861B-55F06388BD31}" type="slidenum">
              <a:rPr lang="zh-CN" altLang="de-DE" sz="1300"/>
              <a:pPr eaLnBrk="1" hangingPunct="1">
                <a:spcBef>
                  <a:spcPct val="0"/>
                </a:spcBef>
              </a:pPr>
              <a:t>26</a:t>
            </a:fld>
            <a:endParaRPr lang="de-DE" altLang="zh-CN" sz="1300"/>
          </a:p>
        </p:txBody>
      </p:sp>
      <p:sp>
        <p:nvSpPr>
          <p:cNvPr id="165891" name="Rectangle 2"/>
          <p:cNvSpPr>
            <a:spLocks noGrp="1" noRot="1" noChangeAspect="1" noChangeArrowheads="1" noTextEdit="1"/>
          </p:cNvSpPr>
          <p:nvPr>
            <p:ph type="sldImg"/>
          </p:nvPr>
        </p:nvSpPr>
        <p:spPr>
          <a:xfrm>
            <a:off x="139700" y="768350"/>
            <a:ext cx="6821488"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86138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696A80-66EC-4A1C-8E11-ABCE705AFD5C}" type="slidenum">
              <a:rPr lang="zh-CN" altLang="de-DE" sz="1300"/>
              <a:pPr eaLnBrk="1" hangingPunct="1">
                <a:spcBef>
                  <a:spcPct val="0"/>
                </a:spcBef>
              </a:pPr>
              <a:t>27</a:t>
            </a:fld>
            <a:endParaRPr lang="de-DE" altLang="zh-CN"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48582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68450A-4479-493A-ADCD-EA8B2108FDE5}" type="slidenum">
              <a:rPr lang="zh-CN" altLang="de-DE" sz="1300"/>
              <a:pPr eaLnBrk="1" hangingPunct="1">
                <a:spcBef>
                  <a:spcPct val="0"/>
                </a:spcBef>
              </a:pPr>
              <a:t>28</a:t>
            </a:fld>
            <a:endParaRPr lang="de-DE" altLang="zh-CN"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64928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BD8EBB4-C3B5-469B-9FFB-FD0C3B84C3C9}" type="slidenum">
              <a:rPr lang="zh-CN" altLang="de-DE" sz="1300"/>
              <a:pPr eaLnBrk="1" hangingPunct="1">
                <a:spcBef>
                  <a:spcPct val="0"/>
                </a:spcBef>
              </a:pPr>
              <a:t>29</a:t>
            </a:fld>
            <a:endParaRPr lang="de-DE" altLang="zh-CN" sz="1300"/>
          </a:p>
        </p:txBody>
      </p:sp>
      <p:sp>
        <p:nvSpPr>
          <p:cNvPr id="168963" name="Rectangle 2"/>
          <p:cNvSpPr>
            <a:spLocks noGrp="1" noRot="1" noChangeAspect="1" noChangeArrowheads="1" noTextEdit="1"/>
          </p:cNvSpPr>
          <p:nvPr>
            <p:ph type="sldImg"/>
          </p:nvPr>
        </p:nvSpPr>
        <p:spPr>
          <a:xfrm>
            <a:off x="139700" y="768350"/>
            <a:ext cx="6821488"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085412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1A8940F-936F-4A25-92D6-353E7BA0D93C}" type="slidenum">
              <a:rPr lang="zh-CN" altLang="de-DE" sz="1300"/>
              <a:pPr eaLnBrk="1" hangingPunct="1">
                <a:spcBef>
                  <a:spcPct val="0"/>
                </a:spcBef>
              </a:pPr>
              <a:t>30</a:t>
            </a:fld>
            <a:endParaRPr lang="de-DE" altLang="zh-CN" sz="1300"/>
          </a:p>
        </p:txBody>
      </p:sp>
      <p:sp>
        <p:nvSpPr>
          <p:cNvPr id="169987" name="Rectangle 2"/>
          <p:cNvSpPr>
            <a:spLocks noGrp="1" noRot="1" noChangeAspect="1" noChangeArrowheads="1" noTextEdit="1"/>
          </p:cNvSpPr>
          <p:nvPr>
            <p:ph type="sldImg"/>
          </p:nvPr>
        </p:nvSpPr>
        <p:spPr>
          <a:xfrm>
            <a:off x="139700" y="768350"/>
            <a:ext cx="6821488"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91463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EA12D4-DB31-4632-AFF3-04E01F913297}" type="slidenum">
              <a:rPr lang="zh-CN" altLang="de-DE" sz="1300"/>
              <a:pPr eaLnBrk="1" hangingPunct="1">
                <a:spcBef>
                  <a:spcPct val="0"/>
                </a:spcBef>
              </a:pPr>
              <a:t>31</a:t>
            </a:fld>
            <a:endParaRPr lang="de-DE" altLang="zh-CN"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86147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689DFC7-783B-476A-A678-D7A54DE23504}" type="slidenum">
              <a:rPr lang="zh-CN" altLang="de-DE" sz="1300"/>
              <a:pPr eaLnBrk="1" hangingPunct="1">
                <a:spcBef>
                  <a:spcPct val="0"/>
                </a:spcBef>
              </a:pPr>
              <a:t>32</a:t>
            </a:fld>
            <a:endParaRPr lang="de-DE" altLang="zh-CN"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0857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79411A-B2C8-4729-AA5A-CB1E823EC35E}" type="slidenum">
              <a:rPr lang="zh-CN" altLang="de-DE" sz="1300"/>
              <a:pPr eaLnBrk="1" hangingPunct="1">
                <a:spcBef>
                  <a:spcPct val="0"/>
                </a:spcBef>
              </a:pPr>
              <a:t>33</a:t>
            </a:fld>
            <a:endParaRPr lang="de-DE" altLang="zh-CN" sz="1300"/>
          </a:p>
        </p:txBody>
      </p:sp>
      <p:sp>
        <p:nvSpPr>
          <p:cNvPr id="173059" name="Rectangle 2"/>
          <p:cNvSpPr>
            <a:spLocks noGrp="1" noRot="1" noChangeAspect="1" noChangeArrowheads="1" noTextEdit="1"/>
          </p:cNvSpPr>
          <p:nvPr>
            <p:ph type="sldImg"/>
          </p:nvPr>
        </p:nvSpPr>
        <p:spPr>
          <a:xfrm>
            <a:off x="139700" y="768350"/>
            <a:ext cx="6821488"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67782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6156D42-B15B-49FC-ABE4-813435BE835B}" type="slidenum">
              <a:rPr lang="zh-CN" altLang="de-DE" sz="1300"/>
              <a:pPr eaLnBrk="1" hangingPunct="1">
                <a:spcBef>
                  <a:spcPct val="0"/>
                </a:spcBef>
              </a:pPr>
              <a:t>34</a:t>
            </a:fld>
            <a:endParaRPr lang="de-DE" altLang="zh-CN"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087123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6156D42-B15B-49FC-ABE4-813435BE835B}" type="slidenum">
              <a:rPr lang="zh-CN" altLang="de-DE" sz="1300"/>
              <a:pPr eaLnBrk="1" hangingPunct="1">
                <a:spcBef>
                  <a:spcPct val="0"/>
                </a:spcBef>
              </a:pPr>
              <a:t>35</a:t>
            </a:fld>
            <a:endParaRPr lang="de-DE" altLang="zh-CN"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087123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0DD5DF-11F9-495C-81A2-81528C02FD8F}" type="slidenum">
              <a:rPr lang="zh-CN" altLang="de-DE" sz="1300"/>
              <a:pPr eaLnBrk="1" hangingPunct="1">
                <a:spcBef>
                  <a:spcPct val="0"/>
                </a:spcBef>
              </a:pPr>
              <a:t>36</a:t>
            </a:fld>
            <a:endParaRPr lang="de-DE" altLang="zh-CN" sz="1300"/>
          </a:p>
        </p:txBody>
      </p:sp>
      <p:sp>
        <p:nvSpPr>
          <p:cNvPr id="175107" name="Rectangle 2"/>
          <p:cNvSpPr>
            <a:spLocks noGrp="1" noRot="1" noChangeAspect="1" noChangeArrowheads="1" noTextEdit="1"/>
          </p:cNvSpPr>
          <p:nvPr>
            <p:ph type="sldImg"/>
          </p:nvPr>
        </p:nvSpPr>
        <p:spPr>
          <a:xfrm>
            <a:off x="139700" y="768350"/>
            <a:ext cx="6821488"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9896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16F89A-2393-468C-B239-B99A21F1CDB8}" type="slidenum">
              <a:rPr lang="zh-CN" altLang="de-DE" sz="1300"/>
              <a:pPr eaLnBrk="1" hangingPunct="1">
                <a:spcBef>
                  <a:spcPct val="0"/>
                </a:spcBef>
              </a:pPr>
              <a:t>37</a:t>
            </a:fld>
            <a:endParaRPr lang="de-DE" altLang="zh-CN" sz="1300"/>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53339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A1282AC-17A7-4C37-B9E1-31F43E287C5D}" type="slidenum">
              <a:rPr lang="zh-CN" altLang="de-DE" sz="1300"/>
              <a:pPr eaLnBrk="1" hangingPunct="1">
                <a:spcBef>
                  <a:spcPct val="0"/>
                </a:spcBef>
              </a:pPr>
              <a:t>38</a:t>
            </a:fld>
            <a:endParaRPr lang="de-DE" altLang="zh-CN"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320140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7227CBD-C65E-4220-9A4E-68C90912111C}" type="slidenum">
              <a:rPr lang="zh-CN" altLang="de-DE" sz="1300"/>
              <a:pPr eaLnBrk="1" hangingPunct="1">
                <a:spcBef>
                  <a:spcPct val="0"/>
                </a:spcBef>
              </a:pPr>
              <a:t>39</a:t>
            </a:fld>
            <a:endParaRPr lang="de-DE" altLang="zh-CN" sz="1300"/>
          </a:p>
        </p:txBody>
      </p:sp>
      <p:sp>
        <p:nvSpPr>
          <p:cNvPr id="178179"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21379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DDFE3DE-835B-4E5F-9DC2-3324497AF7CF}" type="slidenum">
              <a:rPr lang="zh-CN" altLang="de-DE" sz="1300"/>
              <a:pPr eaLnBrk="1" hangingPunct="1">
                <a:spcBef>
                  <a:spcPct val="0"/>
                </a:spcBef>
              </a:pPr>
              <a:t>40</a:t>
            </a:fld>
            <a:endParaRPr lang="de-DE" altLang="zh-CN" sz="1300"/>
          </a:p>
        </p:txBody>
      </p:sp>
      <p:sp>
        <p:nvSpPr>
          <p:cNvPr id="179203" name="Rectangle 2"/>
          <p:cNvSpPr>
            <a:spLocks noGrp="1" noRot="1" noChangeAspect="1" noChangeArrowheads="1" noTextEdit="1"/>
          </p:cNvSpPr>
          <p:nvPr>
            <p:ph type="sldImg"/>
          </p:nvPr>
        </p:nvSpPr>
        <p:spPr>
          <a:xfrm>
            <a:off x="139700" y="768350"/>
            <a:ext cx="6821488"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03802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79D498-1582-4D84-AE15-E4EFF0726ED1}" type="slidenum">
              <a:rPr lang="zh-CN" altLang="de-DE" sz="1300"/>
              <a:pPr eaLnBrk="1" hangingPunct="1">
                <a:spcBef>
                  <a:spcPct val="0"/>
                </a:spcBef>
              </a:pPr>
              <a:t>41</a:t>
            </a:fld>
            <a:endParaRPr lang="de-DE" altLang="zh-CN"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12165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0AA495-0508-42D6-B80A-E400364B7288}" type="slidenum">
              <a:rPr lang="zh-CN" altLang="de-DE" sz="1300"/>
              <a:pPr eaLnBrk="1" hangingPunct="1">
                <a:spcBef>
                  <a:spcPct val="0"/>
                </a:spcBef>
              </a:pPr>
              <a:t>42</a:t>
            </a:fld>
            <a:endParaRPr lang="de-DE" altLang="zh-CN"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207257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037513-F1C6-4157-ABB9-F3E79FE28F16}" type="slidenum">
              <a:rPr lang="zh-CN" altLang="de-DE" sz="1300"/>
              <a:pPr eaLnBrk="1" hangingPunct="1">
                <a:spcBef>
                  <a:spcPct val="0"/>
                </a:spcBef>
              </a:pPr>
              <a:t>43</a:t>
            </a:fld>
            <a:endParaRPr lang="de-DE" altLang="zh-CN"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69455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037513-F1C6-4157-ABB9-F3E79FE28F16}" type="slidenum">
              <a:rPr lang="zh-CN" altLang="de-DE" sz="1300"/>
              <a:pPr eaLnBrk="1" hangingPunct="1">
                <a:spcBef>
                  <a:spcPct val="0"/>
                </a:spcBef>
              </a:pPr>
              <a:t>44</a:t>
            </a:fld>
            <a:endParaRPr lang="de-DE" altLang="zh-CN"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69455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038948-DC07-48F1-8209-E8A7237FAEC2}" type="slidenum">
              <a:rPr lang="zh-CN" altLang="de-DE" sz="1300"/>
              <a:pPr eaLnBrk="1" hangingPunct="1">
                <a:spcBef>
                  <a:spcPct val="0"/>
                </a:spcBef>
              </a:pPr>
              <a:t>45</a:t>
            </a:fld>
            <a:endParaRPr lang="de-DE" altLang="zh-CN"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26111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E5AB188-3A3E-4ED1-9318-F5EAE259794E}" type="slidenum">
              <a:rPr lang="zh-CN" altLang="de-DE" sz="1300"/>
              <a:pPr eaLnBrk="1" hangingPunct="1">
                <a:spcBef>
                  <a:spcPct val="0"/>
                </a:spcBef>
              </a:pPr>
              <a:t>46</a:t>
            </a:fld>
            <a:endParaRPr lang="de-DE" altLang="zh-CN"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14178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18BF29-E504-4AF7-A445-3333029C57CB}" type="slidenum">
              <a:rPr lang="zh-CN" altLang="de-DE" sz="1300"/>
              <a:pPr eaLnBrk="1" hangingPunct="1">
                <a:spcBef>
                  <a:spcPct val="0"/>
                </a:spcBef>
              </a:pPr>
              <a:t>47</a:t>
            </a:fld>
            <a:endParaRPr lang="de-DE" altLang="zh-CN"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33572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7AE577C-EA42-4BFB-84E6-1F109537B603}" type="slidenum">
              <a:rPr lang="zh-CN" altLang="de-DE" sz="1300"/>
              <a:pPr eaLnBrk="1" hangingPunct="1">
                <a:spcBef>
                  <a:spcPct val="0"/>
                </a:spcBef>
              </a:pPr>
              <a:t>48</a:t>
            </a:fld>
            <a:endParaRPr lang="de-DE" altLang="zh-CN"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878632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18DC8E1-1C46-4785-96B4-8D50763ACA14}" type="slidenum">
              <a:rPr lang="zh-CN" altLang="de-DE" sz="1300"/>
              <a:pPr eaLnBrk="1" hangingPunct="1">
                <a:spcBef>
                  <a:spcPct val="0"/>
                </a:spcBef>
              </a:pPr>
              <a:t>49</a:t>
            </a:fld>
            <a:endParaRPr lang="de-DE" altLang="zh-CN"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399200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0B92A2A-5DEA-400D-9337-D097B32509EA}" type="slidenum">
              <a:rPr lang="zh-CN" altLang="de-DE" sz="1300"/>
              <a:pPr eaLnBrk="1" hangingPunct="1">
                <a:spcBef>
                  <a:spcPct val="0"/>
                </a:spcBef>
              </a:pPr>
              <a:t>50</a:t>
            </a:fld>
            <a:endParaRPr lang="de-DE" altLang="zh-CN"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20829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4E445F-307A-465E-B69C-CA36F25BC450}" type="slidenum">
              <a:rPr lang="zh-CN" altLang="de-DE" sz="1300"/>
              <a:pPr eaLnBrk="1" hangingPunct="1">
                <a:spcBef>
                  <a:spcPct val="0"/>
                </a:spcBef>
              </a:pPr>
              <a:t>51</a:t>
            </a:fld>
            <a:endParaRPr lang="de-DE" altLang="zh-CN"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54497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2558567-09C6-4A8D-8686-1E40CC76F93F}" type="slidenum">
              <a:rPr lang="zh-CN" altLang="de-DE" sz="1300"/>
              <a:pPr eaLnBrk="1" hangingPunct="1">
                <a:spcBef>
                  <a:spcPct val="0"/>
                </a:spcBef>
              </a:pPr>
              <a:t>52</a:t>
            </a:fld>
            <a:endParaRPr lang="de-DE" altLang="zh-CN"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76013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C67738-14A5-47D5-9008-31CE284A5D85}" type="slidenum">
              <a:rPr lang="zh-CN" altLang="de-DE" sz="1300"/>
              <a:pPr eaLnBrk="1" hangingPunct="1">
                <a:spcBef>
                  <a:spcPct val="0"/>
                </a:spcBef>
              </a:pPr>
              <a:t>53</a:t>
            </a:fld>
            <a:endParaRPr lang="de-DE" altLang="zh-CN"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68134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C67738-14A5-47D5-9008-31CE284A5D85}" type="slidenum">
              <a:rPr lang="zh-CN" altLang="de-DE" sz="1300"/>
              <a:pPr eaLnBrk="1" hangingPunct="1">
                <a:spcBef>
                  <a:spcPct val="0"/>
                </a:spcBef>
              </a:pPr>
              <a:t>54</a:t>
            </a:fld>
            <a:endParaRPr lang="de-DE" altLang="zh-CN"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68134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9C2AF8-A0F1-4441-9FFB-579FBBB04E5B}" type="slidenum">
              <a:rPr lang="zh-CN" altLang="de-DE" sz="1300"/>
              <a:pPr eaLnBrk="1" hangingPunct="1">
                <a:spcBef>
                  <a:spcPct val="0"/>
                </a:spcBef>
              </a:pPr>
              <a:t>56</a:t>
            </a:fld>
            <a:endParaRPr lang="de-DE" altLang="zh-CN"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08154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BC8AEC0-7E19-4B30-B6FF-3462F84B2581}" type="slidenum">
              <a:rPr lang="zh-CN" altLang="de-DE" sz="1300"/>
              <a:pPr eaLnBrk="1" hangingPunct="1">
                <a:spcBef>
                  <a:spcPct val="0"/>
                </a:spcBef>
              </a:pPr>
              <a:t>57</a:t>
            </a:fld>
            <a:endParaRPr lang="de-DE" altLang="zh-CN"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56462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278C93A-FE16-47E5-8862-B11ED9B479CF}" type="slidenum">
              <a:rPr lang="zh-CN" altLang="de-DE" sz="1300"/>
              <a:pPr eaLnBrk="1" hangingPunct="1">
                <a:spcBef>
                  <a:spcPct val="0"/>
                </a:spcBef>
              </a:pPr>
              <a:t>58</a:t>
            </a:fld>
            <a:endParaRPr lang="de-DE" altLang="zh-CN"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648459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9675893-7274-4D97-A44B-BD3B07DEB9F6}" type="slidenum">
              <a:rPr lang="zh-CN" altLang="de-DE" sz="1300"/>
              <a:pPr eaLnBrk="1" hangingPunct="1">
                <a:spcBef>
                  <a:spcPct val="0"/>
                </a:spcBef>
              </a:pPr>
              <a:t>59</a:t>
            </a:fld>
            <a:endParaRPr lang="de-DE" altLang="zh-CN"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16441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1F3D0A-B7F6-4950-AE36-3297FE490B26}" type="slidenum">
              <a:rPr lang="zh-CN" altLang="de-DE" sz="1300"/>
              <a:pPr eaLnBrk="1" hangingPunct="1">
                <a:spcBef>
                  <a:spcPct val="0"/>
                </a:spcBef>
              </a:pPr>
              <a:t>60</a:t>
            </a:fld>
            <a:endParaRPr lang="de-DE" altLang="zh-CN"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921500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0599E4-8B7A-42EA-A941-B36540B44B62}" type="slidenum">
              <a:rPr lang="zh-CN" altLang="de-DE" sz="1300"/>
              <a:pPr eaLnBrk="1" hangingPunct="1">
                <a:spcBef>
                  <a:spcPct val="0"/>
                </a:spcBef>
              </a:pPr>
              <a:t>61</a:t>
            </a:fld>
            <a:endParaRPr lang="de-DE" altLang="zh-CN"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686192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2D7E0A-98BC-47DD-A673-A40C57C4D9CA}" type="slidenum">
              <a:rPr lang="zh-CN" altLang="de-DE" sz="1300"/>
              <a:pPr eaLnBrk="1" hangingPunct="1">
                <a:spcBef>
                  <a:spcPct val="0"/>
                </a:spcBef>
              </a:pPr>
              <a:t>62</a:t>
            </a:fld>
            <a:endParaRPr lang="de-DE" altLang="zh-CN"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0496801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2E3B50-53BD-4A05-9A27-9EFE0D836764}" type="slidenum">
              <a:rPr lang="zh-CN" altLang="de-DE" sz="1300"/>
              <a:pPr eaLnBrk="1" hangingPunct="1">
                <a:spcBef>
                  <a:spcPct val="0"/>
                </a:spcBef>
              </a:pPr>
              <a:t>63</a:t>
            </a:fld>
            <a:endParaRPr lang="de-DE" altLang="zh-CN"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506885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5F883AA-2AA0-4793-8FB4-06A6FBD3C080}" type="slidenum">
              <a:rPr lang="zh-CN" altLang="de-DE" sz="1300"/>
              <a:pPr eaLnBrk="1" hangingPunct="1">
                <a:spcBef>
                  <a:spcPct val="0"/>
                </a:spcBef>
              </a:pPr>
              <a:t>64</a:t>
            </a:fld>
            <a:endParaRPr lang="de-DE" altLang="zh-CN"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428030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5F883AA-2AA0-4793-8FB4-06A6FBD3C080}" type="slidenum">
              <a:rPr lang="zh-CN" altLang="de-DE" sz="1300"/>
              <a:pPr eaLnBrk="1" hangingPunct="1">
                <a:spcBef>
                  <a:spcPct val="0"/>
                </a:spcBef>
              </a:pPr>
              <a:t>65</a:t>
            </a:fld>
            <a:endParaRPr lang="de-DE" altLang="zh-CN"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428030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40673B7-E989-4880-B840-704E456C74A0}" type="slidenum">
              <a:rPr lang="zh-CN" altLang="de-DE" sz="1300"/>
              <a:pPr eaLnBrk="1" hangingPunct="1">
                <a:spcBef>
                  <a:spcPct val="0"/>
                </a:spcBef>
              </a:pPr>
              <a:t>66</a:t>
            </a:fld>
            <a:endParaRPr lang="de-DE" altLang="zh-CN"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886187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2C476BB-DACA-4F09-9081-0A3ED64EB082}" type="slidenum">
              <a:rPr lang="zh-CN" altLang="de-DE" sz="1300"/>
              <a:pPr eaLnBrk="1" hangingPunct="1">
                <a:spcBef>
                  <a:spcPct val="0"/>
                </a:spcBef>
              </a:pPr>
              <a:t>67</a:t>
            </a:fld>
            <a:endParaRPr lang="de-DE" altLang="zh-CN"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157744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7A36B8-0F18-4FA4-A7B2-8939EC1AE3AF}" type="slidenum">
              <a:rPr lang="zh-CN" altLang="de-DE" sz="1300"/>
              <a:pPr eaLnBrk="1" hangingPunct="1">
                <a:spcBef>
                  <a:spcPct val="0"/>
                </a:spcBef>
              </a:pPr>
              <a:t>68</a:t>
            </a:fld>
            <a:endParaRPr lang="de-DE" altLang="zh-CN"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435555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504C4F-6032-4624-967C-2BF218F09DE0}" type="slidenum">
              <a:rPr lang="zh-CN" altLang="de-DE" sz="1300"/>
              <a:pPr eaLnBrk="1" hangingPunct="1">
                <a:spcBef>
                  <a:spcPct val="0"/>
                </a:spcBef>
              </a:pPr>
              <a:t>69</a:t>
            </a:fld>
            <a:endParaRPr lang="de-DE" altLang="zh-CN"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482550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538963-71E3-4C95-81B4-4809A26772E9}" type="slidenum">
              <a:rPr lang="zh-CN" altLang="de-DE" sz="1300"/>
              <a:pPr eaLnBrk="1" hangingPunct="1">
                <a:spcBef>
                  <a:spcPct val="0"/>
                </a:spcBef>
              </a:pPr>
              <a:t>70</a:t>
            </a:fld>
            <a:endParaRPr lang="de-DE" altLang="zh-CN"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0615638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79FE3D8-FA87-41EE-8CC3-D0F2D3B4EDD5}" type="slidenum">
              <a:rPr lang="zh-CN" altLang="de-DE" sz="1300"/>
              <a:pPr eaLnBrk="1" hangingPunct="1">
                <a:spcBef>
                  <a:spcPct val="0"/>
                </a:spcBef>
              </a:pPr>
              <a:t>71</a:t>
            </a:fld>
            <a:endParaRPr lang="de-DE" altLang="zh-CN"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441235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E2E626-3C32-4540-A01F-E40D3E99B710}" type="slidenum">
              <a:rPr lang="zh-CN" altLang="de-DE" sz="1300"/>
              <a:pPr eaLnBrk="1" hangingPunct="1">
                <a:spcBef>
                  <a:spcPct val="0"/>
                </a:spcBef>
              </a:pPr>
              <a:t>72</a:t>
            </a:fld>
            <a:endParaRPr lang="de-DE" altLang="zh-CN"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607410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930A0E-8BFE-4B01-AA2D-19F5940A2ECD}" type="slidenum">
              <a:rPr lang="zh-CN" altLang="de-DE" sz="1300"/>
              <a:pPr eaLnBrk="1" hangingPunct="1">
                <a:spcBef>
                  <a:spcPct val="0"/>
                </a:spcBef>
              </a:pPr>
              <a:t>73</a:t>
            </a:fld>
            <a:endParaRPr lang="de-DE" altLang="zh-CN" sz="1300"/>
          </a:p>
        </p:txBody>
      </p:sp>
      <p:sp>
        <p:nvSpPr>
          <p:cNvPr id="219139" name="Rectangle 2"/>
          <p:cNvSpPr>
            <a:spLocks noGrp="1" noRot="1" noChangeAspect="1" noChangeArrowheads="1" noTextEdit="1"/>
          </p:cNvSpPr>
          <p:nvPr>
            <p:ph type="sldImg"/>
          </p:nvPr>
        </p:nvSpPr>
        <p:spPr>
          <a:xfrm>
            <a:off x="139700" y="768350"/>
            <a:ext cx="6821488"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286332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EE84CD-B001-4BFF-82F3-64832FFF2E57}" type="slidenum">
              <a:rPr lang="zh-CN" altLang="de-DE" sz="1300"/>
              <a:pPr eaLnBrk="1" hangingPunct="1">
                <a:spcBef>
                  <a:spcPct val="0"/>
                </a:spcBef>
              </a:pPr>
              <a:t>74</a:t>
            </a:fld>
            <a:endParaRPr lang="de-DE" altLang="zh-CN"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066449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EE84CD-B001-4BFF-82F3-64832FFF2E57}" type="slidenum">
              <a:rPr lang="zh-CN" altLang="de-DE" sz="1300"/>
              <a:pPr eaLnBrk="1" hangingPunct="1">
                <a:spcBef>
                  <a:spcPct val="0"/>
                </a:spcBef>
              </a:pPr>
              <a:t>75</a:t>
            </a:fld>
            <a:endParaRPr lang="de-DE" altLang="zh-CN"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066449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D05E09-281C-4161-A712-92A06BDFAFB7}" type="slidenum">
              <a:rPr lang="zh-CN" altLang="de-DE" sz="1300"/>
              <a:pPr eaLnBrk="1" hangingPunct="1">
                <a:spcBef>
                  <a:spcPct val="0"/>
                </a:spcBef>
              </a:pPr>
              <a:t>76</a:t>
            </a:fld>
            <a:endParaRPr lang="de-DE" altLang="zh-CN" sz="1300"/>
          </a:p>
        </p:txBody>
      </p:sp>
      <p:sp>
        <p:nvSpPr>
          <p:cNvPr id="221187" name="Rectangle 2"/>
          <p:cNvSpPr>
            <a:spLocks noGrp="1" noRot="1" noChangeAspect="1" noChangeArrowheads="1" noTextEdit="1"/>
          </p:cNvSpPr>
          <p:nvPr>
            <p:ph type="sldImg"/>
          </p:nvPr>
        </p:nvSpPr>
        <p:spPr>
          <a:xfrm>
            <a:off x="139700" y="768350"/>
            <a:ext cx="6821488"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014797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E3DE191-D86D-4649-B256-9102B0F15ECE}" type="slidenum">
              <a:rPr lang="zh-CN" altLang="de-DE" sz="1300"/>
              <a:pPr eaLnBrk="1" hangingPunct="1">
                <a:spcBef>
                  <a:spcPct val="0"/>
                </a:spcBef>
              </a:pPr>
              <a:t>77</a:t>
            </a:fld>
            <a:endParaRPr lang="de-DE" altLang="zh-CN"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959085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8ABF29E-0504-4B8E-B135-D7D048ACED4B}" type="slidenum">
              <a:rPr lang="zh-CN" altLang="de-DE" sz="1300"/>
              <a:pPr eaLnBrk="1" hangingPunct="1">
                <a:spcBef>
                  <a:spcPct val="0"/>
                </a:spcBef>
              </a:pPr>
              <a:t>78</a:t>
            </a:fld>
            <a:endParaRPr lang="de-DE" altLang="zh-CN" sz="1300"/>
          </a:p>
        </p:txBody>
      </p:sp>
      <p:sp>
        <p:nvSpPr>
          <p:cNvPr id="223235" name="Rectangle 1026"/>
          <p:cNvSpPr>
            <a:spLocks noGrp="1" noRot="1" noChangeAspect="1" noChangeArrowheads="1" noTextEdit="1"/>
          </p:cNvSpPr>
          <p:nvPr>
            <p:ph type="sldImg"/>
          </p:nvPr>
        </p:nvSpPr>
        <p:spPr>
          <a:xfrm>
            <a:off x="139700" y="768350"/>
            <a:ext cx="6821488" cy="3836988"/>
          </a:xfrm>
          <a:ln/>
        </p:spPr>
      </p:sp>
      <p:sp>
        <p:nvSpPr>
          <p:cNvPr id="2232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037318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7017B5-6F0B-44E1-A77E-5DC1B0F4AF51}" type="slidenum">
              <a:rPr lang="zh-CN" altLang="de-DE" sz="1300"/>
              <a:pPr eaLnBrk="1" hangingPunct="1">
                <a:spcBef>
                  <a:spcPct val="0"/>
                </a:spcBef>
              </a:pPr>
              <a:t>79</a:t>
            </a:fld>
            <a:endParaRPr lang="de-DE" altLang="zh-CN" sz="1300"/>
          </a:p>
        </p:txBody>
      </p:sp>
      <p:sp>
        <p:nvSpPr>
          <p:cNvPr id="224259" name="Rectangle 1026"/>
          <p:cNvSpPr>
            <a:spLocks noGrp="1" noRot="1" noChangeAspect="1" noChangeArrowheads="1" noTextEdit="1"/>
          </p:cNvSpPr>
          <p:nvPr>
            <p:ph type="sldImg"/>
          </p:nvPr>
        </p:nvSpPr>
        <p:spPr>
          <a:xfrm>
            <a:off x="139700" y="768350"/>
            <a:ext cx="6821488" cy="3836988"/>
          </a:xfrm>
          <a:ln/>
        </p:spPr>
      </p:sp>
      <p:sp>
        <p:nvSpPr>
          <p:cNvPr id="2242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492250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2D6F564-A715-45B1-B7A7-CDFA5C7A9563}" type="slidenum">
              <a:rPr lang="zh-CN" altLang="de-DE" sz="1300"/>
              <a:pPr eaLnBrk="1" hangingPunct="1">
                <a:spcBef>
                  <a:spcPct val="0"/>
                </a:spcBef>
              </a:pPr>
              <a:t>80</a:t>
            </a:fld>
            <a:endParaRPr lang="de-DE" altLang="zh-CN" sz="1300"/>
          </a:p>
        </p:txBody>
      </p:sp>
      <p:sp>
        <p:nvSpPr>
          <p:cNvPr id="225283" name="Rectangle 1026"/>
          <p:cNvSpPr>
            <a:spLocks noGrp="1" noRot="1" noChangeAspect="1" noChangeArrowheads="1" noTextEdit="1"/>
          </p:cNvSpPr>
          <p:nvPr>
            <p:ph type="sldImg"/>
          </p:nvPr>
        </p:nvSpPr>
        <p:spPr>
          <a:xfrm>
            <a:off x="139700" y="768350"/>
            <a:ext cx="6821488" cy="3836988"/>
          </a:xfrm>
          <a:ln/>
        </p:spPr>
      </p:sp>
      <p:sp>
        <p:nvSpPr>
          <p:cNvPr id="2252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077719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DA867E-2988-4398-A4E2-1B0116311410}" type="slidenum">
              <a:rPr lang="zh-CN" altLang="de-DE" sz="1300"/>
              <a:pPr eaLnBrk="1" hangingPunct="1">
                <a:spcBef>
                  <a:spcPct val="0"/>
                </a:spcBef>
              </a:pPr>
              <a:t>81</a:t>
            </a:fld>
            <a:endParaRPr lang="de-DE" altLang="zh-CN"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756482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F10154-DF16-4456-9DFF-9FA45FA97AED}" type="slidenum">
              <a:rPr lang="zh-CN" altLang="de-DE" sz="1300"/>
              <a:pPr eaLnBrk="1" hangingPunct="1">
                <a:spcBef>
                  <a:spcPct val="0"/>
                </a:spcBef>
              </a:pPr>
              <a:t>82</a:t>
            </a:fld>
            <a:endParaRPr lang="de-DE" altLang="zh-CN"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361210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7BE759-86B8-4AFF-9761-5573C26A1AC1}" type="slidenum">
              <a:rPr lang="zh-CN" altLang="de-DE" sz="1300"/>
              <a:pPr eaLnBrk="1" hangingPunct="1">
                <a:spcBef>
                  <a:spcPct val="0"/>
                </a:spcBef>
              </a:pPr>
              <a:t>83</a:t>
            </a:fld>
            <a:endParaRPr lang="de-DE" altLang="zh-CN"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983689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27094F9-0FB2-40F8-9922-C8B89C567DEA}" type="slidenum">
              <a:rPr lang="zh-CN" altLang="de-DE" sz="1300"/>
              <a:pPr eaLnBrk="1" hangingPunct="1">
                <a:spcBef>
                  <a:spcPct val="0"/>
                </a:spcBef>
              </a:pPr>
              <a:t>84</a:t>
            </a:fld>
            <a:endParaRPr lang="de-DE" altLang="zh-CN"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468958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3C0B5-8B18-6F7D-7BF2-0E5FAF4F68E4}"/>
            </a:ext>
          </a:extLst>
        </p:cNvPr>
        <p:cNvGrpSpPr/>
        <p:nvPr/>
      </p:nvGrpSpPr>
      <p:grpSpPr>
        <a:xfrm>
          <a:off x="0" y="0"/>
          <a:ext cx="0" cy="0"/>
          <a:chOff x="0" y="0"/>
          <a:chExt cx="0" cy="0"/>
        </a:xfrm>
      </p:grpSpPr>
      <p:sp>
        <p:nvSpPr>
          <p:cNvPr id="221186" name="Rectangle 7">
            <a:extLst>
              <a:ext uri="{FF2B5EF4-FFF2-40B4-BE49-F238E27FC236}">
                <a16:creationId xmlns:a16="http://schemas.microsoft.com/office/drawing/2014/main" id="{44451227-BD36-7A87-92DB-2C97B22288C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D05E09-281C-4161-A712-92A06BDFAFB7}" type="slidenum">
              <a:rPr lang="zh-CN" altLang="de-DE" sz="1300"/>
              <a:pPr eaLnBrk="1" hangingPunct="1">
                <a:spcBef>
                  <a:spcPct val="0"/>
                </a:spcBef>
              </a:pPr>
              <a:t>85</a:t>
            </a:fld>
            <a:endParaRPr lang="de-DE" altLang="zh-CN" sz="1300"/>
          </a:p>
        </p:txBody>
      </p:sp>
      <p:sp>
        <p:nvSpPr>
          <p:cNvPr id="221187" name="Rectangle 2">
            <a:extLst>
              <a:ext uri="{FF2B5EF4-FFF2-40B4-BE49-F238E27FC236}">
                <a16:creationId xmlns:a16="http://schemas.microsoft.com/office/drawing/2014/main" id="{1A078992-4D1E-955C-D41D-AC43478B81EB}"/>
              </a:ext>
            </a:extLst>
          </p:cNvPr>
          <p:cNvSpPr>
            <a:spLocks noGrp="1" noRot="1" noChangeAspect="1" noChangeArrowheads="1" noTextEdit="1"/>
          </p:cNvSpPr>
          <p:nvPr>
            <p:ph type="sldImg"/>
          </p:nvPr>
        </p:nvSpPr>
        <p:spPr>
          <a:xfrm>
            <a:off x="139700" y="768350"/>
            <a:ext cx="6821488" cy="3836988"/>
          </a:xfrm>
          <a:ln/>
        </p:spPr>
      </p:sp>
      <p:sp>
        <p:nvSpPr>
          <p:cNvPr id="221188" name="Rectangle 3">
            <a:extLst>
              <a:ext uri="{FF2B5EF4-FFF2-40B4-BE49-F238E27FC236}">
                <a16:creationId xmlns:a16="http://schemas.microsoft.com/office/drawing/2014/main" id="{4FC36F58-A224-5CDC-B818-1E8E0134E94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169539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E67DD-282B-DC29-910F-40EF03625915}"/>
            </a:ext>
          </a:extLst>
        </p:cNvPr>
        <p:cNvGrpSpPr/>
        <p:nvPr/>
      </p:nvGrpSpPr>
      <p:grpSpPr>
        <a:xfrm>
          <a:off x="0" y="0"/>
          <a:ext cx="0" cy="0"/>
          <a:chOff x="0" y="0"/>
          <a:chExt cx="0" cy="0"/>
        </a:xfrm>
      </p:grpSpPr>
      <p:sp>
        <p:nvSpPr>
          <p:cNvPr id="222210" name="Rectangle 7">
            <a:extLst>
              <a:ext uri="{FF2B5EF4-FFF2-40B4-BE49-F238E27FC236}">
                <a16:creationId xmlns:a16="http://schemas.microsoft.com/office/drawing/2014/main" id="{0A667BF7-754E-2C99-6B35-E4CAD79C46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E3DE191-D86D-4649-B256-9102B0F15ECE}" type="slidenum">
              <a:rPr lang="zh-CN" altLang="de-DE" sz="1300"/>
              <a:pPr eaLnBrk="1" hangingPunct="1">
                <a:spcBef>
                  <a:spcPct val="0"/>
                </a:spcBef>
              </a:pPr>
              <a:t>86</a:t>
            </a:fld>
            <a:endParaRPr lang="de-DE" altLang="zh-CN" sz="1300"/>
          </a:p>
        </p:txBody>
      </p:sp>
      <p:sp>
        <p:nvSpPr>
          <p:cNvPr id="222211" name="Rectangle 2">
            <a:extLst>
              <a:ext uri="{FF2B5EF4-FFF2-40B4-BE49-F238E27FC236}">
                <a16:creationId xmlns:a16="http://schemas.microsoft.com/office/drawing/2014/main" id="{7521723B-6D26-22B3-E24A-2D5E1396C01F}"/>
              </a:ext>
            </a:extLst>
          </p:cNvPr>
          <p:cNvSpPr>
            <a:spLocks noGrp="1" noRot="1" noChangeAspect="1" noChangeArrowheads="1" noTextEdit="1"/>
          </p:cNvSpPr>
          <p:nvPr>
            <p:ph type="sldImg"/>
          </p:nvPr>
        </p:nvSpPr>
        <p:spPr>
          <a:xfrm>
            <a:off x="139700" y="768350"/>
            <a:ext cx="6821488" cy="3836988"/>
          </a:xfrm>
          <a:ln/>
        </p:spPr>
      </p:sp>
      <p:sp>
        <p:nvSpPr>
          <p:cNvPr id="222212" name="Rectangle 3">
            <a:extLst>
              <a:ext uri="{FF2B5EF4-FFF2-40B4-BE49-F238E27FC236}">
                <a16:creationId xmlns:a16="http://schemas.microsoft.com/office/drawing/2014/main" id="{A4D56DC0-BCA9-F078-E383-01FEE9CBCDC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077807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950CB-E7A5-A9B6-3CFD-85ED1B3B84B8}"/>
            </a:ext>
          </a:extLst>
        </p:cNvPr>
        <p:cNvGrpSpPr/>
        <p:nvPr/>
      </p:nvGrpSpPr>
      <p:grpSpPr>
        <a:xfrm>
          <a:off x="0" y="0"/>
          <a:ext cx="0" cy="0"/>
          <a:chOff x="0" y="0"/>
          <a:chExt cx="0" cy="0"/>
        </a:xfrm>
      </p:grpSpPr>
      <p:sp>
        <p:nvSpPr>
          <p:cNvPr id="223234" name="Rectangle 7">
            <a:extLst>
              <a:ext uri="{FF2B5EF4-FFF2-40B4-BE49-F238E27FC236}">
                <a16:creationId xmlns:a16="http://schemas.microsoft.com/office/drawing/2014/main" id="{6ADF9052-1DFB-25CF-EFE0-6F6D9CFA92B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8ABF29E-0504-4B8E-B135-D7D048ACED4B}" type="slidenum">
              <a:rPr lang="zh-CN" altLang="de-DE" sz="1300"/>
              <a:pPr eaLnBrk="1" hangingPunct="1">
                <a:spcBef>
                  <a:spcPct val="0"/>
                </a:spcBef>
              </a:pPr>
              <a:t>87</a:t>
            </a:fld>
            <a:endParaRPr lang="de-DE" altLang="zh-CN" sz="1300"/>
          </a:p>
        </p:txBody>
      </p:sp>
      <p:sp>
        <p:nvSpPr>
          <p:cNvPr id="223235" name="Rectangle 1026">
            <a:extLst>
              <a:ext uri="{FF2B5EF4-FFF2-40B4-BE49-F238E27FC236}">
                <a16:creationId xmlns:a16="http://schemas.microsoft.com/office/drawing/2014/main" id="{BDC92DB1-1781-84F5-F329-984A7A7E2A6F}"/>
              </a:ext>
            </a:extLst>
          </p:cNvPr>
          <p:cNvSpPr>
            <a:spLocks noGrp="1" noRot="1" noChangeAspect="1" noChangeArrowheads="1" noTextEdit="1"/>
          </p:cNvSpPr>
          <p:nvPr>
            <p:ph type="sldImg"/>
          </p:nvPr>
        </p:nvSpPr>
        <p:spPr>
          <a:xfrm>
            <a:off x="139700" y="768350"/>
            <a:ext cx="6821488" cy="3836988"/>
          </a:xfrm>
          <a:ln/>
        </p:spPr>
      </p:sp>
      <p:sp>
        <p:nvSpPr>
          <p:cNvPr id="223236" name="Rectangle 1027">
            <a:extLst>
              <a:ext uri="{FF2B5EF4-FFF2-40B4-BE49-F238E27FC236}">
                <a16:creationId xmlns:a16="http://schemas.microsoft.com/office/drawing/2014/main" id="{ACC4CCBA-8DB5-AF61-B84D-4315313191E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967801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C0F84-EC85-8FF4-0F85-2F5F11A33823}"/>
            </a:ext>
          </a:extLst>
        </p:cNvPr>
        <p:cNvGrpSpPr/>
        <p:nvPr/>
      </p:nvGrpSpPr>
      <p:grpSpPr>
        <a:xfrm>
          <a:off x="0" y="0"/>
          <a:ext cx="0" cy="0"/>
          <a:chOff x="0" y="0"/>
          <a:chExt cx="0" cy="0"/>
        </a:xfrm>
      </p:grpSpPr>
      <p:sp>
        <p:nvSpPr>
          <p:cNvPr id="224258" name="Rectangle 7">
            <a:extLst>
              <a:ext uri="{FF2B5EF4-FFF2-40B4-BE49-F238E27FC236}">
                <a16:creationId xmlns:a16="http://schemas.microsoft.com/office/drawing/2014/main" id="{A2B5CD5F-0BDC-D758-6132-A6613BF07B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7017B5-6F0B-44E1-A77E-5DC1B0F4AF51}" type="slidenum">
              <a:rPr lang="zh-CN" altLang="de-DE" sz="1300"/>
              <a:pPr eaLnBrk="1" hangingPunct="1">
                <a:spcBef>
                  <a:spcPct val="0"/>
                </a:spcBef>
              </a:pPr>
              <a:t>88</a:t>
            </a:fld>
            <a:endParaRPr lang="de-DE" altLang="zh-CN" sz="1300"/>
          </a:p>
        </p:txBody>
      </p:sp>
      <p:sp>
        <p:nvSpPr>
          <p:cNvPr id="224259" name="Rectangle 1026">
            <a:extLst>
              <a:ext uri="{FF2B5EF4-FFF2-40B4-BE49-F238E27FC236}">
                <a16:creationId xmlns:a16="http://schemas.microsoft.com/office/drawing/2014/main" id="{A5BE2798-9A6E-5536-4423-9E3E5E1040C4}"/>
              </a:ext>
            </a:extLst>
          </p:cNvPr>
          <p:cNvSpPr>
            <a:spLocks noGrp="1" noRot="1" noChangeAspect="1" noChangeArrowheads="1" noTextEdit="1"/>
          </p:cNvSpPr>
          <p:nvPr>
            <p:ph type="sldImg"/>
          </p:nvPr>
        </p:nvSpPr>
        <p:spPr>
          <a:xfrm>
            <a:off x="139700" y="768350"/>
            <a:ext cx="6821488" cy="3836988"/>
          </a:xfrm>
          <a:ln/>
        </p:spPr>
      </p:sp>
      <p:sp>
        <p:nvSpPr>
          <p:cNvPr id="224260" name="Rectangle 1027">
            <a:extLst>
              <a:ext uri="{FF2B5EF4-FFF2-40B4-BE49-F238E27FC236}">
                <a16:creationId xmlns:a16="http://schemas.microsoft.com/office/drawing/2014/main" id="{07307399-CCC5-1EA7-4C8E-1FDC72D83E9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158138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68D35-1F53-F2C4-61AB-248A47D5927C}"/>
            </a:ext>
          </a:extLst>
        </p:cNvPr>
        <p:cNvGrpSpPr/>
        <p:nvPr/>
      </p:nvGrpSpPr>
      <p:grpSpPr>
        <a:xfrm>
          <a:off x="0" y="0"/>
          <a:ext cx="0" cy="0"/>
          <a:chOff x="0" y="0"/>
          <a:chExt cx="0" cy="0"/>
        </a:xfrm>
      </p:grpSpPr>
      <p:sp>
        <p:nvSpPr>
          <p:cNvPr id="225282" name="Rectangle 7">
            <a:extLst>
              <a:ext uri="{FF2B5EF4-FFF2-40B4-BE49-F238E27FC236}">
                <a16:creationId xmlns:a16="http://schemas.microsoft.com/office/drawing/2014/main" id="{E6C848DA-FAC6-AFBA-673B-3FB0CAD21E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2D6F564-A715-45B1-B7A7-CDFA5C7A9563}" type="slidenum">
              <a:rPr lang="zh-CN" altLang="de-DE" sz="1300"/>
              <a:pPr eaLnBrk="1" hangingPunct="1">
                <a:spcBef>
                  <a:spcPct val="0"/>
                </a:spcBef>
              </a:pPr>
              <a:t>89</a:t>
            </a:fld>
            <a:endParaRPr lang="de-DE" altLang="zh-CN" sz="1300"/>
          </a:p>
        </p:txBody>
      </p:sp>
      <p:sp>
        <p:nvSpPr>
          <p:cNvPr id="225283" name="Rectangle 1026">
            <a:extLst>
              <a:ext uri="{FF2B5EF4-FFF2-40B4-BE49-F238E27FC236}">
                <a16:creationId xmlns:a16="http://schemas.microsoft.com/office/drawing/2014/main" id="{D89512BF-7D9F-B3B0-47A5-264ED0AAE0E5}"/>
              </a:ext>
            </a:extLst>
          </p:cNvPr>
          <p:cNvSpPr>
            <a:spLocks noGrp="1" noRot="1" noChangeAspect="1" noChangeArrowheads="1" noTextEdit="1"/>
          </p:cNvSpPr>
          <p:nvPr>
            <p:ph type="sldImg"/>
          </p:nvPr>
        </p:nvSpPr>
        <p:spPr>
          <a:xfrm>
            <a:off x="139700" y="768350"/>
            <a:ext cx="6821488" cy="3836988"/>
          </a:xfrm>
          <a:ln/>
        </p:spPr>
      </p:sp>
      <p:sp>
        <p:nvSpPr>
          <p:cNvPr id="225284" name="Rectangle 1027">
            <a:extLst>
              <a:ext uri="{FF2B5EF4-FFF2-40B4-BE49-F238E27FC236}">
                <a16:creationId xmlns:a16="http://schemas.microsoft.com/office/drawing/2014/main" id="{5A201F34-462E-59AE-C366-728B1010737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155255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2A3B2-B553-5ECA-246E-D68CE7C5A62B}"/>
            </a:ext>
          </a:extLst>
        </p:cNvPr>
        <p:cNvGrpSpPr/>
        <p:nvPr/>
      </p:nvGrpSpPr>
      <p:grpSpPr>
        <a:xfrm>
          <a:off x="0" y="0"/>
          <a:ext cx="0" cy="0"/>
          <a:chOff x="0" y="0"/>
          <a:chExt cx="0" cy="0"/>
        </a:xfrm>
      </p:grpSpPr>
      <p:sp>
        <p:nvSpPr>
          <p:cNvPr id="226306" name="Rectangle 7">
            <a:extLst>
              <a:ext uri="{FF2B5EF4-FFF2-40B4-BE49-F238E27FC236}">
                <a16:creationId xmlns:a16="http://schemas.microsoft.com/office/drawing/2014/main" id="{085771B3-7A42-AB18-8D29-53198303453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DA867E-2988-4398-A4E2-1B0116311410}" type="slidenum">
              <a:rPr lang="zh-CN" altLang="de-DE" sz="1300"/>
              <a:pPr eaLnBrk="1" hangingPunct="1">
                <a:spcBef>
                  <a:spcPct val="0"/>
                </a:spcBef>
              </a:pPr>
              <a:t>90</a:t>
            </a:fld>
            <a:endParaRPr lang="de-DE" altLang="zh-CN" sz="1300"/>
          </a:p>
        </p:txBody>
      </p:sp>
      <p:sp>
        <p:nvSpPr>
          <p:cNvPr id="226307" name="Rectangle 2">
            <a:extLst>
              <a:ext uri="{FF2B5EF4-FFF2-40B4-BE49-F238E27FC236}">
                <a16:creationId xmlns:a16="http://schemas.microsoft.com/office/drawing/2014/main" id="{14756352-2A97-E604-AD91-56D46FCA3B36}"/>
              </a:ext>
            </a:extLst>
          </p:cNvPr>
          <p:cNvSpPr>
            <a:spLocks noGrp="1" noRot="1" noChangeAspect="1" noChangeArrowheads="1" noTextEdit="1"/>
          </p:cNvSpPr>
          <p:nvPr>
            <p:ph type="sldImg"/>
          </p:nvPr>
        </p:nvSpPr>
        <p:spPr>
          <a:xfrm>
            <a:off x="139700" y="768350"/>
            <a:ext cx="6821488" cy="3836988"/>
          </a:xfrm>
          <a:ln/>
        </p:spPr>
      </p:sp>
      <p:sp>
        <p:nvSpPr>
          <p:cNvPr id="226308" name="Rectangle 3">
            <a:extLst>
              <a:ext uri="{FF2B5EF4-FFF2-40B4-BE49-F238E27FC236}">
                <a16:creationId xmlns:a16="http://schemas.microsoft.com/office/drawing/2014/main" id="{46EE7550-D7E2-A2B8-4CCB-F85F4824814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246456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621E0-1932-39C2-79E0-F54DBD64FD33}"/>
            </a:ext>
          </a:extLst>
        </p:cNvPr>
        <p:cNvGrpSpPr/>
        <p:nvPr/>
      </p:nvGrpSpPr>
      <p:grpSpPr>
        <a:xfrm>
          <a:off x="0" y="0"/>
          <a:ext cx="0" cy="0"/>
          <a:chOff x="0" y="0"/>
          <a:chExt cx="0" cy="0"/>
        </a:xfrm>
      </p:grpSpPr>
      <p:sp>
        <p:nvSpPr>
          <p:cNvPr id="227330" name="Rectangle 7">
            <a:extLst>
              <a:ext uri="{FF2B5EF4-FFF2-40B4-BE49-F238E27FC236}">
                <a16:creationId xmlns:a16="http://schemas.microsoft.com/office/drawing/2014/main" id="{B1783739-B89E-1EDA-4A67-6474B70313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F10154-DF16-4456-9DFF-9FA45FA97AED}" type="slidenum">
              <a:rPr lang="zh-CN" altLang="de-DE" sz="1300"/>
              <a:pPr eaLnBrk="1" hangingPunct="1">
                <a:spcBef>
                  <a:spcPct val="0"/>
                </a:spcBef>
              </a:pPr>
              <a:t>91</a:t>
            </a:fld>
            <a:endParaRPr lang="de-DE" altLang="zh-CN" sz="1300"/>
          </a:p>
        </p:txBody>
      </p:sp>
      <p:sp>
        <p:nvSpPr>
          <p:cNvPr id="227331" name="Rectangle 2">
            <a:extLst>
              <a:ext uri="{FF2B5EF4-FFF2-40B4-BE49-F238E27FC236}">
                <a16:creationId xmlns:a16="http://schemas.microsoft.com/office/drawing/2014/main" id="{31A51AB5-6869-C131-AF9E-5A1E75C11834}"/>
              </a:ext>
            </a:extLst>
          </p:cNvPr>
          <p:cNvSpPr>
            <a:spLocks noGrp="1" noRot="1" noChangeAspect="1" noChangeArrowheads="1" noTextEdit="1"/>
          </p:cNvSpPr>
          <p:nvPr>
            <p:ph type="sldImg"/>
          </p:nvPr>
        </p:nvSpPr>
        <p:spPr>
          <a:xfrm>
            <a:off x="139700" y="768350"/>
            <a:ext cx="6821488" cy="3836988"/>
          </a:xfrm>
          <a:ln/>
        </p:spPr>
      </p:sp>
      <p:sp>
        <p:nvSpPr>
          <p:cNvPr id="227332" name="Rectangle 3">
            <a:extLst>
              <a:ext uri="{FF2B5EF4-FFF2-40B4-BE49-F238E27FC236}">
                <a16:creationId xmlns:a16="http://schemas.microsoft.com/office/drawing/2014/main" id="{32ABC19E-2CA6-7A4B-46B9-D4756A3D31F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445741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E5E0B-DF5E-C4AE-5182-3AAD156D806E}"/>
            </a:ext>
          </a:extLst>
        </p:cNvPr>
        <p:cNvGrpSpPr/>
        <p:nvPr/>
      </p:nvGrpSpPr>
      <p:grpSpPr>
        <a:xfrm>
          <a:off x="0" y="0"/>
          <a:ext cx="0" cy="0"/>
          <a:chOff x="0" y="0"/>
          <a:chExt cx="0" cy="0"/>
        </a:xfrm>
      </p:grpSpPr>
      <p:sp>
        <p:nvSpPr>
          <p:cNvPr id="228354" name="Rectangle 7">
            <a:extLst>
              <a:ext uri="{FF2B5EF4-FFF2-40B4-BE49-F238E27FC236}">
                <a16:creationId xmlns:a16="http://schemas.microsoft.com/office/drawing/2014/main" id="{78B2DFAF-E7A4-10B9-5838-B8A199F72ED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7BE759-86B8-4AFF-9761-5573C26A1AC1}" type="slidenum">
              <a:rPr lang="zh-CN" altLang="de-DE" sz="1300"/>
              <a:pPr eaLnBrk="1" hangingPunct="1">
                <a:spcBef>
                  <a:spcPct val="0"/>
                </a:spcBef>
              </a:pPr>
              <a:t>92</a:t>
            </a:fld>
            <a:endParaRPr lang="de-DE" altLang="zh-CN" sz="1300"/>
          </a:p>
        </p:txBody>
      </p:sp>
      <p:sp>
        <p:nvSpPr>
          <p:cNvPr id="228355" name="Rectangle 2">
            <a:extLst>
              <a:ext uri="{FF2B5EF4-FFF2-40B4-BE49-F238E27FC236}">
                <a16:creationId xmlns:a16="http://schemas.microsoft.com/office/drawing/2014/main" id="{56241B73-A9A8-93EF-56E5-174B7A17A612}"/>
              </a:ext>
            </a:extLst>
          </p:cNvPr>
          <p:cNvSpPr>
            <a:spLocks noGrp="1" noRot="1" noChangeAspect="1" noChangeArrowheads="1" noTextEdit="1"/>
          </p:cNvSpPr>
          <p:nvPr>
            <p:ph type="sldImg"/>
          </p:nvPr>
        </p:nvSpPr>
        <p:spPr>
          <a:xfrm>
            <a:off x="139700" y="768350"/>
            <a:ext cx="6821488" cy="3836988"/>
          </a:xfrm>
          <a:ln/>
        </p:spPr>
      </p:sp>
      <p:sp>
        <p:nvSpPr>
          <p:cNvPr id="228356" name="Rectangle 3">
            <a:extLst>
              <a:ext uri="{FF2B5EF4-FFF2-40B4-BE49-F238E27FC236}">
                <a16:creationId xmlns:a16="http://schemas.microsoft.com/office/drawing/2014/main" id="{9D72399D-CA6B-F84B-396F-9A2423A6A9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24212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BDCF608-CCF0-4C51-A081-00E7A58D8196}" type="slidenum">
              <a:rPr lang="zh-CN" altLang="de-DE" sz="1300"/>
              <a:pPr eaLnBrk="1" hangingPunct="1">
                <a:spcBef>
                  <a:spcPct val="0"/>
                </a:spcBef>
              </a:pPr>
              <a:t>93</a:t>
            </a:fld>
            <a:endParaRPr lang="de-DE" altLang="zh-CN" sz="1300"/>
          </a:p>
        </p:txBody>
      </p:sp>
      <p:sp>
        <p:nvSpPr>
          <p:cNvPr id="230403" name="Rectangle 2"/>
          <p:cNvSpPr>
            <a:spLocks noGrp="1" noRot="1" noChangeAspect="1" noChangeArrowheads="1" noTextEdit="1"/>
          </p:cNvSpPr>
          <p:nvPr>
            <p:ph type="sldImg"/>
          </p:nvPr>
        </p:nvSpPr>
        <p:spPr>
          <a:xfrm>
            <a:off x="139700" y="768350"/>
            <a:ext cx="6821488"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265203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1FF1F4D-86D1-4DFA-B651-C94527F1FE91}" type="slidenum">
              <a:rPr lang="zh-CN" altLang="de-DE" sz="1300"/>
              <a:pPr eaLnBrk="1" hangingPunct="1">
                <a:spcBef>
                  <a:spcPct val="0"/>
                </a:spcBef>
              </a:pPr>
              <a:t>94</a:t>
            </a:fld>
            <a:endParaRPr lang="de-DE" altLang="zh-CN" sz="1300"/>
          </a:p>
        </p:txBody>
      </p:sp>
      <p:sp>
        <p:nvSpPr>
          <p:cNvPr id="231427" name="Rectangle 2"/>
          <p:cNvSpPr>
            <a:spLocks noGrp="1" noRot="1" noChangeAspect="1" noChangeArrowheads="1" noTextEdit="1"/>
          </p:cNvSpPr>
          <p:nvPr>
            <p:ph type="sldImg"/>
          </p:nvPr>
        </p:nvSpPr>
        <p:spPr>
          <a:xfrm>
            <a:off x="139700" y="768350"/>
            <a:ext cx="6821488"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083906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79D629-A0C9-488D-83ED-366E6125AEFD}" type="slidenum">
              <a:rPr lang="zh-CN" altLang="de-DE" sz="1300"/>
              <a:pPr eaLnBrk="1" hangingPunct="1">
                <a:spcBef>
                  <a:spcPct val="0"/>
                </a:spcBef>
              </a:pPr>
              <a:t>95</a:t>
            </a:fld>
            <a:endParaRPr lang="de-DE" altLang="zh-CN"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78658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65BF30-0C6B-48AB-AF4C-06B4FC0AE65D}" type="slidenum">
              <a:rPr lang="zh-CN" altLang="de-DE" sz="1300"/>
              <a:pPr eaLnBrk="1" hangingPunct="1">
                <a:spcBef>
                  <a:spcPct val="0"/>
                </a:spcBef>
              </a:pPr>
              <a:t>96</a:t>
            </a:fld>
            <a:endParaRPr lang="de-DE" altLang="zh-CN"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748780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0CD58D-E5CC-45DA-AEC8-24163C130DF9}" type="slidenum">
              <a:rPr lang="zh-CN" altLang="de-DE" sz="1300"/>
              <a:pPr eaLnBrk="1" hangingPunct="1">
                <a:spcBef>
                  <a:spcPct val="0"/>
                </a:spcBef>
              </a:pPr>
              <a:t>97</a:t>
            </a:fld>
            <a:endParaRPr lang="de-DE" altLang="zh-CN"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859584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CDDCC0-5349-4645-9685-137EE2C97008}" type="slidenum">
              <a:rPr lang="zh-CN" altLang="de-DE" sz="1300"/>
              <a:pPr eaLnBrk="1" hangingPunct="1">
                <a:spcBef>
                  <a:spcPct val="0"/>
                </a:spcBef>
              </a:pPr>
              <a:t>98</a:t>
            </a:fld>
            <a:endParaRPr lang="de-DE" altLang="zh-CN" sz="1300"/>
          </a:p>
        </p:txBody>
      </p:sp>
      <p:sp>
        <p:nvSpPr>
          <p:cNvPr id="235523" name="Rectangle 2"/>
          <p:cNvSpPr>
            <a:spLocks noGrp="1" noRot="1" noChangeAspect="1" noChangeArrowheads="1" noTextEdit="1"/>
          </p:cNvSpPr>
          <p:nvPr>
            <p:ph type="sldImg"/>
          </p:nvPr>
        </p:nvSpPr>
        <p:spPr>
          <a:xfrm>
            <a:off x="139700" y="768350"/>
            <a:ext cx="6821488"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043457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A2F4EBC-73E2-4823-B274-B3BB850BCCF0}" type="slidenum">
              <a:rPr lang="zh-CN" altLang="de-DE" sz="1300"/>
              <a:pPr eaLnBrk="1" hangingPunct="1">
                <a:spcBef>
                  <a:spcPct val="0"/>
                </a:spcBef>
              </a:pPr>
              <a:t>99</a:t>
            </a:fld>
            <a:endParaRPr lang="de-DE" altLang="zh-CN" sz="1300"/>
          </a:p>
        </p:txBody>
      </p:sp>
      <p:sp>
        <p:nvSpPr>
          <p:cNvPr id="236547" name="Rectangle 2"/>
          <p:cNvSpPr>
            <a:spLocks noGrp="1" noRot="1" noChangeAspect="1" noChangeArrowheads="1" noTextEdit="1"/>
          </p:cNvSpPr>
          <p:nvPr>
            <p:ph type="sldImg"/>
          </p:nvPr>
        </p:nvSpPr>
        <p:spPr>
          <a:xfrm>
            <a:off x="139700" y="768350"/>
            <a:ext cx="6821488"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579310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549B13-7657-422F-B79E-6C9D19E0E616}" type="slidenum">
              <a:rPr lang="zh-CN" altLang="de-DE" sz="1300"/>
              <a:pPr eaLnBrk="1" hangingPunct="1">
                <a:spcBef>
                  <a:spcPct val="0"/>
                </a:spcBef>
              </a:pPr>
              <a:t>100</a:t>
            </a:fld>
            <a:endParaRPr lang="de-DE" altLang="zh-CN" sz="1300"/>
          </a:p>
        </p:txBody>
      </p:sp>
      <p:sp>
        <p:nvSpPr>
          <p:cNvPr id="237571" name="Rectangle 2"/>
          <p:cNvSpPr>
            <a:spLocks noGrp="1" noRot="1" noChangeAspect="1" noChangeArrowheads="1" noTextEdit="1"/>
          </p:cNvSpPr>
          <p:nvPr>
            <p:ph type="sldImg"/>
          </p:nvPr>
        </p:nvSpPr>
        <p:spPr>
          <a:xfrm>
            <a:off x="139700" y="768350"/>
            <a:ext cx="6821488"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886830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549B13-7657-422F-B79E-6C9D19E0E616}" type="slidenum">
              <a:rPr lang="zh-CN" altLang="de-DE" sz="1300"/>
              <a:pPr eaLnBrk="1" hangingPunct="1">
                <a:spcBef>
                  <a:spcPct val="0"/>
                </a:spcBef>
              </a:pPr>
              <a:t>101</a:t>
            </a:fld>
            <a:endParaRPr lang="de-DE" altLang="zh-CN" sz="1300"/>
          </a:p>
        </p:txBody>
      </p:sp>
      <p:sp>
        <p:nvSpPr>
          <p:cNvPr id="237571" name="Rectangle 2"/>
          <p:cNvSpPr>
            <a:spLocks noGrp="1" noRot="1" noChangeAspect="1" noChangeArrowheads="1" noTextEdit="1"/>
          </p:cNvSpPr>
          <p:nvPr>
            <p:ph type="sldImg"/>
          </p:nvPr>
        </p:nvSpPr>
        <p:spPr>
          <a:xfrm>
            <a:off x="139700" y="768350"/>
            <a:ext cx="6821488"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886830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03C541-9FAC-4910-944D-D20F90D2D15D}" type="slidenum">
              <a:rPr lang="zh-CN" altLang="de-DE" sz="1300"/>
              <a:pPr eaLnBrk="1" hangingPunct="1">
                <a:spcBef>
                  <a:spcPct val="0"/>
                </a:spcBef>
              </a:pPr>
              <a:t>102</a:t>
            </a:fld>
            <a:endParaRPr lang="de-DE" altLang="zh-CN"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848671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43CF63-DCDB-406B-BA18-6521A27924C1}" type="slidenum">
              <a:rPr lang="zh-CN" altLang="de-DE" sz="1300"/>
              <a:pPr eaLnBrk="1" hangingPunct="1">
                <a:spcBef>
                  <a:spcPct val="0"/>
                </a:spcBef>
              </a:pPr>
              <a:t>103</a:t>
            </a:fld>
            <a:endParaRPr lang="de-DE" altLang="zh-CN" sz="1300"/>
          </a:p>
        </p:txBody>
      </p:sp>
      <p:sp>
        <p:nvSpPr>
          <p:cNvPr id="239619" name="Rectangle 2"/>
          <p:cNvSpPr>
            <a:spLocks noGrp="1" noRot="1" noChangeAspect="1" noChangeArrowheads="1" noTextEdit="1"/>
          </p:cNvSpPr>
          <p:nvPr>
            <p:ph type="sldImg"/>
          </p:nvPr>
        </p:nvSpPr>
        <p:spPr>
          <a:xfrm>
            <a:off x="139700" y="768350"/>
            <a:ext cx="6821488"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910748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66B644-9162-4B8D-ACA3-742F4F3F9B45}" type="slidenum">
              <a:rPr lang="zh-CN" altLang="de-DE" sz="1300"/>
              <a:pPr eaLnBrk="1" hangingPunct="1">
                <a:spcBef>
                  <a:spcPct val="0"/>
                </a:spcBef>
              </a:pPr>
              <a:t>104</a:t>
            </a:fld>
            <a:endParaRPr lang="de-DE" altLang="zh-CN"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846787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7355B4-F8E7-4D10-BE35-9BFC9474C6DA}" type="slidenum">
              <a:rPr lang="zh-CN" altLang="de-DE" sz="1300"/>
              <a:pPr eaLnBrk="1" hangingPunct="1">
                <a:spcBef>
                  <a:spcPct val="0"/>
                </a:spcBef>
              </a:pPr>
              <a:t>105</a:t>
            </a:fld>
            <a:endParaRPr lang="de-DE" altLang="zh-CN"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8114716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4B10E8-7DEC-42E1-9E26-456E815E5F90}" type="slidenum">
              <a:rPr lang="zh-CN" altLang="de-DE" sz="1300"/>
              <a:pPr eaLnBrk="1" hangingPunct="1">
                <a:spcBef>
                  <a:spcPct val="0"/>
                </a:spcBef>
              </a:pPr>
              <a:t>106</a:t>
            </a:fld>
            <a:endParaRPr lang="de-DE" altLang="zh-CN" sz="1300"/>
          </a:p>
        </p:txBody>
      </p:sp>
      <p:sp>
        <p:nvSpPr>
          <p:cNvPr id="243715" name="Rectangle 2"/>
          <p:cNvSpPr>
            <a:spLocks noGrp="1" noRot="1" noChangeAspect="1" noChangeArrowheads="1" noTextEdit="1"/>
          </p:cNvSpPr>
          <p:nvPr>
            <p:ph type="sldImg"/>
          </p:nvPr>
        </p:nvSpPr>
        <p:spPr>
          <a:xfrm>
            <a:off x="139700" y="768350"/>
            <a:ext cx="6821488"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extLst>
      <p:ext uri="{BB962C8B-B14F-4D97-AF65-F5344CB8AC3E}">
        <p14:creationId xmlns:p14="http://schemas.microsoft.com/office/powerpoint/2010/main" val="68002942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4B10E8-7DEC-42E1-9E26-456E815E5F90}" type="slidenum">
              <a:rPr lang="zh-CN" altLang="de-DE" sz="1300"/>
              <a:pPr eaLnBrk="1" hangingPunct="1">
                <a:spcBef>
                  <a:spcPct val="0"/>
                </a:spcBef>
              </a:pPr>
              <a:t>107</a:t>
            </a:fld>
            <a:endParaRPr lang="de-DE" altLang="zh-CN" sz="1300"/>
          </a:p>
        </p:txBody>
      </p:sp>
      <p:sp>
        <p:nvSpPr>
          <p:cNvPr id="243715" name="Rectangle 2"/>
          <p:cNvSpPr>
            <a:spLocks noGrp="1" noRot="1" noChangeAspect="1" noChangeArrowheads="1" noTextEdit="1"/>
          </p:cNvSpPr>
          <p:nvPr>
            <p:ph type="sldImg"/>
          </p:nvPr>
        </p:nvSpPr>
        <p:spPr>
          <a:xfrm>
            <a:off x="139700" y="768350"/>
            <a:ext cx="6821488"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extLst>
      <p:ext uri="{BB962C8B-B14F-4D97-AF65-F5344CB8AC3E}">
        <p14:creationId xmlns:p14="http://schemas.microsoft.com/office/powerpoint/2010/main" val="68002942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1B9FA96-CAFC-42C3-B028-E8260F005956}" type="slidenum">
              <a:rPr lang="zh-CN" altLang="de-DE" sz="1300"/>
              <a:pPr eaLnBrk="1" hangingPunct="1">
                <a:spcBef>
                  <a:spcPct val="0"/>
                </a:spcBef>
              </a:pPr>
              <a:t>108</a:t>
            </a:fld>
            <a:endParaRPr lang="de-DE" altLang="zh-CN" sz="1300"/>
          </a:p>
        </p:txBody>
      </p:sp>
      <p:sp>
        <p:nvSpPr>
          <p:cNvPr id="246787" name="Rectangle 2"/>
          <p:cNvSpPr>
            <a:spLocks noGrp="1" noRot="1" noChangeAspect="1" noChangeArrowheads="1" noTextEdit="1"/>
          </p:cNvSpPr>
          <p:nvPr>
            <p:ph type="sldImg"/>
          </p:nvPr>
        </p:nvSpPr>
        <p:spPr>
          <a:xfrm>
            <a:off x="139700" y="768350"/>
            <a:ext cx="6821488"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109147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7710B5-6346-407C-9C44-4AA3C7C16A30}" type="slidenum">
              <a:rPr lang="zh-CN" altLang="de-DE" sz="1300"/>
              <a:pPr eaLnBrk="1" hangingPunct="1">
                <a:spcBef>
                  <a:spcPct val="0"/>
                </a:spcBef>
              </a:pPr>
              <a:t>109</a:t>
            </a:fld>
            <a:endParaRPr lang="de-DE" altLang="zh-CN" sz="1300"/>
          </a:p>
        </p:txBody>
      </p:sp>
      <p:sp>
        <p:nvSpPr>
          <p:cNvPr id="247811" name="Rectangle 2"/>
          <p:cNvSpPr>
            <a:spLocks noGrp="1" noRot="1" noChangeAspect="1" noChangeArrowheads="1" noTextEdit="1"/>
          </p:cNvSpPr>
          <p:nvPr>
            <p:ph type="sldImg"/>
          </p:nvPr>
        </p:nvSpPr>
        <p:spPr>
          <a:xfrm>
            <a:off x="139700" y="768350"/>
            <a:ext cx="6821488"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5941634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359FF4-B80E-4B86-AC05-671D5BB14A8F}" type="slidenum">
              <a:rPr lang="zh-CN" altLang="de-DE" sz="1300"/>
              <a:pPr eaLnBrk="1" hangingPunct="1">
                <a:spcBef>
                  <a:spcPct val="0"/>
                </a:spcBef>
              </a:pPr>
              <a:t>110</a:t>
            </a:fld>
            <a:endParaRPr lang="de-DE" altLang="zh-CN" sz="1300"/>
          </a:p>
        </p:txBody>
      </p:sp>
      <p:sp>
        <p:nvSpPr>
          <p:cNvPr id="248835" name="Rectangle 2"/>
          <p:cNvSpPr>
            <a:spLocks noGrp="1" noRot="1" noChangeAspect="1" noChangeArrowheads="1" noTextEdit="1"/>
          </p:cNvSpPr>
          <p:nvPr>
            <p:ph type="sldImg"/>
          </p:nvPr>
        </p:nvSpPr>
        <p:spPr>
          <a:xfrm>
            <a:off x="139700" y="768350"/>
            <a:ext cx="6821488"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8745250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E80F5EF-4B33-41AA-B9C0-28896C9DBE5E}" type="slidenum">
              <a:rPr lang="zh-CN" altLang="de-DE" sz="1300"/>
              <a:pPr eaLnBrk="1" hangingPunct="1">
                <a:spcBef>
                  <a:spcPct val="0"/>
                </a:spcBef>
              </a:pPr>
              <a:t>111</a:t>
            </a:fld>
            <a:endParaRPr lang="de-DE" altLang="zh-CN" sz="1300"/>
          </a:p>
        </p:txBody>
      </p:sp>
      <p:sp>
        <p:nvSpPr>
          <p:cNvPr id="249859" name="Rectangle 2"/>
          <p:cNvSpPr>
            <a:spLocks noGrp="1" noRot="1" noChangeAspect="1" noChangeArrowheads="1" noTextEdit="1"/>
          </p:cNvSpPr>
          <p:nvPr>
            <p:ph type="sldImg"/>
          </p:nvPr>
        </p:nvSpPr>
        <p:spPr>
          <a:xfrm>
            <a:off x="139700" y="768350"/>
            <a:ext cx="6821488"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320958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29D3965-CF91-480C-8AD0-8FE35B417A0D}" type="slidenum">
              <a:rPr lang="zh-CN" altLang="de-DE" sz="1300"/>
              <a:pPr eaLnBrk="1" hangingPunct="1">
                <a:spcBef>
                  <a:spcPct val="0"/>
                </a:spcBef>
              </a:pPr>
              <a:t>112</a:t>
            </a:fld>
            <a:endParaRPr lang="de-DE" altLang="zh-CN" sz="1300"/>
          </a:p>
        </p:txBody>
      </p:sp>
      <p:sp>
        <p:nvSpPr>
          <p:cNvPr id="250883" name="Rectangle 2"/>
          <p:cNvSpPr>
            <a:spLocks noGrp="1" noRot="1" noChangeAspect="1" noChangeArrowheads="1" noTextEdit="1"/>
          </p:cNvSpPr>
          <p:nvPr>
            <p:ph type="sldImg"/>
          </p:nvPr>
        </p:nvSpPr>
        <p:spPr>
          <a:xfrm>
            <a:off x="139700" y="768350"/>
            <a:ext cx="6821488"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57050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F60B2D-F460-490E-BC68-8070703AC433}" type="slidenum">
              <a:rPr lang="zh-CN" altLang="de-DE" sz="1300"/>
              <a:pPr eaLnBrk="1" hangingPunct="1">
                <a:spcBef>
                  <a:spcPct val="0"/>
                </a:spcBef>
              </a:pPr>
              <a:t>113</a:t>
            </a:fld>
            <a:endParaRPr lang="de-DE" altLang="zh-CN" sz="1300"/>
          </a:p>
        </p:txBody>
      </p:sp>
      <p:sp>
        <p:nvSpPr>
          <p:cNvPr id="251907" name="Rectangle 2"/>
          <p:cNvSpPr>
            <a:spLocks noGrp="1" noRot="1" noChangeAspect="1" noChangeArrowheads="1" noTextEdit="1"/>
          </p:cNvSpPr>
          <p:nvPr>
            <p:ph type="sldImg"/>
          </p:nvPr>
        </p:nvSpPr>
        <p:spPr>
          <a:xfrm>
            <a:off x="139700" y="768350"/>
            <a:ext cx="6821488"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262954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F40DD6-6E7A-41A0-BDB8-B59E654EEC52}" type="slidenum">
              <a:rPr lang="zh-CN" altLang="de-DE" sz="1300"/>
              <a:pPr eaLnBrk="1" hangingPunct="1">
                <a:spcBef>
                  <a:spcPct val="0"/>
                </a:spcBef>
              </a:pPr>
              <a:t>114</a:t>
            </a:fld>
            <a:endParaRPr lang="de-DE" altLang="zh-CN" sz="1300"/>
          </a:p>
        </p:txBody>
      </p:sp>
      <p:sp>
        <p:nvSpPr>
          <p:cNvPr id="252931" name="Rectangle 2"/>
          <p:cNvSpPr>
            <a:spLocks noGrp="1" noRot="1" noChangeAspect="1" noChangeArrowheads="1" noTextEdit="1"/>
          </p:cNvSpPr>
          <p:nvPr>
            <p:ph type="sldImg"/>
          </p:nvPr>
        </p:nvSpPr>
        <p:spPr>
          <a:xfrm>
            <a:off x="139700" y="768350"/>
            <a:ext cx="6821488"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912135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382D4E-2495-46D8-85FF-FBAC107D2189}" type="slidenum">
              <a:rPr lang="zh-CN" altLang="de-DE" sz="1300"/>
              <a:pPr eaLnBrk="1" hangingPunct="1">
                <a:spcBef>
                  <a:spcPct val="0"/>
                </a:spcBef>
              </a:pPr>
              <a:t>115</a:t>
            </a:fld>
            <a:endParaRPr lang="de-DE" altLang="zh-CN" sz="1300"/>
          </a:p>
        </p:txBody>
      </p:sp>
      <p:sp>
        <p:nvSpPr>
          <p:cNvPr id="253955" name="Rectangle 2"/>
          <p:cNvSpPr>
            <a:spLocks noGrp="1" noRot="1" noChangeAspect="1" noChangeArrowheads="1" noTextEdit="1"/>
          </p:cNvSpPr>
          <p:nvPr>
            <p:ph type="sldImg"/>
          </p:nvPr>
        </p:nvSpPr>
        <p:spPr>
          <a:xfrm>
            <a:off x="139700" y="768350"/>
            <a:ext cx="6821488"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43377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CDB10A-535E-48C0-82E6-BC051D1FD339}" type="slidenum">
              <a:rPr lang="zh-CN" altLang="de-DE" sz="1300"/>
              <a:pPr eaLnBrk="1" hangingPunct="1">
                <a:spcBef>
                  <a:spcPct val="0"/>
                </a:spcBef>
              </a:pPr>
              <a:t>116</a:t>
            </a:fld>
            <a:endParaRPr lang="de-DE" altLang="zh-CN" sz="1300"/>
          </a:p>
        </p:txBody>
      </p:sp>
      <p:sp>
        <p:nvSpPr>
          <p:cNvPr id="254979" name="Rectangle 2"/>
          <p:cNvSpPr>
            <a:spLocks noGrp="1" noRot="1" noChangeAspect="1" noChangeArrowheads="1" noTextEdit="1"/>
          </p:cNvSpPr>
          <p:nvPr>
            <p:ph type="sldImg"/>
          </p:nvPr>
        </p:nvSpPr>
        <p:spPr>
          <a:xfrm>
            <a:off x="139700" y="768350"/>
            <a:ext cx="6821488"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241143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689690-2C26-41F1-816B-06B530AF775E}" type="slidenum">
              <a:rPr lang="zh-CN" altLang="de-DE" sz="1300"/>
              <a:pPr eaLnBrk="1" hangingPunct="1">
                <a:spcBef>
                  <a:spcPct val="0"/>
                </a:spcBef>
              </a:pPr>
              <a:t>117</a:t>
            </a:fld>
            <a:endParaRPr lang="de-DE" altLang="zh-CN" sz="1300"/>
          </a:p>
        </p:txBody>
      </p:sp>
      <p:sp>
        <p:nvSpPr>
          <p:cNvPr id="256003" name="Rectangle 2"/>
          <p:cNvSpPr>
            <a:spLocks noGrp="1" noRot="1" noChangeAspect="1" noChangeArrowheads="1" noTextEdit="1"/>
          </p:cNvSpPr>
          <p:nvPr>
            <p:ph type="sldImg"/>
          </p:nvPr>
        </p:nvSpPr>
        <p:spPr>
          <a:xfrm>
            <a:off x="139700" y="768350"/>
            <a:ext cx="6821488" cy="3836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526019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69ABFCF-A27E-4972-95F2-502668C840DB}" type="slidenum">
              <a:rPr lang="zh-CN" altLang="de-DE" sz="1300"/>
              <a:pPr eaLnBrk="1" hangingPunct="1">
                <a:spcBef>
                  <a:spcPct val="0"/>
                </a:spcBef>
              </a:pPr>
              <a:t>118</a:t>
            </a:fld>
            <a:endParaRPr lang="de-DE" altLang="zh-CN" sz="1300"/>
          </a:p>
        </p:txBody>
      </p:sp>
      <p:sp>
        <p:nvSpPr>
          <p:cNvPr id="260099" name="Rectangle 2"/>
          <p:cNvSpPr>
            <a:spLocks noGrp="1" noRot="1" noChangeAspect="1" noChangeArrowheads="1" noTextEdit="1"/>
          </p:cNvSpPr>
          <p:nvPr>
            <p:ph type="sldImg"/>
          </p:nvPr>
        </p:nvSpPr>
        <p:spPr>
          <a:xfrm>
            <a:off x="139700" y="768350"/>
            <a:ext cx="6821488"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425097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69ABFCF-A27E-4972-95F2-502668C840DB}" type="slidenum">
              <a:rPr lang="zh-CN" altLang="de-DE" sz="1300"/>
              <a:pPr eaLnBrk="1" hangingPunct="1">
                <a:spcBef>
                  <a:spcPct val="0"/>
                </a:spcBef>
              </a:pPr>
              <a:t>119</a:t>
            </a:fld>
            <a:endParaRPr lang="de-DE" altLang="zh-CN" sz="1300"/>
          </a:p>
        </p:txBody>
      </p:sp>
      <p:sp>
        <p:nvSpPr>
          <p:cNvPr id="260099" name="Rectangle 2"/>
          <p:cNvSpPr>
            <a:spLocks noGrp="1" noRot="1" noChangeAspect="1" noChangeArrowheads="1" noTextEdit="1"/>
          </p:cNvSpPr>
          <p:nvPr>
            <p:ph type="sldImg"/>
          </p:nvPr>
        </p:nvSpPr>
        <p:spPr>
          <a:xfrm>
            <a:off x="139700" y="768350"/>
            <a:ext cx="6821488"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425097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69ABFCF-A27E-4972-95F2-502668C840DB}" type="slidenum">
              <a:rPr lang="zh-CN" altLang="de-DE" sz="1300"/>
              <a:pPr eaLnBrk="1" hangingPunct="1">
                <a:spcBef>
                  <a:spcPct val="0"/>
                </a:spcBef>
              </a:pPr>
              <a:t>120</a:t>
            </a:fld>
            <a:endParaRPr lang="de-DE" altLang="zh-CN" sz="1300"/>
          </a:p>
        </p:txBody>
      </p:sp>
      <p:sp>
        <p:nvSpPr>
          <p:cNvPr id="260099" name="Rectangle 2"/>
          <p:cNvSpPr>
            <a:spLocks noGrp="1" noRot="1" noChangeAspect="1" noChangeArrowheads="1" noTextEdit="1"/>
          </p:cNvSpPr>
          <p:nvPr>
            <p:ph type="sldImg"/>
          </p:nvPr>
        </p:nvSpPr>
        <p:spPr>
          <a:xfrm>
            <a:off x="139700" y="768350"/>
            <a:ext cx="6821488"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425097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69ABFCF-A27E-4972-95F2-502668C840DB}" type="slidenum">
              <a:rPr lang="zh-CN" altLang="de-DE" sz="1300"/>
              <a:pPr eaLnBrk="1" hangingPunct="1">
                <a:spcBef>
                  <a:spcPct val="0"/>
                </a:spcBef>
              </a:pPr>
              <a:t>121</a:t>
            </a:fld>
            <a:endParaRPr lang="de-DE" altLang="zh-CN" sz="1300"/>
          </a:p>
        </p:txBody>
      </p:sp>
      <p:sp>
        <p:nvSpPr>
          <p:cNvPr id="260099" name="Rectangle 2"/>
          <p:cNvSpPr>
            <a:spLocks noGrp="1" noRot="1" noChangeAspect="1" noChangeArrowheads="1" noTextEdit="1"/>
          </p:cNvSpPr>
          <p:nvPr>
            <p:ph type="sldImg"/>
          </p:nvPr>
        </p:nvSpPr>
        <p:spPr>
          <a:xfrm>
            <a:off x="139700" y="768350"/>
            <a:ext cx="6821488"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425097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C75511-0104-4BB0-88A2-139FEF69CDCB}" type="slidenum">
              <a:rPr lang="zh-CN" altLang="de-DE" sz="1300"/>
              <a:pPr eaLnBrk="1" hangingPunct="1">
                <a:spcBef>
                  <a:spcPct val="0"/>
                </a:spcBef>
              </a:pPr>
              <a:t>122</a:t>
            </a:fld>
            <a:endParaRPr lang="de-DE" altLang="zh-CN" sz="1300"/>
          </a:p>
        </p:txBody>
      </p:sp>
      <p:sp>
        <p:nvSpPr>
          <p:cNvPr id="263171" name="Rectangle 2"/>
          <p:cNvSpPr>
            <a:spLocks noGrp="1" noRot="1" noChangeAspect="1" noChangeArrowheads="1" noTextEdit="1"/>
          </p:cNvSpPr>
          <p:nvPr>
            <p:ph type="sldImg"/>
          </p:nvPr>
        </p:nvSpPr>
        <p:spPr>
          <a:xfrm>
            <a:off x="139700" y="768350"/>
            <a:ext cx="6821488"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719099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C75511-0104-4BB0-88A2-139FEF69CDCB}" type="slidenum">
              <a:rPr lang="zh-CN" altLang="de-DE" sz="1300"/>
              <a:pPr eaLnBrk="1" hangingPunct="1">
                <a:spcBef>
                  <a:spcPct val="0"/>
                </a:spcBef>
              </a:pPr>
              <a:t>123</a:t>
            </a:fld>
            <a:endParaRPr lang="de-DE" altLang="zh-CN" sz="1300"/>
          </a:p>
        </p:txBody>
      </p:sp>
      <p:sp>
        <p:nvSpPr>
          <p:cNvPr id="263171" name="Rectangle 2"/>
          <p:cNvSpPr>
            <a:spLocks noGrp="1" noRot="1" noChangeAspect="1" noChangeArrowheads="1" noTextEdit="1"/>
          </p:cNvSpPr>
          <p:nvPr>
            <p:ph type="sldImg"/>
          </p:nvPr>
        </p:nvSpPr>
        <p:spPr>
          <a:xfrm>
            <a:off x="139700" y="768350"/>
            <a:ext cx="6821488"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7190990"/>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C75511-0104-4BB0-88A2-139FEF69CDCB}" type="slidenum">
              <a:rPr lang="zh-CN" altLang="de-DE" sz="1300"/>
              <a:pPr eaLnBrk="1" hangingPunct="1">
                <a:spcBef>
                  <a:spcPct val="0"/>
                </a:spcBef>
              </a:pPr>
              <a:t>124</a:t>
            </a:fld>
            <a:endParaRPr lang="de-DE" altLang="zh-CN" sz="1300"/>
          </a:p>
        </p:txBody>
      </p:sp>
      <p:sp>
        <p:nvSpPr>
          <p:cNvPr id="263171" name="Rectangle 2"/>
          <p:cNvSpPr>
            <a:spLocks noGrp="1" noRot="1" noChangeAspect="1" noChangeArrowheads="1" noTextEdit="1"/>
          </p:cNvSpPr>
          <p:nvPr>
            <p:ph type="sldImg"/>
          </p:nvPr>
        </p:nvSpPr>
        <p:spPr>
          <a:xfrm>
            <a:off x="139700" y="768350"/>
            <a:ext cx="6821488"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7190990"/>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C15B5C-22AB-41F7-B139-EA07BDCD90EC}" type="slidenum">
              <a:rPr lang="zh-CN" altLang="de-DE" sz="1300"/>
              <a:pPr eaLnBrk="1" hangingPunct="1">
                <a:spcBef>
                  <a:spcPct val="0"/>
                </a:spcBef>
              </a:pPr>
              <a:t>126</a:t>
            </a:fld>
            <a:endParaRPr lang="de-DE" altLang="zh-CN" sz="1300"/>
          </a:p>
        </p:txBody>
      </p:sp>
      <p:sp>
        <p:nvSpPr>
          <p:cNvPr id="265219" name="Rectangle 2"/>
          <p:cNvSpPr>
            <a:spLocks noGrp="1" noRot="1" noChangeAspect="1" noChangeArrowheads="1" noTextEdit="1"/>
          </p:cNvSpPr>
          <p:nvPr>
            <p:ph type="sldImg"/>
          </p:nvPr>
        </p:nvSpPr>
        <p:spPr>
          <a:xfrm>
            <a:off x="138113" y="768350"/>
            <a:ext cx="6823075"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90505105"/>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3E8569-29F4-496D-9468-209A8DC234B3}" type="slidenum">
              <a:rPr lang="zh-CN" altLang="de-DE" sz="1300">
                <a:solidFill>
                  <a:srgbClr val="000000"/>
                </a:solidFill>
              </a:rPr>
              <a:pPr eaLnBrk="1" hangingPunct="1">
                <a:spcBef>
                  <a:spcPct val="0"/>
                </a:spcBef>
              </a:pPr>
              <a:t>127</a:t>
            </a:fld>
            <a:endParaRPr lang="de-DE" altLang="zh-CN" sz="1300">
              <a:solidFill>
                <a:srgbClr val="000000"/>
              </a:solidFill>
            </a:endParaRPr>
          </a:p>
        </p:txBody>
      </p:sp>
      <p:sp>
        <p:nvSpPr>
          <p:cNvPr id="292867" name="Rectangle 2"/>
          <p:cNvSpPr>
            <a:spLocks noGrp="1" noRot="1" noChangeAspect="1" noChangeArrowheads="1" noTextEdit="1"/>
          </p:cNvSpPr>
          <p:nvPr>
            <p:ph type="sldImg"/>
          </p:nvPr>
        </p:nvSpPr>
        <p:spPr>
          <a:xfrm>
            <a:off x="138113" y="768350"/>
            <a:ext cx="6824662"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6311680"/>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488B97-054C-4F5E-8686-9245C69186FA}" type="slidenum">
              <a:rPr lang="zh-CN" altLang="de-DE" sz="1300">
                <a:solidFill>
                  <a:srgbClr val="000000"/>
                </a:solidFill>
              </a:rPr>
              <a:pPr eaLnBrk="1" hangingPunct="1">
                <a:spcBef>
                  <a:spcPct val="0"/>
                </a:spcBef>
              </a:pPr>
              <a:t>128</a:t>
            </a:fld>
            <a:endParaRPr lang="de-DE" altLang="zh-CN" sz="1300">
              <a:solidFill>
                <a:srgbClr val="000000"/>
              </a:solidFill>
            </a:endParaRPr>
          </a:p>
        </p:txBody>
      </p:sp>
      <p:sp>
        <p:nvSpPr>
          <p:cNvPr id="293891" name="Rectangle 2"/>
          <p:cNvSpPr>
            <a:spLocks noGrp="1" noRot="1" noChangeAspect="1" noChangeArrowheads="1" noTextEdit="1"/>
          </p:cNvSpPr>
          <p:nvPr>
            <p:ph type="sldImg"/>
          </p:nvPr>
        </p:nvSpPr>
        <p:spPr>
          <a:xfrm>
            <a:off x="138113" y="768350"/>
            <a:ext cx="6824662"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073704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472469-865A-4A0E-A3BB-C296BAF4E69A}" type="slidenum">
              <a:rPr lang="zh-CN" altLang="de-DE" sz="1300">
                <a:solidFill>
                  <a:srgbClr val="000000"/>
                </a:solidFill>
              </a:rPr>
              <a:pPr eaLnBrk="1" hangingPunct="1">
                <a:spcBef>
                  <a:spcPct val="0"/>
                </a:spcBef>
              </a:pPr>
              <a:t>129</a:t>
            </a:fld>
            <a:endParaRPr lang="de-DE" altLang="zh-CN" sz="1300">
              <a:solidFill>
                <a:srgbClr val="000000"/>
              </a:solidFill>
            </a:endParaRPr>
          </a:p>
        </p:txBody>
      </p:sp>
      <p:sp>
        <p:nvSpPr>
          <p:cNvPr id="294915" name="Rectangle 2"/>
          <p:cNvSpPr>
            <a:spLocks noGrp="1" noRot="1" noChangeAspect="1" noChangeArrowheads="1" noTextEdit="1"/>
          </p:cNvSpPr>
          <p:nvPr>
            <p:ph type="sldImg"/>
          </p:nvPr>
        </p:nvSpPr>
        <p:spPr>
          <a:xfrm>
            <a:off x="138113" y="768350"/>
            <a:ext cx="6824662"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326700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296D96D-2781-4F1D-BBF7-04C345285887}" type="slidenum">
              <a:rPr lang="zh-CN" altLang="de-DE" sz="1300">
                <a:solidFill>
                  <a:srgbClr val="000000"/>
                </a:solidFill>
              </a:rPr>
              <a:pPr eaLnBrk="1" hangingPunct="1">
                <a:spcBef>
                  <a:spcPct val="0"/>
                </a:spcBef>
              </a:pPr>
              <a:t>130</a:t>
            </a:fld>
            <a:endParaRPr lang="de-DE" altLang="zh-CN" sz="1300">
              <a:solidFill>
                <a:srgbClr val="000000"/>
              </a:solidFill>
            </a:endParaRPr>
          </a:p>
        </p:txBody>
      </p:sp>
      <p:sp>
        <p:nvSpPr>
          <p:cNvPr id="295939" name="Rectangle 2"/>
          <p:cNvSpPr>
            <a:spLocks noGrp="1" noRot="1" noChangeAspect="1" noChangeArrowheads="1" noTextEdit="1"/>
          </p:cNvSpPr>
          <p:nvPr>
            <p:ph type="sldImg"/>
          </p:nvPr>
        </p:nvSpPr>
        <p:spPr>
          <a:xfrm>
            <a:off x="138113" y="768350"/>
            <a:ext cx="6824662"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2078107"/>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8BC8C5A-2609-476C-BEFF-90D1B882F6D1}" type="slidenum">
              <a:rPr lang="zh-CN" altLang="de-DE" sz="1300">
                <a:solidFill>
                  <a:srgbClr val="000000"/>
                </a:solidFill>
              </a:rPr>
              <a:pPr algn="r" eaLnBrk="1" hangingPunct="1">
                <a:spcBef>
                  <a:spcPct val="0"/>
                </a:spcBef>
              </a:pPr>
              <a:t>131</a:t>
            </a:fld>
            <a:endParaRPr lang="de-DE" altLang="zh-CN" sz="1300">
              <a:solidFill>
                <a:srgbClr val="000000"/>
              </a:solidFill>
            </a:endParaRPr>
          </a:p>
        </p:txBody>
      </p:sp>
      <p:sp>
        <p:nvSpPr>
          <p:cNvPr id="296963" name="Rectangle 2"/>
          <p:cNvSpPr>
            <a:spLocks noGrp="1" noRot="1" noChangeAspect="1" noChangeArrowheads="1" noTextEdit="1"/>
          </p:cNvSpPr>
          <p:nvPr>
            <p:ph type="sldImg"/>
          </p:nvPr>
        </p:nvSpPr>
        <p:spPr>
          <a:xfrm>
            <a:off x="138113" y="768350"/>
            <a:ext cx="6824662" cy="3836988"/>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534600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DAF7963-1B22-4135-BBC4-59A459F1B463}" type="slidenum">
              <a:rPr lang="zh-CN" altLang="de-DE" sz="1300">
                <a:solidFill>
                  <a:srgbClr val="000000"/>
                </a:solidFill>
              </a:rPr>
              <a:pPr algn="r" eaLnBrk="1" hangingPunct="1">
                <a:spcBef>
                  <a:spcPct val="0"/>
                </a:spcBef>
              </a:pPr>
              <a:t>132</a:t>
            </a:fld>
            <a:endParaRPr lang="de-DE" altLang="zh-CN" sz="1300">
              <a:solidFill>
                <a:srgbClr val="000000"/>
              </a:solidFill>
            </a:endParaRPr>
          </a:p>
        </p:txBody>
      </p:sp>
      <p:sp>
        <p:nvSpPr>
          <p:cNvPr id="297987" name="Rectangle 2"/>
          <p:cNvSpPr>
            <a:spLocks noGrp="1" noRot="1" noChangeAspect="1" noChangeArrowheads="1" noTextEdit="1"/>
          </p:cNvSpPr>
          <p:nvPr>
            <p:ph type="sldImg"/>
          </p:nvPr>
        </p:nvSpPr>
        <p:spPr>
          <a:xfrm>
            <a:off x="138113" y="768350"/>
            <a:ext cx="6824662"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426676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744092-2C11-416C-B6B4-4EF2BC626F2D}" type="slidenum">
              <a:rPr lang="zh-CN" altLang="de-DE" sz="1300">
                <a:solidFill>
                  <a:srgbClr val="000000"/>
                </a:solidFill>
              </a:rPr>
              <a:pPr eaLnBrk="1" hangingPunct="1">
                <a:spcBef>
                  <a:spcPct val="0"/>
                </a:spcBef>
              </a:pPr>
              <a:t>133</a:t>
            </a:fld>
            <a:endParaRPr lang="de-DE" altLang="zh-CN" sz="1300">
              <a:solidFill>
                <a:srgbClr val="000000"/>
              </a:solidFill>
            </a:endParaRPr>
          </a:p>
        </p:txBody>
      </p:sp>
      <p:sp>
        <p:nvSpPr>
          <p:cNvPr id="299011" name="Rectangle 2"/>
          <p:cNvSpPr>
            <a:spLocks noGrp="1" noRot="1" noChangeAspect="1" noChangeArrowheads="1" noTextEdit="1"/>
          </p:cNvSpPr>
          <p:nvPr>
            <p:ph type="sldImg"/>
          </p:nvPr>
        </p:nvSpPr>
        <p:spPr>
          <a:xfrm>
            <a:off x="138113" y="768350"/>
            <a:ext cx="6824662" cy="3836988"/>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3994969"/>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85DDB7-008A-40DF-9ABF-13F44E6545A5}" type="slidenum">
              <a:rPr lang="zh-CN" altLang="de-DE" smtClean="0"/>
              <a:pPr/>
              <a:t>134</a:t>
            </a:fld>
            <a:endParaRPr lang="de-DE" altLang="zh-CN"/>
          </a:p>
        </p:txBody>
      </p:sp>
    </p:spTree>
    <p:extLst>
      <p:ext uri="{BB962C8B-B14F-4D97-AF65-F5344CB8AC3E}">
        <p14:creationId xmlns:p14="http://schemas.microsoft.com/office/powerpoint/2010/main" val="1269860432"/>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85DDB7-008A-40DF-9ABF-13F44E6545A5}" type="slidenum">
              <a:rPr lang="zh-CN" altLang="de-DE" smtClean="0"/>
              <a:pPr/>
              <a:t>135</a:t>
            </a:fld>
            <a:endParaRPr lang="de-DE" altLang="zh-CN"/>
          </a:p>
        </p:txBody>
      </p:sp>
    </p:spTree>
    <p:extLst>
      <p:ext uri="{BB962C8B-B14F-4D97-AF65-F5344CB8AC3E}">
        <p14:creationId xmlns:p14="http://schemas.microsoft.com/office/powerpoint/2010/main" val="12549517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en-US" sz="1000" dirty="0">
                <a:latin typeface="+mj-lt"/>
              </a:rPr>
              <a:t>该模块中使用的图片已经得到作者及版权所有 者授权。详细信息（作者名，题目）请参阅本 文件最后一页。</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4" name="Slide Number Placeholder 3"/>
          <p:cNvSpPr>
            <a:spLocks noGrp="1"/>
          </p:cNvSpPr>
          <p:nvPr>
            <p:ph type="sldNum" sz="quarter" idx="12"/>
          </p:nvPr>
        </p:nvSpPr>
        <p:spPr bwMode="gray"/>
        <p:txBody>
          <a:bodyPr/>
          <a:lstStyle>
            <a:lvl1pPr>
              <a:defRPr b="0"/>
            </a:lvl1pPr>
          </a:lstStyle>
          <a:p>
            <a:fld id="{CBACE293-EA21-4937-BDCA-A2DEB11335F7}" type="slidenum">
              <a:rPr lang="zh-CN" altLang="de-DE" smtClean="0"/>
              <a:pPr/>
              <a:t>‹#›</a:t>
            </a:fld>
            <a:endParaRPr lang="de-DE" altLang="zh-CN"/>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6" name="Slide Number Placeholder 5"/>
          <p:cNvSpPr>
            <a:spLocks noGrp="1"/>
          </p:cNvSpPr>
          <p:nvPr>
            <p:ph type="sldNum" sz="quarter" idx="12"/>
          </p:nvPr>
        </p:nvSpPr>
        <p:spPr bwMode="gray"/>
        <p:txBody>
          <a:bodyPr>
            <a:noAutofit/>
          </a:bodyPr>
          <a:lstStyle>
            <a:lvl1pPr>
              <a:defRPr b="0"/>
            </a:lvl1pPr>
          </a:lstStyle>
          <a:p>
            <a:fld id="{DBBE62FD-D8F9-47D7-80D8-F0FEE5184F05}" type="slidenum">
              <a:rPr lang="zh-CN" altLang="de-DE" smtClean="0"/>
              <a:pPr/>
              <a:t>‹#›</a:t>
            </a:fld>
            <a:endParaRPr lang="de-DE" altLang="zh-CN"/>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910152DD-6818-42E6-ABD9-D246EBE2DA64}" type="slidenum">
              <a:rPr lang="zh-CN" altLang="de-DE" smtClean="0"/>
              <a:pPr/>
              <a:t>‹#›</a:t>
            </a:fld>
            <a:endParaRPr lang="de-DE" altLang="zh-CN"/>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CBACE293-EA21-4937-BDCA-A2DEB11335F7}" type="slidenum">
              <a:rPr lang="zh-CN" altLang="de-DE" smtClean="0"/>
              <a:pPr/>
              <a:t>‹#›</a:t>
            </a:fld>
            <a:endParaRPr lang="de-DE" altLang="zh-CN"/>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CBACE293-EA21-4937-BDCA-A2DEB11335F7}" type="slidenum">
              <a:rPr lang="zh-CN" altLang="de-DE" smtClean="0"/>
              <a:pPr/>
              <a:t>‹#›</a:t>
            </a:fld>
            <a:endParaRPr lang="de-DE" altLang="zh-CN"/>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5" name="Slide Number Placeholder 4"/>
          <p:cNvSpPr>
            <a:spLocks noGrp="1"/>
          </p:cNvSpPr>
          <p:nvPr>
            <p:ph type="sldNum" sz="quarter" idx="12"/>
          </p:nvPr>
        </p:nvSpPr>
        <p:spPr bwMode="gray"/>
        <p:txBody>
          <a:bodyPr/>
          <a:lstStyle>
            <a:lvl1pPr>
              <a:defRPr b="0"/>
            </a:lvl1pPr>
          </a:lstStyle>
          <a:p>
            <a:fld id="{E63114AF-F118-426D-84C5-DAF9F57EFA9E}" type="slidenum">
              <a:rPr lang="zh-CN" altLang="de-DE" smtClean="0"/>
              <a:pPr/>
              <a:t>‹#›</a:t>
            </a:fld>
            <a:endParaRPr lang="de-DE" altLang="zh-CN"/>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4" name="Slide Number Placeholder 3"/>
          <p:cNvSpPr>
            <a:spLocks noGrp="1"/>
          </p:cNvSpPr>
          <p:nvPr>
            <p:ph type="sldNum" sz="quarter" idx="12"/>
          </p:nvPr>
        </p:nvSpPr>
        <p:spPr bwMode="gray"/>
        <p:txBody>
          <a:bodyPr/>
          <a:lstStyle>
            <a:lvl1pPr>
              <a:defRPr b="0"/>
            </a:lvl1pPr>
          </a:lstStyle>
          <a:p>
            <a:fld id="{2AC19996-1B48-457A-A674-19254DD1CA5C}" type="slidenum">
              <a:rPr lang="zh-CN" altLang="de-DE" smtClean="0"/>
              <a:pPr/>
              <a:t>‹#›</a:t>
            </a:fld>
            <a:endParaRPr lang="de-DE" altLang="zh-CN"/>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65498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25544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zh-CN" altLang="en-US" sz="1000" dirty="0">
                <a:solidFill>
                  <a:srgbClr val="333333"/>
                </a:solidFill>
                <a:latin typeface="Calibri Light"/>
              </a:rPr>
              <a:t>该模块中使用的图片已经得到作者及版权所有 者授权。详细信息（作者名，题目）请参阅本 文件最后一页。</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6266478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42672350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29540293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17011215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2948159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41736549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7338189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7362622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8560923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842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CBACE293-EA21-4937-BDCA-A2DEB11335F7}" type="slidenum">
              <a:rPr lang="zh-CN" altLang="de-DE" smtClean="0"/>
              <a:pPr/>
              <a:t>‹#›</a:t>
            </a:fld>
            <a:endParaRPr lang="de-DE" altLang="zh-CN"/>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Lst>
  <p:txStyles>
    <p:titleStyle>
      <a:lvl1pPr algn="l" defTabSz="914245" rtl="0" eaLnBrk="1" latinLnBrk="0" hangingPunct="1">
        <a:lnSpc>
          <a:spcPct val="90000"/>
        </a:lnSpc>
        <a:spcBef>
          <a:spcPct val="0"/>
        </a:spcBef>
        <a:buNone/>
        <a:defRPr sz="2800" kern="1200">
          <a:solidFill>
            <a:schemeClr val="accent1"/>
          </a:solidFill>
          <a:latin typeface="SimHei"/>
          <a:ea typeface="SimHei"/>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SimHei"/>
          <a:ea typeface="SimHei"/>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SimHei"/>
          <a:ea typeface="SimHei"/>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SimHei"/>
          <a:ea typeface="SimHei"/>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46730431"/>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2.jpe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5.xml"/><Relationship Id="rId1" Type="http://schemas.openxmlformats.org/officeDocument/2006/relationships/slideLayout" Target="../slideLayouts/slideLayout1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08.xml"/><Relationship Id="rId1" Type="http://schemas.openxmlformats.org/officeDocument/2006/relationships/slideLayout" Target="../slideLayouts/slideLayout11.xml"/></Relationships>
</file>

<file path=ppt/slides/_rels/slide10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09.xml"/><Relationship Id="rId1" Type="http://schemas.openxmlformats.org/officeDocument/2006/relationships/slideLayout" Target="../slideLayouts/slideLayout11.xml"/></Relationships>
</file>

<file path=ppt/slides/_rels/slide11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0.xml"/><Relationship Id="rId1" Type="http://schemas.openxmlformats.org/officeDocument/2006/relationships/slideLayout" Target="../slideLayouts/slideLayout11.xml"/></Relationships>
</file>

<file path=ppt/slides/_rels/slide11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1.xml"/><Relationship Id="rId1" Type="http://schemas.openxmlformats.org/officeDocument/2006/relationships/slideLayout" Target="../slideLayouts/slideLayout11.xml"/></Relationships>
</file>

<file path=ppt/slides/_rels/slide11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2.xml"/><Relationship Id="rId1" Type="http://schemas.openxmlformats.org/officeDocument/2006/relationships/slideLayout" Target="../slideLayouts/slideLayout11.xml"/></Relationships>
</file>

<file path=ppt/slides/_rels/slide11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4.xml"/><Relationship Id="rId1" Type="http://schemas.openxmlformats.org/officeDocument/2006/relationships/slideLayout" Target="../slideLayouts/slideLayout11.xml"/></Relationships>
</file>

<file path=ppt/slides/_rels/slide11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5.xml"/><Relationship Id="rId1" Type="http://schemas.openxmlformats.org/officeDocument/2006/relationships/slideLayout" Target="../slideLayouts/slideLayout11.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6.xml"/><Relationship Id="rId1" Type="http://schemas.openxmlformats.org/officeDocument/2006/relationships/slideLayout" Target="../slideLayouts/slideLayout11.xml"/></Relationships>
</file>

<file path=ppt/slides/_rels/slide11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17.xml"/><Relationship Id="rId1" Type="http://schemas.openxmlformats.org/officeDocument/2006/relationships/slideLayout" Target="../slideLayouts/slideLayout11.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5.xml"/><Relationship Id="rId1" Type="http://schemas.openxmlformats.org/officeDocument/2006/relationships/slideLayout" Target="../slideLayouts/slideLayout5.xml"/><Relationship Id="rId4" Type="http://schemas.openxmlformats.org/officeDocument/2006/relationships/image" Target="../media/image96.png"/></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2 B – </a:t>
            </a:r>
            <a:r>
              <a:rPr lang="zh-CN" altLang="en-US" dirty="0">
                <a:latin typeface="SimHei" panose="02010609060101010101" pitchFamily="49" charset="-122"/>
                <a:ea typeface="SimHei" panose="02010609060101010101" pitchFamily="49" charset="-122"/>
              </a:rPr>
              <a:t>轻率下结论 </a:t>
            </a:r>
            <a:r>
              <a:rPr lang="en-US" altLang="zh-CN" dirty="0">
                <a:latin typeface="SimHei" panose="02010609060101010101" pitchFamily="49" charset="-122"/>
                <a:ea typeface="SimHei" panose="02010609060101010101" pitchFamily="49" charset="-122"/>
              </a:rPr>
              <a:t>I</a:t>
            </a:r>
            <a:endParaRPr lang="en-US" dirty="0">
              <a:latin typeface="SimHei" panose="02010609060101010101" pitchFamily="49" charset="-122"/>
              <a:ea typeface="SimHei" panose="02010609060101010101" pitchFamily="49" charset="-122"/>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Zhou</a:t>
            </a:r>
            <a:r>
              <a:rPr lang="nl-NL" sz="1600" dirty="0">
                <a:solidFill>
                  <a:srgbClr val="004992"/>
                </a:solidFill>
              </a:rPr>
              <a:t> </a:t>
            </a:r>
            <a:r>
              <a:rPr lang="nl-NL" sz="1600">
                <a:solidFill>
                  <a:srgbClr val="004992"/>
                </a:solidFill>
              </a:rPr>
              <a:t>(12|23)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293683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轻率下结论</a:t>
            </a:r>
            <a:endParaRPr lang="en-US" sz="3600">
              <a:cs typeface="+mn-cs"/>
            </a:endParaRPr>
          </a:p>
        </p:txBody>
      </p:sp>
      <p:sp>
        <p:nvSpPr>
          <p:cNvPr id="921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zh-CN" altLang="en-US" sz="2400" dirty="0">
                <a:solidFill>
                  <a:srgbClr val="333333"/>
                </a:solidFill>
              </a:rPr>
              <a:t>我们经常会依据周围环境中非常复杂的信息作判断</a:t>
            </a:r>
            <a:r>
              <a:rPr lang="zh-CN" altLang="de-DE" sz="2400" dirty="0">
                <a:solidFill>
                  <a:srgbClr val="333333"/>
                </a:solidFill>
              </a:rPr>
              <a:t>。</a:t>
            </a:r>
            <a:endParaRPr lang="zh-CN" altLang="en-US" sz="2400" dirty="0">
              <a:solidFill>
                <a:srgbClr val="333333"/>
              </a:solidFill>
            </a:endParaRPr>
          </a:p>
          <a:p>
            <a:pPr>
              <a:buClr>
                <a:srgbClr val="333333"/>
              </a:buClr>
            </a:pPr>
            <a:endParaRPr lang="zh-CN"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2</a:t>
            </a:fld>
            <a:endParaRPr lang="de-DE" altLang="zh-CN">
              <a:latin typeface="SimHe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轻率下结论</a:t>
            </a:r>
            <a:endParaRPr lang="en-US" sz="3600">
              <a:cs typeface="+mn-cs"/>
            </a:endParaRPr>
          </a:p>
        </p:txBody>
      </p:sp>
      <p:sp>
        <p:nvSpPr>
          <p:cNvPr id="921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zh-CN" altLang="en-US" sz="2400" dirty="0">
                <a:solidFill>
                  <a:srgbClr val="333333"/>
                </a:solidFill>
              </a:rPr>
              <a:t>我们经常会依据周围环境中非常复杂的信息作判断</a:t>
            </a:r>
            <a:r>
              <a:rPr lang="zh-CN" altLang="de-DE" sz="2400" dirty="0">
                <a:solidFill>
                  <a:srgbClr val="333333"/>
                </a:solidFill>
              </a:rPr>
              <a:t>。</a:t>
            </a:r>
            <a:endParaRPr lang="zh-CN" altLang="en-US"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有时，我们作出结论却缺乏</a:t>
            </a:r>
            <a:r>
              <a:rPr lang="en-US" altLang="zh-CN" sz="2400" dirty="0">
                <a:solidFill>
                  <a:srgbClr val="333333"/>
                </a:solidFill>
              </a:rPr>
              <a:t>100%</a:t>
            </a:r>
            <a:r>
              <a:rPr lang="zh-CN" altLang="en-US" sz="2400" dirty="0">
                <a:solidFill>
                  <a:srgbClr val="333333"/>
                </a:solidFill>
              </a:rPr>
              <a:t>的证据</a:t>
            </a:r>
            <a:r>
              <a:rPr lang="zh-CN" altLang="de-DE" sz="2400" dirty="0">
                <a:solidFill>
                  <a:srgbClr val="333333"/>
                </a:solidFill>
              </a:rPr>
              <a:t>。</a:t>
            </a:r>
            <a:endParaRPr lang="zh-CN" altLang="en-US" sz="2400" dirty="0">
              <a:solidFill>
                <a:srgbClr val="333333"/>
              </a:solidFill>
            </a:endParaRPr>
          </a:p>
          <a:p>
            <a:pPr>
              <a:buClr>
                <a:srgbClr val="333333"/>
              </a:buClr>
            </a:pPr>
            <a:endParaRPr lang="zh-CN"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3</a:t>
            </a:fld>
            <a:endParaRPr lang="de-DE" altLang="zh-CN">
              <a:latin typeface="SimHei"/>
            </a:endParaRPr>
          </a:p>
        </p:txBody>
      </p:sp>
    </p:spTree>
    <p:extLst>
      <p:ext uri="{BB962C8B-B14F-4D97-AF65-F5344CB8AC3E}">
        <p14:creationId xmlns:p14="http://schemas.microsoft.com/office/powerpoint/2010/main" val="4291878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轻率下结论</a:t>
            </a:r>
            <a:endParaRPr lang="en-US" sz="3600">
              <a:cs typeface="+mn-cs"/>
            </a:endParaRPr>
          </a:p>
        </p:txBody>
      </p:sp>
      <p:sp>
        <p:nvSpPr>
          <p:cNvPr id="921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zh-CN" altLang="en-US" sz="2400" dirty="0">
                <a:solidFill>
                  <a:srgbClr val="333333"/>
                </a:solidFill>
              </a:rPr>
              <a:t>我们经常会依据周围环境中非常复杂的信息作判断</a:t>
            </a:r>
            <a:r>
              <a:rPr lang="zh-CN" altLang="de-DE" sz="2400" dirty="0">
                <a:solidFill>
                  <a:srgbClr val="333333"/>
                </a:solidFill>
              </a:rPr>
              <a:t>。</a:t>
            </a:r>
            <a:endParaRPr lang="zh-CN" altLang="en-US"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有时，我们作出结论却缺乏</a:t>
            </a:r>
            <a:r>
              <a:rPr lang="en-US" altLang="zh-CN" sz="2400" dirty="0">
                <a:solidFill>
                  <a:srgbClr val="333333"/>
                </a:solidFill>
              </a:rPr>
              <a:t>100%</a:t>
            </a:r>
            <a:r>
              <a:rPr lang="zh-CN" altLang="en-US" sz="2400" dirty="0">
                <a:solidFill>
                  <a:srgbClr val="333333"/>
                </a:solidFill>
              </a:rPr>
              <a:t>的证据</a:t>
            </a:r>
            <a:r>
              <a:rPr lang="zh-CN" altLang="de-DE" sz="2400" dirty="0">
                <a:solidFill>
                  <a:srgbClr val="333333"/>
                </a:solidFill>
              </a:rPr>
              <a:t>。</a:t>
            </a:r>
            <a:endParaRPr lang="zh-CN" altLang="en-US"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恰当的做法应介于下列二者之间</a:t>
            </a:r>
            <a:r>
              <a:rPr lang="en-US" altLang="de-DE" sz="2400" dirty="0">
                <a:solidFill>
                  <a:srgbClr val="333333"/>
                </a:solidFill>
              </a:rPr>
              <a:t>:</a:t>
            </a:r>
          </a:p>
          <a:p>
            <a:pPr>
              <a:buClr>
                <a:srgbClr val="333333"/>
              </a:buClr>
            </a:pPr>
            <a:endParaRPr lang="zh-CN"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4</a:t>
            </a:fld>
            <a:endParaRPr lang="de-DE" altLang="zh-CN">
              <a:latin typeface="SimHei"/>
            </a:endParaRPr>
          </a:p>
        </p:txBody>
      </p:sp>
    </p:spTree>
    <p:extLst>
      <p:ext uri="{BB962C8B-B14F-4D97-AF65-F5344CB8AC3E}">
        <p14:creationId xmlns:p14="http://schemas.microsoft.com/office/powerpoint/2010/main" val="4037646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轻率下结论</a:t>
            </a:r>
            <a:endParaRPr lang="en-US" sz="3600">
              <a:cs typeface="+mn-cs"/>
            </a:endParaRPr>
          </a:p>
        </p:txBody>
      </p:sp>
      <p:sp>
        <p:nvSpPr>
          <p:cNvPr id="921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zh-CN" altLang="en-US" sz="2400" dirty="0">
                <a:solidFill>
                  <a:srgbClr val="333333"/>
                </a:solidFill>
              </a:rPr>
              <a:t>我们经常会依据周围环境中非常复杂的信息作判断</a:t>
            </a:r>
            <a:r>
              <a:rPr lang="zh-CN" altLang="de-DE" sz="2400" dirty="0">
                <a:solidFill>
                  <a:srgbClr val="333333"/>
                </a:solidFill>
              </a:rPr>
              <a:t>。</a:t>
            </a:r>
            <a:endParaRPr lang="zh-CN" altLang="en-US"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有时，我们作出结论却缺乏</a:t>
            </a:r>
            <a:r>
              <a:rPr lang="en-US" altLang="zh-CN" sz="2400" dirty="0">
                <a:solidFill>
                  <a:srgbClr val="333333"/>
                </a:solidFill>
              </a:rPr>
              <a:t>100%</a:t>
            </a:r>
            <a:r>
              <a:rPr lang="zh-CN" altLang="en-US" sz="2400" dirty="0">
                <a:solidFill>
                  <a:srgbClr val="333333"/>
                </a:solidFill>
              </a:rPr>
              <a:t>的证据</a:t>
            </a:r>
            <a:r>
              <a:rPr lang="zh-CN" altLang="de-DE" sz="2400" dirty="0">
                <a:solidFill>
                  <a:srgbClr val="333333"/>
                </a:solidFill>
              </a:rPr>
              <a:t>。</a:t>
            </a:r>
            <a:endParaRPr lang="zh-CN" altLang="en-US"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恰当的做法应介于下列二者之间</a:t>
            </a:r>
            <a:r>
              <a:rPr lang="en-US" altLang="de-DE" sz="2400" dirty="0">
                <a:solidFill>
                  <a:srgbClr val="333333"/>
                </a:solidFill>
              </a:rPr>
              <a:t>:</a:t>
            </a:r>
          </a:p>
          <a:p>
            <a:pPr marL="774827" lvl="3" indent="-342900">
              <a:spcBef>
                <a:spcPts val="1999"/>
              </a:spcBef>
              <a:buClr>
                <a:srgbClr val="333333"/>
              </a:buClr>
              <a:buFont typeface="WingDings"/>
              <a:buChar char=""/>
            </a:pPr>
            <a:r>
              <a:rPr lang="zh-CN" altLang="en-US" sz="2400" dirty="0">
                <a:solidFill>
                  <a:srgbClr val="333333"/>
                </a:solidFill>
              </a:rPr>
              <a:t>匆忙做决定</a:t>
            </a:r>
            <a:r>
              <a:rPr lang="en-US" altLang="de-DE" sz="2400" dirty="0">
                <a:solidFill>
                  <a:srgbClr val="333333"/>
                </a:solidFill>
              </a:rPr>
              <a:t> (</a:t>
            </a:r>
            <a:r>
              <a:rPr lang="zh-CN" altLang="en-US" sz="2400" dirty="0">
                <a:solidFill>
                  <a:srgbClr val="004992"/>
                </a:solidFill>
              </a:rPr>
              <a:t>风险</a:t>
            </a:r>
            <a:r>
              <a:rPr lang="en-US" altLang="de-DE" sz="2400" dirty="0">
                <a:solidFill>
                  <a:srgbClr val="004992"/>
                </a:solidFill>
              </a:rPr>
              <a:t>: </a:t>
            </a:r>
            <a:r>
              <a:rPr lang="zh-CN" altLang="en-US" sz="2400" dirty="0">
                <a:solidFill>
                  <a:srgbClr val="333333"/>
                </a:solidFill>
              </a:rPr>
              <a:t>不恰当的决策</a:t>
            </a:r>
            <a:r>
              <a:rPr lang="en-US" altLang="de-DE" sz="2400" dirty="0">
                <a:solidFill>
                  <a:srgbClr val="333333"/>
                </a:solidFill>
              </a:rPr>
              <a:t>)</a:t>
            </a:r>
            <a:br>
              <a:rPr lang="en-US" altLang="de-DE" sz="2400" dirty="0">
                <a:solidFill>
                  <a:srgbClr val="333333"/>
                </a:solidFill>
              </a:rPr>
            </a:br>
            <a:r>
              <a:rPr lang="zh-CN" altLang="en-US" sz="2400" i="1" dirty="0">
                <a:solidFill>
                  <a:srgbClr val="333333"/>
                </a:solidFill>
              </a:rPr>
              <a:t>和</a:t>
            </a:r>
          </a:p>
          <a:p>
            <a:pPr>
              <a:buClr>
                <a:srgbClr val="333333"/>
              </a:buClr>
            </a:pPr>
            <a:endParaRPr lang="zh-CN"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5</a:t>
            </a:fld>
            <a:endParaRPr lang="de-DE" altLang="zh-CN">
              <a:latin typeface="SimHei"/>
            </a:endParaRPr>
          </a:p>
        </p:txBody>
      </p:sp>
    </p:spTree>
    <p:extLst>
      <p:ext uri="{BB962C8B-B14F-4D97-AF65-F5344CB8AC3E}">
        <p14:creationId xmlns:p14="http://schemas.microsoft.com/office/powerpoint/2010/main" val="1961320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轻率下结论</a:t>
            </a:r>
            <a:endParaRPr lang="en-US" sz="3600">
              <a:cs typeface="+mn-cs"/>
            </a:endParaRPr>
          </a:p>
        </p:txBody>
      </p:sp>
      <p:sp>
        <p:nvSpPr>
          <p:cNvPr id="9218" name="Marked-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zh-CN" altLang="en-US" sz="2400" dirty="0">
                <a:solidFill>
                  <a:srgbClr val="333333"/>
                </a:solidFill>
              </a:rPr>
              <a:t>我们经常会依据周围环境中非常复杂的信息作判断</a:t>
            </a:r>
            <a:r>
              <a:rPr lang="zh-CN" altLang="de-DE" sz="2400" dirty="0">
                <a:solidFill>
                  <a:srgbClr val="333333"/>
                </a:solidFill>
              </a:rPr>
              <a:t>。</a:t>
            </a:r>
            <a:endParaRPr lang="zh-CN" altLang="en-US"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有时，我们作出结论却缺乏</a:t>
            </a:r>
            <a:r>
              <a:rPr lang="en-US" altLang="zh-CN" sz="2400" dirty="0">
                <a:solidFill>
                  <a:srgbClr val="333333"/>
                </a:solidFill>
              </a:rPr>
              <a:t>100%</a:t>
            </a:r>
            <a:r>
              <a:rPr lang="zh-CN" altLang="en-US" sz="2400" dirty="0">
                <a:solidFill>
                  <a:srgbClr val="333333"/>
                </a:solidFill>
              </a:rPr>
              <a:t>的证据</a:t>
            </a:r>
            <a:r>
              <a:rPr lang="zh-CN" altLang="de-DE" sz="2400" dirty="0">
                <a:solidFill>
                  <a:srgbClr val="333333"/>
                </a:solidFill>
              </a:rPr>
              <a:t>。</a:t>
            </a:r>
            <a:endParaRPr lang="zh-CN" altLang="en-US"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恰当的做法应介于下列二者之间</a:t>
            </a:r>
            <a:r>
              <a:rPr lang="en-US" altLang="de-DE" sz="2400" dirty="0">
                <a:solidFill>
                  <a:srgbClr val="333333"/>
                </a:solidFill>
              </a:rPr>
              <a:t>:</a:t>
            </a:r>
          </a:p>
          <a:p>
            <a:pPr marL="774827" lvl="3" indent="-342900">
              <a:spcBef>
                <a:spcPts val="1999"/>
              </a:spcBef>
              <a:buClr>
                <a:srgbClr val="333333"/>
              </a:buClr>
              <a:buFont typeface="WingDings"/>
              <a:buChar char=""/>
            </a:pPr>
            <a:r>
              <a:rPr lang="zh-CN" altLang="en-US" sz="2400" dirty="0">
                <a:solidFill>
                  <a:srgbClr val="333333"/>
                </a:solidFill>
              </a:rPr>
              <a:t>匆忙做决定</a:t>
            </a:r>
            <a:r>
              <a:rPr lang="en-US" altLang="de-DE" sz="2400" dirty="0">
                <a:solidFill>
                  <a:srgbClr val="333333"/>
                </a:solidFill>
              </a:rPr>
              <a:t> (</a:t>
            </a:r>
            <a:r>
              <a:rPr lang="zh-CN" altLang="en-US" sz="2400" dirty="0">
                <a:solidFill>
                  <a:srgbClr val="004992"/>
                </a:solidFill>
              </a:rPr>
              <a:t>风险</a:t>
            </a:r>
            <a:r>
              <a:rPr lang="en-US" altLang="de-DE" sz="2400" dirty="0">
                <a:solidFill>
                  <a:srgbClr val="004992"/>
                </a:solidFill>
              </a:rPr>
              <a:t>: </a:t>
            </a:r>
            <a:r>
              <a:rPr lang="zh-CN" altLang="en-US" sz="2400" dirty="0">
                <a:solidFill>
                  <a:srgbClr val="333333"/>
                </a:solidFill>
              </a:rPr>
              <a:t>不恰当的决策</a:t>
            </a:r>
            <a:r>
              <a:rPr lang="en-US" altLang="de-DE" sz="2400" dirty="0">
                <a:solidFill>
                  <a:srgbClr val="333333"/>
                </a:solidFill>
              </a:rPr>
              <a:t>)</a:t>
            </a:r>
            <a:br>
              <a:rPr lang="en-US" altLang="de-DE" sz="2400" dirty="0">
                <a:solidFill>
                  <a:srgbClr val="333333"/>
                </a:solidFill>
              </a:rPr>
            </a:br>
            <a:r>
              <a:rPr lang="zh-CN" altLang="en-US" sz="2400" i="1" dirty="0">
                <a:solidFill>
                  <a:srgbClr val="333333"/>
                </a:solidFill>
              </a:rPr>
              <a:t>和</a:t>
            </a:r>
          </a:p>
          <a:p>
            <a:pPr marL="774827" lvl="3" indent="-342900">
              <a:spcBef>
                <a:spcPts val="1999"/>
              </a:spcBef>
              <a:buClr>
                <a:srgbClr val="333333"/>
              </a:buClr>
              <a:buFont typeface="WingDings"/>
              <a:buChar char=""/>
            </a:pPr>
            <a:r>
              <a:rPr lang="zh-CN" altLang="en-US" sz="2400" dirty="0">
                <a:solidFill>
                  <a:srgbClr val="333333"/>
                </a:solidFill>
              </a:rPr>
              <a:t>过于追求准确性</a:t>
            </a:r>
            <a:r>
              <a:rPr lang="en-US" altLang="de-DE" sz="2400" dirty="0">
                <a:solidFill>
                  <a:srgbClr val="333333"/>
                </a:solidFill>
              </a:rPr>
              <a:t> (</a:t>
            </a:r>
            <a:r>
              <a:rPr lang="zh-CN" altLang="en-US" sz="2400" dirty="0">
                <a:solidFill>
                  <a:srgbClr val="004992"/>
                </a:solidFill>
              </a:rPr>
              <a:t>缺点</a:t>
            </a:r>
            <a:r>
              <a:rPr lang="en-US" altLang="de-DE" sz="2400" dirty="0">
                <a:solidFill>
                  <a:srgbClr val="004992"/>
                </a:solidFill>
              </a:rPr>
              <a:t>:</a:t>
            </a:r>
            <a:r>
              <a:rPr lang="en-US" altLang="de-DE" sz="2400" dirty="0">
                <a:solidFill>
                  <a:srgbClr val="333333"/>
                </a:solidFill>
              </a:rPr>
              <a:t> </a:t>
            </a:r>
            <a:r>
              <a:rPr lang="zh-CN" altLang="en-US" sz="2400" dirty="0">
                <a:solidFill>
                  <a:srgbClr val="333333"/>
                </a:solidFill>
              </a:rPr>
              <a:t>浪费时间</a:t>
            </a:r>
            <a:r>
              <a:rPr lang="en-US" altLang="de-DE" sz="2400" dirty="0">
                <a:solidFill>
                  <a:srgbClr val="333333"/>
                </a:solidFill>
              </a:rPr>
              <a:t>)</a:t>
            </a:r>
            <a:r>
              <a:rPr lang="zh-CN" altLang="de-DE" sz="2400" dirty="0">
                <a:solidFill>
                  <a:srgbClr val="333333"/>
                </a:solidFill>
              </a:rPr>
              <a:t>。</a:t>
            </a:r>
            <a:endParaRPr lang="zh-CN"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6</a:t>
            </a:fld>
            <a:endParaRPr lang="de-DE" altLang="zh-CN">
              <a:latin typeface="SimHei"/>
            </a:endParaRPr>
          </a:p>
        </p:txBody>
      </p:sp>
    </p:spTree>
    <p:extLst>
      <p:ext uri="{BB962C8B-B14F-4D97-AF65-F5344CB8AC3E}">
        <p14:creationId xmlns:p14="http://schemas.microsoft.com/office/powerpoint/2010/main" val="2635876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缺乏</a:t>
            </a:r>
            <a:r>
              <a:rPr lang="en-US" altLang="zh-CN" sz="3600">
                <a:cs typeface="+mn-cs"/>
              </a:rPr>
              <a:t>100%</a:t>
            </a:r>
            <a:r>
              <a:rPr lang="zh-CN" altLang="en-US" sz="3600">
                <a:cs typeface="+mn-cs"/>
              </a:rPr>
              <a:t>证据的推论</a:t>
            </a:r>
            <a:endParaRPr lang="zh-CN" altLang="de-DE"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3" name="Slide Number Placeholder 2"/>
          <p:cNvSpPr>
            <a:spLocks noGrp="1"/>
          </p:cNvSpPr>
          <p:nvPr>
            <p:ph type="sldNum" sz="quarter" idx="12"/>
          </p:nvPr>
        </p:nvSpPr>
        <p:spPr/>
        <p:txBody>
          <a:bodyPr/>
          <a:lstStyle/>
          <a:p>
            <a:fld id="{DBBE62FD-D8F9-47D7-80D8-F0FEE5184F05}" type="slidenum">
              <a:rPr lang="zh-CN" altLang="de-DE" smtClean="0">
                <a:latin typeface="SimHei"/>
              </a:rPr>
              <a:pPr/>
              <a:t>7</a:t>
            </a:fld>
            <a:endParaRPr lang="de-DE" altLang="zh-CN">
              <a:latin typeface="SimHei"/>
            </a:endParaRPr>
          </a:p>
        </p:txBody>
      </p:sp>
      <p:graphicFrame>
        <p:nvGraphicFramePr>
          <p:cNvPr id="6" name="Group 29"/>
          <p:cNvGraphicFramePr>
            <a:graphicFrameLocks noGrp="1"/>
          </p:cNvGraphicFramePr>
          <p:nvPr>
            <p:extLst>
              <p:ext uri="{D42A27DB-BD31-4B8C-83A1-F6EECF244321}">
                <p14:modId xmlns:p14="http://schemas.microsoft.com/office/powerpoint/2010/main" val="3329616705"/>
              </p:ext>
            </p:extLst>
          </p:nvPr>
        </p:nvGraphicFramePr>
        <p:xfrm>
          <a:off x="408955" y="2029968"/>
          <a:ext cx="11376000" cy="4206252"/>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dirty="0">
                          <a:ln>
                            <a:noFill/>
                          </a:ln>
                          <a:solidFill>
                            <a:srgbClr val="000000"/>
                          </a:solidFill>
                          <a:effectLst/>
                          <a:latin typeface="SimHei"/>
                          <a:ea typeface="SimHei"/>
                          <a:cs typeface="+mn-cs"/>
                        </a:rPr>
                        <a:t>事件</a:t>
                      </a:r>
                      <a:endParaRPr kumimoji="0" lang="de-DE" sz="2400" b="0" i="0" u="none" strike="noStrike" cap="none" normalizeH="0" baseline="0" dirty="0">
                        <a:ln>
                          <a:noFill/>
                        </a:ln>
                        <a:solidFill>
                          <a:srgbClr val="000000"/>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解释</a:t>
                      </a:r>
                      <a:endParaRPr kumimoji="0" lang="de-DE" sz="2400" b="0" i="0" u="none" strike="noStrike" cap="none" normalizeH="0" baseline="0">
                        <a:ln>
                          <a:noFill/>
                        </a:ln>
                        <a:solidFill>
                          <a:srgbClr val="000000"/>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合理吗</a:t>
                      </a:r>
                      <a:r>
                        <a:rPr kumimoji="0" lang="en-US" altLang="ja-JP" sz="2400" b="0" i="0" u="none" strike="noStrike" cap="none" normalizeH="0" baseline="0">
                          <a:ln>
                            <a:noFill/>
                          </a:ln>
                          <a:solidFill>
                            <a:srgbClr val="000000"/>
                          </a:solidFill>
                          <a:effectLst/>
                          <a:latin typeface="SimHei"/>
                          <a:ea typeface="SimHei"/>
                          <a:cs typeface="+mn-cs"/>
                        </a:rPr>
                        <a:t>? </a:t>
                      </a:r>
                      <a:endParaRPr kumimoji="0" lang="de-DE" sz="2400" b="0" i="0" u="none" strike="noStrike" cap="none" normalizeH="0" baseline="0">
                        <a:ln>
                          <a:noFill/>
                        </a:ln>
                        <a:solidFill>
                          <a:srgbClr val="000000"/>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400" b="0" i="0" u="none" strike="noStrike" cap="none" normalizeH="0" baseline="0">
                          <a:ln>
                            <a:noFill/>
                          </a:ln>
                          <a:solidFill>
                            <a:srgbClr val="333333"/>
                          </a:solidFill>
                          <a:effectLst/>
                          <a:latin typeface="SimHei"/>
                          <a:ea typeface="SimHei"/>
                          <a:cs typeface="+mn-cs"/>
                        </a:rPr>
                        <a:t>清晨天空中扇动着翅膀的小东西</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鸟</a:t>
                      </a:r>
                      <a:r>
                        <a:rPr kumimoji="0" lang="en-US" altLang="ja-JP" sz="2400" b="0" i="0" u="none" strike="noStrike" cap="none" normalizeH="0" baseline="0">
                          <a:ln>
                            <a:noFill/>
                          </a:ln>
                          <a:solidFill>
                            <a:srgbClr val="333333"/>
                          </a:solidFill>
                          <a:effectLst/>
                          <a:latin typeface="SimHei"/>
                          <a:ea typeface="SimHei"/>
                          <a:cs typeface="+mn-cs"/>
                        </a:rPr>
                        <a:t>?</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004992"/>
                          </a:solidFill>
                          <a:effectLst/>
                          <a:latin typeface="SimHei"/>
                          <a:ea typeface="SimHei"/>
                          <a:cs typeface="+mn-cs"/>
                        </a:rPr>
                        <a:t>???</a:t>
                      </a:r>
                      <a:endParaRPr kumimoji="0" lang="de-DE" sz="2400" b="0" i="0" u="none" strike="noStrike" cap="none" normalizeH="0" baseline="0" dirty="0">
                        <a:ln>
                          <a:noFill/>
                        </a:ln>
                        <a:solidFill>
                          <a:srgbClr val="004992"/>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400" b="0" i="0" u="none" strike="noStrike" cap="none" normalizeH="0" baseline="0" dirty="0">
                          <a:ln>
                            <a:noFill/>
                          </a:ln>
                          <a:solidFill>
                            <a:srgbClr val="333333"/>
                          </a:solidFill>
                          <a:effectLst/>
                          <a:latin typeface="SimHei"/>
                          <a:ea typeface="SimHei"/>
                          <a:cs typeface="+mn-cs"/>
                        </a:rPr>
                        <a:t>你房子周围的矮树丛在晚上发出沙沙声</a:t>
                      </a:r>
                      <a:r>
                        <a:rPr kumimoji="0" lang="en-US" altLang="zh-CN" sz="2400" b="0" i="0" u="none" strike="noStrike" cap="none" normalizeH="0" baseline="0" dirty="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你们家附近一直有夜贼</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夜贼</a:t>
                      </a:r>
                      <a:r>
                        <a:rPr kumimoji="0" lang="en-US" altLang="ja-JP" sz="2400" b="0" i="0" u="none" strike="noStrike" cap="none" normalizeH="0" baseline="0">
                          <a:ln>
                            <a:noFill/>
                          </a:ln>
                          <a:solidFill>
                            <a:srgbClr val="333333"/>
                          </a:solidFill>
                          <a:effectLst/>
                          <a:latin typeface="SimHei"/>
                          <a:ea typeface="SimHei"/>
                          <a:cs typeface="+mn-cs"/>
                        </a:rPr>
                        <a:t>?</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dirty="0">
                          <a:ln>
                            <a:noFill/>
                          </a:ln>
                          <a:solidFill>
                            <a:srgbClr val="004992"/>
                          </a:solidFill>
                          <a:effectLst/>
                          <a:latin typeface="SimHei"/>
                          <a:ea typeface="SimHei"/>
                          <a:cs typeface="+mn-cs"/>
                        </a:rPr>
                        <a:t>???</a:t>
                      </a:r>
                      <a:endParaRPr kumimoji="0" lang="de-DE" sz="2400" b="0" i="0" u="none" strike="noStrike" cap="none" normalizeH="0" baseline="0" dirty="0">
                        <a:ln>
                          <a:noFill/>
                        </a:ln>
                        <a:solidFill>
                          <a:srgbClr val="004992"/>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缺乏</a:t>
            </a:r>
            <a:r>
              <a:rPr lang="en-US" altLang="zh-CN" sz="3600">
                <a:cs typeface="+mn-cs"/>
              </a:rPr>
              <a:t>100%</a:t>
            </a:r>
            <a:r>
              <a:rPr lang="zh-CN" altLang="en-US" sz="3600">
                <a:cs typeface="+mn-cs"/>
              </a:rPr>
              <a:t>证据的推论</a:t>
            </a:r>
            <a:endParaRPr lang="zh-CN" altLang="de-DE"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3" name="Slide Number Placeholder 2"/>
          <p:cNvSpPr>
            <a:spLocks noGrp="1"/>
          </p:cNvSpPr>
          <p:nvPr>
            <p:ph type="sldNum" sz="quarter" idx="12"/>
          </p:nvPr>
        </p:nvSpPr>
        <p:spPr/>
        <p:txBody>
          <a:bodyPr/>
          <a:lstStyle/>
          <a:p>
            <a:fld id="{DBBE62FD-D8F9-47D7-80D8-F0FEE5184F05}" type="slidenum">
              <a:rPr lang="zh-CN" altLang="de-DE" smtClean="0">
                <a:latin typeface="SimHei"/>
              </a:rPr>
              <a:pPr/>
              <a:t>8</a:t>
            </a:fld>
            <a:endParaRPr lang="de-DE" altLang="zh-CN">
              <a:latin typeface="SimHei"/>
            </a:endParaRPr>
          </a:p>
        </p:txBody>
      </p:sp>
      <p:graphicFrame>
        <p:nvGraphicFramePr>
          <p:cNvPr id="6" name="Group 29"/>
          <p:cNvGraphicFramePr>
            <a:graphicFrameLocks noGrp="1"/>
          </p:cNvGraphicFramePr>
          <p:nvPr>
            <p:extLst>
              <p:ext uri="{D42A27DB-BD31-4B8C-83A1-F6EECF244321}">
                <p14:modId xmlns:p14="http://schemas.microsoft.com/office/powerpoint/2010/main" val="2253996159"/>
              </p:ext>
            </p:extLst>
          </p:nvPr>
        </p:nvGraphicFramePr>
        <p:xfrm>
          <a:off x="408955" y="2029968"/>
          <a:ext cx="11376000" cy="4206252"/>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dirty="0">
                          <a:ln>
                            <a:noFill/>
                          </a:ln>
                          <a:solidFill>
                            <a:srgbClr val="000000"/>
                          </a:solidFill>
                          <a:effectLst/>
                          <a:latin typeface="SimHei"/>
                          <a:ea typeface="SimHei"/>
                          <a:cs typeface="+mn-cs"/>
                        </a:rPr>
                        <a:t>事件</a:t>
                      </a:r>
                      <a:endParaRPr kumimoji="0" lang="de-DE" sz="2400" b="0" i="0" u="none" strike="noStrike" cap="none" normalizeH="0" baseline="0" dirty="0">
                        <a:ln>
                          <a:noFill/>
                        </a:ln>
                        <a:solidFill>
                          <a:srgbClr val="000000"/>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解释</a:t>
                      </a:r>
                      <a:endParaRPr kumimoji="0" lang="de-DE" sz="2400" b="0" i="0" u="none" strike="noStrike" cap="none" normalizeH="0" baseline="0">
                        <a:ln>
                          <a:noFill/>
                        </a:ln>
                        <a:solidFill>
                          <a:srgbClr val="000000"/>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合理吗</a:t>
                      </a:r>
                      <a:r>
                        <a:rPr kumimoji="0" lang="en-US" altLang="ja-JP" sz="2400" b="0" i="0" u="none" strike="noStrike" cap="none" normalizeH="0" baseline="0">
                          <a:ln>
                            <a:noFill/>
                          </a:ln>
                          <a:solidFill>
                            <a:srgbClr val="000000"/>
                          </a:solidFill>
                          <a:effectLst/>
                          <a:latin typeface="SimHei"/>
                          <a:ea typeface="SimHei"/>
                          <a:cs typeface="+mn-cs"/>
                        </a:rPr>
                        <a:t>? </a:t>
                      </a:r>
                      <a:endParaRPr kumimoji="0" lang="de-DE" sz="2400" b="0" i="0" u="none" strike="noStrike" cap="none" normalizeH="0" baseline="0">
                        <a:ln>
                          <a:noFill/>
                        </a:ln>
                        <a:solidFill>
                          <a:srgbClr val="000000"/>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400" b="0" i="0" u="none" strike="noStrike" cap="none" normalizeH="0" baseline="0">
                          <a:ln>
                            <a:noFill/>
                          </a:ln>
                          <a:solidFill>
                            <a:srgbClr val="333333"/>
                          </a:solidFill>
                          <a:effectLst/>
                          <a:latin typeface="SimHei"/>
                          <a:ea typeface="SimHei"/>
                          <a:cs typeface="+mn-cs"/>
                        </a:rPr>
                        <a:t>清晨天空中扇动着翅膀的小东西</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鸟</a:t>
                      </a:r>
                      <a:r>
                        <a:rPr kumimoji="0" lang="en-US" altLang="ja-JP" sz="2400" b="0" i="0" u="none" strike="noStrike" cap="none" normalizeH="0" baseline="0">
                          <a:ln>
                            <a:noFill/>
                          </a:ln>
                          <a:solidFill>
                            <a:srgbClr val="333333"/>
                          </a:solidFill>
                          <a:effectLst/>
                          <a:latin typeface="SimHei"/>
                          <a:ea typeface="SimHei"/>
                          <a:cs typeface="+mn-cs"/>
                        </a:rPr>
                        <a:t>?</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400" b="1" i="0" u="none" strike="noStrike" cap="none" normalizeH="0" baseline="0" dirty="0">
                          <a:ln>
                            <a:noFill/>
                          </a:ln>
                          <a:solidFill>
                            <a:srgbClr val="333333"/>
                          </a:solidFill>
                          <a:effectLst/>
                          <a:latin typeface="SimHei"/>
                          <a:ea typeface="SimHei"/>
                          <a:cs typeface="+mn-cs"/>
                        </a:rPr>
                        <a:t>很可能 </a:t>
                      </a:r>
                      <a:r>
                        <a:rPr kumimoji="0" lang="en-US" altLang="zh-CN" sz="2400" b="1" i="0" u="none" strike="noStrike" cap="none" normalizeH="0" baseline="0" dirty="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少数的其它解释 </a:t>
                      </a:r>
                      <a:r>
                        <a:rPr kumimoji="0" lang="en-US" altLang="zh-CN" sz="2400" b="0" i="0" u="none" strike="noStrike" cap="none" normalizeH="0" baseline="0" dirty="0">
                          <a:ln>
                            <a:noFill/>
                          </a:ln>
                          <a:solidFill>
                            <a:srgbClr val="333333"/>
                          </a:solidFill>
                          <a:effectLst/>
                          <a:latin typeface="SimHei"/>
                          <a:ea typeface="SimHei"/>
                          <a:cs typeface="+mn-cs"/>
                        </a:rPr>
                        <a:t>(</a:t>
                      </a:r>
                      <a:r>
                        <a:rPr kumimoji="0" lang="zh-CN" altLang="en-US" sz="2400" b="0" i="0" u="none" strike="noStrike" cap="none" normalizeH="0" baseline="0" dirty="0">
                          <a:ln>
                            <a:noFill/>
                          </a:ln>
                          <a:solidFill>
                            <a:srgbClr val="333333"/>
                          </a:solidFill>
                          <a:effectLst/>
                          <a:latin typeface="SimHei"/>
                          <a:ea typeface="SimHei"/>
                          <a:cs typeface="+mn-cs"/>
                        </a:rPr>
                        <a:t>遥控的飞机模型</a:t>
                      </a:r>
                      <a:r>
                        <a:rPr kumimoji="0" lang="en-US" altLang="zh-CN" sz="2400" b="0" i="0" u="none" strike="noStrike" cap="none" normalizeH="0" baseline="0" dirty="0">
                          <a:ln>
                            <a:noFill/>
                          </a:ln>
                          <a:solidFill>
                            <a:srgbClr val="333333"/>
                          </a:solidFill>
                          <a:effectLst/>
                          <a:latin typeface="SimHei"/>
                          <a:ea typeface="SimHei"/>
                          <a:cs typeface="+mn-cs"/>
                        </a:rPr>
                        <a:t>);</a:t>
                      </a:r>
                      <a:r>
                        <a:rPr kumimoji="0" lang="zh-CN" altLang="en-US" sz="2400" b="0" i="0" u="none" strike="noStrike" cap="none" normalizeH="0" baseline="0" dirty="0">
                          <a:ln>
                            <a:noFill/>
                          </a:ln>
                          <a:solidFill>
                            <a:srgbClr val="333333"/>
                          </a:solidFill>
                          <a:effectLst/>
                          <a:latin typeface="SimHei"/>
                          <a:ea typeface="SimHei"/>
                          <a:cs typeface="+mn-cs"/>
                        </a:rPr>
                        <a:t>误解可能并不重要</a:t>
                      </a:r>
                      <a:r>
                        <a:rPr kumimoji="0" lang="en-US" altLang="zh-CN" sz="2400" b="0" i="0" u="none" strike="noStrike" cap="none" normalizeH="0" baseline="0" dirty="0">
                          <a:ln>
                            <a:noFill/>
                          </a:ln>
                          <a:solidFill>
                            <a:srgbClr val="333333"/>
                          </a:solidFill>
                          <a:effectLst/>
                          <a:latin typeface="SimHei"/>
                          <a:ea typeface="SimHei"/>
                          <a:cs typeface="+mn-cs"/>
                        </a:rPr>
                        <a:t>...</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400" b="0" i="0" u="none" strike="noStrike" cap="none" normalizeH="0" baseline="0" dirty="0">
                          <a:ln>
                            <a:noFill/>
                          </a:ln>
                          <a:solidFill>
                            <a:srgbClr val="333333"/>
                          </a:solidFill>
                          <a:effectLst/>
                          <a:latin typeface="SimHei"/>
                          <a:ea typeface="SimHei"/>
                          <a:cs typeface="+mn-cs"/>
                        </a:rPr>
                        <a:t>你房子周围的矮树丛在晚上发出沙沙声</a:t>
                      </a:r>
                      <a:r>
                        <a:rPr kumimoji="0" lang="en-US" altLang="zh-CN" sz="2400" b="0" i="0" u="none" strike="noStrike" cap="none" normalizeH="0" baseline="0" dirty="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你们家附近一直有夜贼</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夜贼</a:t>
                      </a:r>
                      <a:r>
                        <a:rPr kumimoji="0" lang="en-US" altLang="ja-JP" sz="2400" b="0" i="0" u="none" strike="noStrike" cap="none" normalizeH="0" baseline="0">
                          <a:ln>
                            <a:noFill/>
                          </a:ln>
                          <a:solidFill>
                            <a:srgbClr val="333333"/>
                          </a:solidFill>
                          <a:effectLst/>
                          <a:latin typeface="SimHei"/>
                          <a:ea typeface="SimHei"/>
                          <a:cs typeface="+mn-cs"/>
                        </a:rPr>
                        <a:t>?</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dirty="0">
                          <a:ln>
                            <a:noFill/>
                          </a:ln>
                          <a:solidFill>
                            <a:srgbClr val="004992"/>
                          </a:solidFill>
                          <a:effectLst/>
                          <a:latin typeface="SimHei"/>
                          <a:ea typeface="SimHei"/>
                          <a:cs typeface="+mn-cs"/>
                        </a:rPr>
                        <a:t>???</a:t>
                      </a:r>
                      <a:endParaRPr kumimoji="0" lang="de-DE" sz="2400" b="0" i="0" u="none" strike="noStrike" cap="none" normalizeH="0" baseline="0" dirty="0">
                        <a:ln>
                          <a:noFill/>
                        </a:ln>
                        <a:solidFill>
                          <a:srgbClr val="004992"/>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915708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缺乏</a:t>
            </a:r>
            <a:r>
              <a:rPr lang="en-US" altLang="zh-CN" sz="3600">
                <a:cs typeface="+mn-cs"/>
              </a:rPr>
              <a:t>100%</a:t>
            </a:r>
            <a:r>
              <a:rPr lang="zh-CN" altLang="en-US" sz="3600">
                <a:cs typeface="+mn-cs"/>
              </a:rPr>
              <a:t>证据的推论</a:t>
            </a:r>
            <a:endParaRPr lang="zh-CN" altLang="de-DE"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3" name="Slide Number Placeholder 2"/>
          <p:cNvSpPr>
            <a:spLocks noGrp="1"/>
          </p:cNvSpPr>
          <p:nvPr>
            <p:ph type="sldNum" sz="quarter" idx="12"/>
          </p:nvPr>
        </p:nvSpPr>
        <p:spPr/>
        <p:txBody>
          <a:bodyPr/>
          <a:lstStyle/>
          <a:p>
            <a:fld id="{DBBE62FD-D8F9-47D7-80D8-F0FEE5184F05}" type="slidenum">
              <a:rPr lang="zh-CN" altLang="de-DE" smtClean="0">
                <a:latin typeface="SimHei"/>
              </a:rPr>
              <a:pPr/>
              <a:t>9</a:t>
            </a:fld>
            <a:endParaRPr lang="de-DE" altLang="zh-CN">
              <a:latin typeface="SimHei"/>
            </a:endParaRPr>
          </a:p>
        </p:txBody>
      </p:sp>
      <p:graphicFrame>
        <p:nvGraphicFramePr>
          <p:cNvPr id="6" name="Group 29"/>
          <p:cNvGraphicFramePr>
            <a:graphicFrameLocks noGrp="1"/>
          </p:cNvGraphicFramePr>
          <p:nvPr>
            <p:extLst>
              <p:ext uri="{D42A27DB-BD31-4B8C-83A1-F6EECF244321}">
                <p14:modId xmlns:p14="http://schemas.microsoft.com/office/powerpoint/2010/main" val="1040329517"/>
              </p:ext>
            </p:extLst>
          </p:nvPr>
        </p:nvGraphicFramePr>
        <p:xfrm>
          <a:off x="408955" y="2029968"/>
          <a:ext cx="11376000" cy="4206252"/>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dirty="0">
                          <a:ln>
                            <a:noFill/>
                          </a:ln>
                          <a:solidFill>
                            <a:srgbClr val="000000"/>
                          </a:solidFill>
                          <a:effectLst/>
                          <a:latin typeface="SimHei"/>
                          <a:ea typeface="SimHei"/>
                          <a:cs typeface="+mn-cs"/>
                        </a:rPr>
                        <a:t>事件</a:t>
                      </a:r>
                      <a:endParaRPr kumimoji="0" lang="de-DE" sz="2400" b="0" i="0" u="none" strike="noStrike" cap="none" normalizeH="0" baseline="0" dirty="0">
                        <a:ln>
                          <a:noFill/>
                        </a:ln>
                        <a:solidFill>
                          <a:srgbClr val="000000"/>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解释</a:t>
                      </a:r>
                      <a:endParaRPr kumimoji="0" lang="de-DE" sz="2400" b="0" i="0" u="none" strike="noStrike" cap="none" normalizeH="0" baseline="0">
                        <a:ln>
                          <a:noFill/>
                        </a:ln>
                        <a:solidFill>
                          <a:srgbClr val="000000"/>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合理吗</a:t>
                      </a:r>
                      <a:r>
                        <a:rPr kumimoji="0" lang="en-US" altLang="ja-JP" sz="2400" b="0" i="0" u="none" strike="noStrike" cap="none" normalizeH="0" baseline="0">
                          <a:ln>
                            <a:noFill/>
                          </a:ln>
                          <a:solidFill>
                            <a:srgbClr val="000000"/>
                          </a:solidFill>
                          <a:effectLst/>
                          <a:latin typeface="SimHei"/>
                          <a:ea typeface="SimHei"/>
                          <a:cs typeface="+mn-cs"/>
                        </a:rPr>
                        <a:t>? </a:t>
                      </a:r>
                      <a:endParaRPr kumimoji="0" lang="de-DE" sz="2400" b="0" i="0" u="none" strike="noStrike" cap="none" normalizeH="0" baseline="0">
                        <a:ln>
                          <a:noFill/>
                        </a:ln>
                        <a:solidFill>
                          <a:srgbClr val="000000"/>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400" b="0" i="0" u="none" strike="noStrike" cap="none" normalizeH="0" baseline="0">
                          <a:ln>
                            <a:noFill/>
                          </a:ln>
                          <a:solidFill>
                            <a:srgbClr val="333333"/>
                          </a:solidFill>
                          <a:effectLst/>
                          <a:latin typeface="SimHei"/>
                          <a:ea typeface="SimHei"/>
                          <a:cs typeface="+mn-cs"/>
                        </a:rPr>
                        <a:t>清晨天空中扇动着翅膀的小东西</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鸟</a:t>
                      </a:r>
                      <a:r>
                        <a:rPr kumimoji="0" lang="en-US" altLang="ja-JP" sz="2400" b="0" i="0" u="none" strike="noStrike" cap="none" normalizeH="0" baseline="0">
                          <a:ln>
                            <a:noFill/>
                          </a:ln>
                          <a:solidFill>
                            <a:srgbClr val="333333"/>
                          </a:solidFill>
                          <a:effectLst/>
                          <a:latin typeface="SimHei"/>
                          <a:ea typeface="SimHei"/>
                          <a:cs typeface="+mn-cs"/>
                        </a:rPr>
                        <a:t>?</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400" b="1" i="0" u="none" strike="noStrike" cap="none" normalizeH="0" baseline="0" dirty="0">
                          <a:ln>
                            <a:noFill/>
                          </a:ln>
                          <a:solidFill>
                            <a:srgbClr val="333333"/>
                          </a:solidFill>
                          <a:effectLst/>
                          <a:latin typeface="SimHei"/>
                          <a:ea typeface="SimHei"/>
                          <a:cs typeface="+mn-cs"/>
                        </a:rPr>
                        <a:t>很可能 </a:t>
                      </a:r>
                      <a:r>
                        <a:rPr kumimoji="0" lang="en-US" altLang="zh-CN" sz="2400" b="1" i="0" u="none" strike="noStrike" cap="none" normalizeH="0" baseline="0" dirty="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少数的其它解释 </a:t>
                      </a:r>
                      <a:r>
                        <a:rPr kumimoji="0" lang="en-US" altLang="zh-CN" sz="2400" b="0" i="0" u="none" strike="noStrike" cap="none" normalizeH="0" baseline="0" dirty="0">
                          <a:ln>
                            <a:noFill/>
                          </a:ln>
                          <a:solidFill>
                            <a:srgbClr val="333333"/>
                          </a:solidFill>
                          <a:effectLst/>
                          <a:latin typeface="SimHei"/>
                          <a:ea typeface="SimHei"/>
                          <a:cs typeface="+mn-cs"/>
                        </a:rPr>
                        <a:t>(</a:t>
                      </a:r>
                      <a:r>
                        <a:rPr kumimoji="0" lang="zh-CN" altLang="en-US" sz="2400" b="0" i="0" u="none" strike="noStrike" cap="none" normalizeH="0" baseline="0" dirty="0">
                          <a:ln>
                            <a:noFill/>
                          </a:ln>
                          <a:solidFill>
                            <a:srgbClr val="333333"/>
                          </a:solidFill>
                          <a:effectLst/>
                          <a:latin typeface="SimHei"/>
                          <a:ea typeface="SimHei"/>
                          <a:cs typeface="+mn-cs"/>
                        </a:rPr>
                        <a:t>遥控的飞机模型</a:t>
                      </a:r>
                      <a:r>
                        <a:rPr kumimoji="0" lang="en-US" altLang="zh-CN" sz="2400" b="0" i="0" u="none" strike="noStrike" cap="none" normalizeH="0" baseline="0" dirty="0">
                          <a:ln>
                            <a:noFill/>
                          </a:ln>
                          <a:solidFill>
                            <a:srgbClr val="333333"/>
                          </a:solidFill>
                          <a:effectLst/>
                          <a:latin typeface="SimHei"/>
                          <a:ea typeface="SimHei"/>
                          <a:cs typeface="+mn-cs"/>
                        </a:rPr>
                        <a:t>);</a:t>
                      </a:r>
                      <a:r>
                        <a:rPr kumimoji="0" lang="zh-CN" altLang="en-US" sz="2400" b="0" i="0" u="none" strike="noStrike" cap="none" normalizeH="0" baseline="0" dirty="0">
                          <a:ln>
                            <a:noFill/>
                          </a:ln>
                          <a:solidFill>
                            <a:srgbClr val="333333"/>
                          </a:solidFill>
                          <a:effectLst/>
                          <a:latin typeface="SimHei"/>
                          <a:ea typeface="SimHei"/>
                          <a:cs typeface="+mn-cs"/>
                        </a:rPr>
                        <a:t>误解可能并不重要</a:t>
                      </a:r>
                      <a:r>
                        <a:rPr kumimoji="0" lang="en-US" altLang="zh-CN" sz="2400" b="0" i="0" u="none" strike="noStrike" cap="none" normalizeH="0" baseline="0" dirty="0">
                          <a:ln>
                            <a:noFill/>
                          </a:ln>
                          <a:solidFill>
                            <a:srgbClr val="333333"/>
                          </a:solidFill>
                          <a:effectLst/>
                          <a:latin typeface="SimHei"/>
                          <a:ea typeface="SimHei"/>
                          <a:cs typeface="+mn-cs"/>
                        </a:rPr>
                        <a:t>...</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400" b="0" i="0" u="none" strike="noStrike" cap="none" normalizeH="0" baseline="0" dirty="0">
                          <a:ln>
                            <a:noFill/>
                          </a:ln>
                          <a:solidFill>
                            <a:srgbClr val="333333"/>
                          </a:solidFill>
                          <a:effectLst/>
                          <a:latin typeface="SimHei"/>
                          <a:ea typeface="SimHei"/>
                          <a:cs typeface="+mn-cs"/>
                        </a:rPr>
                        <a:t>你房子周围的矮树丛在晚上发出沙沙声</a:t>
                      </a:r>
                      <a:r>
                        <a:rPr kumimoji="0" lang="en-US" altLang="zh-CN" sz="2400" b="0" i="0" u="none" strike="noStrike" cap="none" normalizeH="0" baseline="0" dirty="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你们家附近一直有夜贼</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夜贼</a:t>
                      </a:r>
                      <a:r>
                        <a:rPr kumimoji="0" lang="en-US" altLang="ja-JP" sz="2400" b="0" i="0" u="none" strike="noStrike" cap="none" normalizeH="0" baseline="0">
                          <a:ln>
                            <a:noFill/>
                          </a:ln>
                          <a:solidFill>
                            <a:srgbClr val="333333"/>
                          </a:solidFill>
                          <a:effectLst/>
                          <a:latin typeface="SimHei"/>
                          <a:ea typeface="SimHei"/>
                          <a:cs typeface="+mn-cs"/>
                        </a:rPr>
                        <a:t>?</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400" b="1" i="0" u="none" strike="noStrike" cap="none" normalizeH="0" baseline="0" dirty="0">
                          <a:ln>
                            <a:noFill/>
                          </a:ln>
                          <a:solidFill>
                            <a:srgbClr val="333333"/>
                          </a:solidFill>
                          <a:effectLst/>
                          <a:latin typeface="SimHei"/>
                          <a:ea typeface="SimHei"/>
                          <a:cs typeface="+mn-cs"/>
                        </a:rPr>
                        <a:t>可能 </a:t>
                      </a:r>
                      <a:r>
                        <a:rPr kumimoji="0" lang="en-US" altLang="zh-CN" sz="2400" b="1" i="0" u="none" strike="noStrike" cap="none" normalizeH="0" baseline="0" dirty="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但有许多其它解释 </a:t>
                      </a:r>
                      <a:r>
                        <a:rPr kumimoji="0" lang="en-US" altLang="zh-CN" sz="2400" b="0" i="0" u="none" strike="noStrike" cap="none" normalizeH="0" baseline="0" dirty="0">
                          <a:ln>
                            <a:noFill/>
                          </a:ln>
                          <a:solidFill>
                            <a:srgbClr val="333333"/>
                          </a:solidFill>
                          <a:effectLst/>
                          <a:latin typeface="SimHei"/>
                          <a:ea typeface="SimHei"/>
                          <a:cs typeface="+mn-cs"/>
                        </a:rPr>
                        <a:t>(</a:t>
                      </a:r>
                      <a:r>
                        <a:rPr kumimoji="0" lang="zh-CN" altLang="en-US" sz="2400" b="0" i="0" u="none" strike="noStrike" cap="none" normalizeH="0" baseline="0" dirty="0">
                          <a:ln>
                            <a:noFill/>
                          </a:ln>
                          <a:solidFill>
                            <a:srgbClr val="333333"/>
                          </a:solidFill>
                          <a:effectLst/>
                          <a:latin typeface="SimHei"/>
                          <a:ea typeface="SimHei"/>
                          <a:cs typeface="+mn-cs"/>
                        </a:rPr>
                        <a:t>如树丛中的猫，风</a:t>
                      </a:r>
                      <a:r>
                        <a:rPr kumimoji="0" lang="en-US" altLang="zh-CN" sz="2400" b="0" i="0" u="none" strike="noStrike" cap="none" normalizeH="0" baseline="0" dirty="0">
                          <a:ln>
                            <a:noFill/>
                          </a:ln>
                          <a:solidFill>
                            <a:srgbClr val="333333"/>
                          </a:solidFill>
                          <a:effectLst/>
                          <a:latin typeface="SimHei"/>
                          <a:ea typeface="SimHei"/>
                          <a:cs typeface="+mn-cs"/>
                        </a:rPr>
                        <a:t>) – </a:t>
                      </a:r>
                      <a:r>
                        <a:rPr kumimoji="0" lang="zh-CN" altLang="en-US" sz="2400" b="0" i="0" u="none" strike="noStrike" cap="none" normalizeH="0" baseline="0" dirty="0">
                          <a:ln>
                            <a:noFill/>
                          </a:ln>
                          <a:solidFill>
                            <a:srgbClr val="333333"/>
                          </a:solidFill>
                          <a:effectLst/>
                          <a:latin typeface="SimHei"/>
                          <a:ea typeface="SimHei"/>
                          <a:cs typeface="+mn-cs"/>
                        </a:rPr>
                        <a:t>考虑扔石子之类的行动也许后果重大 </a:t>
                      </a:r>
                      <a:r>
                        <a:rPr kumimoji="0" lang="en-US" altLang="zh-CN" sz="2400" b="0" i="0" u="none" strike="noStrike" cap="none" normalizeH="0" baseline="0" dirty="0">
                          <a:ln>
                            <a:noFill/>
                          </a:ln>
                          <a:solidFill>
                            <a:srgbClr val="333333"/>
                          </a:solidFill>
                          <a:effectLst/>
                          <a:latin typeface="SimHei"/>
                          <a:ea typeface="SimHei"/>
                          <a:cs typeface="+mn-cs"/>
                        </a:rPr>
                        <a:t>(</a:t>
                      </a:r>
                      <a:r>
                        <a:rPr kumimoji="0" lang="zh-CN" altLang="en-US" sz="2400" b="0" i="0" u="none" strike="noStrike" cap="none" normalizeH="0" baseline="0" dirty="0">
                          <a:ln>
                            <a:noFill/>
                          </a:ln>
                          <a:solidFill>
                            <a:srgbClr val="333333"/>
                          </a:solidFill>
                          <a:effectLst/>
                          <a:latin typeface="SimHei"/>
                          <a:ea typeface="SimHei"/>
                          <a:cs typeface="+mn-cs"/>
                        </a:rPr>
                        <a:t>如伤到邻居家的宠物</a:t>
                      </a:r>
                      <a:r>
                        <a:rPr kumimoji="0" lang="en-US" altLang="zh-CN" sz="2400" b="0" i="0" u="none" strike="noStrike" cap="none" normalizeH="0" baseline="0" dirty="0">
                          <a:ln>
                            <a:noFill/>
                          </a:ln>
                          <a:solidFill>
                            <a:srgbClr val="333333"/>
                          </a:solidFill>
                          <a:effectLst/>
                          <a:latin typeface="SimHei"/>
                          <a:ea typeface="SimHei"/>
                          <a:cs typeface="+mn-cs"/>
                        </a:rPr>
                        <a:t>)</a:t>
                      </a:r>
                      <a:r>
                        <a:rPr kumimoji="0" lang="zh-CN" altLang="en-US" sz="2400" b="0" i="0" u="none" strike="noStrike" cap="none" normalizeH="0" baseline="0" dirty="0">
                          <a:ln>
                            <a:noFill/>
                          </a:ln>
                          <a:solidFill>
                            <a:srgbClr val="333333"/>
                          </a:solidFill>
                          <a:effectLst/>
                          <a:latin typeface="SimHei"/>
                          <a:ea typeface="SimHei"/>
                          <a:cs typeface="+mn-cs"/>
                        </a:rPr>
                        <a:t>。</a:t>
                      </a:r>
                      <a:endParaRPr kumimoji="0" lang="es-ES" sz="24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7460325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轻率下结论 “在行动”</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10</a:t>
            </a:fld>
            <a:endParaRPr lang="de-DE" altLang="zh-CN">
              <a:latin typeface="SimHei"/>
            </a:endParaRPr>
          </a:p>
        </p:txBody>
      </p:sp>
      <p:graphicFrame>
        <p:nvGraphicFramePr>
          <p:cNvPr id="9" name="Group 2"/>
          <p:cNvGraphicFramePr>
            <a:graphicFrameLocks noGrp="1"/>
          </p:cNvGraphicFramePr>
          <p:nvPr>
            <p:extLst>
              <p:ext uri="{D42A27DB-BD31-4B8C-83A1-F6EECF244321}">
                <p14:modId xmlns:p14="http://schemas.microsoft.com/office/powerpoint/2010/main" val="589386582"/>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领域</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解释</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SimHei"/>
                          <a:ea typeface="SimHei"/>
                          <a:cs typeface="+mn-cs"/>
                        </a:rPr>
                        <a:t>历史</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SimHei"/>
                          <a:ea typeface="SimHei"/>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SimHei"/>
                          <a:ea typeface="SimHei"/>
                          <a:cs typeface="+mn-cs"/>
                        </a:rPr>
                        <a:t>媒体</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SimHei"/>
                          <a:ea typeface="SimHei"/>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轻率下结论 “在行动”</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11</a:t>
            </a:fld>
            <a:endParaRPr lang="de-DE" altLang="zh-CN">
              <a:latin typeface="SimHei"/>
            </a:endParaRPr>
          </a:p>
        </p:txBody>
      </p:sp>
      <p:graphicFrame>
        <p:nvGraphicFramePr>
          <p:cNvPr id="9" name="Group 2"/>
          <p:cNvGraphicFramePr>
            <a:graphicFrameLocks noGrp="1"/>
          </p:cNvGraphicFramePr>
          <p:nvPr>
            <p:extLst>
              <p:ext uri="{D42A27DB-BD31-4B8C-83A1-F6EECF244321}">
                <p14:modId xmlns:p14="http://schemas.microsoft.com/office/powerpoint/2010/main" val="1040201442"/>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领域</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解释</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SimHei"/>
                          <a:ea typeface="SimHei"/>
                          <a:cs typeface="+mn-cs"/>
                        </a:rPr>
                        <a:t>历史</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zh-CN" altLang="en-US" sz="2000" b="0" i="0" u="none" strike="noStrike" cap="none" normalizeH="0" baseline="0" dirty="0">
                          <a:ln>
                            <a:noFill/>
                          </a:ln>
                          <a:solidFill>
                            <a:srgbClr val="004992"/>
                          </a:solidFill>
                          <a:effectLst/>
                          <a:latin typeface="SimHei"/>
                          <a:ea typeface="SimHei"/>
                          <a:cs typeface="+mn-cs"/>
                        </a:rPr>
                        <a:t>中世纪的女巫审判</a:t>
                      </a:r>
                      <a:r>
                        <a:rPr kumimoji="0" lang="en-US" altLang="zh-CN" sz="2000" b="0" i="0" u="none" strike="noStrike" cap="none" normalizeH="0" baseline="0" dirty="0">
                          <a:ln>
                            <a:noFill/>
                          </a:ln>
                          <a:solidFill>
                            <a:srgbClr val="004992"/>
                          </a:solidFill>
                          <a:effectLst/>
                          <a:latin typeface="SimHei"/>
                          <a:ea typeface="SimHei"/>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zh-CN" altLang="en-US" sz="2000" b="0" i="0" u="none" strike="noStrike" cap="none" normalizeH="0" baseline="0" dirty="0">
                          <a:ln>
                            <a:noFill/>
                          </a:ln>
                          <a:solidFill>
                            <a:srgbClr val="333333"/>
                          </a:solidFill>
                          <a:effectLst/>
                          <a:latin typeface="SimHei"/>
                          <a:ea typeface="SimHei"/>
                          <a:cs typeface="+mn-cs"/>
                        </a:rPr>
                        <a:t>女性通常仅仅因为年老或有红头发而被指控为女巫。</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zh-CN" altLang="en-US" sz="2000" b="0" i="0" u="none" strike="noStrike" cap="none" normalizeH="0" baseline="0" dirty="0">
                          <a:ln>
                            <a:noFill/>
                          </a:ln>
                          <a:solidFill>
                            <a:srgbClr val="004992"/>
                          </a:solidFill>
                          <a:effectLst/>
                          <a:latin typeface="SimHei"/>
                          <a:ea typeface="SimHei"/>
                          <a:cs typeface="+mn-cs"/>
                        </a:rPr>
                        <a:t>麦卡锡时代（美国，</a:t>
                      </a:r>
                      <a:r>
                        <a:rPr kumimoji="0" lang="en-US" altLang="zh-CN" sz="2000" b="0" i="0" u="none" strike="noStrike" cap="none" normalizeH="0" baseline="0" dirty="0">
                          <a:ln>
                            <a:noFill/>
                          </a:ln>
                          <a:solidFill>
                            <a:srgbClr val="004992"/>
                          </a:solidFill>
                          <a:effectLst/>
                          <a:latin typeface="SimHei"/>
                          <a:ea typeface="SimHei"/>
                          <a:cs typeface="+mn-cs"/>
                        </a:rPr>
                        <a:t>20</a:t>
                      </a:r>
                      <a:r>
                        <a:rPr kumimoji="0" lang="zh-CN" altLang="en-US" sz="2000" b="0" i="0" u="none" strike="noStrike" cap="none" normalizeH="0" baseline="0" dirty="0">
                          <a:ln>
                            <a:noFill/>
                          </a:ln>
                          <a:solidFill>
                            <a:srgbClr val="004992"/>
                          </a:solidFill>
                          <a:effectLst/>
                          <a:latin typeface="SimHei"/>
                          <a:ea typeface="SimHei"/>
                          <a:cs typeface="+mn-cs"/>
                        </a:rPr>
                        <a:t>世纪</a:t>
                      </a:r>
                      <a:r>
                        <a:rPr kumimoji="0" lang="en-US" altLang="zh-CN" sz="2000" b="0" i="0" u="none" strike="noStrike" cap="none" normalizeH="0" baseline="0" dirty="0">
                          <a:ln>
                            <a:noFill/>
                          </a:ln>
                          <a:solidFill>
                            <a:srgbClr val="004992"/>
                          </a:solidFill>
                          <a:effectLst/>
                          <a:latin typeface="SimHei"/>
                          <a:ea typeface="SimHei"/>
                          <a:cs typeface="+mn-cs"/>
                        </a:rPr>
                        <a:t>50</a:t>
                      </a:r>
                      <a:r>
                        <a:rPr kumimoji="0" lang="zh-CN" altLang="en-US" sz="2000" b="0" i="0" u="none" strike="noStrike" cap="none" normalizeH="0" baseline="0" dirty="0">
                          <a:ln>
                            <a:noFill/>
                          </a:ln>
                          <a:solidFill>
                            <a:srgbClr val="004992"/>
                          </a:solidFill>
                          <a:effectLst/>
                          <a:latin typeface="SimHei"/>
                          <a:ea typeface="SimHei"/>
                          <a:cs typeface="+mn-cs"/>
                        </a:rPr>
                        <a:t>年代）</a:t>
                      </a:r>
                      <a:r>
                        <a:rPr kumimoji="0" lang="en-US" altLang="zh-CN" sz="2000" b="0" i="0" u="none" strike="noStrike" cap="none" normalizeH="0" baseline="0" dirty="0">
                          <a:ln>
                            <a:noFill/>
                          </a:ln>
                          <a:solidFill>
                            <a:srgbClr val="004992"/>
                          </a:solidFill>
                          <a:effectLst/>
                          <a:latin typeface="SimHei"/>
                          <a:ea typeface="SimHei"/>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zh-CN" altLang="en-US" sz="2000" b="0" i="0" u="none" strike="noStrike" cap="none" normalizeH="0" baseline="0" dirty="0">
                          <a:ln>
                            <a:noFill/>
                          </a:ln>
                          <a:solidFill>
                            <a:srgbClr val="333333"/>
                          </a:solidFill>
                          <a:effectLst/>
                          <a:latin typeface="SimHei"/>
                          <a:ea typeface="SimHei"/>
                          <a:cs typeface="+mn-cs"/>
                        </a:rPr>
                        <a:t>自由主义思潮的表达导致许多错误的指控</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做共产主义者</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SimHei"/>
                          <a:ea typeface="SimHei"/>
                          <a:cs typeface="+mn-cs"/>
                        </a:rPr>
                        <a:t>媒体</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SimHei"/>
                          <a:ea typeface="SimHei"/>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0950198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轻率下结论 “在行动”</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12</a:t>
            </a:fld>
            <a:endParaRPr lang="de-DE" altLang="zh-CN">
              <a:latin typeface="SimHei"/>
            </a:endParaRPr>
          </a:p>
        </p:txBody>
      </p:sp>
      <p:graphicFrame>
        <p:nvGraphicFramePr>
          <p:cNvPr id="9" name="Group 2"/>
          <p:cNvGraphicFramePr>
            <a:graphicFrameLocks noGrp="1"/>
          </p:cNvGraphicFramePr>
          <p:nvPr>
            <p:extLst>
              <p:ext uri="{D42A27DB-BD31-4B8C-83A1-F6EECF244321}">
                <p14:modId xmlns:p14="http://schemas.microsoft.com/office/powerpoint/2010/main" val="1921033224"/>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领域</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解释</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SimHei"/>
                          <a:ea typeface="SimHei"/>
                          <a:cs typeface="+mn-cs"/>
                        </a:rPr>
                        <a:t>历史</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zh-CN" altLang="en-US" sz="2000" b="0" i="0" u="none" strike="noStrike" cap="none" normalizeH="0" baseline="0" dirty="0">
                          <a:ln>
                            <a:noFill/>
                          </a:ln>
                          <a:solidFill>
                            <a:srgbClr val="004992"/>
                          </a:solidFill>
                          <a:effectLst/>
                          <a:latin typeface="SimHei"/>
                          <a:ea typeface="SimHei"/>
                          <a:cs typeface="+mn-cs"/>
                        </a:rPr>
                        <a:t>中世纪的女巫审判</a:t>
                      </a:r>
                      <a:r>
                        <a:rPr kumimoji="0" lang="en-US" altLang="zh-CN" sz="2000" b="0" i="0" u="none" strike="noStrike" cap="none" normalizeH="0" baseline="0" dirty="0">
                          <a:ln>
                            <a:noFill/>
                          </a:ln>
                          <a:solidFill>
                            <a:srgbClr val="004992"/>
                          </a:solidFill>
                          <a:effectLst/>
                          <a:latin typeface="SimHei"/>
                          <a:ea typeface="SimHei"/>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zh-CN" altLang="en-US" sz="2000" b="0" i="0" u="none" strike="noStrike" cap="none" normalizeH="0" baseline="0" dirty="0">
                          <a:ln>
                            <a:noFill/>
                          </a:ln>
                          <a:solidFill>
                            <a:srgbClr val="333333"/>
                          </a:solidFill>
                          <a:effectLst/>
                          <a:latin typeface="SimHei"/>
                          <a:ea typeface="SimHei"/>
                          <a:cs typeface="+mn-cs"/>
                        </a:rPr>
                        <a:t>女性通常仅仅因为年老或有红头发而被指控为女巫。</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zh-CN" altLang="en-US" sz="2000" b="0" i="0" u="none" strike="noStrike" cap="none" normalizeH="0" baseline="0" dirty="0">
                          <a:ln>
                            <a:noFill/>
                          </a:ln>
                          <a:solidFill>
                            <a:srgbClr val="004992"/>
                          </a:solidFill>
                          <a:effectLst/>
                          <a:latin typeface="SimHei"/>
                          <a:ea typeface="SimHei"/>
                          <a:cs typeface="+mn-cs"/>
                        </a:rPr>
                        <a:t>麦卡锡时代（美国，</a:t>
                      </a:r>
                      <a:r>
                        <a:rPr kumimoji="0" lang="en-US" altLang="zh-CN" sz="2000" b="0" i="0" u="none" strike="noStrike" cap="none" normalizeH="0" baseline="0" dirty="0">
                          <a:ln>
                            <a:noFill/>
                          </a:ln>
                          <a:solidFill>
                            <a:srgbClr val="004992"/>
                          </a:solidFill>
                          <a:effectLst/>
                          <a:latin typeface="SimHei"/>
                          <a:ea typeface="SimHei"/>
                          <a:cs typeface="+mn-cs"/>
                        </a:rPr>
                        <a:t>20</a:t>
                      </a:r>
                      <a:r>
                        <a:rPr kumimoji="0" lang="zh-CN" altLang="en-US" sz="2000" b="0" i="0" u="none" strike="noStrike" cap="none" normalizeH="0" baseline="0" dirty="0">
                          <a:ln>
                            <a:noFill/>
                          </a:ln>
                          <a:solidFill>
                            <a:srgbClr val="004992"/>
                          </a:solidFill>
                          <a:effectLst/>
                          <a:latin typeface="SimHei"/>
                          <a:ea typeface="SimHei"/>
                          <a:cs typeface="+mn-cs"/>
                        </a:rPr>
                        <a:t>世纪</a:t>
                      </a:r>
                      <a:r>
                        <a:rPr kumimoji="0" lang="en-US" altLang="zh-CN" sz="2000" b="0" i="0" u="none" strike="noStrike" cap="none" normalizeH="0" baseline="0" dirty="0">
                          <a:ln>
                            <a:noFill/>
                          </a:ln>
                          <a:solidFill>
                            <a:srgbClr val="004992"/>
                          </a:solidFill>
                          <a:effectLst/>
                          <a:latin typeface="SimHei"/>
                          <a:ea typeface="SimHei"/>
                          <a:cs typeface="+mn-cs"/>
                        </a:rPr>
                        <a:t>50</a:t>
                      </a:r>
                      <a:r>
                        <a:rPr kumimoji="0" lang="zh-CN" altLang="en-US" sz="2000" b="0" i="0" u="none" strike="noStrike" cap="none" normalizeH="0" baseline="0" dirty="0">
                          <a:ln>
                            <a:noFill/>
                          </a:ln>
                          <a:solidFill>
                            <a:srgbClr val="004992"/>
                          </a:solidFill>
                          <a:effectLst/>
                          <a:latin typeface="SimHei"/>
                          <a:ea typeface="SimHei"/>
                          <a:cs typeface="+mn-cs"/>
                        </a:rPr>
                        <a:t>年代）</a:t>
                      </a:r>
                      <a:r>
                        <a:rPr kumimoji="0" lang="en-US" altLang="zh-CN" sz="2000" b="0" i="0" u="none" strike="noStrike" cap="none" normalizeH="0" baseline="0" dirty="0">
                          <a:ln>
                            <a:noFill/>
                          </a:ln>
                          <a:solidFill>
                            <a:srgbClr val="004992"/>
                          </a:solidFill>
                          <a:effectLst/>
                          <a:latin typeface="SimHei"/>
                          <a:ea typeface="SimHei"/>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zh-CN" altLang="en-US" sz="2000" b="0" i="0" u="none" strike="noStrike" cap="none" normalizeH="0" baseline="0" dirty="0">
                          <a:ln>
                            <a:noFill/>
                          </a:ln>
                          <a:solidFill>
                            <a:srgbClr val="333333"/>
                          </a:solidFill>
                          <a:effectLst/>
                          <a:latin typeface="SimHei"/>
                          <a:ea typeface="SimHei"/>
                          <a:cs typeface="+mn-cs"/>
                        </a:rPr>
                        <a:t>自由主义思潮的表达导致许多错误的指控</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做共产主义者</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SimHei"/>
                          <a:ea typeface="SimHei"/>
                          <a:cs typeface="+mn-cs"/>
                        </a:rPr>
                        <a:t>媒体</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85" y="454512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24"/>
          <p:cNvSpPr txBox="1">
            <a:spLocks noChangeArrowheads="1"/>
          </p:cNvSpPr>
          <p:nvPr/>
        </p:nvSpPr>
        <p:spPr bwMode="auto">
          <a:xfrm>
            <a:off x="5305499" y="4581128"/>
            <a:ext cx="63770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en-US" altLang="zh-CN" sz="2000" dirty="0">
                <a:latin typeface="SimHei"/>
                <a:ea typeface="SimHei"/>
              </a:rPr>
              <a:t>1938</a:t>
            </a:r>
            <a:r>
              <a:rPr lang="zh-CN" altLang="en-US" sz="2000" dirty="0">
                <a:latin typeface="SimHei"/>
                <a:ea typeface="SimHei"/>
              </a:rPr>
              <a:t>年奥森韦尔斯播报的广播节目世界大战在纽约引起了大规模恐慌，因为许多听众相信地球真的遭受了外星人袭击。</a:t>
            </a:r>
          </a:p>
          <a:p>
            <a:pPr eaLnBrk="1" hangingPunct="1">
              <a:spcBef>
                <a:spcPts val="1200"/>
              </a:spcBef>
              <a:buClrTx/>
              <a:buFontTx/>
              <a:buNone/>
            </a:pPr>
            <a:r>
              <a:rPr lang="zh-CN" altLang="en-US" sz="2000" dirty="0">
                <a:solidFill>
                  <a:srgbClr val="004992"/>
                </a:solidFill>
                <a:latin typeface="SimHei"/>
                <a:ea typeface="SimHei"/>
              </a:rPr>
              <a:t>错误的假设</a:t>
            </a:r>
            <a:r>
              <a:rPr lang="en-US" altLang="zh-CN" sz="2000" dirty="0">
                <a:solidFill>
                  <a:srgbClr val="004992"/>
                </a:solidFill>
                <a:latin typeface="SimHei"/>
                <a:ea typeface="SimHei"/>
              </a:rPr>
              <a:t>: </a:t>
            </a:r>
            <a:r>
              <a:rPr lang="zh-CN" altLang="en-US" sz="2000" dirty="0">
                <a:latin typeface="SimHei"/>
                <a:ea typeface="SimHei"/>
              </a:rPr>
              <a:t>广播里所说的，一定是真的</a:t>
            </a:r>
            <a:r>
              <a:rPr lang="en-US" altLang="zh-CN" sz="2000" dirty="0">
                <a:latin typeface="SimHei"/>
                <a:ea typeface="SimHei"/>
              </a:rPr>
              <a:t>!</a:t>
            </a:r>
            <a:endParaRPr lang="de-DE" altLang="de-DE" sz="2000" dirty="0">
              <a:latin typeface="SimHei"/>
              <a:ea typeface="SimHei"/>
            </a:endParaRPr>
          </a:p>
        </p:txBody>
      </p:sp>
    </p:spTree>
    <p:extLst>
      <p:ext uri="{BB962C8B-B14F-4D97-AF65-F5344CB8AC3E}">
        <p14:creationId xmlns:p14="http://schemas.microsoft.com/office/powerpoint/2010/main" val="1194203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1" name="Text Box 7"/>
          <p:cNvSpPr txBox="1">
            <a:spLocks noChangeArrowheads="1"/>
          </p:cNvSpPr>
          <p:nvPr/>
        </p:nvSpPr>
        <p:spPr bwMode="auto">
          <a:xfrm>
            <a:off x="8032725" y="4098567"/>
            <a:ext cx="2722742" cy="707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Times New Roman" panose="02020603050405020304" pitchFamily="18" charset="0"/>
            </a:endParaRPr>
          </a:p>
        </p:txBody>
      </p:sp>
      <p:sp>
        <p:nvSpPr>
          <p:cNvPr id="16392" name="Text Box 8"/>
          <p:cNvSpPr txBox="1">
            <a:spLocks noChangeArrowheads="1"/>
          </p:cNvSpPr>
          <p:nvPr/>
        </p:nvSpPr>
        <p:spPr bwMode="auto">
          <a:xfrm>
            <a:off x="8032725" y="4039383"/>
            <a:ext cx="2722742" cy="338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p>
        </p:txBody>
      </p:sp>
      <p:sp>
        <p:nvSpPr>
          <p:cNvPr id="16390" name="Rechteck 1"/>
          <p:cNvSpPr>
            <a:spLocks noChangeArrowheads="1"/>
          </p:cNvSpPr>
          <p:nvPr/>
        </p:nvSpPr>
        <p:spPr bwMode="auto">
          <a:xfrm>
            <a:off x="408955" y="6350000"/>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zh-CN" sz="1600" dirty="0">
                <a:solidFill>
                  <a:srgbClr val="333333"/>
                </a:solidFill>
                <a:latin typeface="SimHei"/>
              </a:rPr>
              <a:t>(</a:t>
            </a:r>
            <a:r>
              <a:rPr lang="zh-CN" altLang="de-DE" sz="1600" dirty="0">
                <a:solidFill>
                  <a:srgbClr val="333333"/>
                </a:solidFill>
                <a:latin typeface="SimHei"/>
              </a:rPr>
              <a:t>另一个练习请见演示末尾</a:t>
            </a:r>
            <a:r>
              <a:rPr lang="de-DE" altLang="zh-CN" sz="1600" dirty="0">
                <a:solidFill>
                  <a:srgbClr val="333333"/>
                </a:solidFill>
                <a:latin typeface="SimHei"/>
              </a:rPr>
              <a:t>)</a:t>
            </a:r>
            <a:endParaRPr lang="en-US" altLang="de-DE" sz="1600" dirty="0">
              <a:solidFill>
                <a:srgbClr val="333333"/>
              </a:solidFill>
              <a:latin typeface="SimHei"/>
            </a:endParaRPr>
          </a:p>
        </p:txBody>
      </p:sp>
      <p:sp>
        <p:nvSpPr>
          <p:cNvPr id="2" name="Title 1"/>
          <p:cNvSpPr>
            <a:spLocks noGrp="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en-US" altLang="zh-CN" sz="3600" dirty="0">
                <a:solidFill>
                  <a:srgbClr val="004992"/>
                </a:solidFill>
                <a:cs typeface="+mn-cs"/>
              </a:rPr>
              <a:t>1.</a:t>
            </a:r>
            <a:r>
              <a:rPr lang="zh-CN" altLang="en-US" sz="3600" dirty="0">
                <a:solidFill>
                  <a:srgbClr val="004992"/>
                </a:solidFill>
                <a:cs typeface="+mn-cs"/>
              </a:rPr>
              <a:t>美元的美钞上有任何线索提示美国被秘密组织渗透了吗</a:t>
            </a:r>
            <a:r>
              <a:rPr lang="en-US" altLang="zh-CN" sz="3600" dirty="0">
                <a:solidFill>
                  <a:srgbClr val="004992"/>
                </a:solidFill>
                <a:cs typeface="+mn-cs"/>
              </a:rPr>
              <a:t>?</a:t>
            </a:r>
            <a:br>
              <a:rPr lang="en-US" altLang="zh-CN" sz="3600" dirty="0">
                <a:solidFill>
                  <a:srgbClr val="004992"/>
                </a:solidFill>
                <a:cs typeface="+mn-cs"/>
              </a:rPr>
            </a:br>
            <a:r>
              <a:rPr lang="en-US" altLang="zh-CN" dirty="0">
                <a:solidFill>
                  <a:srgbClr val="004992"/>
                </a:solidFill>
                <a:cs typeface="+mn-cs"/>
              </a:rPr>
              <a:t>-</a:t>
            </a:r>
            <a:r>
              <a:rPr lang="zh-CN" altLang="en-US" dirty="0">
                <a:solidFill>
                  <a:srgbClr val="004992"/>
                </a:solidFill>
                <a:cs typeface="+mn-cs"/>
              </a:rPr>
              <a:t>现代谣言</a:t>
            </a:r>
            <a:r>
              <a:rPr lang="en-US" altLang="zh-CN" dirty="0">
                <a:solidFill>
                  <a:srgbClr val="004992"/>
                </a:solidFill>
                <a:cs typeface="+mn-cs"/>
              </a:rPr>
              <a:t>-</a:t>
            </a:r>
            <a:endParaRPr lang="en-US" dirty="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13</a:t>
            </a:fld>
            <a:endParaRPr lang="de-DE" altLang="zh-CN">
              <a:latin typeface="SimHei"/>
            </a:endParaRP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不成熟的推理在行动</a:t>
            </a:r>
            <a:br>
              <a:rPr lang="zh-CN" altLang="en-US" sz="3600">
                <a:solidFill>
                  <a:srgbClr val="004992"/>
                </a:solidFill>
                <a:cs typeface="+mn-cs"/>
              </a:rPr>
            </a:br>
            <a:r>
              <a:rPr lang="en-US" altLang="zh-CN">
                <a:solidFill>
                  <a:srgbClr val="004992"/>
                </a:solidFill>
                <a:cs typeface="+mn-cs"/>
              </a:rPr>
              <a:t>1.</a:t>
            </a:r>
            <a:r>
              <a:rPr lang="zh-CN" altLang="en-US">
                <a:solidFill>
                  <a:srgbClr val="004992"/>
                </a:solidFill>
                <a:cs typeface="+mn-cs"/>
              </a:rPr>
              <a:t>美元的美钞上有任何线索提示美国被秘密组织渗透了吗</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14</a:t>
            </a:fld>
            <a:endParaRPr lang="de-DE" altLang="zh-CN">
              <a:latin typeface="SimHei"/>
            </a:endParaRPr>
          </a:p>
        </p:txBody>
      </p:sp>
      <p:graphicFrame>
        <p:nvGraphicFramePr>
          <p:cNvPr id="16" name="Group 38"/>
          <p:cNvGraphicFramePr>
            <a:graphicFrameLocks noGrp="1"/>
          </p:cNvGraphicFramePr>
          <p:nvPr>
            <p:extLst>
              <p:ext uri="{D42A27DB-BD31-4B8C-83A1-F6EECF244321}">
                <p14:modId xmlns:p14="http://schemas.microsoft.com/office/powerpoint/2010/main" val="2504719741"/>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000000"/>
                          </a:solidFill>
                          <a:effectLst/>
                          <a:latin typeface="SimHei"/>
                          <a:ea typeface="SimHei"/>
                          <a:cs typeface="+mn-cs"/>
                        </a:rPr>
                        <a:t>支持</a:t>
                      </a:r>
                      <a:endParaRPr kumimoji="0" lang="de-DE" sz="18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000000"/>
                          </a:solidFill>
                          <a:effectLst/>
                          <a:latin typeface="SimHei"/>
                          <a:ea typeface="SimHei"/>
                          <a:cs typeface="+mn-cs"/>
                        </a:rPr>
                        <a:t>“证据”</a:t>
                      </a:r>
                      <a:endParaRPr kumimoji="0" lang="de-DE" sz="1800" b="0" i="0" u="none" strike="noStrike" cap="none" normalizeH="0" baseline="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zh-CN" altLang="en-US" sz="1800" b="0" i="0" u="none" strike="noStrike" cap="none" normalizeH="0" baseline="0">
                          <a:ln>
                            <a:noFill/>
                          </a:ln>
                          <a:solidFill>
                            <a:srgbClr val="333333"/>
                          </a:solidFill>
                          <a:effectLst/>
                          <a:latin typeface="SimHei"/>
                          <a:ea typeface="SimHei"/>
                          <a:cs typeface="+mn-cs"/>
                        </a:rPr>
                        <a:t>图</a:t>
                      </a:r>
                      <a:r>
                        <a:rPr kumimoji="0" lang="en-US" altLang="zh-CN" sz="1800" b="0" i="0" u="none" strike="noStrike" cap="none" normalizeH="0" baseline="0">
                          <a:ln>
                            <a:noFill/>
                          </a:ln>
                          <a:solidFill>
                            <a:srgbClr val="333333"/>
                          </a:solidFill>
                          <a:effectLst/>
                          <a:latin typeface="SimHei"/>
                          <a:ea typeface="SimHei"/>
                          <a:cs typeface="+mn-cs"/>
                        </a:rPr>
                        <a:t>1: </a:t>
                      </a:r>
                      <a:r>
                        <a:rPr kumimoji="0" lang="zh-CN" altLang="en-US" sz="1800" b="0" i="0" u="none" strike="noStrike" cap="none" normalizeH="0" baseline="0">
                          <a:ln>
                            <a:noFill/>
                          </a:ln>
                          <a:solidFill>
                            <a:srgbClr val="333333"/>
                          </a:solidFill>
                          <a:effectLst/>
                          <a:latin typeface="SimHei"/>
                          <a:ea typeface="SimHei"/>
                          <a:cs typeface="+mn-cs"/>
                        </a:rPr>
                        <a:t>在背面，不同的象征符号每个出现了</a:t>
                      </a:r>
                      <a:r>
                        <a:rPr kumimoji="0" lang="en-US" altLang="zh-CN" sz="1800" b="0" i="0" u="none" strike="noStrike" cap="none" normalizeH="0" baseline="0">
                          <a:ln>
                            <a:noFill/>
                          </a:ln>
                          <a:solidFill>
                            <a:srgbClr val="333333"/>
                          </a:solidFill>
                          <a:effectLst/>
                          <a:latin typeface="SimHei"/>
                          <a:ea typeface="SimHei"/>
                          <a:cs typeface="+mn-cs"/>
                        </a:rPr>
                        <a:t>13</a:t>
                      </a:r>
                      <a:r>
                        <a:rPr kumimoji="0" lang="zh-CN" altLang="en-US" sz="1800" b="0" i="0" u="none" strike="noStrike" cap="none" normalizeH="0" baseline="0">
                          <a:ln>
                            <a:noFill/>
                          </a:ln>
                          <a:solidFill>
                            <a:srgbClr val="333333"/>
                          </a:solidFill>
                          <a:effectLst/>
                          <a:latin typeface="SimHei"/>
                          <a:ea typeface="SimHei"/>
                          <a:cs typeface="+mn-cs"/>
                        </a:rPr>
                        <a:t>次 （例如，徽章上的条纹，橄榄叶，箭头）。 </a:t>
                      </a:r>
                      <a:r>
                        <a:rPr kumimoji="0" lang="en-US" altLang="zh-CN" sz="1800" b="0" i="0" u="none" strike="noStrike" cap="none" normalizeH="0" baseline="0">
                          <a:ln>
                            <a:noFill/>
                          </a:ln>
                          <a:solidFill>
                            <a:srgbClr val="333333"/>
                          </a:solidFill>
                          <a:effectLst/>
                          <a:latin typeface="SimHei"/>
                          <a:ea typeface="SimHei"/>
                          <a:cs typeface="+mn-cs"/>
                        </a:rPr>
                        <a:t>13</a:t>
                      </a:r>
                      <a:r>
                        <a:rPr kumimoji="0" lang="zh-CN" altLang="en-US" sz="1800" b="0" i="0" u="none" strike="noStrike" cap="none" normalizeH="0" baseline="0">
                          <a:ln>
                            <a:noFill/>
                          </a:ln>
                          <a:solidFill>
                            <a:srgbClr val="333333"/>
                          </a:solidFill>
                          <a:effectLst/>
                          <a:latin typeface="SimHei"/>
                          <a:ea typeface="SimHei"/>
                          <a:cs typeface="+mn-cs"/>
                        </a:rPr>
                        <a:t>通常被认为是邪恶的数字。</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zh-CN" altLang="en-US" sz="1800" b="0" i="0" u="none" strike="noStrike" cap="none" normalizeH="0" baseline="0">
                          <a:ln>
                            <a:noFill/>
                          </a:ln>
                          <a:solidFill>
                            <a:srgbClr val="333333"/>
                          </a:solidFill>
                          <a:effectLst/>
                          <a:latin typeface="SimHei"/>
                          <a:ea typeface="SimHei"/>
                          <a:cs typeface="+mn-cs"/>
                        </a:rPr>
                        <a:t>图</a:t>
                      </a:r>
                      <a:r>
                        <a:rPr kumimoji="0" lang="en-US" altLang="zh-CN" sz="1800" b="0" i="0" u="none" strike="noStrike" cap="none" normalizeH="0" baseline="0">
                          <a:ln>
                            <a:noFill/>
                          </a:ln>
                          <a:solidFill>
                            <a:srgbClr val="333333"/>
                          </a:solidFill>
                          <a:effectLst/>
                          <a:latin typeface="SimHei"/>
                          <a:ea typeface="SimHei"/>
                          <a:cs typeface="+mn-cs"/>
                        </a:rPr>
                        <a:t>2: </a:t>
                      </a:r>
                      <a:r>
                        <a:rPr kumimoji="0" lang="zh-CN" altLang="en-US" sz="1800" b="0" i="0" u="none" strike="noStrike" cap="none" normalizeH="0" baseline="0">
                          <a:ln>
                            <a:noFill/>
                          </a:ln>
                          <a:solidFill>
                            <a:srgbClr val="333333"/>
                          </a:solidFill>
                          <a:effectLst/>
                          <a:latin typeface="SimHei"/>
                          <a:ea typeface="SimHei"/>
                          <a:cs typeface="+mn-cs"/>
                        </a:rPr>
                        <a:t>一些人声称钞票上印制的实际并不是乔治华盛顿，而是亚当威索，一个秘密组织的创始人。</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zh-CN" altLang="en-US" sz="1800" b="0" i="0" u="none" strike="noStrike" cap="none" normalizeH="0" baseline="0">
                          <a:ln>
                            <a:noFill/>
                          </a:ln>
                          <a:solidFill>
                            <a:srgbClr val="333333"/>
                          </a:solidFill>
                          <a:effectLst/>
                          <a:latin typeface="SimHei"/>
                          <a:ea typeface="SimHei"/>
                          <a:cs typeface="+mn-cs"/>
                        </a:rPr>
                        <a:t>图</a:t>
                      </a:r>
                      <a:r>
                        <a:rPr kumimoji="0" lang="en-US" altLang="zh-CN" sz="1800" b="0" i="0" u="none" strike="noStrike" cap="none" normalizeH="0" baseline="0">
                          <a:ln>
                            <a:noFill/>
                          </a:ln>
                          <a:solidFill>
                            <a:srgbClr val="333333"/>
                          </a:solidFill>
                          <a:effectLst/>
                          <a:latin typeface="SimHei"/>
                          <a:ea typeface="SimHei"/>
                          <a:cs typeface="+mn-cs"/>
                        </a:rPr>
                        <a:t>3: </a:t>
                      </a:r>
                      <a:r>
                        <a:rPr kumimoji="0" lang="zh-CN" altLang="en-US" sz="1800" b="0" i="0" u="none" strike="noStrike" cap="none" normalizeH="0" baseline="0">
                          <a:ln>
                            <a:noFill/>
                          </a:ln>
                          <a:solidFill>
                            <a:srgbClr val="333333"/>
                          </a:solidFill>
                          <a:effectLst/>
                          <a:latin typeface="SimHei"/>
                          <a:ea typeface="SimHei"/>
                          <a:cs typeface="+mn-cs"/>
                        </a:rPr>
                        <a:t>在右上角，隐藏着一只小猫头鹰，猫头鹰常被人认为是邪恶的象征。</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zh-CN" altLang="en-US" sz="1800" b="0" i="0" u="none" strike="noStrike" cap="none" normalizeH="0" baseline="0">
                          <a:ln>
                            <a:noFill/>
                          </a:ln>
                          <a:solidFill>
                            <a:srgbClr val="333333"/>
                          </a:solidFill>
                          <a:effectLst/>
                          <a:latin typeface="SimHei"/>
                          <a:ea typeface="SimHei"/>
                          <a:cs typeface="+mn-cs"/>
                        </a:rPr>
                        <a:t>图</a:t>
                      </a:r>
                      <a:r>
                        <a:rPr kumimoji="0" lang="en-US" altLang="zh-CN" sz="1800" b="0" i="0" u="none" strike="noStrike" cap="none" normalizeH="0" baseline="0">
                          <a:ln>
                            <a:noFill/>
                          </a:ln>
                          <a:solidFill>
                            <a:srgbClr val="333333"/>
                          </a:solidFill>
                          <a:effectLst/>
                          <a:latin typeface="SimHei"/>
                          <a:ea typeface="SimHei"/>
                          <a:cs typeface="+mn-cs"/>
                        </a:rPr>
                        <a:t>4: </a:t>
                      </a:r>
                      <a:r>
                        <a:rPr kumimoji="0" lang="zh-CN" altLang="en-US" sz="1800" b="0" i="0" u="none" strike="noStrike" cap="none" normalizeH="0" baseline="0">
                          <a:ln>
                            <a:noFill/>
                          </a:ln>
                          <a:solidFill>
                            <a:srgbClr val="333333"/>
                          </a:solidFill>
                          <a:effectLst/>
                          <a:latin typeface="SimHei"/>
                          <a:ea typeface="SimHei"/>
                          <a:cs typeface="+mn-cs"/>
                        </a:rPr>
                        <a:t>背面的金字塔可能是共济会会员的象征</a:t>
                      </a:r>
                      <a:endParaRPr kumimoji="0" lang="de-DE" sz="18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87045"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1381"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37"/>
          <p:cNvSpPr>
            <a:spLocks noChangeShapeType="1"/>
          </p:cNvSpPr>
          <p:nvPr/>
        </p:nvSpPr>
        <p:spPr bwMode="auto">
          <a:xfrm>
            <a:off x="8746270"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2" name="Caption_36"/>
          <p:cNvSpPr>
            <a:spLocks noChangeArrowheads="1"/>
          </p:cNvSpPr>
          <p:nvPr/>
        </p:nvSpPr>
        <p:spPr bwMode="auto">
          <a:xfrm>
            <a:off x="7867533"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3"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SimHei"/>
              </a:rPr>
              <a:t>1</a:t>
            </a:r>
          </a:p>
        </p:txBody>
      </p:sp>
      <p:sp>
        <p:nvSpPr>
          <p:cNvPr id="24"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SimHei"/>
              </a:rPr>
              <a:t>2</a:t>
            </a:r>
          </a:p>
        </p:txBody>
      </p:sp>
      <p:sp>
        <p:nvSpPr>
          <p:cNvPr id="25"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SimHei"/>
              </a:rPr>
              <a:t>3</a:t>
            </a:r>
          </a:p>
        </p:txBody>
      </p:sp>
      <p:sp>
        <p:nvSpPr>
          <p:cNvPr id="26"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SimHei"/>
              </a:rPr>
              <a:t>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不成熟的推理在行动</a:t>
            </a:r>
            <a:br>
              <a:rPr lang="zh-CN" altLang="en-US" sz="3600">
                <a:solidFill>
                  <a:srgbClr val="004992"/>
                </a:solidFill>
                <a:cs typeface="+mn-cs"/>
              </a:rPr>
            </a:br>
            <a:r>
              <a:rPr lang="en-US" altLang="zh-CN">
                <a:solidFill>
                  <a:srgbClr val="004992"/>
                </a:solidFill>
                <a:cs typeface="+mn-cs"/>
              </a:rPr>
              <a:t>1.</a:t>
            </a:r>
            <a:r>
              <a:rPr lang="zh-CN" altLang="en-US">
                <a:solidFill>
                  <a:srgbClr val="004992"/>
                </a:solidFill>
                <a:cs typeface="+mn-cs"/>
              </a:rPr>
              <a:t>美元的美钞上有任何线索提示美国被秘密组织渗透了吗</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15</a:t>
            </a:fld>
            <a:endParaRPr lang="de-DE" altLang="zh-CN">
              <a:latin typeface="SimHei"/>
            </a:endParaRPr>
          </a:p>
        </p:txBody>
      </p:sp>
      <p:graphicFrame>
        <p:nvGraphicFramePr>
          <p:cNvPr id="16" name="Group 38"/>
          <p:cNvGraphicFramePr>
            <a:graphicFrameLocks noGrp="1"/>
          </p:cNvGraphicFramePr>
          <p:nvPr>
            <p:extLst>
              <p:ext uri="{D42A27DB-BD31-4B8C-83A1-F6EECF244321}">
                <p14:modId xmlns:p14="http://schemas.microsoft.com/office/powerpoint/2010/main" val="3194364277"/>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dirty="0">
                          <a:ln>
                            <a:noFill/>
                          </a:ln>
                          <a:solidFill>
                            <a:srgbClr val="000000"/>
                          </a:solidFill>
                          <a:effectLst/>
                          <a:latin typeface="SimHei"/>
                          <a:ea typeface="SimHei"/>
                          <a:cs typeface="+mn-cs"/>
                        </a:rPr>
                        <a:t>反对</a:t>
                      </a:r>
                      <a:endParaRPr kumimoji="0" lang="de-DE" sz="18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a:ln>
                            <a:noFill/>
                          </a:ln>
                          <a:solidFill>
                            <a:srgbClr val="000000"/>
                          </a:solidFill>
                          <a:effectLst/>
                          <a:latin typeface="SimHei"/>
                          <a:ea typeface="SimHei"/>
                          <a:cs typeface="+mn-cs"/>
                        </a:rPr>
                        <a:t>“证据”</a:t>
                      </a:r>
                      <a:endParaRPr kumimoji="0" lang="de-DE" sz="1800" b="0" i="0" u="none" strike="noStrike" cap="none" normalizeH="0" baseline="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zh-CN" altLang="en-US" sz="1800" b="0" i="0" u="none" strike="noStrike" cap="none" normalizeH="0" baseline="0" dirty="0">
                          <a:ln>
                            <a:noFill/>
                          </a:ln>
                          <a:solidFill>
                            <a:srgbClr val="333333"/>
                          </a:solidFill>
                          <a:effectLst/>
                          <a:latin typeface="SimHei"/>
                          <a:ea typeface="SimHei"/>
                          <a:cs typeface="+mn-cs"/>
                        </a:rPr>
                        <a:t>图</a:t>
                      </a:r>
                      <a:r>
                        <a:rPr kumimoji="0" lang="en-US" altLang="zh-CN" sz="1800" b="0" i="0" u="none" strike="noStrike" cap="none" normalizeH="0" baseline="0" dirty="0">
                          <a:ln>
                            <a:noFill/>
                          </a:ln>
                          <a:solidFill>
                            <a:srgbClr val="333333"/>
                          </a:solidFill>
                          <a:effectLst/>
                          <a:latin typeface="SimHei"/>
                          <a:ea typeface="SimHei"/>
                          <a:cs typeface="+mn-cs"/>
                        </a:rPr>
                        <a:t>1: </a:t>
                      </a:r>
                      <a:r>
                        <a:rPr kumimoji="0" lang="zh-CN" altLang="en-US" sz="1800" b="0" i="0" u="none" strike="noStrike" cap="none" normalizeH="0" baseline="0" dirty="0">
                          <a:ln>
                            <a:noFill/>
                          </a:ln>
                          <a:solidFill>
                            <a:srgbClr val="333333"/>
                          </a:solidFill>
                          <a:effectLst/>
                          <a:latin typeface="SimHei"/>
                          <a:ea typeface="SimHei"/>
                          <a:cs typeface="+mn-cs"/>
                        </a:rPr>
                        <a:t>最初美国有</a:t>
                      </a:r>
                      <a:r>
                        <a:rPr kumimoji="0" lang="en-US" altLang="zh-CN" sz="1800" b="0" i="0" u="none" strike="noStrike" cap="none" normalizeH="0" baseline="0" dirty="0">
                          <a:ln>
                            <a:noFill/>
                          </a:ln>
                          <a:solidFill>
                            <a:srgbClr val="333333"/>
                          </a:solidFill>
                          <a:effectLst/>
                          <a:latin typeface="SimHei"/>
                          <a:ea typeface="SimHei"/>
                          <a:cs typeface="+mn-cs"/>
                        </a:rPr>
                        <a:t>13</a:t>
                      </a:r>
                      <a:r>
                        <a:rPr kumimoji="0" lang="zh-CN" altLang="en-US" sz="1800" b="0" i="0" u="none" strike="noStrike" cap="none" normalizeH="0" baseline="0" dirty="0">
                          <a:ln>
                            <a:noFill/>
                          </a:ln>
                          <a:solidFill>
                            <a:srgbClr val="333333"/>
                          </a:solidFill>
                          <a:effectLst/>
                          <a:latin typeface="SimHei"/>
                          <a:ea typeface="SimHei"/>
                          <a:cs typeface="+mn-cs"/>
                        </a:rPr>
                        <a:t>个州，因此数目是</a:t>
                      </a:r>
                      <a:r>
                        <a:rPr kumimoji="0" lang="en-US" altLang="zh-CN" sz="1800" b="0" i="0" u="none" strike="noStrike" cap="none" normalizeH="0" baseline="0" dirty="0">
                          <a:ln>
                            <a:noFill/>
                          </a:ln>
                          <a:solidFill>
                            <a:srgbClr val="333333"/>
                          </a:solidFill>
                          <a:effectLst/>
                          <a:latin typeface="SimHei"/>
                          <a:ea typeface="SimHei"/>
                          <a:cs typeface="+mn-cs"/>
                        </a:rPr>
                        <a:t>13!</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zh-CN" altLang="en-US" sz="1800" b="0" i="0" u="none" strike="noStrike" cap="none" normalizeH="0" baseline="0" dirty="0">
                          <a:ln>
                            <a:noFill/>
                          </a:ln>
                          <a:solidFill>
                            <a:srgbClr val="333333"/>
                          </a:solidFill>
                          <a:effectLst/>
                          <a:latin typeface="SimHei"/>
                          <a:ea typeface="SimHei"/>
                          <a:cs typeface="+mn-cs"/>
                        </a:rPr>
                        <a:t>图</a:t>
                      </a:r>
                      <a:r>
                        <a:rPr kumimoji="0" lang="en-US" altLang="zh-CN" sz="1800" b="0" i="0" u="none" strike="noStrike" cap="none" normalizeH="0" baseline="0" dirty="0">
                          <a:ln>
                            <a:noFill/>
                          </a:ln>
                          <a:solidFill>
                            <a:srgbClr val="333333"/>
                          </a:solidFill>
                          <a:effectLst/>
                          <a:latin typeface="SimHei"/>
                          <a:ea typeface="SimHei"/>
                          <a:cs typeface="+mn-cs"/>
                        </a:rPr>
                        <a:t>2: </a:t>
                      </a:r>
                      <a:r>
                        <a:rPr kumimoji="0" lang="zh-CN" altLang="en-US" sz="1800" b="0" i="0" u="none" strike="noStrike" cap="none" normalizeH="0" baseline="0" dirty="0">
                          <a:ln>
                            <a:noFill/>
                          </a:ln>
                          <a:solidFill>
                            <a:srgbClr val="333333"/>
                          </a:solidFill>
                          <a:effectLst/>
                          <a:latin typeface="SimHei"/>
                          <a:ea typeface="SimHei"/>
                          <a:cs typeface="+mn-cs"/>
                        </a:rPr>
                        <a:t>与谣言相反，亚当威索和乔治华盛顿并没有明显的相似性</a:t>
                      </a:r>
                      <a:r>
                        <a:rPr kumimoji="0" lang="en-US" altLang="zh-CN" sz="1800" b="0" i="0" u="none" strike="noStrike" cap="none" normalizeH="0" baseline="0" dirty="0">
                          <a:ln>
                            <a:noFill/>
                          </a:ln>
                          <a:solidFill>
                            <a:srgbClr val="333333"/>
                          </a:solidFill>
                          <a:effectLst/>
                          <a:latin typeface="SimHei"/>
                          <a:ea typeface="SimHei"/>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zh-CN" altLang="en-US" sz="1800" b="0" i="0" u="none" strike="noStrike" cap="none" normalizeH="0" baseline="0" dirty="0">
                          <a:ln>
                            <a:noFill/>
                          </a:ln>
                          <a:solidFill>
                            <a:srgbClr val="333333"/>
                          </a:solidFill>
                          <a:effectLst/>
                          <a:latin typeface="SimHei"/>
                          <a:ea typeface="SimHei"/>
                          <a:cs typeface="+mn-cs"/>
                        </a:rPr>
                        <a:t>图</a:t>
                      </a:r>
                      <a:r>
                        <a:rPr kumimoji="0" lang="en-US" altLang="zh-CN" sz="1800" b="0" i="0" u="none" strike="noStrike" cap="none" normalizeH="0" baseline="0" dirty="0">
                          <a:ln>
                            <a:noFill/>
                          </a:ln>
                          <a:solidFill>
                            <a:srgbClr val="333333"/>
                          </a:solidFill>
                          <a:effectLst/>
                          <a:latin typeface="SimHei"/>
                          <a:ea typeface="SimHei"/>
                          <a:cs typeface="+mn-cs"/>
                        </a:rPr>
                        <a:t>3: </a:t>
                      </a:r>
                      <a:r>
                        <a:rPr kumimoji="0" lang="zh-CN" altLang="en-US" sz="1800" b="0" i="0" u="none" strike="noStrike" cap="none" normalizeH="0" baseline="0" dirty="0">
                          <a:ln>
                            <a:noFill/>
                          </a:ln>
                          <a:solidFill>
                            <a:srgbClr val="333333"/>
                          </a:solidFill>
                          <a:effectLst/>
                          <a:latin typeface="SimHei"/>
                          <a:ea typeface="SimHei"/>
                          <a:cs typeface="+mn-cs"/>
                        </a:rPr>
                        <a:t>猫头鹰并没有特定的象征意义，有时它代表着恶作剧，然而，它通常代表着智慧 </a:t>
                      </a:r>
                      <a:r>
                        <a:rPr kumimoji="0" lang="en-US" altLang="zh-CN" sz="1800" b="0" i="0" u="none" strike="noStrike" cap="none" normalizeH="0" baseline="0" dirty="0">
                          <a:ln>
                            <a:noFill/>
                          </a:ln>
                          <a:solidFill>
                            <a:srgbClr val="333333"/>
                          </a:solidFill>
                          <a:effectLst/>
                          <a:latin typeface="SimHei"/>
                          <a:ea typeface="SimHei"/>
                          <a:cs typeface="+mn-cs"/>
                        </a:rPr>
                        <a:t>(</a:t>
                      </a:r>
                      <a:r>
                        <a:rPr kumimoji="0" lang="zh-CN" altLang="en-US" sz="1800" b="0" i="0" u="none" strike="noStrike" cap="none" normalizeH="0" baseline="0" dirty="0">
                          <a:ln>
                            <a:noFill/>
                          </a:ln>
                          <a:solidFill>
                            <a:srgbClr val="333333"/>
                          </a:solidFill>
                          <a:effectLst/>
                          <a:latin typeface="SimHei"/>
                          <a:ea typeface="SimHei"/>
                          <a:cs typeface="+mn-cs"/>
                        </a:rPr>
                        <a:t>如猫头鹰被许多出版商作为象征符号</a:t>
                      </a:r>
                      <a:r>
                        <a:rPr kumimoji="0" lang="en-US" altLang="zh-CN" sz="1800" b="0" i="0" u="none" strike="noStrike" cap="none" normalizeH="0" baseline="0" dirty="0">
                          <a:ln>
                            <a:noFill/>
                          </a:ln>
                          <a:solidFill>
                            <a:srgbClr val="333333"/>
                          </a:solidFill>
                          <a:effectLst/>
                          <a:latin typeface="SimHei"/>
                          <a:ea typeface="SimHei"/>
                          <a:cs typeface="+mn-cs"/>
                        </a:rPr>
                        <a:t>)</a:t>
                      </a:r>
                      <a:r>
                        <a:rPr kumimoji="0" lang="zh-CN" altLang="en-US" sz="1800" b="0" i="0" u="none" strike="noStrike" cap="none" normalizeH="0" baseline="0" dirty="0">
                          <a:ln>
                            <a:noFill/>
                          </a:ln>
                          <a:solidFill>
                            <a:srgbClr val="333333"/>
                          </a:solidFill>
                          <a:effectLst/>
                          <a:latin typeface="SimHei"/>
                          <a:ea typeface="SimHei"/>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zh-CN" altLang="en-US" sz="1800" b="0" i="0" u="none" strike="noStrike" cap="none" normalizeH="0" baseline="0" dirty="0">
                          <a:ln>
                            <a:noFill/>
                          </a:ln>
                          <a:solidFill>
                            <a:srgbClr val="333333"/>
                          </a:solidFill>
                          <a:effectLst/>
                          <a:latin typeface="SimHei"/>
                          <a:ea typeface="SimHei"/>
                          <a:cs typeface="+mn-cs"/>
                        </a:rPr>
                        <a:t>图</a:t>
                      </a:r>
                      <a:r>
                        <a:rPr kumimoji="0" lang="en-US" altLang="zh-CN" sz="1800" b="0" i="0" u="none" strike="noStrike" cap="none" normalizeH="0" baseline="0" dirty="0">
                          <a:ln>
                            <a:noFill/>
                          </a:ln>
                          <a:solidFill>
                            <a:srgbClr val="333333"/>
                          </a:solidFill>
                          <a:effectLst/>
                          <a:latin typeface="SimHei"/>
                          <a:ea typeface="SimHei"/>
                          <a:cs typeface="+mn-cs"/>
                        </a:rPr>
                        <a:t>4:</a:t>
                      </a:r>
                      <a:r>
                        <a:rPr kumimoji="0" lang="zh-CN" altLang="en-US" sz="1800" b="0" i="0" u="none" strike="noStrike" cap="none" normalizeH="0" baseline="0" dirty="0">
                          <a:ln>
                            <a:noFill/>
                          </a:ln>
                          <a:solidFill>
                            <a:srgbClr val="333333"/>
                          </a:solidFill>
                          <a:effectLst/>
                          <a:latin typeface="SimHei"/>
                          <a:ea typeface="SimHei"/>
                          <a:cs typeface="+mn-cs"/>
                        </a:rPr>
                        <a:t>三角形代表基督教中上帝之眼</a:t>
                      </a:r>
                      <a:r>
                        <a:rPr kumimoji="0" lang="en-US" altLang="zh-CN" sz="1800" b="0" i="0" u="none" strike="noStrike" cap="none" normalizeH="0" baseline="0" dirty="0">
                          <a:ln>
                            <a:noFill/>
                          </a:ln>
                          <a:solidFill>
                            <a:srgbClr val="333333"/>
                          </a:solidFill>
                          <a:effectLst/>
                          <a:latin typeface="SimHei"/>
                          <a:ea typeface="SimHei"/>
                          <a:cs typeface="+mn-cs"/>
                        </a:rPr>
                        <a:t>(</a:t>
                      </a:r>
                      <a:r>
                        <a:rPr kumimoji="0" lang="zh-CN" altLang="en-US" sz="1800" b="0" i="0" u="none" strike="noStrike" cap="none" normalizeH="0" baseline="0" dirty="0">
                          <a:ln>
                            <a:noFill/>
                          </a:ln>
                          <a:solidFill>
                            <a:srgbClr val="333333"/>
                          </a:solidFill>
                          <a:effectLst/>
                          <a:latin typeface="SimHei"/>
                          <a:ea typeface="SimHei"/>
                          <a:cs typeface="+mn-cs"/>
                        </a:rPr>
                        <a:t>图片</a:t>
                      </a:r>
                      <a:r>
                        <a:rPr kumimoji="0" lang="en-US" altLang="zh-CN" sz="1800" b="0" i="0" u="none" strike="noStrike" cap="none" normalizeH="0" baseline="0" dirty="0">
                          <a:ln>
                            <a:noFill/>
                          </a:ln>
                          <a:solidFill>
                            <a:srgbClr val="333333"/>
                          </a:solidFill>
                          <a:effectLst/>
                          <a:latin typeface="SimHei"/>
                          <a:ea typeface="SimHei"/>
                          <a:cs typeface="+mn-cs"/>
                        </a:rPr>
                        <a:t>(</a:t>
                      </a:r>
                      <a:r>
                        <a:rPr kumimoji="0" lang="zh-CN" altLang="en-US" sz="1800" b="0" i="0" u="none" strike="noStrike" cap="none" normalizeH="0" baseline="0" dirty="0">
                          <a:ln>
                            <a:noFill/>
                          </a:ln>
                          <a:solidFill>
                            <a:srgbClr val="333333"/>
                          </a:solidFill>
                          <a:effectLst/>
                          <a:latin typeface="SimHei"/>
                          <a:ea typeface="SimHei"/>
                          <a:cs typeface="+mn-cs"/>
                        </a:rPr>
                        <a:t>见小图</a:t>
                      </a:r>
                      <a:r>
                        <a:rPr kumimoji="0" lang="en-US" altLang="zh-CN" sz="1800" b="0" i="0" u="none" strike="noStrike" cap="none" normalizeH="0" baseline="0" dirty="0">
                          <a:ln>
                            <a:noFill/>
                          </a:ln>
                          <a:solidFill>
                            <a:srgbClr val="333333"/>
                          </a:solidFill>
                          <a:effectLst/>
                          <a:latin typeface="SimHei"/>
                          <a:ea typeface="SimHei"/>
                          <a:cs typeface="+mn-cs"/>
                        </a:rPr>
                        <a:t>)</a:t>
                      </a:r>
                      <a:r>
                        <a:rPr kumimoji="0" lang="zh-CN" altLang="en-US" sz="1800" b="0" i="0" u="none" strike="noStrike" cap="none" normalizeH="0" baseline="0" dirty="0">
                          <a:ln>
                            <a:noFill/>
                          </a:ln>
                          <a:solidFill>
                            <a:srgbClr val="333333"/>
                          </a:solidFill>
                          <a:effectLst/>
                          <a:latin typeface="SimHei"/>
                          <a:ea typeface="SimHei"/>
                          <a:cs typeface="+mn-cs"/>
                        </a:rPr>
                        <a:t>展示了基督教教堂窗子的一部分</a:t>
                      </a:r>
                      <a:r>
                        <a:rPr kumimoji="0" lang="en-US" altLang="zh-CN" sz="1800" b="0" i="0" u="none" strike="noStrike" cap="none" normalizeH="0" baseline="0" dirty="0">
                          <a:ln>
                            <a:noFill/>
                          </a:ln>
                          <a:solidFill>
                            <a:srgbClr val="333333"/>
                          </a:solidFill>
                          <a:effectLst/>
                          <a:latin typeface="SimHei"/>
                          <a:ea typeface="SimHei"/>
                          <a:cs typeface="+mn-cs"/>
                        </a:rPr>
                        <a:t>)</a:t>
                      </a:r>
                      <a:endParaRPr kumimoji="0" lang="es-ES" sz="18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6872"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68652" y="5203616"/>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9" descr="dbking - flickr - National League of American Pen Women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5966"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SimHei"/>
              </a:rPr>
              <a:t>1</a:t>
            </a:r>
          </a:p>
        </p:txBody>
      </p:sp>
      <p:sp>
        <p:nvSpPr>
          <p:cNvPr id="23"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SimHei"/>
              </a:rPr>
              <a:t>2</a:t>
            </a:r>
          </a:p>
        </p:txBody>
      </p:sp>
      <p:sp>
        <p:nvSpPr>
          <p:cNvPr id="24"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SimHei"/>
              </a:rPr>
              <a:t>3</a:t>
            </a:r>
          </a:p>
        </p:txBody>
      </p:sp>
      <p:sp>
        <p:nvSpPr>
          <p:cNvPr id="25"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SimHei"/>
              </a:rPr>
              <a:t>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4" name="Text Box 10"/>
          <p:cNvSpPr txBox="1">
            <a:spLocks noChangeArrowheads="1"/>
          </p:cNvSpPr>
          <p:nvPr/>
        </p:nvSpPr>
        <p:spPr bwMode="auto">
          <a:xfrm>
            <a:off x="6950315" y="4097146"/>
            <a:ext cx="2075386" cy="702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Times New Roman" panose="02020603050405020304" pitchFamily="18" charset="0"/>
            </a:endParaRPr>
          </a:p>
        </p:txBody>
      </p:sp>
      <p:sp>
        <p:nvSpPr>
          <p:cNvPr id="19465" name="Text Box 11"/>
          <p:cNvSpPr txBox="1">
            <a:spLocks noChangeArrowheads="1"/>
          </p:cNvSpPr>
          <p:nvPr/>
        </p:nvSpPr>
        <p:spPr bwMode="auto">
          <a:xfrm>
            <a:off x="6950315" y="4051032"/>
            <a:ext cx="2075386" cy="33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p>
        </p:txBody>
      </p:sp>
      <p:sp>
        <p:nvSpPr>
          <p:cNvPr id="5" name="Content Placeholder 4"/>
          <p:cNvSpPr>
            <a:spLocks noGrp="1"/>
          </p:cNvSpPr>
          <p:nvPr>
            <p:ph idx="1"/>
          </p:nvPr>
        </p:nvSpPr>
        <p:spPr/>
        <p:txBody>
          <a:bodyPr/>
          <a:lstStyle/>
          <a:p>
            <a:pPr lvl="0" defTabSz="914400" fontAlgn="base"/>
            <a:r>
              <a:rPr lang="de-DE" altLang="zh-CN" sz="2400">
                <a:solidFill>
                  <a:srgbClr val="333333"/>
                </a:solidFill>
              </a:rPr>
              <a:t>1</a:t>
            </a:r>
            <a:r>
              <a:rPr lang="zh-CN" altLang="de-DE" sz="2400" dirty="0">
                <a:solidFill>
                  <a:srgbClr val="333333"/>
                </a:solidFill>
              </a:rPr>
              <a:t>美元的美钞上有任何线索提示美国被秘密组织渗透了吗</a:t>
            </a:r>
            <a:r>
              <a:rPr lang="de-DE" altLang="zh-CN"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16</a:t>
            </a:fld>
            <a:endParaRPr lang="de-DE" altLang="zh-CN">
              <a:latin typeface="SimHei"/>
            </a:endParaRPr>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4"/>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ja-JP" altLang="en-US" sz="3600" b="1">
                <a:solidFill>
                  <a:srgbClr val="FF0000"/>
                </a:solidFill>
                <a:latin typeface="SimHei"/>
                <a:ea typeface="SimHei"/>
              </a:rPr>
              <a:t>没有</a:t>
            </a:r>
            <a:r>
              <a:rPr lang="en-US" altLang="ja-JP" sz="3600" b="1">
                <a:solidFill>
                  <a:srgbClr val="FF0000"/>
                </a:solidFill>
                <a:latin typeface="SimHei"/>
                <a:ea typeface="SimHei"/>
              </a:rPr>
              <a:t>!</a:t>
            </a:r>
            <a:endParaRPr lang="de-DE" altLang="de-DE" sz="3600" b="1" dirty="0">
              <a:solidFill>
                <a:srgbClr val="FF0000"/>
              </a:solidFill>
              <a:latin typeface="SimHei"/>
              <a:ea typeface="SimHei"/>
            </a:endParaRPr>
          </a:p>
        </p:txBody>
      </p:sp>
      <p:sp>
        <p:nvSpPr>
          <p:cNvPr id="6" name="Title 5"/>
          <p:cNvSpPr>
            <a:spLocks noGrp="1"/>
          </p:cNvSpPr>
          <p:nvPr>
            <p:ph type="title"/>
          </p:nvPr>
        </p:nvSpPr>
        <p:spPr/>
        <p:txBody>
          <a:bodyPr/>
          <a:lstStyle/>
          <a:p>
            <a:r>
              <a:rPr lang="zh-CN" altLang="en-US" sz="3600" dirty="0">
                <a:solidFill>
                  <a:srgbClr val="004992"/>
                </a:solidFill>
                <a:cs typeface="+mn-cs"/>
              </a:rPr>
              <a:t>不成熟的推理</a:t>
            </a:r>
            <a:br>
              <a:rPr lang="zh-CN" altLang="en-US" sz="3600" dirty="0">
                <a:solidFill>
                  <a:srgbClr val="004992"/>
                </a:solidFill>
                <a:cs typeface="+mn-cs"/>
              </a:rPr>
            </a:br>
            <a:r>
              <a:rPr lang="en-US" altLang="zh-CN" dirty="0">
                <a:solidFill>
                  <a:srgbClr val="004992"/>
                </a:solidFill>
                <a:cs typeface="+mn-cs"/>
              </a:rPr>
              <a:t>-</a:t>
            </a:r>
            <a:r>
              <a:rPr lang="zh-CN" altLang="en-US" dirty="0">
                <a:solidFill>
                  <a:srgbClr val="004992"/>
                </a:solidFill>
                <a:cs typeface="+mn-cs"/>
              </a:rPr>
              <a:t>现代谣言</a:t>
            </a:r>
            <a:r>
              <a:rPr lang="en-US" altLang="zh-CN" dirty="0">
                <a:solidFill>
                  <a:srgbClr val="004992"/>
                </a:solidFill>
                <a:cs typeface="+mn-cs"/>
              </a:rPr>
              <a:t>-</a:t>
            </a:r>
            <a:endParaRPr lang="en-US" dirty="0">
              <a:solidFill>
                <a:srgbClr val="004992"/>
              </a:solidFill>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这些阴谋理论如何产生的呢</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lvl="0" defTabSz="914400" fontAlgn="base">
              <a:buClr>
                <a:srgbClr val="004992"/>
              </a:buClr>
            </a:pPr>
            <a:r>
              <a:rPr lang="de-DE" altLang="zh-CN"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17</a:t>
            </a:fld>
            <a:endParaRPr lang="de-DE" altLang="zh-CN">
              <a:latin typeface="SimHe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这些阴谋理论如何产生的呢</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zh-CN" altLang="en-US" sz="2000">
                <a:solidFill>
                  <a:srgbClr val="333333"/>
                </a:solidFill>
              </a:rPr>
              <a:t>这些阴谋理论通常比事实更令人毛骨悚然</a:t>
            </a:r>
            <a:r>
              <a:rPr lang="en-US" sz="2000" dirty="0">
                <a:solidFill>
                  <a:srgbClr val="333333"/>
                </a:solidFill>
              </a:rPr>
              <a:t>!</a:t>
            </a:r>
          </a:p>
          <a:p>
            <a:pPr marL="342900" lvl="0" indent="-342900" defTabSz="914400" fontAlgn="base">
              <a:buClr>
                <a:srgbClr val="333333"/>
              </a:buClr>
              <a:buFont typeface="WingDings"/>
              <a:buChar char=""/>
              <a:defRPr/>
            </a:pPr>
            <a:r>
              <a:rPr lang="zh-CN" altLang="en-US" sz="2000" dirty="0">
                <a:solidFill>
                  <a:srgbClr val="333333"/>
                </a:solidFill>
              </a:rPr>
              <a:t>他们基于一些难以去核查或证实的陈述</a:t>
            </a:r>
            <a:r>
              <a:rPr lang="en-US" sz="2000" dirty="0">
                <a:solidFill>
                  <a:srgbClr val="333333"/>
                </a:solidFill>
              </a:rPr>
              <a:t> (</a:t>
            </a:r>
            <a:r>
              <a:rPr lang="zh-CN" altLang="en-US" sz="2000" dirty="0">
                <a:solidFill>
                  <a:srgbClr val="333333"/>
                </a:solidFill>
              </a:rPr>
              <a:t>如保罗麦克莱伦的贝斯演奏风格发生了改</a:t>
            </a:r>
            <a:r>
              <a:rPr lang="zh-CN" altLang="en-US" sz="2000">
                <a:solidFill>
                  <a:srgbClr val="333333"/>
                </a:solidFill>
              </a:rPr>
              <a:t>变</a:t>
            </a:r>
            <a:r>
              <a:rPr lang="en-US" sz="2000">
                <a:solidFill>
                  <a:srgbClr val="333333"/>
                </a:solidFill>
              </a:rPr>
              <a:t>)， </a:t>
            </a:r>
            <a:r>
              <a:rPr lang="zh-CN" altLang="en-US" sz="2000" dirty="0">
                <a:solidFill>
                  <a:srgbClr val="333333"/>
                </a:solidFill>
              </a:rPr>
              <a:t>并容易被一些人天真地相信</a:t>
            </a:r>
            <a:r>
              <a:rPr lang="en-US" sz="2000" dirty="0">
                <a:solidFill>
                  <a:srgbClr val="333333"/>
                </a:solidFill>
              </a:rPr>
              <a:t>。</a:t>
            </a:r>
          </a:p>
          <a:p>
            <a:pPr marL="342900" lvl="0" indent="-342900" defTabSz="914400" fontAlgn="base">
              <a:buClr>
                <a:srgbClr val="333333"/>
              </a:buClr>
              <a:buFont typeface="WingDings"/>
              <a:buChar char=""/>
              <a:defRPr/>
            </a:pPr>
            <a:r>
              <a:rPr lang="zh-CN" altLang="en-US" sz="2000" dirty="0">
                <a:solidFill>
                  <a:srgbClr val="333333"/>
                </a:solidFill>
              </a:rPr>
              <a:t>他们掩藏了其它可能解释</a:t>
            </a:r>
            <a:r>
              <a:rPr lang="en-US" sz="2000" dirty="0">
                <a:solidFill>
                  <a:srgbClr val="333333"/>
                </a:solidFill>
              </a:rPr>
              <a:t> (</a:t>
            </a:r>
            <a:r>
              <a:rPr lang="zh-CN" altLang="en-US" sz="2000" dirty="0">
                <a:solidFill>
                  <a:srgbClr val="333333"/>
                </a:solidFill>
              </a:rPr>
              <a:t>如，</a:t>
            </a:r>
            <a:r>
              <a:rPr lang="en-US" altLang="zh-CN" sz="2000" dirty="0">
                <a:solidFill>
                  <a:srgbClr val="333333"/>
                </a:solidFill>
              </a:rPr>
              <a:t>13</a:t>
            </a:r>
            <a:r>
              <a:rPr lang="zh-CN" altLang="en-US" sz="2000" dirty="0">
                <a:solidFill>
                  <a:srgbClr val="333333"/>
                </a:solidFill>
              </a:rPr>
              <a:t>个象征符号的重复使用是和美国最初有</a:t>
            </a:r>
            <a:r>
              <a:rPr lang="en-US" altLang="zh-CN" sz="2000" dirty="0">
                <a:solidFill>
                  <a:srgbClr val="333333"/>
                </a:solidFill>
              </a:rPr>
              <a:t>13</a:t>
            </a:r>
            <a:r>
              <a:rPr lang="zh-CN" altLang="en-US" sz="2000" dirty="0">
                <a:solidFill>
                  <a:srgbClr val="333333"/>
                </a:solidFill>
              </a:rPr>
              <a:t>个州有关</a:t>
            </a:r>
            <a:r>
              <a:rPr lang="en-US" sz="2000" dirty="0">
                <a:solidFill>
                  <a:srgbClr val="333333"/>
                </a:solidFill>
              </a:rPr>
              <a:t>)。</a:t>
            </a:r>
          </a:p>
          <a:p>
            <a:pPr marL="342900" lvl="0" indent="-342900" defTabSz="914400" fontAlgn="base">
              <a:buClr>
                <a:srgbClr val="333333"/>
              </a:buClr>
              <a:buFont typeface="WingDings"/>
              <a:buChar char=""/>
              <a:defRPr/>
            </a:pPr>
            <a:r>
              <a:rPr lang="zh-CN" altLang="en-US" sz="2000" dirty="0">
                <a:solidFill>
                  <a:srgbClr val="333333"/>
                </a:solidFill>
              </a:rPr>
              <a:t>传言有时是基于一些断章取义的事实</a:t>
            </a:r>
            <a:r>
              <a:rPr lang="en-US" sz="2000" dirty="0">
                <a:solidFill>
                  <a:srgbClr val="333333"/>
                </a:solidFill>
              </a:rPr>
              <a:t>。 </a:t>
            </a:r>
            <a:r>
              <a:rPr lang="zh-CN" altLang="en-US" sz="2000" dirty="0">
                <a:solidFill>
                  <a:srgbClr val="333333"/>
                </a:solidFill>
              </a:rPr>
              <a:t>某些细节的意义被过分夸大了</a:t>
            </a:r>
            <a:r>
              <a:rPr lang="en-US" sz="2000" dirty="0">
                <a:solidFill>
                  <a:srgbClr val="333333"/>
                </a:solidFill>
              </a:rPr>
              <a:t> (</a:t>
            </a:r>
            <a:r>
              <a:rPr lang="zh-CN" altLang="en-US" sz="2000" dirty="0">
                <a:solidFill>
                  <a:srgbClr val="333333"/>
                </a:solidFill>
              </a:rPr>
              <a:t>华盛顿是共济会会员，然而，这并不意味着美国过去或现在仍然被秘密组织渗透</a:t>
            </a:r>
            <a:r>
              <a:rPr lang="en-US" sz="2000" dirty="0">
                <a:solidFill>
                  <a:srgbClr val="333333"/>
                </a:solidFill>
              </a:rPr>
              <a:t>)。</a:t>
            </a:r>
            <a:endParaRPr lang="en-US" altLang="zh-CN" sz="2000" dirty="0">
              <a:solidFill>
                <a:srgbClr val="333333"/>
              </a:solidFill>
            </a:endParaRPr>
          </a:p>
          <a:p>
            <a:pPr marL="342900" lvl="0" indent="-342900" defTabSz="914400" fontAlgn="base">
              <a:buClr>
                <a:srgbClr val="333333"/>
              </a:buClr>
              <a:buFont typeface="WingDings"/>
              <a:buChar char=""/>
              <a:defRPr/>
            </a:pPr>
            <a:r>
              <a:rPr lang="zh-CN" altLang="en-US" sz="2000" dirty="0">
                <a:solidFill>
                  <a:srgbClr val="333333"/>
                </a:solidFill>
              </a:rPr>
              <a:t>共济会和其它地下组织引起许多人和社会的怀疑，是因为他们行事诡秘。</a:t>
            </a:r>
          </a:p>
          <a:p>
            <a:pPr marL="342900" lvl="0" indent="-342900" defTabSz="914400" fontAlgn="base">
              <a:buClr>
                <a:srgbClr val="333333"/>
              </a:buClr>
              <a:buFont typeface="WingDings"/>
              <a:buChar char=""/>
              <a:defRPr/>
            </a:pPr>
            <a:r>
              <a:rPr lang="zh-CN" altLang="en-US" sz="2000" dirty="0">
                <a:solidFill>
                  <a:srgbClr val="333333"/>
                </a:solidFill>
              </a:rPr>
              <a:t>但是：与谣言相反，共济会会员并不相信撒旦，而是</a:t>
            </a:r>
            <a:r>
              <a:rPr lang="zh-CN" altLang="en-US" sz="2000">
                <a:solidFill>
                  <a:srgbClr val="333333"/>
                </a:solidFill>
              </a:rPr>
              <a:t>信仰“更</a:t>
            </a:r>
            <a:r>
              <a:rPr lang="zh-CN" altLang="en-US" sz="2000" dirty="0">
                <a:solidFill>
                  <a:srgbClr val="333333"/>
                </a:solidFill>
              </a:rPr>
              <a:t>高的</a:t>
            </a:r>
            <a:r>
              <a:rPr lang="zh-CN" altLang="en-US" sz="2000">
                <a:solidFill>
                  <a:srgbClr val="333333"/>
                </a:solidFill>
              </a:rPr>
              <a:t>存在”</a:t>
            </a:r>
            <a:r>
              <a:rPr lang="en-US" altLang="zh-CN" sz="2000">
                <a:solidFill>
                  <a:srgbClr val="333333"/>
                </a:solidFill>
              </a:rPr>
              <a:t>(</a:t>
            </a:r>
            <a:r>
              <a:rPr lang="zh-CN" altLang="en-US" sz="2000" dirty="0">
                <a:solidFill>
                  <a:srgbClr val="333333"/>
                </a:solidFill>
              </a:rPr>
              <a:t>如上帝，阿拉</a:t>
            </a:r>
            <a:r>
              <a:rPr lang="en-US" altLang="zh-CN" sz="2000" dirty="0">
                <a:solidFill>
                  <a:srgbClr val="333333"/>
                </a:solidFill>
              </a:rPr>
              <a:t>…)</a:t>
            </a:r>
            <a:r>
              <a:rPr lang="zh-CN" altLang="en-US" sz="2000" dirty="0">
                <a:solidFill>
                  <a:srgbClr val="333333"/>
                </a:solidFill>
              </a:rPr>
              <a:t>。他们追求自由主义精神，但他们并不是造反者。</a:t>
            </a:r>
            <a:endParaRPr lang="en-US" sz="20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18</a:t>
            </a:fld>
            <a:endParaRPr lang="de-DE" altLang="zh-CN">
              <a:latin typeface="SimHe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这些阴谋理论如何产生的呢</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zh-CN" altLang="en-US" sz="2000">
                <a:solidFill>
                  <a:srgbClr val="333333"/>
                </a:solidFill>
              </a:rPr>
              <a:t>少数族裔和流浪汉被错误地指责要为一些无法控制的悲惨事件负责，这样的例子在历史上并不少见</a:t>
            </a:r>
            <a:r>
              <a:rPr lang="zh-CN" altLang="de-DE" sz="2000">
                <a:solidFill>
                  <a:srgbClr val="333333"/>
                </a:solidFill>
              </a:rPr>
              <a:t>。 例如，在中世纪收成不好通常被认为是由于魔力或宗教上的少数派作祟。</a:t>
            </a:r>
            <a:endParaRPr lang="zh-CN" altLang="en-US" sz="2000">
              <a:solidFill>
                <a:srgbClr val="333333"/>
              </a:solidFill>
            </a:endParaRPr>
          </a:p>
          <a:p>
            <a:pPr marL="342900" lvl="0" indent="-342900" defTabSz="914400" fontAlgn="base">
              <a:buClr>
                <a:srgbClr val="333333"/>
              </a:buClr>
              <a:buFont typeface="WingDings"/>
              <a:buChar char=""/>
              <a:defRPr/>
            </a:pPr>
            <a:r>
              <a:rPr lang="zh-CN" altLang="de-DE" sz="2000" dirty="0">
                <a:solidFill>
                  <a:srgbClr val="333333"/>
                </a:solidFill>
              </a:rPr>
              <a:t>这些简单的解释减轻了紧张和恐惧，提供了控制力的错觉。</a:t>
            </a:r>
            <a:endParaRPr lang="en-US" sz="20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19</a:t>
            </a:fld>
            <a:endParaRPr lang="de-DE" altLang="zh-CN">
              <a:latin typeface="SimHe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sz="3600">
                <a:solidFill>
                  <a:srgbClr val="004992"/>
                </a:solidFill>
                <a:cs typeface="+mn-cs"/>
              </a:rPr>
              <a:t>为何我们做这个练习</a:t>
            </a:r>
            <a:r>
              <a:rPr lang="en-US" altLang="zh-CN" sz="3600">
                <a:solidFill>
                  <a:srgbClr val="004992"/>
                </a:solidFill>
                <a:cs typeface="+mn-cs"/>
              </a:rPr>
              <a:t>?</a:t>
            </a:r>
            <a:endParaRPr lang="en-US" sz="3600">
              <a:solidFill>
                <a:srgbClr val="004992"/>
              </a:solidFill>
              <a:cs typeface="+mn-cs"/>
            </a:endParaRPr>
          </a:p>
        </p:txBody>
      </p:sp>
      <p:sp>
        <p:nvSpPr>
          <p:cNvPr id="4" name="Content Placeholder 3"/>
          <p:cNvSpPr>
            <a:spLocks noGrp="1"/>
          </p:cNvSpPr>
          <p:nvPr>
            <p:ph idx="1"/>
          </p:nvPr>
        </p:nvSpPr>
        <p:spPr/>
        <p:txBody>
          <a:bodyPr/>
          <a:lstStyle/>
          <a:p>
            <a:pPr marL="342900" lvl="0" indent="-342900" defTabSz="914377">
              <a:buClr>
                <a:srgbClr val="333333"/>
              </a:buClr>
              <a:buFont typeface="WingDings"/>
              <a:buChar char=""/>
            </a:pPr>
            <a:r>
              <a:rPr lang="zh-CN" altLang="en-US" sz="2400" dirty="0">
                <a:solidFill>
                  <a:srgbClr val="333333"/>
                </a:solidFill>
              </a:rPr>
              <a:t>研究显示许多精神疾病患者 </a:t>
            </a:r>
            <a:r>
              <a:rPr lang="en-US" altLang="zh-CN" sz="2400" dirty="0">
                <a:solidFill>
                  <a:srgbClr val="333333"/>
                </a:solidFill>
              </a:rPr>
              <a:t>【</a:t>
            </a:r>
            <a:r>
              <a:rPr lang="zh-CN" altLang="en-US" sz="2400" dirty="0">
                <a:solidFill>
                  <a:srgbClr val="333333"/>
                </a:solidFill>
              </a:rPr>
              <a:t>但并非所有</a:t>
            </a:r>
            <a:r>
              <a:rPr lang="en-US" altLang="zh-CN" sz="2400" dirty="0">
                <a:solidFill>
                  <a:srgbClr val="333333"/>
                </a:solidFill>
              </a:rPr>
              <a:t>!】 </a:t>
            </a:r>
            <a:r>
              <a:rPr lang="zh-CN" altLang="en-US" sz="2400" dirty="0">
                <a:solidFill>
                  <a:srgbClr val="004992"/>
                </a:solidFill>
              </a:rPr>
              <a:t>基于少量信息做决策。</a:t>
            </a:r>
          </a:p>
          <a:p>
            <a:pPr defTabSz="914377">
              <a:buClr>
                <a:srgbClr val="333333"/>
              </a:buClr>
            </a:pP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3" name="Slide Number Placeholder 2"/>
          <p:cNvSpPr>
            <a:spLocks noGrp="1"/>
          </p:cNvSpPr>
          <p:nvPr>
            <p:ph type="sldNum" sz="quarter" idx="12"/>
          </p:nvPr>
        </p:nvSpPr>
        <p:spPr/>
        <p:txBody>
          <a:bodyPr/>
          <a:lstStyle/>
          <a:p>
            <a:fld id="{DBBE62FD-D8F9-47D7-80D8-F0FEE5184F05}" type="slidenum">
              <a:rPr lang="zh-CN" altLang="de-DE" smtClean="0">
                <a:latin typeface="SimHei"/>
              </a:rPr>
              <a:pPr/>
              <a:t>20</a:t>
            </a:fld>
            <a:endParaRPr lang="de-DE" altLang="zh-CN">
              <a:latin typeface="SimHe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sz="3600">
                <a:solidFill>
                  <a:srgbClr val="004992"/>
                </a:solidFill>
                <a:cs typeface="+mn-cs"/>
              </a:rPr>
              <a:t>为何我们做这个练习</a:t>
            </a:r>
            <a:r>
              <a:rPr lang="en-US" altLang="zh-CN" sz="3600">
                <a:solidFill>
                  <a:srgbClr val="004992"/>
                </a:solidFill>
                <a:cs typeface="+mn-cs"/>
              </a:rPr>
              <a:t>?</a:t>
            </a:r>
            <a:endParaRPr lang="en-US" sz="3600">
              <a:solidFill>
                <a:srgbClr val="004992"/>
              </a:solidFill>
              <a:cs typeface="+mn-cs"/>
            </a:endParaRPr>
          </a:p>
        </p:txBody>
      </p:sp>
      <p:sp>
        <p:nvSpPr>
          <p:cNvPr id="4" name="Marked-Content Placeholder 3"/>
          <p:cNvSpPr>
            <a:spLocks noGrp="1"/>
          </p:cNvSpPr>
          <p:nvPr>
            <p:ph idx="1"/>
          </p:nvPr>
        </p:nvSpPr>
        <p:spPr/>
        <p:txBody>
          <a:bodyPr/>
          <a:lstStyle/>
          <a:p>
            <a:pPr marL="342900" lvl="0" indent="-342900" defTabSz="914377">
              <a:buClr>
                <a:srgbClr val="333333"/>
              </a:buClr>
              <a:buFont typeface="WingDings"/>
              <a:buChar char=""/>
            </a:pPr>
            <a:r>
              <a:rPr lang="zh-CN" altLang="en-US" sz="2400" dirty="0">
                <a:solidFill>
                  <a:srgbClr val="333333"/>
                </a:solidFill>
              </a:rPr>
              <a:t>研究显示许多精神疾病患者 </a:t>
            </a:r>
            <a:r>
              <a:rPr lang="en-US" altLang="zh-CN" sz="2400" dirty="0">
                <a:solidFill>
                  <a:srgbClr val="333333"/>
                </a:solidFill>
              </a:rPr>
              <a:t>【</a:t>
            </a:r>
            <a:r>
              <a:rPr lang="zh-CN" altLang="en-US" sz="2400" dirty="0">
                <a:solidFill>
                  <a:srgbClr val="333333"/>
                </a:solidFill>
              </a:rPr>
              <a:t>但并非所有</a:t>
            </a:r>
            <a:r>
              <a:rPr lang="en-US" altLang="zh-CN" sz="2400" dirty="0">
                <a:solidFill>
                  <a:srgbClr val="333333"/>
                </a:solidFill>
              </a:rPr>
              <a:t>!】 </a:t>
            </a:r>
            <a:r>
              <a:rPr lang="zh-CN" altLang="en-US" sz="2400" dirty="0">
                <a:solidFill>
                  <a:srgbClr val="004992"/>
                </a:solidFill>
              </a:rPr>
              <a:t>基于少量信息做决策。</a:t>
            </a:r>
          </a:p>
          <a:p>
            <a:pPr marL="342900" lvl="0" indent="-342900" defTabSz="914377">
              <a:buClr>
                <a:srgbClr val="333333"/>
              </a:buClr>
              <a:buFont typeface="WingDings"/>
              <a:buChar char=""/>
            </a:pPr>
            <a:r>
              <a:rPr lang="zh-CN" altLang="en-US" sz="2400" dirty="0">
                <a:solidFill>
                  <a:srgbClr val="333333"/>
                </a:solidFill>
              </a:rPr>
              <a:t>这类决策风格容易导致错误。 因此，一种充分考虑所有获得</a:t>
            </a:r>
            <a:r>
              <a:rPr lang="zh-CN" altLang="en-US" sz="2400">
                <a:solidFill>
                  <a:srgbClr val="333333"/>
                </a:solidFill>
              </a:rPr>
              <a:t>信息，深</a:t>
            </a:r>
            <a:r>
              <a:rPr lang="zh-CN" altLang="en-US" sz="2400" dirty="0">
                <a:solidFill>
                  <a:srgbClr val="333333"/>
                </a:solidFill>
              </a:rPr>
              <a:t>思熟虑做决策的风格应该是首选的。</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3" name="Slide Number Placeholder 2"/>
          <p:cNvSpPr>
            <a:spLocks noGrp="1"/>
          </p:cNvSpPr>
          <p:nvPr>
            <p:ph type="sldNum" sz="quarter" idx="12"/>
          </p:nvPr>
        </p:nvSpPr>
        <p:spPr/>
        <p:txBody>
          <a:bodyPr/>
          <a:lstStyle/>
          <a:p>
            <a:fld id="{DBBE62FD-D8F9-47D7-80D8-F0FEE5184F05}" type="slidenum">
              <a:rPr lang="zh-CN" altLang="de-DE" smtClean="0">
                <a:latin typeface="SimHei"/>
              </a:rPr>
              <a:pPr/>
              <a:t>21</a:t>
            </a:fld>
            <a:endParaRPr lang="de-DE" altLang="zh-CN">
              <a:latin typeface="SimHei"/>
            </a:endParaRPr>
          </a:p>
        </p:txBody>
      </p:sp>
    </p:spTree>
    <p:extLst>
      <p:ext uri="{BB962C8B-B14F-4D97-AF65-F5344CB8AC3E}">
        <p14:creationId xmlns:p14="http://schemas.microsoft.com/office/powerpoint/2010/main" val="15195317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在精神疾病中轻率下结论如何促使了误解形成 </a:t>
            </a:r>
            <a:r>
              <a:rPr lang="en-US" altLang="zh-CN" sz="3600">
                <a:cs typeface="+mn-cs"/>
              </a:rPr>
              <a:t>– </a:t>
            </a:r>
            <a:r>
              <a:rPr lang="zh-CN" altLang="en-US" sz="3600">
                <a:cs typeface="+mn-cs"/>
              </a:rPr>
              <a:t>举例</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22</a:t>
            </a:fld>
            <a:endParaRPr lang="de-DE" altLang="zh-CN">
              <a:latin typeface="SimHei"/>
            </a:endParaRPr>
          </a:p>
        </p:txBody>
      </p:sp>
      <p:sp>
        <p:nvSpPr>
          <p:cNvPr id="25626" name="Rechteck 1"/>
          <p:cNvSpPr>
            <a:spLocks noChangeArrowheads="1"/>
          </p:cNvSpPr>
          <p:nvPr/>
        </p:nvSpPr>
        <p:spPr bwMode="auto">
          <a:xfrm>
            <a:off x="408955" y="6021288"/>
            <a:ext cx="11376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zh-CN" altLang="en-US" sz="2000">
                <a:solidFill>
                  <a:srgbClr val="004992"/>
                </a:solidFill>
                <a:latin typeface="SimHei"/>
              </a:rPr>
              <a:t>有人愿意分享一个简短的个人经历吗？</a:t>
            </a:r>
            <a:r>
              <a:rPr lang="en-US" altLang="de-DE" sz="2000">
                <a:solidFill>
                  <a:srgbClr val="004992"/>
                </a:solidFill>
                <a:latin typeface="SimHei"/>
              </a:rPr>
              <a:t> </a:t>
            </a:r>
            <a:endParaRPr lang="de-DE" altLang="de-DE" sz="2000">
              <a:solidFill>
                <a:srgbClr val="004992"/>
              </a:solidFill>
              <a:latin typeface="SimHei"/>
            </a:endParaRPr>
          </a:p>
        </p:txBody>
      </p:sp>
      <p:graphicFrame>
        <p:nvGraphicFramePr>
          <p:cNvPr id="7" name="Table 6"/>
          <p:cNvGraphicFramePr>
            <a:graphicFrameLocks noGrp="1"/>
          </p:cNvGraphicFramePr>
          <p:nvPr>
            <p:extLst>
              <p:ext uri="{D42A27DB-BD31-4B8C-83A1-F6EECF244321}">
                <p14:modId xmlns:p14="http://schemas.microsoft.com/office/powerpoint/2010/main" val="2863269768"/>
              </p:ext>
            </p:extLst>
          </p:nvPr>
        </p:nvGraphicFramePr>
        <p:xfrm>
          <a:off x="408954" y="2267033"/>
          <a:ext cx="11376000" cy="347472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事件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000000"/>
                          </a:solidFill>
                          <a:effectLst/>
                          <a:latin typeface="SimHei"/>
                          <a:ea typeface="SimHei"/>
                          <a:cs typeface="+mn-cs"/>
                        </a:rPr>
                        <a:t>精神疾病中的解释</a:t>
                      </a:r>
                      <a:endParaRPr kumimoji="0" lang="de-DE" sz="2000" b="0" i="0" u="none" strike="noStrike" cap="none" normalizeH="0" baseline="0">
                        <a:ln>
                          <a:noFill/>
                        </a:ln>
                        <a:solidFill>
                          <a:srgbClr val="000000"/>
                        </a:solidFill>
                        <a:effectLst/>
                        <a:latin typeface="SimHei"/>
                        <a:ea typeface="SimHei"/>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其它解释</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333333"/>
                          </a:solidFill>
                          <a:effectLst/>
                          <a:latin typeface="SimHei"/>
                          <a:ea typeface="SimHei"/>
                          <a:cs typeface="+mn-cs"/>
                        </a:rPr>
                        <a:t>在医院过的第一夜醒来后，你觉得身体疼痛。</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你一定是被连夜绑架了并被切除了器官；晚上另一个病人伤害了你；符咒。</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333333"/>
                          </a:solidFill>
                          <a:effectLst/>
                          <a:latin typeface="SimHei"/>
                          <a:ea typeface="SimHei"/>
                          <a:cs typeface="+mn-cs"/>
                        </a:rPr>
                        <a:t>不舒适的床，紧张；在新环境睡得不舒服是常事；你神经紧张。</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333333"/>
                          </a:solidFill>
                          <a:effectLst/>
                          <a:latin typeface="SimHei"/>
                          <a:ea typeface="SimHei"/>
                          <a:cs typeface="+mn-cs"/>
                        </a:rPr>
                        <a:t>门诊手术后，你被注射了肝素。</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由于玩忽职守，医生计划用有毒的注射剂谋杀你。</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标准的血栓预防措施。</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333333"/>
                          </a:solidFill>
                          <a:effectLst/>
                          <a:latin typeface="SimHei"/>
                          <a:ea typeface="SimHei"/>
                          <a:cs typeface="+mn-cs"/>
                        </a:rPr>
                        <a:t>在去朋友家的路上，你因为交通灯变红不得不停了三次。 </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333333"/>
                          </a:solidFill>
                          <a:effectLst/>
                          <a:latin typeface="SimHei"/>
                          <a:ea typeface="SimHei"/>
                          <a:cs typeface="+mn-cs"/>
                        </a:rPr>
                        <a:t>这是你处于危险中的证据</a:t>
                      </a:r>
                      <a:r>
                        <a:rPr kumimoji="0" lang="en-US" altLang="zh-CN" sz="2000" b="0" i="0" u="none" strike="noStrike" cap="none" normalizeH="0" baseline="0">
                          <a:ln>
                            <a:noFill/>
                          </a:ln>
                          <a:solidFill>
                            <a:srgbClr val="333333"/>
                          </a:solidFill>
                          <a:effectLst/>
                          <a:latin typeface="SimHei"/>
                          <a:ea typeface="SimHei"/>
                          <a:cs typeface="+mn-cs"/>
                        </a:rPr>
                        <a:t>-</a:t>
                      </a:r>
                      <a:r>
                        <a:rPr kumimoji="0" lang="zh-CN" altLang="en-US" sz="2000" b="0" i="0" u="none" strike="noStrike" cap="none" normalizeH="0" baseline="0">
                          <a:ln>
                            <a:noFill/>
                          </a:ln>
                          <a:solidFill>
                            <a:srgbClr val="333333"/>
                          </a:solidFill>
                          <a:effectLst/>
                          <a:latin typeface="SimHei"/>
                          <a:ea typeface="SimHei"/>
                          <a:cs typeface="+mn-cs"/>
                        </a:rPr>
                        <a:t>有人要伤害你。</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dirty="0">
                          <a:ln>
                            <a:noFill/>
                          </a:ln>
                          <a:solidFill>
                            <a:srgbClr val="333333"/>
                          </a:solidFill>
                          <a:effectLst/>
                          <a:latin typeface="SimHei"/>
                          <a:ea typeface="SimHei"/>
                          <a:cs typeface="+mn-cs"/>
                        </a:rPr>
                        <a:t>纯粹偶然</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当你在赶时间时，你更倾向于注意到红灯</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练习 </a:t>
            </a:r>
            <a:r>
              <a:rPr lang="en-US" altLang="ja-JP" sz="3600">
                <a:cs typeface="+mn-cs"/>
              </a:rPr>
              <a:t>(1)</a:t>
            </a:r>
            <a:endParaRPr lang="en-US" sz="3600">
              <a:cs typeface="+mn-cs"/>
            </a:endParaRPr>
          </a:p>
        </p:txBody>
      </p:sp>
      <p:sp>
        <p:nvSpPr>
          <p:cNvPr id="28675" name="Rectangle 3"/>
          <p:cNvSpPr>
            <a:spLocks noGrp="1" noChangeArrowheads="1"/>
          </p:cNvSpPr>
          <p:nvPr>
            <p:ph idx="1"/>
          </p:nvPr>
        </p:nvSpPr>
        <p:spPr>
          <a:noFill/>
        </p:spPr>
        <p:txBody>
          <a:bodyPr>
            <a:noAutofit/>
          </a:bodyPr>
          <a:lstStyle/>
          <a:p>
            <a:pPr algn="l" eaLnBrk="1" hangingPunct="1"/>
            <a:r>
              <a:rPr lang="zh-CN" altLang="en-US" sz="2400" dirty="0">
                <a:solidFill>
                  <a:srgbClr val="333333"/>
                </a:solidFill>
              </a:rPr>
              <a:t>接下来你将看到一系列图片。开始仅仅只是这张图的一个细节，然后，另一个细节被加上。这样继续下去直到出现整张图片。</a:t>
            </a:r>
          </a:p>
          <a:p>
            <a:pPr>
              <a:buClr>
                <a:srgbClr val="333333"/>
              </a:buClr>
            </a:pPr>
            <a:endParaRPr lang="zh-CN"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23</a:t>
            </a:fld>
            <a:endParaRPr lang="de-DE" altLang="zh-CN">
              <a:latin typeface="SimHe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练习 </a:t>
            </a:r>
            <a:r>
              <a:rPr lang="en-US" altLang="ja-JP" sz="3600">
                <a:cs typeface="+mn-cs"/>
              </a:rPr>
              <a:t>(1)</a:t>
            </a:r>
            <a:endParaRPr lang="en-US" sz="3600">
              <a:cs typeface="+mn-cs"/>
            </a:endParaRPr>
          </a:p>
        </p:txBody>
      </p:sp>
      <p:sp>
        <p:nvSpPr>
          <p:cNvPr id="28675" name="Rectangle 3"/>
          <p:cNvSpPr>
            <a:spLocks noGrp="1" noChangeArrowheads="1"/>
          </p:cNvSpPr>
          <p:nvPr>
            <p:ph idx="1"/>
          </p:nvPr>
        </p:nvSpPr>
        <p:spPr>
          <a:noFill/>
        </p:spPr>
        <p:txBody>
          <a:bodyPr>
            <a:noAutofit/>
          </a:bodyPr>
          <a:lstStyle/>
          <a:p>
            <a:pPr algn="l" eaLnBrk="1" hangingPunct="1"/>
            <a:r>
              <a:rPr lang="zh-CN" altLang="en-US" sz="2400" dirty="0">
                <a:solidFill>
                  <a:srgbClr val="333333"/>
                </a:solidFill>
              </a:rPr>
              <a:t>接下来你将看到一系列图片。开始仅仅只是这张图的一个细节，然后，另一个细节被加上。这样继续下去直到出现整张图片。</a:t>
            </a:r>
          </a:p>
          <a:p>
            <a:pPr marL="342900" indent="-342900" algn="l" eaLnBrk="1" hangingPunct="1">
              <a:buClr>
                <a:srgbClr val="333333"/>
              </a:buClr>
              <a:buFont typeface="WingDings"/>
              <a:buChar char=""/>
            </a:pPr>
            <a:r>
              <a:rPr lang="zh-CN" altLang="en-US" sz="2400" dirty="0">
                <a:solidFill>
                  <a:srgbClr val="333333"/>
                </a:solidFill>
              </a:rPr>
              <a:t>你的任务是识别这个物体</a:t>
            </a:r>
            <a:r>
              <a:rPr lang="en-US" altLang="de-DE" sz="2400" dirty="0">
                <a:solidFill>
                  <a:srgbClr val="333333"/>
                </a:solidFill>
              </a:rPr>
              <a:t>。</a:t>
            </a:r>
            <a:endParaRPr lang="en-US" altLang="zh-CN" sz="2400" dirty="0">
              <a:solidFill>
                <a:srgbClr val="333333"/>
              </a:solidFill>
            </a:endParaRPr>
          </a:p>
          <a:p>
            <a:pPr>
              <a:buClr>
                <a:srgbClr val="333333"/>
              </a:buClr>
            </a:pPr>
            <a:endParaRPr lang="zh-CN"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24</a:t>
            </a:fld>
            <a:endParaRPr lang="de-DE" altLang="zh-CN">
              <a:latin typeface="SimHei"/>
            </a:endParaRPr>
          </a:p>
        </p:txBody>
      </p:sp>
    </p:spTree>
    <p:extLst>
      <p:ext uri="{BB962C8B-B14F-4D97-AF65-F5344CB8AC3E}">
        <p14:creationId xmlns:p14="http://schemas.microsoft.com/office/powerpoint/2010/main" val="9839656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练习 </a:t>
            </a:r>
            <a:r>
              <a:rPr lang="en-US" altLang="ja-JP" sz="3600">
                <a:cs typeface="+mn-cs"/>
              </a:rPr>
              <a:t>(1)</a:t>
            </a:r>
            <a:endParaRPr lang="en-US" sz="3600">
              <a:cs typeface="+mn-cs"/>
            </a:endParaRPr>
          </a:p>
        </p:txBody>
      </p:sp>
      <p:sp>
        <p:nvSpPr>
          <p:cNvPr id="28675" name="Marked-Rectangle 3"/>
          <p:cNvSpPr>
            <a:spLocks noGrp="1" noChangeArrowheads="1"/>
          </p:cNvSpPr>
          <p:nvPr>
            <p:ph idx="1"/>
          </p:nvPr>
        </p:nvSpPr>
        <p:spPr>
          <a:noFill/>
        </p:spPr>
        <p:txBody>
          <a:bodyPr>
            <a:noAutofit/>
          </a:bodyPr>
          <a:lstStyle/>
          <a:p>
            <a:pPr algn="l" eaLnBrk="1" hangingPunct="1"/>
            <a:r>
              <a:rPr lang="zh-CN" altLang="en-US" sz="2400" dirty="0">
                <a:solidFill>
                  <a:srgbClr val="333333"/>
                </a:solidFill>
              </a:rPr>
              <a:t>接下来你将看到一系列图片。开始仅仅只是这张图的一个细节，然后，另一个细节被加上。这样继续下去直到出现整张图片。</a:t>
            </a:r>
          </a:p>
          <a:p>
            <a:pPr marL="342900" indent="-342900" algn="l" eaLnBrk="1" hangingPunct="1">
              <a:buClr>
                <a:srgbClr val="333333"/>
              </a:buClr>
              <a:buFont typeface="WingDings"/>
              <a:buChar char=""/>
            </a:pPr>
            <a:r>
              <a:rPr lang="zh-CN" altLang="en-US" sz="2400" dirty="0">
                <a:solidFill>
                  <a:srgbClr val="333333"/>
                </a:solidFill>
              </a:rPr>
              <a:t>你的任务是识别这个物体</a:t>
            </a:r>
            <a:r>
              <a:rPr lang="en-US" altLang="de-DE" sz="2400" dirty="0">
                <a:solidFill>
                  <a:srgbClr val="333333"/>
                </a:solidFill>
              </a:rPr>
              <a:t>。</a:t>
            </a:r>
            <a:endParaRPr lang="en-US" altLang="zh-CN"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尽量避免匆忙做决定，要多想想。讨论哪些支持或不支持另一种备选答案</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25</a:t>
            </a:fld>
            <a:endParaRPr lang="de-DE" altLang="zh-CN">
              <a:latin typeface="SimHei"/>
            </a:endParaRPr>
          </a:p>
        </p:txBody>
      </p:sp>
    </p:spTree>
    <p:extLst>
      <p:ext uri="{BB962C8B-B14F-4D97-AF65-F5344CB8AC3E}">
        <p14:creationId xmlns:p14="http://schemas.microsoft.com/office/powerpoint/2010/main" val="26448721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图片</a:t>
            </a:r>
            <a:r>
              <a:rPr lang="en-US" altLang="ja-JP" sz="3600">
                <a:cs typeface="+mn-cs"/>
              </a:rPr>
              <a:t>1</a:t>
            </a:r>
            <a:endParaRPr lang="en-US" sz="3600">
              <a:cs typeface="+mn-cs"/>
            </a:endParaRPr>
          </a:p>
        </p:txBody>
      </p:sp>
      <p:sp>
        <p:nvSpPr>
          <p:cNvPr id="5" name="Content Placeholder 4"/>
          <p:cNvSpPr>
            <a:spLocks noGrp="1"/>
          </p:cNvSpPr>
          <p:nvPr>
            <p:ph idx="1"/>
          </p:nvPr>
        </p:nvSpPr>
        <p:spPr/>
        <p:txBody>
          <a:bodyPr/>
          <a:lstStyle/>
          <a:p>
            <a:pPr lvl="0" defTabSz="914400" fontAlgn="base"/>
            <a:r>
              <a:rPr lang="zh-CN" altLang="de-DE" sz="2400" dirty="0">
                <a:solidFill>
                  <a:srgbClr val="333333"/>
                </a:solidFill>
              </a:rPr>
              <a:t>几种备选的解释被提供。</a:t>
            </a:r>
            <a:r>
              <a:rPr lang="zh-CN" altLang="en-US" sz="2400" dirty="0">
                <a:solidFill>
                  <a:srgbClr val="333333"/>
                </a:solidFill>
              </a:rPr>
              <a:t> 请与组员讨论你如何可能发现每一个选项，以及你在做决策时是否感到足够自信。</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26</a:t>
            </a:fld>
            <a:endParaRPr lang="de-DE" altLang="zh-CN">
              <a:latin typeface="SimHe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7">
            <a:extLst>
              <a:ext uri="{FF2B5EF4-FFF2-40B4-BE49-F238E27FC236}">
                <a16:creationId xmlns:a16="http://schemas.microsoft.com/office/drawing/2014/main" id="{0C655D57-4ABA-FCE1-0BCD-34BEB3A767E1}"/>
              </a:ext>
            </a:extLst>
          </p:cNvPr>
          <p:cNvSpPr>
            <a:spLocks/>
          </p:cNvSpPr>
          <p:nvPr/>
        </p:nvSpPr>
        <p:spPr>
          <a:xfrm>
            <a:off x="4671131" y="211417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27</a:t>
            </a:fld>
            <a:endParaRPr lang="de-DE" altLang="zh-CN">
              <a:latin typeface="SimHei"/>
            </a:endParaRPr>
          </a:p>
        </p:txBody>
      </p:sp>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竹筏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铁轨</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旗杆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一堆木头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画笔</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8">
            <a:extLst>
              <a:ext uri="{FF2B5EF4-FFF2-40B4-BE49-F238E27FC236}">
                <a16:creationId xmlns:a16="http://schemas.microsoft.com/office/drawing/2014/main" id="{456268D6-1311-7CF9-EFD7-F6D330A3A83D}"/>
              </a:ext>
            </a:extLst>
          </p:cNvPr>
          <p:cNvSpPr>
            <a:spLocks/>
          </p:cNvSpPr>
          <p:nvPr/>
        </p:nvSpPr>
        <p:spPr>
          <a:xfrm>
            <a:off x="4672558" y="2114178"/>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28</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竹筏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铁轨</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旗杆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一堆木头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画笔</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9">
            <a:extLst>
              <a:ext uri="{FF2B5EF4-FFF2-40B4-BE49-F238E27FC236}">
                <a16:creationId xmlns:a16="http://schemas.microsoft.com/office/drawing/2014/main" id="{58182806-B104-F9C5-27F7-41EFD19CBCDC}"/>
              </a:ext>
            </a:extLst>
          </p:cNvPr>
          <p:cNvSpPr>
            <a:spLocks/>
          </p:cNvSpPr>
          <p:nvPr/>
        </p:nvSpPr>
        <p:spPr>
          <a:xfrm>
            <a:off x="4665128" y="211036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29</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竹筏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铁轨</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旗杆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一堆木头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画笔</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0">
            <a:extLst>
              <a:ext uri="{FF2B5EF4-FFF2-40B4-BE49-F238E27FC236}">
                <a16:creationId xmlns:a16="http://schemas.microsoft.com/office/drawing/2014/main" id="{A6601745-0B22-15C9-7D14-6E5231C9E504}"/>
              </a:ext>
            </a:extLst>
          </p:cNvPr>
          <p:cNvSpPr>
            <a:spLocks/>
          </p:cNvSpPr>
          <p:nvPr/>
        </p:nvSpPr>
        <p:spPr>
          <a:xfrm>
            <a:off x="4668748" y="2105953"/>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30</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竹筏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铁轨</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旗杆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一堆木头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画笔</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1">
            <a:extLst>
              <a:ext uri="{FF2B5EF4-FFF2-40B4-BE49-F238E27FC236}">
                <a16:creationId xmlns:a16="http://schemas.microsoft.com/office/drawing/2014/main" id="{4D7B26CB-6EB3-C3C0-BFC2-A15E5EC62A9A}"/>
              </a:ext>
            </a:extLst>
          </p:cNvPr>
          <p:cNvSpPr>
            <a:spLocks/>
          </p:cNvSpPr>
          <p:nvPr/>
        </p:nvSpPr>
        <p:spPr>
          <a:xfrm>
            <a:off x="4668748" y="2102143"/>
            <a:ext cx="269891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31</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竹筏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铁轨</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旗杆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一堆木头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画笔</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2">
            <a:extLst>
              <a:ext uri="{FF2B5EF4-FFF2-40B4-BE49-F238E27FC236}">
                <a16:creationId xmlns:a16="http://schemas.microsoft.com/office/drawing/2014/main" id="{5C56CB6C-36F4-9D8F-F188-E61C1AFBB3D3}"/>
              </a:ext>
            </a:extLst>
          </p:cNvPr>
          <p:cNvSpPr>
            <a:spLocks/>
          </p:cNvSpPr>
          <p:nvPr/>
        </p:nvSpPr>
        <p:spPr>
          <a:xfrm>
            <a:off x="4662935"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32</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竹筏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铁轨</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旗杆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一堆木头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画笔</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3">
            <a:extLst>
              <a:ext uri="{FF2B5EF4-FFF2-40B4-BE49-F238E27FC236}">
                <a16:creationId xmlns:a16="http://schemas.microsoft.com/office/drawing/2014/main" id="{EE5AD9D4-D156-A545-6EA3-7D0ABA4C576F}"/>
              </a:ext>
            </a:extLst>
          </p:cNvPr>
          <p:cNvSpPr>
            <a:spLocks/>
          </p:cNvSpPr>
          <p:nvPr/>
        </p:nvSpPr>
        <p:spPr>
          <a:xfrm>
            <a:off x="4663540"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33</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竹筏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铁轨</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旗杆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一堆木头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画笔</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4">
            <a:extLst>
              <a:ext uri="{FF2B5EF4-FFF2-40B4-BE49-F238E27FC236}">
                <a16:creationId xmlns:a16="http://schemas.microsoft.com/office/drawing/2014/main" id="{94397441-5F5C-D0AD-4B6B-1E94AD4B0A69}"/>
              </a:ext>
            </a:extLst>
          </p:cNvPr>
          <p:cNvSpPr>
            <a:spLocks/>
          </p:cNvSpPr>
          <p:nvPr/>
        </p:nvSpPr>
        <p:spPr>
          <a:xfrm>
            <a:off x="4663540" y="2106634"/>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34</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竹筏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铁轨</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旗杆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一堆木头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画笔</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5">
            <a:extLst>
              <a:ext uri="{FF2B5EF4-FFF2-40B4-BE49-F238E27FC236}">
                <a16:creationId xmlns:a16="http://schemas.microsoft.com/office/drawing/2014/main" id="{C3E4ACA7-33AC-591D-C120-5CB9A2648A7F}"/>
              </a:ext>
            </a:extLst>
          </p:cNvPr>
          <p:cNvSpPr>
            <a:spLocks/>
          </p:cNvSpPr>
          <p:nvPr/>
        </p:nvSpPr>
        <p:spPr>
          <a:xfrm>
            <a:off x="4418299" y="1844744"/>
            <a:ext cx="3347783" cy="3744858"/>
          </a:xfrm>
          <a:prstGeom prst="rect">
            <a:avLst/>
          </a:prstGeom>
          <a:blipFill dpi="0" rotWithShape="1">
            <a:blip r:embed="rId3">
              <a:alphaModFix/>
            </a:blip>
            <a:srcRect/>
            <a:stretch>
              <a:fillRect t="-6617" b="-5720"/>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35</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竹筏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铁轨</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旗杆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一堆木头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画笔</a:t>
            </a:r>
          </a:p>
        </p:txBody>
      </p:sp>
    </p:spTree>
    <p:extLst>
      <p:ext uri="{BB962C8B-B14F-4D97-AF65-F5344CB8AC3E}">
        <p14:creationId xmlns:p14="http://schemas.microsoft.com/office/powerpoint/2010/main" val="18604134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图 </a:t>
            </a:r>
            <a:r>
              <a:rPr lang="en-US" altLang="ja-JP" sz="3600">
                <a:cs typeface="+mn-cs"/>
              </a:rPr>
              <a:t>2</a:t>
            </a:r>
            <a:endParaRPr lang="en-US" sz="3600">
              <a:cs typeface="+mn-cs"/>
            </a:endParaRPr>
          </a:p>
        </p:txBody>
      </p:sp>
      <p:sp>
        <p:nvSpPr>
          <p:cNvPr id="5" name="Content Placeholder 4"/>
          <p:cNvSpPr>
            <a:spLocks noGrp="1"/>
          </p:cNvSpPr>
          <p:nvPr>
            <p:ph idx="1"/>
          </p:nvPr>
        </p:nvSpPr>
        <p:spPr/>
        <p:txBody>
          <a:bodyPr/>
          <a:lstStyle/>
          <a:p>
            <a:pPr lvl="0" defTabSz="914400" fontAlgn="base"/>
            <a:r>
              <a:rPr lang="zh-CN" altLang="de-DE" sz="2400">
                <a:solidFill>
                  <a:srgbClr val="333333"/>
                </a:solidFill>
              </a:rPr>
              <a:t>现在没有备选答案提供。你必须自己来想象这张图片是什么。可自由提出几种可能性，然后在组内讨论你的印象。</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36</a:t>
            </a:fld>
            <a:endParaRPr lang="de-DE" altLang="zh-CN">
              <a:latin typeface="SimHe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6">
            <a:extLst>
              <a:ext uri="{FF2B5EF4-FFF2-40B4-BE49-F238E27FC236}">
                <a16:creationId xmlns:a16="http://schemas.microsoft.com/office/drawing/2014/main" id="{1F53E715-9DAF-045D-EA57-92F610B9A1E9}"/>
              </a:ext>
            </a:extLst>
          </p:cNvPr>
          <p:cNvSpPr>
            <a:spLocks/>
          </p:cNvSpPr>
          <p:nvPr/>
        </p:nvSpPr>
        <p:spPr>
          <a:xfrm>
            <a:off x="4169890" y="2034899"/>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37</a:t>
            </a:fld>
            <a:endParaRPr lang="de-DE" altLang="zh-CN">
              <a:latin typeface="SimHei"/>
            </a:endParaRPr>
          </a:p>
        </p:txBody>
      </p:sp>
      <p:sp>
        <p:nvSpPr>
          <p:cNvPr id="7"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7">
            <a:extLst>
              <a:ext uri="{FF2B5EF4-FFF2-40B4-BE49-F238E27FC236}">
                <a16:creationId xmlns:a16="http://schemas.microsoft.com/office/drawing/2014/main" id="{9F1A7A5C-FBD5-654A-950A-879731991A39}"/>
              </a:ext>
            </a:extLst>
          </p:cNvPr>
          <p:cNvSpPr>
            <a:spLocks/>
          </p:cNvSpPr>
          <p:nvPr/>
        </p:nvSpPr>
        <p:spPr>
          <a:xfrm>
            <a:off x="4177283" y="2034899"/>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38</a:t>
            </a:fld>
            <a:endParaRPr lang="de-DE" altLang="zh-CN">
              <a:latin typeface="SimHei"/>
            </a:endParaRPr>
          </a:p>
        </p:txBody>
      </p:sp>
      <p:sp>
        <p:nvSpPr>
          <p:cNvPr id="7"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8">
            <a:extLst>
              <a:ext uri="{FF2B5EF4-FFF2-40B4-BE49-F238E27FC236}">
                <a16:creationId xmlns:a16="http://schemas.microsoft.com/office/drawing/2014/main" id="{90B7F1BB-2AD7-7FF7-5A1D-A709D8885402}"/>
              </a:ext>
            </a:extLst>
          </p:cNvPr>
          <p:cNvSpPr>
            <a:spLocks/>
          </p:cNvSpPr>
          <p:nvPr/>
        </p:nvSpPr>
        <p:spPr>
          <a:xfrm>
            <a:off x="4177510" y="202864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39</a:t>
            </a:fld>
            <a:endParaRPr lang="de-DE" altLang="zh-CN">
              <a:latin typeface="SimHei"/>
            </a:endParaRPr>
          </a:p>
        </p:txBody>
      </p:sp>
      <p:sp>
        <p:nvSpPr>
          <p:cNvPr id="7"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9">
            <a:extLst>
              <a:ext uri="{FF2B5EF4-FFF2-40B4-BE49-F238E27FC236}">
                <a16:creationId xmlns:a16="http://schemas.microsoft.com/office/drawing/2014/main" id="{FB5CD900-2C4E-A5DE-E015-36DEF493FB61}"/>
              </a:ext>
            </a:extLst>
          </p:cNvPr>
          <p:cNvSpPr>
            <a:spLocks/>
          </p:cNvSpPr>
          <p:nvPr/>
        </p:nvSpPr>
        <p:spPr>
          <a:xfrm>
            <a:off x="4177510"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40</a:t>
            </a:fld>
            <a:endParaRPr lang="de-DE" altLang="zh-CN">
              <a:latin typeface="SimHei"/>
            </a:endParaRPr>
          </a:p>
        </p:txBody>
      </p:sp>
      <p:sp>
        <p:nvSpPr>
          <p:cNvPr id="7"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0">
            <a:extLst>
              <a:ext uri="{FF2B5EF4-FFF2-40B4-BE49-F238E27FC236}">
                <a16:creationId xmlns:a16="http://schemas.microsoft.com/office/drawing/2014/main" id="{B4B848DF-8DD6-35EF-095B-C3A3DA533DC2}"/>
              </a:ext>
            </a:extLst>
          </p:cNvPr>
          <p:cNvSpPr>
            <a:spLocks/>
          </p:cNvSpPr>
          <p:nvPr/>
        </p:nvSpPr>
        <p:spPr>
          <a:xfrm>
            <a:off x="4190305"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41</a:t>
            </a:fld>
            <a:endParaRPr lang="de-DE" altLang="zh-CN">
              <a:latin typeface="SimHei"/>
            </a:endParaRPr>
          </a:p>
        </p:txBody>
      </p:sp>
      <p:sp>
        <p:nvSpPr>
          <p:cNvPr id="7"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1">
            <a:extLst>
              <a:ext uri="{FF2B5EF4-FFF2-40B4-BE49-F238E27FC236}">
                <a16:creationId xmlns:a16="http://schemas.microsoft.com/office/drawing/2014/main" id="{973E6C84-D328-8AD7-DE35-DF3995052F3F}"/>
              </a:ext>
            </a:extLst>
          </p:cNvPr>
          <p:cNvSpPr>
            <a:spLocks/>
          </p:cNvSpPr>
          <p:nvPr/>
        </p:nvSpPr>
        <p:spPr>
          <a:xfrm>
            <a:off x="4194312" y="2027913"/>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42</a:t>
            </a:fld>
            <a:endParaRPr lang="de-DE" altLang="zh-CN">
              <a:latin typeface="SimHei"/>
            </a:endParaRPr>
          </a:p>
        </p:txBody>
      </p:sp>
      <p:sp>
        <p:nvSpPr>
          <p:cNvPr id="7"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2">
            <a:extLst>
              <a:ext uri="{FF2B5EF4-FFF2-40B4-BE49-F238E27FC236}">
                <a16:creationId xmlns:a16="http://schemas.microsoft.com/office/drawing/2014/main" id="{BAD0F319-BF20-CB2B-D057-7013F7193101}"/>
              </a:ext>
            </a:extLst>
          </p:cNvPr>
          <p:cNvSpPr>
            <a:spLocks/>
          </p:cNvSpPr>
          <p:nvPr/>
        </p:nvSpPr>
        <p:spPr>
          <a:xfrm>
            <a:off x="4194338" y="2027913"/>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43</a:t>
            </a:fld>
            <a:endParaRPr lang="de-DE" altLang="zh-CN">
              <a:latin typeface="SimHei"/>
            </a:endParaRPr>
          </a:p>
        </p:txBody>
      </p:sp>
      <p:sp>
        <p:nvSpPr>
          <p:cNvPr id="7"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3">
            <a:extLst>
              <a:ext uri="{FF2B5EF4-FFF2-40B4-BE49-F238E27FC236}">
                <a16:creationId xmlns:a16="http://schemas.microsoft.com/office/drawing/2014/main" id="{BA7184D5-54AB-ADD4-E022-E099A4171125}"/>
              </a:ext>
            </a:extLst>
          </p:cNvPr>
          <p:cNvSpPr>
            <a:spLocks/>
          </p:cNvSpPr>
          <p:nvPr/>
        </p:nvSpPr>
        <p:spPr>
          <a:xfrm>
            <a:off x="4075427" y="1844744"/>
            <a:ext cx="4053794" cy="3744857"/>
          </a:xfrm>
          <a:prstGeom prst="rect">
            <a:avLst/>
          </a:prstGeom>
          <a:blipFill dpi="0" rotWithShape="1">
            <a:blip r:embed="rId3">
              <a:alphaModFix/>
            </a:blip>
            <a:srcRect/>
            <a:stretch>
              <a:fillRect t="-2992" b="-364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44</a:t>
            </a:fld>
            <a:endParaRPr lang="de-DE" altLang="zh-CN">
              <a:latin typeface="SimHei"/>
            </a:endParaRPr>
          </a:p>
        </p:txBody>
      </p:sp>
      <p:sp>
        <p:nvSpPr>
          <p:cNvPr id="7"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36831447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图 </a:t>
            </a:r>
            <a:r>
              <a:rPr lang="en-US" altLang="ja-JP" sz="3600">
                <a:cs typeface="+mn-cs"/>
              </a:rPr>
              <a:t>3</a:t>
            </a:r>
            <a:endParaRPr lang="en-US" sz="3600" dirty="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45</a:t>
            </a:fld>
            <a:endParaRPr lang="de-DE" altLang="zh-CN">
              <a:latin typeface="SimHe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4">
            <a:extLst>
              <a:ext uri="{FF2B5EF4-FFF2-40B4-BE49-F238E27FC236}">
                <a16:creationId xmlns:a16="http://schemas.microsoft.com/office/drawing/2014/main" id="{6A279687-2C39-15CF-BA69-BFB5712AA682}"/>
              </a:ext>
            </a:extLst>
          </p:cNvPr>
          <p:cNvSpPr>
            <a:spLocks/>
          </p:cNvSpPr>
          <p:nvPr/>
        </p:nvSpPr>
        <p:spPr>
          <a:xfrm>
            <a:off x="5192102"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46</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梨子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女人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吉他</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小提琴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锁眼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猫头鹰</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舌头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灯泡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脚步</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5">
            <a:extLst>
              <a:ext uri="{FF2B5EF4-FFF2-40B4-BE49-F238E27FC236}">
                <a16:creationId xmlns:a16="http://schemas.microsoft.com/office/drawing/2014/main" id="{F21A045D-1B01-094F-B0F7-ED734C717187}"/>
              </a:ext>
            </a:extLst>
          </p:cNvPr>
          <p:cNvSpPr>
            <a:spLocks/>
          </p:cNvSpPr>
          <p:nvPr/>
        </p:nvSpPr>
        <p:spPr>
          <a:xfrm>
            <a:off x="5193690" y="2086349"/>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47</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梨子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女人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吉他</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小提琴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锁眼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猫头鹰</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舌头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灯泡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脚步</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6">
            <a:extLst>
              <a:ext uri="{FF2B5EF4-FFF2-40B4-BE49-F238E27FC236}">
                <a16:creationId xmlns:a16="http://schemas.microsoft.com/office/drawing/2014/main" id="{9C49D573-B6FE-B933-9626-EDCCE41F8DBC}"/>
              </a:ext>
            </a:extLst>
          </p:cNvPr>
          <p:cNvSpPr>
            <a:spLocks/>
          </p:cNvSpPr>
          <p:nvPr/>
        </p:nvSpPr>
        <p:spPr>
          <a:xfrm>
            <a:off x="5192148"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48</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梨子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女人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吉他</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小提琴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锁眼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猫头鹰</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舌头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灯泡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脚步</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7">
            <a:extLst>
              <a:ext uri="{FF2B5EF4-FFF2-40B4-BE49-F238E27FC236}">
                <a16:creationId xmlns:a16="http://schemas.microsoft.com/office/drawing/2014/main" id="{6431E722-2E98-900C-B220-F32F13A6D07A}"/>
              </a:ext>
            </a:extLst>
          </p:cNvPr>
          <p:cNvSpPr>
            <a:spLocks/>
          </p:cNvSpPr>
          <p:nvPr/>
        </p:nvSpPr>
        <p:spPr>
          <a:xfrm>
            <a:off x="5194370"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49</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梨子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女人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吉他</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小提琴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锁眼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猫头鹰</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舌头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灯泡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脚步</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8">
            <a:extLst>
              <a:ext uri="{FF2B5EF4-FFF2-40B4-BE49-F238E27FC236}">
                <a16:creationId xmlns:a16="http://schemas.microsoft.com/office/drawing/2014/main" id="{22144796-61F3-776E-6F2F-7DCE1D8C221C}"/>
              </a:ext>
            </a:extLst>
          </p:cNvPr>
          <p:cNvSpPr>
            <a:spLocks/>
          </p:cNvSpPr>
          <p:nvPr/>
        </p:nvSpPr>
        <p:spPr>
          <a:xfrm>
            <a:off x="5191089" y="208095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50</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梨子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女人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吉他</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小提琴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锁眼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猫头鹰</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舌头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灯泡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脚步</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9">
            <a:extLst>
              <a:ext uri="{FF2B5EF4-FFF2-40B4-BE49-F238E27FC236}">
                <a16:creationId xmlns:a16="http://schemas.microsoft.com/office/drawing/2014/main" id="{834194D7-0436-A5D8-DEED-2837D5989018}"/>
              </a:ext>
            </a:extLst>
          </p:cNvPr>
          <p:cNvSpPr>
            <a:spLocks/>
          </p:cNvSpPr>
          <p:nvPr/>
        </p:nvSpPr>
        <p:spPr>
          <a:xfrm>
            <a:off x="5188926"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51</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梨子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女人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吉他</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小提琴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锁眼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猫头鹰</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舌头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灯泡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脚步</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0">
            <a:extLst>
              <a:ext uri="{FF2B5EF4-FFF2-40B4-BE49-F238E27FC236}">
                <a16:creationId xmlns:a16="http://schemas.microsoft.com/office/drawing/2014/main" id="{BF834E6A-E016-D54B-58E2-DE6238645EE7}"/>
              </a:ext>
            </a:extLst>
          </p:cNvPr>
          <p:cNvSpPr>
            <a:spLocks/>
          </p:cNvSpPr>
          <p:nvPr/>
        </p:nvSpPr>
        <p:spPr>
          <a:xfrm>
            <a:off x="5191866" y="2077036"/>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52</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梨子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女人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吉他</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小提琴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锁眼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猫头鹰</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舌头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灯泡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脚步</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1">
            <a:extLst>
              <a:ext uri="{FF2B5EF4-FFF2-40B4-BE49-F238E27FC236}">
                <a16:creationId xmlns:a16="http://schemas.microsoft.com/office/drawing/2014/main" id="{2169AE7D-97EA-74F4-8750-CEC5258C15CB}"/>
              </a:ext>
            </a:extLst>
          </p:cNvPr>
          <p:cNvSpPr>
            <a:spLocks/>
          </p:cNvSpPr>
          <p:nvPr/>
        </p:nvSpPr>
        <p:spPr>
          <a:xfrm>
            <a:off x="5187233" y="2079435"/>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53</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梨子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女人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吉他</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小提琴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锁眼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猫头鹰</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舌头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灯泡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脚步</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2">
            <a:extLst>
              <a:ext uri="{FF2B5EF4-FFF2-40B4-BE49-F238E27FC236}">
                <a16:creationId xmlns:a16="http://schemas.microsoft.com/office/drawing/2014/main" id="{8B08AF4B-2E0D-8B1C-C4BD-F90D797CDFF1}"/>
              </a:ext>
            </a:extLst>
          </p:cNvPr>
          <p:cNvSpPr>
            <a:spLocks/>
          </p:cNvSpPr>
          <p:nvPr/>
        </p:nvSpPr>
        <p:spPr>
          <a:xfrm>
            <a:off x="4954063" y="1844744"/>
            <a:ext cx="2276255" cy="3744857"/>
          </a:xfrm>
          <a:prstGeom prst="rect">
            <a:avLst/>
          </a:prstGeom>
          <a:blipFill dpi="0" rotWithShape="1">
            <a:blip r:embed="rId3">
              <a:alphaModFix/>
            </a:blip>
            <a:srcRect/>
            <a:stretch>
              <a:fillRect t="-3658" b="-1044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54</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梨子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女人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吉他</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小提琴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锁眼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猫头鹰</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舌头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灯泡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脚步</a:t>
            </a:r>
          </a:p>
        </p:txBody>
      </p:sp>
    </p:spTree>
    <p:extLst>
      <p:ext uri="{BB962C8B-B14F-4D97-AF65-F5344CB8AC3E}">
        <p14:creationId xmlns:p14="http://schemas.microsoft.com/office/powerpoint/2010/main" val="24331041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zh-TW" altLang="en-US" sz="3600" spc="-5" dirty="0">
                <a:cs typeface="+mn-cs"/>
              </a:rPr>
              <a:t>可選修的：影片</a:t>
            </a:r>
            <a:endParaRPr lang="de-DE" sz="3600" dirty="0">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zh-TW" altLang="en-US" sz="2400" dirty="0">
                <a:solidFill>
                  <a:srgbClr val="004992"/>
                </a:solidFill>
              </a:rPr>
              <a:t>可選修的：講述今天主題的影片可在以下網頁找到</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latin typeface="+mn-lt"/>
                <a:hlinkClick r:id="rId3"/>
              </a:rPr>
              <a:t>http://www.uke.de/mct_videos</a:t>
            </a:r>
            <a:endParaRPr lang="de-DE" dirty="0">
              <a:solidFill>
                <a:srgbClr val="004992"/>
              </a:solidFill>
              <a:latin typeface="+mn-lt"/>
            </a:endParaRPr>
          </a:p>
          <a:p>
            <a:pPr lvl="0" defTabSz="914400" eaLnBrk="0" fontAlgn="base" hangingPunct="0">
              <a:spcAft>
                <a:spcPct val="0"/>
              </a:spcAft>
            </a:pPr>
            <a:r>
              <a:rPr lang="zh-TW" altLang="en-US" sz="2400" dirty="0">
                <a:solidFill>
                  <a:srgbClr val="333333"/>
                </a:solidFill>
              </a:rPr>
              <a:t>看完影片後，你們可討論這段影片與今天主題的關係。</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DBBE62FD-D8F9-47D7-80D8-F0FEE5184F05}" type="slidenum">
              <a:rPr lang="zh-CN" altLang="de-DE" smtClean="0">
                <a:latin typeface="SimHei"/>
              </a:rPr>
              <a:pPr/>
              <a:t>55</a:t>
            </a:fld>
            <a:endParaRPr lang="de-DE" altLang="zh-CN">
              <a:latin typeface="SimHei"/>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zh-TW" altLang="en-US" sz="1800" i="1" spc="-5" dirty="0">
                <a:solidFill>
                  <a:srgbClr val="333333"/>
                </a:solidFill>
              </a:rPr>
              <a:t>給訓練員：</a:t>
            </a:r>
          </a:p>
          <a:p>
            <a:pPr marL="635" defTabSz="914400" eaLnBrk="0" fontAlgn="base" hangingPunct="0">
              <a:spcBef>
                <a:spcPts val="894"/>
              </a:spcBef>
              <a:spcAft>
                <a:spcPct val="0"/>
              </a:spcAft>
            </a:pPr>
            <a:r>
              <a:rPr lang="zh-TW" altLang="en-US" sz="1800" spc="-5" dirty="0">
                <a:solidFill>
                  <a:srgbClr val="333333"/>
                </a:solidFill>
              </a:rPr>
              <a:t>有些影片內容所包含的語言，並不能適用於所有文化背景，因此對某些觀眾可能有不恰當的成份。放映前請小心檢查。</a:t>
            </a:r>
            <a:r>
              <a:rPr lang="de-DE" sz="1800" dirty="0">
                <a:solidFill>
                  <a:srgbClr val="333333"/>
                </a:solidFill>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4374831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图 </a:t>
            </a:r>
            <a:r>
              <a:rPr lang="en-US" altLang="ja-JP" sz="3600">
                <a:cs typeface="+mn-cs"/>
              </a:rPr>
              <a:t>4</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56</a:t>
            </a:fld>
            <a:endParaRPr lang="de-DE" altLang="zh-CN">
              <a:latin typeface="SimHe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3">
            <a:extLst>
              <a:ext uri="{FF2B5EF4-FFF2-40B4-BE49-F238E27FC236}">
                <a16:creationId xmlns:a16="http://schemas.microsoft.com/office/drawing/2014/main" id="{16754A07-F28A-C3E1-7C70-B09C39C9BE31}"/>
              </a:ext>
            </a:extLst>
          </p:cNvPr>
          <p:cNvSpPr>
            <a:spLocks/>
          </p:cNvSpPr>
          <p:nvPr/>
        </p:nvSpPr>
        <p:spPr>
          <a:xfrm>
            <a:off x="4020883" y="2088887"/>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57</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高脚玻璃杯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穿着露胸衣的女子</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油灯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帐篷</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马车</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枪套</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魔法灯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茶壶</a:t>
            </a:r>
          </a:p>
          <a:p>
            <a:pPr eaLnBrk="1" hangingPunct="1">
              <a:spcBef>
                <a:spcPts val="1200"/>
              </a:spcBef>
              <a:spcAft>
                <a:spcPts val="0"/>
              </a:spcAft>
              <a:buClr>
                <a:srgbClr val="333333"/>
              </a:buClr>
              <a:buFont typeface="WingDings"/>
              <a:buChar char=""/>
            </a:pPr>
            <a:r>
              <a:rPr lang="zh-CN" altLang="de-DE" sz="2000">
                <a:solidFill>
                  <a:srgbClr val="333333"/>
                </a:solidFill>
                <a:latin typeface="SimHei"/>
              </a:rPr>
              <a:t>铁锹</a:t>
            </a:r>
            <a:endParaRPr lang="zh-CN" altLang="en-US" sz="2000" dirty="0">
              <a:solidFill>
                <a:srgbClr val="333333"/>
              </a:solidFill>
              <a:latin typeface="SimHei"/>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4">
            <a:extLst>
              <a:ext uri="{FF2B5EF4-FFF2-40B4-BE49-F238E27FC236}">
                <a16:creationId xmlns:a16="http://schemas.microsoft.com/office/drawing/2014/main" id="{17DD3F93-1B69-B2F8-2628-64B60290B78B}"/>
              </a:ext>
            </a:extLst>
          </p:cNvPr>
          <p:cNvSpPr>
            <a:spLocks/>
          </p:cNvSpPr>
          <p:nvPr/>
        </p:nvSpPr>
        <p:spPr>
          <a:xfrm>
            <a:off x="4020883" y="2084125"/>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58</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高脚玻璃杯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穿着露胸衣的女子</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油灯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帐篷</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马车</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枪套</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魔法灯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茶壶</a:t>
            </a:r>
          </a:p>
          <a:p>
            <a:pPr eaLnBrk="1" hangingPunct="1">
              <a:spcBef>
                <a:spcPts val="1200"/>
              </a:spcBef>
              <a:spcAft>
                <a:spcPts val="0"/>
              </a:spcAft>
              <a:buClr>
                <a:srgbClr val="333333"/>
              </a:buClr>
              <a:buFont typeface="WingDings"/>
              <a:buChar char=""/>
            </a:pPr>
            <a:r>
              <a:rPr lang="zh-CN" altLang="de-DE" sz="2000">
                <a:solidFill>
                  <a:srgbClr val="333333"/>
                </a:solidFill>
                <a:latin typeface="SimHei"/>
              </a:rPr>
              <a:t>铁锹</a:t>
            </a:r>
            <a:endParaRPr lang="zh-CN" altLang="en-US" sz="2000" dirty="0">
              <a:solidFill>
                <a:srgbClr val="333333"/>
              </a:solidFill>
              <a:latin typeface="SimHei"/>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5">
            <a:extLst>
              <a:ext uri="{FF2B5EF4-FFF2-40B4-BE49-F238E27FC236}">
                <a16:creationId xmlns:a16="http://schemas.microsoft.com/office/drawing/2014/main" id="{9E5B44BA-DEDF-1978-B8E4-DC193922299E}"/>
              </a:ext>
            </a:extLst>
          </p:cNvPr>
          <p:cNvSpPr>
            <a:spLocks/>
          </p:cNvSpPr>
          <p:nvPr/>
        </p:nvSpPr>
        <p:spPr>
          <a:xfrm>
            <a:off x="4027301" y="208507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59</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高脚玻璃杯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穿着露胸衣的女子</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油灯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帐篷</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马车</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枪套</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魔法灯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茶壶</a:t>
            </a:r>
          </a:p>
          <a:p>
            <a:pPr eaLnBrk="1" hangingPunct="1">
              <a:spcBef>
                <a:spcPts val="1200"/>
              </a:spcBef>
              <a:spcAft>
                <a:spcPts val="0"/>
              </a:spcAft>
              <a:buClr>
                <a:srgbClr val="333333"/>
              </a:buClr>
              <a:buFont typeface="WingDings"/>
              <a:buChar char=""/>
            </a:pPr>
            <a:r>
              <a:rPr lang="zh-CN" altLang="de-DE" sz="2000">
                <a:solidFill>
                  <a:srgbClr val="333333"/>
                </a:solidFill>
                <a:latin typeface="SimHei"/>
              </a:rPr>
              <a:t>铁锹</a:t>
            </a:r>
            <a:endParaRPr lang="zh-CN" altLang="en-US" sz="2000" dirty="0">
              <a:solidFill>
                <a:srgbClr val="333333"/>
              </a:solidFill>
              <a:latin typeface="SimHei"/>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6">
            <a:extLst>
              <a:ext uri="{FF2B5EF4-FFF2-40B4-BE49-F238E27FC236}">
                <a16:creationId xmlns:a16="http://schemas.microsoft.com/office/drawing/2014/main" id="{36A025AB-FC4E-EE06-8E6C-8CB57A62F05F}"/>
              </a:ext>
            </a:extLst>
          </p:cNvPr>
          <p:cNvSpPr>
            <a:spLocks/>
          </p:cNvSpPr>
          <p:nvPr/>
        </p:nvSpPr>
        <p:spPr>
          <a:xfrm>
            <a:off x="4027635" y="2090941"/>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60</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高脚玻璃杯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穿着露胸衣的女子</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油灯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帐篷</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马车</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枪套</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魔法灯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茶壶</a:t>
            </a:r>
          </a:p>
          <a:p>
            <a:pPr eaLnBrk="1" hangingPunct="1">
              <a:spcBef>
                <a:spcPts val="1200"/>
              </a:spcBef>
              <a:spcAft>
                <a:spcPts val="0"/>
              </a:spcAft>
              <a:buClr>
                <a:srgbClr val="333333"/>
              </a:buClr>
              <a:buFont typeface="WingDings"/>
              <a:buChar char=""/>
            </a:pPr>
            <a:r>
              <a:rPr lang="zh-CN" altLang="de-DE" sz="2000">
                <a:solidFill>
                  <a:srgbClr val="333333"/>
                </a:solidFill>
                <a:latin typeface="SimHei"/>
              </a:rPr>
              <a:t>铁锹</a:t>
            </a:r>
            <a:endParaRPr lang="zh-CN" altLang="en-US" sz="2000" dirty="0">
              <a:solidFill>
                <a:srgbClr val="333333"/>
              </a:solidFill>
              <a:latin typeface="SimHei"/>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7">
            <a:extLst>
              <a:ext uri="{FF2B5EF4-FFF2-40B4-BE49-F238E27FC236}">
                <a16:creationId xmlns:a16="http://schemas.microsoft.com/office/drawing/2014/main" id="{4C4F58E0-D801-0B7E-F993-1F642D991938}"/>
              </a:ext>
            </a:extLst>
          </p:cNvPr>
          <p:cNvSpPr>
            <a:spLocks/>
          </p:cNvSpPr>
          <p:nvPr/>
        </p:nvSpPr>
        <p:spPr>
          <a:xfrm>
            <a:off x="4028105" y="2084226"/>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61</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高脚玻璃杯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穿着露胸衣的女子</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油灯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帐篷</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马车</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枪套</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魔法灯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茶壶</a:t>
            </a:r>
          </a:p>
          <a:p>
            <a:pPr eaLnBrk="1" hangingPunct="1">
              <a:spcBef>
                <a:spcPts val="1200"/>
              </a:spcBef>
              <a:spcAft>
                <a:spcPts val="0"/>
              </a:spcAft>
              <a:buClr>
                <a:srgbClr val="333333"/>
              </a:buClr>
              <a:buFont typeface="WingDings"/>
              <a:buChar char=""/>
            </a:pPr>
            <a:r>
              <a:rPr lang="zh-CN" altLang="de-DE" sz="2000">
                <a:solidFill>
                  <a:srgbClr val="333333"/>
                </a:solidFill>
                <a:latin typeface="SimHei"/>
              </a:rPr>
              <a:t>铁锹</a:t>
            </a:r>
            <a:endParaRPr lang="zh-CN" altLang="en-US" sz="2000" dirty="0">
              <a:solidFill>
                <a:srgbClr val="333333"/>
              </a:solidFill>
              <a:latin typeface="SimHei"/>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8">
            <a:extLst>
              <a:ext uri="{FF2B5EF4-FFF2-40B4-BE49-F238E27FC236}">
                <a16:creationId xmlns:a16="http://schemas.microsoft.com/office/drawing/2014/main" id="{43AD2D12-215C-541F-F373-2274E9E8DF99}"/>
              </a:ext>
            </a:extLst>
          </p:cNvPr>
          <p:cNvSpPr>
            <a:spLocks/>
          </p:cNvSpPr>
          <p:nvPr/>
        </p:nvSpPr>
        <p:spPr>
          <a:xfrm>
            <a:off x="4021603" y="2082593"/>
            <a:ext cx="4454641"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62</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高脚玻璃杯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穿着露胸衣的女子</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油灯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帐篷</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马车</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枪套</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魔法灯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茶壶</a:t>
            </a:r>
          </a:p>
          <a:p>
            <a:pPr eaLnBrk="1" hangingPunct="1">
              <a:spcBef>
                <a:spcPts val="1200"/>
              </a:spcBef>
              <a:spcAft>
                <a:spcPts val="0"/>
              </a:spcAft>
              <a:buClr>
                <a:srgbClr val="333333"/>
              </a:buClr>
              <a:buFont typeface="WingDings"/>
              <a:buChar char=""/>
            </a:pPr>
            <a:r>
              <a:rPr lang="zh-CN" altLang="de-DE" sz="2000">
                <a:solidFill>
                  <a:srgbClr val="333333"/>
                </a:solidFill>
                <a:latin typeface="SimHei"/>
              </a:rPr>
              <a:t>铁锹</a:t>
            </a:r>
            <a:endParaRPr lang="zh-CN" altLang="en-US" sz="2000" dirty="0">
              <a:solidFill>
                <a:srgbClr val="333333"/>
              </a:solidFill>
              <a:latin typeface="SimHei"/>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9">
            <a:extLst>
              <a:ext uri="{FF2B5EF4-FFF2-40B4-BE49-F238E27FC236}">
                <a16:creationId xmlns:a16="http://schemas.microsoft.com/office/drawing/2014/main" id="{07033C7D-B45A-076A-BBB5-B6A179F3BB10}"/>
              </a:ext>
            </a:extLst>
          </p:cNvPr>
          <p:cNvSpPr>
            <a:spLocks/>
          </p:cNvSpPr>
          <p:nvPr/>
        </p:nvSpPr>
        <p:spPr>
          <a:xfrm>
            <a:off x="4023343" y="2092558"/>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63</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高脚玻璃杯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穿着露胸衣的女子</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油灯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帐篷</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马车</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枪套</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魔法灯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茶壶</a:t>
            </a:r>
          </a:p>
          <a:p>
            <a:pPr eaLnBrk="1" hangingPunct="1">
              <a:spcBef>
                <a:spcPts val="1200"/>
              </a:spcBef>
              <a:spcAft>
                <a:spcPts val="0"/>
              </a:spcAft>
              <a:buClr>
                <a:srgbClr val="333333"/>
              </a:buClr>
              <a:buFont typeface="WingDings"/>
              <a:buChar char=""/>
            </a:pPr>
            <a:r>
              <a:rPr lang="zh-CN" altLang="de-DE" sz="2000">
                <a:solidFill>
                  <a:srgbClr val="333333"/>
                </a:solidFill>
                <a:latin typeface="SimHei"/>
              </a:rPr>
              <a:t>铁锹</a:t>
            </a:r>
            <a:endParaRPr lang="zh-CN" altLang="en-US" sz="2000" dirty="0">
              <a:solidFill>
                <a:srgbClr val="333333"/>
              </a:solidFill>
              <a:latin typeface="SimHe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0">
            <a:extLst>
              <a:ext uri="{FF2B5EF4-FFF2-40B4-BE49-F238E27FC236}">
                <a16:creationId xmlns:a16="http://schemas.microsoft.com/office/drawing/2014/main" id="{4D5B3684-F964-4842-0E13-AA614471AD11}"/>
              </a:ext>
            </a:extLst>
          </p:cNvPr>
          <p:cNvSpPr>
            <a:spLocks/>
          </p:cNvSpPr>
          <p:nvPr/>
        </p:nvSpPr>
        <p:spPr>
          <a:xfrm>
            <a:off x="4023343" y="209863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64</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高脚玻璃杯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穿着露胸衣的女子</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油灯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帐篷</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马车</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枪套</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魔法灯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茶壶</a:t>
            </a:r>
          </a:p>
          <a:p>
            <a:pPr eaLnBrk="1" hangingPunct="1">
              <a:spcBef>
                <a:spcPts val="1200"/>
              </a:spcBef>
              <a:spcAft>
                <a:spcPts val="0"/>
              </a:spcAft>
              <a:buClr>
                <a:srgbClr val="333333"/>
              </a:buClr>
              <a:buFont typeface="WingDings"/>
              <a:buChar char=""/>
            </a:pPr>
            <a:r>
              <a:rPr lang="zh-CN" altLang="de-DE" sz="2000">
                <a:solidFill>
                  <a:srgbClr val="333333"/>
                </a:solidFill>
                <a:latin typeface="SimHei"/>
              </a:rPr>
              <a:t>铁锹</a:t>
            </a:r>
            <a:endParaRPr lang="zh-CN" altLang="en-US" sz="2000" dirty="0">
              <a:solidFill>
                <a:srgbClr val="333333"/>
              </a:solidFill>
              <a:latin typeface="SimHei"/>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1">
            <a:extLst>
              <a:ext uri="{FF2B5EF4-FFF2-40B4-BE49-F238E27FC236}">
                <a16:creationId xmlns:a16="http://schemas.microsoft.com/office/drawing/2014/main" id="{E00D6CDF-15DA-8E9D-1252-CFA5B00A3D5F}"/>
              </a:ext>
            </a:extLst>
          </p:cNvPr>
          <p:cNvSpPr>
            <a:spLocks/>
          </p:cNvSpPr>
          <p:nvPr/>
        </p:nvSpPr>
        <p:spPr>
          <a:xfrm>
            <a:off x="3765290" y="1844744"/>
            <a:ext cx="5227200" cy="3744857"/>
          </a:xfrm>
          <a:prstGeom prst="rect">
            <a:avLst/>
          </a:prstGeom>
          <a:blipFill dpi="0" rotWithShape="1">
            <a:blip r:embed="rId3">
              <a:alphaModFix/>
            </a:blip>
            <a:srcRect/>
            <a:stretch>
              <a:fillRect t="-1467" b="-14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65</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高脚玻璃杯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穿着露胸衣的女子</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油灯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帐篷</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马车</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枪套</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魔法灯</a:t>
            </a:r>
          </a:p>
          <a:p>
            <a:pPr eaLnBrk="1" hangingPunct="1">
              <a:spcBef>
                <a:spcPts val="1200"/>
              </a:spcBef>
              <a:spcAft>
                <a:spcPts val="0"/>
              </a:spcAft>
              <a:buClr>
                <a:srgbClr val="333333"/>
              </a:buClr>
              <a:buFont typeface="WingDings"/>
              <a:buChar char=""/>
            </a:pPr>
            <a:r>
              <a:rPr lang="zh-CN" altLang="de-DE" sz="2000" dirty="0">
                <a:solidFill>
                  <a:srgbClr val="333333"/>
                </a:solidFill>
                <a:latin typeface="SimHei"/>
              </a:rPr>
              <a:t>茶壶</a:t>
            </a:r>
          </a:p>
          <a:p>
            <a:pPr eaLnBrk="1" hangingPunct="1">
              <a:spcBef>
                <a:spcPts val="1200"/>
              </a:spcBef>
              <a:spcAft>
                <a:spcPts val="0"/>
              </a:spcAft>
              <a:buClr>
                <a:srgbClr val="333333"/>
              </a:buClr>
              <a:buFont typeface="WingDings"/>
              <a:buChar char=""/>
            </a:pPr>
            <a:r>
              <a:rPr lang="zh-CN" altLang="de-DE" sz="2000">
                <a:solidFill>
                  <a:srgbClr val="333333"/>
                </a:solidFill>
                <a:latin typeface="SimHei"/>
              </a:rPr>
              <a:t>铁锹</a:t>
            </a:r>
            <a:endParaRPr lang="zh-CN" altLang="en-US" sz="2000" dirty="0">
              <a:solidFill>
                <a:srgbClr val="333333"/>
              </a:solidFill>
              <a:latin typeface="SimHei"/>
            </a:endParaRPr>
          </a:p>
        </p:txBody>
      </p:sp>
    </p:spTree>
    <p:extLst>
      <p:ext uri="{BB962C8B-B14F-4D97-AF65-F5344CB8AC3E}">
        <p14:creationId xmlns:p14="http://schemas.microsoft.com/office/powerpoint/2010/main" val="8606014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图 </a:t>
            </a:r>
            <a:r>
              <a:rPr lang="en-US" altLang="ja-JP" sz="3600">
                <a:cs typeface="+mn-cs"/>
              </a:rPr>
              <a:t>5</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66</a:t>
            </a:fld>
            <a:endParaRPr lang="de-DE" altLang="zh-CN">
              <a:latin typeface="SimHei"/>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2">
            <a:extLst>
              <a:ext uri="{FF2B5EF4-FFF2-40B4-BE49-F238E27FC236}">
                <a16:creationId xmlns:a16="http://schemas.microsoft.com/office/drawing/2014/main" id="{8629B636-9BE6-ACE4-7F0D-2E0B5BB31220}"/>
              </a:ext>
            </a:extLst>
          </p:cNvPr>
          <p:cNvSpPr>
            <a:spLocks/>
          </p:cNvSpPr>
          <p:nvPr/>
        </p:nvSpPr>
        <p:spPr>
          <a:xfrm>
            <a:off x="4444675" y="2125133"/>
            <a:ext cx="335736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67</a:t>
            </a:fld>
            <a:endParaRPr lang="de-DE" altLang="zh-CN">
              <a:latin typeface="SimHei"/>
            </a:endParaRPr>
          </a:p>
        </p:txBody>
      </p:sp>
      <p:sp>
        <p:nvSpPr>
          <p:cNvPr id="13"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3">
            <a:extLst>
              <a:ext uri="{FF2B5EF4-FFF2-40B4-BE49-F238E27FC236}">
                <a16:creationId xmlns:a16="http://schemas.microsoft.com/office/drawing/2014/main" id="{9B7369DC-6C5C-842E-9554-D56F5B7F90E6}"/>
              </a:ext>
            </a:extLst>
          </p:cNvPr>
          <p:cNvSpPr>
            <a:spLocks/>
          </p:cNvSpPr>
          <p:nvPr/>
        </p:nvSpPr>
        <p:spPr>
          <a:xfrm>
            <a:off x="4439955" y="2122911"/>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68</a:t>
            </a:fld>
            <a:endParaRPr lang="de-DE" altLang="zh-CN">
              <a:latin typeface="SimHei"/>
            </a:endParaRPr>
          </a:p>
        </p:txBody>
      </p:sp>
      <p:sp>
        <p:nvSpPr>
          <p:cNvPr id="13"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4">
            <a:extLst>
              <a:ext uri="{FF2B5EF4-FFF2-40B4-BE49-F238E27FC236}">
                <a16:creationId xmlns:a16="http://schemas.microsoft.com/office/drawing/2014/main" id="{A908C375-A0B4-0787-20F3-1445A7570D78}"/>
              </a:ext>
            </a:extLst>
          </p:cNvPr>
          <p:cNvSpPr>
            <a:spLocks/>
          </p:cNvSpPr>
          <p:nvPr/>
        </p:nvSpPr>
        <p:spPr>
          <a:xfrm>
            <a:off x="4440865" y="2122911"/>
            <a:ext cx="335736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69</a:t>
            </a:fld>
            <a:endParaRPr lang="de-DE" altLang="zh-CN">
              <a:latin typeface="SimHei"/>
            </a:endParaRPr>
          </a:p>
        </p:txBody>
      </p:sp>
      <p:sp>
        <p:nvSpPr>
          <p:cNvPr id="13"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5">
            <a:extLst>
              <a:ext uri="{FF2B5EF4-FFF2-40B4-BE49-F238E27FC236}">
                <a16:creationId xmlns:a16="http://schemas.microsoft.com/office/drawing/2014/main" id="{0A6CC2B9-72A5-8C39-3B76-2DAEC4C2AEC0}"/>
              </a:ext>
            </a:extLst>
          </p:cNvPr>
          <p:cNvSpPr>
            <a:spLocks/>
          </p:cNvSpPr>
          <p:nvPr/>
        </p:nvSpPr>
        <p:spPr>
          <a:xfrm>
            <a:off x="4443088" y="2122911"/>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70</a:t>
            </a:fld>
            <a:endParaRPr lang="de-DE" altLang="zh-CN">
              <a:latin typeface="SimHei"/>
            </a:endParaRPr>
          </a:p>
        </p:txBody>
      </p:sp>
      <p:sp>
        <p:nvSpPr>
          <p:cNvPr id="13"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6">
            <a:extLst>
              <a:ext uri="{FF2B5EF4-FFF2-40B4-BE49-F238E27FC236}">
                <a16:creationId xmlns:a16="http://schemas.microsoft.com/office/drawing/2014/main" id="{2FEC961B-E3B1-29E1-AF2E-1A93B34A86E1}"/>
              </a:ext>
            </a:extLst>
          </p:cNvPr>
          <p:cNvSpPr>
            <a:spLocks/>
          </p:cNvSpPr>
          <p:nvPr/>
        </p:nvSpPr>
        <p:spPr>
          <a:xfrm>
            <a:off x="4444399" y="2125769"/>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71</a:t>
            </a:fld>
            <a:endParaRPr lang="de-DE" altLang="zh-CN">
              <a:latin typeface="SimHei"/>
            </a:endParaRPr>
          </a:p>
        </p:txBody>
      </p:sp>
      <p:sp>
        <p:nvSpPr>
          <p:cNvPr id="13"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7">
            <a:extLst>
              <a:ext uri="{FF2B5EF4-FFF2-40B4-BE49-F238E27FC236}">
                <a16:creationId xmlns:a16="http://schemas.microsoft.com/office/drawing/2014/main" id="{BA2E5569-0B22-5CA0-CD49-B90AE00F2E0D}"/>
              </a:ext>
            </a:extLst>
          </p:cNvPr>
          <p:cNvSpPr>
            <a:spLocks/>
          </p:cNvSpPr>
          <p:nvPr/>
        </p:nvSpPr>
        <p:spPr>
          <a:xfrm>
            <a:off x="4448486" y="2121323"/>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72</a:t>
            </a:fld>
            <a:endParaRPr lang="de-DE" altLang="zh-CN">
              <a:latin typeface="SimHei"/>
            </a:endParaRPr>
          </a:p>
        </p:txBody>
      </p:sp>
      <p:sp>
        <p:nvSpPr>
          <p:cNvPr id="13"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8">
            <a:extLst>
              <a:ext uri="{FF2B5EF4-FFF2-40B4-BE49-F238E27FC236}">
                <a16:creationId xmlns:a16="http://schemas.microsoft.com/office/drawing/2014/main" id="{E0FF472A-F958-88E4-0A53-8A77355066E5}"/>
              </a:ext>
            </a:extLst>
          </p:cNvPr>
          <p:cNvSpPr>
            <a:spLocks/>
          </p:cNvSpPr>
          <p:nvPr/>
        </p:nvSpPr>
        <p:spPr>
          <a:xfrm>
            <a:off x="4445946" y="2135611"/>
            <a:ext cx="335736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73</a:t>
            </a:fld>
            <a:endParaRPr lang="de-DE" altLang="zh-CN">
              <a:latin typeface="SimHei"/>
            </a:endParaRPr>
          </a:p>
        </p:txBody>
      </p:sp>
      <p:sp>
        <p:nvSpPr>
          <p:cNvPr id="13"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9">
            <a:extLst>
              <a:ext uri="{FF2B5EF4-FFF2-40B4-BE49-F238E27FC236}">
                <a16:creationId xmlns:a16="http://schemas.microsoft.com/office/drawing/2014/main" id="{5F359016-3091-303B-BA7D-C6A9F890206E}"/>
              </a:ext>
            </a:extLst>
          </p:cNvPr>
          <p:cNvSpPr>
            <a:spLocks/>
          </p:cNvSpPr>
          <p:nvPr/>
        </p:nvSpPr>
        <p:spPr>
          <a:xfrm>
            <a:off x="4446898" y="2134975"/>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74</a:t>
            </a:fld>
            <a:endParaRPr lang="de-DE" altLang="zh-CN">
              <a:latin typeface="SimHei"/>
            </a:endParaRPr>
          </a:p>
        </p:txBody>
      </p:sp>
      <p:sp>
        <p:nvSpPr>
          <p:cNvPr id="13"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0">
            <a:extLst>
              <a:ext uri="{FF2B5EF4-FFF2-40B4-BE49-F238E27FC236}">
                <a16:creationId xmlns:a16="http://schemas.microsoft.com/office/drawing/2014/main" id="{520EB8FA-6808-C36D-21D2-8248CF8B20C6}"/>
              </a:ext>
            </a:extLst>
          </p:cNvPr>
          <p:cNvSpPr>
            <a:spLocks/>
          </p:cNvSpPr>
          <p:nvPr/>
        </p:nvSpPr>
        <p:spPr>
          <a:xfrm>
            <a:off x="4021678" y="1844744"/>
            <a:ext cx="4156265" cy="3744858"/>
          </a:xfrm>
          <a:prstGeom prst="rect">
            <a:avLst/>
          </a:prstGeom>
          <a:blipFill dpi="0" rotWithShape="1">
            <a:blip r:embed="rId3">
              <a:alphaModFix/>
            </a:blip>
            <a:srcRect/>
            <a:stretch>
              <a:fillRect t="-9814" b="-23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75</a:t>
            </a:fld>
            <a:endParaRPr lang="de-DE" altLang="zh-CN">
              <a:latin typeface="SimHei"/>
            </a:endParaRPr>
          </a:p>
        </p:txBody>
      </p:sp>
      <p:sp>
        <p:nvSpPr>
          <p:cNvPr id="13"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32506445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图 </a:t>
            </a:r>
            <a:r>
              <a:rPr lang="en-US" altLang="ja-JP" sz="3600">
                <a:cs typeface="+mn-cs"/>
              </a:rPr>
              <a:t>6</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76</a:t>
            </a:fld>
            <a:endParaRPr lang="de-DE" altLang="zh-CN">
              <a:latin typeface="SimHei"/>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1">
            <a:extLst>
              <a:ext uri="{FF2B5EF4-FFF2-40B4-BE49-F238E27FC236}">
                <a16:creationId xmlns:a16="http://schemas.microsoft.com/office/drawing/2014/main" id="{5C5658C3-D141-5179-15EF-E67F09324422}"/>
              </a:ext>
            </a:extLst>
          </p:cNvPr>
          <p:cNvSpPr>
            <a:spLocks/>
          </p:cNvSpPr>
          <p:nvPr/>
        </p:nvSpPr>
        <p:spPr>
          <a:xfrm>
            <a:off x="4473120"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77</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土豆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太阳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蟑螂</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电视天线</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胖胖的男子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不明飞行物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蜘蛛</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树</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2">
            <a:extLst>
              <a:ext uri="{FF2B5EF4-FFF2-40B4-BE49-F238E27FC236}">
                <a16:creationId xmlns:a16="http://schemas.microsoft.com/office/drawing/2014/main" id="{CF08A119-448E-3BDD-5F29-89FB3B926A72}"/>
              </a:ext>
            </a:extLst>
          </p:cNvPr>
          <p:cNvSpPr>
            <a:spLocks/>
          </p:cNvSpPr>
          <p:nvPr/>
        </p:nvSpPr>
        <p:spPr>
          <a:xfrm>
            <a:off x="4472591" y="2387988"/>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78</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土豆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太阳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蟑螂</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电视天线</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胖胖的男子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不明飞行物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蜘蛛</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树</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3">
            <a:extLst>
              <a:ext uri="{FF2B5EF4-FFF2-40B4-BE49-F238E27FC236}">
                <a16:creationId xmlns:a16="http://schemas.microsoft.com/office/drawing/2014/main" id="{5F30CF68-74FA-A5A3-A099-0185F7B73D99}"/>
              </a:ext>
            </a:extLst>
          </p:cNvPr>
          <p:cNvSpPr>
            <a:spLocks/>
          </p:cNvSpPr>
          <p:nvPr/>
        </p:nvSpPr>
        <p:spPr>
          <a:xfrm>
            <a:off x="4471532"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79</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土豆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太阳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蟑螂</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电视天线</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胖胖的男子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不明飞行物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蜘蛛</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树</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4">
            <a:extLst>
              <a:ext uri="{FF2B5EF4-FFF2-40B4-BE49-F238E27FC236}">
                <a16:creationId xmlns:a16="http://schemas.microsoft.com/office/drawing/2014/main" id="{2DF05FB6-7543-54F1-B7EB-F3CED824867B}"/>
              </a:ext>
            </a:extLst>
          </p:cNvPr>
          <p:cNvSpPr>
            <a:spLocks/>
          </p:cNvSpPr>
          <p:nvPr/>
        </p:nvSpPr>
        <p:spPr>
          <a:xfrm>
            <a:off x="4472484"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80</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土豆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太阳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蟑螂</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电视天线</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胖胖的男子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不明飞行物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蜘蛛</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树</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5">
            <a:extLst>
              <a:ext uri="{FF2B5EF4-FFF2-40B4-BE49-F238E27FC236}">
                <a16:creationId xmlns:a16="http://schemas.microsoft.com/office/drawing/2014/main" id="{70FB3E52-D8F5-84D8-4F98-264887EC768B}"/>
              </a:ext>
            </a:extLst>
          </p:cNvPr>
          <p:cNvSpPr>
            <a:spLocks/>
          </p:cNvSpPr>
          <p:nvPr/>
        </p:nvSpPr>
        <p:spPr>
          <a:xfrm>
            <a:off x="4473875"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81</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土豆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太阳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蟑螂</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电视天线</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胖胖的男子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不明飞行物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蜘蛛</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树</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6">
            <a:extLst>
              <a:ext uri="{FF2B5EF4-FFF2-40B4-BE49-F238E27FC236}">
                <a16:creationId xmlns:a16="http://schemas.microsoft.com/office/drawing/2014/main" id="{21089D06-49E3-E092-2205-A662F78B90BC}"/>
              </a:ext>
            </a:extLst>
          </p:cNvPr>
          <p:cNvSpPr>
            <a:spLocks/>
          </p:cNvSpPr>
          <p:nvPr/>
        </p:nvSpPr>
        <p:spPr>
          <a:xfrm>
            <a:off x="4475463"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82</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土豆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太阳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蟑螂</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电视天线</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胖胖的男子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不明飞行物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蜘蛛</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树</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7">
            <a:extLst>
              <a:ext uri="{FF2B5EF4-FFF2-40B4-BE49-F238E27FC236}">
                <a16:creationId xmlns:a16="http://schemas.microsoft.com/office/drawing/2014/main" id="{8FF07557-931E-9AD6-B5F5-87A854219F5F}"/>
              </a:ext>
            </a:extLst>
          </p:cNvPr>
          <p:cNvSpPr>
            <a:spLocks/>
          </p:cNvSpPr>
          <p:nvPr/>
        </p:nvSpPr>
        <p:spPr>
          <a:xfrm>
            <a:off x="4472484" y="2388940"/>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83</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土豆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太阳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蟑螂</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电视天线</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胖胖的男子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不明飞行物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蜘蛛</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树</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8">
            <a:extLst>
              <a:ext uri="{FF2B5EF4-FFF2-40B4-BE49-F238E27FC236}">
                <a16:creationId xmlns:a16="http://schemas.microsoft.com/office/drawing/2014/main" id="{61DCD408-FDB4-E382-8744-176A26BD610C}"/>
              </a:ext>
            </a:extLst>
          </p:cNvPr>
          <p:cNvSpPr>
            <a:spLocks/>
          </p:cNvSpPr>
          <p:nvPr/>
        </p:nvSpPr>
        <p:spPr>
          <a:xfrm>
            <a:off x="4469753" y="2385680"/>
            <a:ext cx="3247200" cy="26661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84</a:t>
            </a:fld>
            <a:endParaRPr lang="de-DE" altLang="zh-CN">
              <a:latin typeface="SimHei"/>
            </a:endParaRPr>
          </a:p>
        </p:txBody>
      </p:sp>
      <p:sp>
        <p:nvSpPr>
          <p:cNvPr id="8"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土豆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太阳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蟑螂</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电视天线</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胖胖的男子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不明飞行物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蜘蛛</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树</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9849D-9D19-9EC9-4992-DFD8303D36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020B22-E118-0768-7A64-1328DAD378FC}"/>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图 </a:t>
            </a:r>
            <a:r>
              <a:rPr lang="en-US" altLang="ja-JP" sz="3600">
                <a:cs typeface="+mn-cs"/>
              </a:rPr>
              <a:t>7</a:t>
            </a:r>
            <a:endParaRPr lang="en-US" sz="3600">
              <a:cs typeface="+mn-cs"/>
            </a:endParaRPr>
          </a:p>
        </p:txBody>
      </p:sp>
      <p:sp>
        <p:nvSpPr>
          <p:cNvPr id="3" name="Footer Placeholder 2">
            <a:extLst>
              <a:ext uri="{FF2B5EF4-FFF2-40B4-BE49-F238E27FC236}">
                <a16:creationId xmlns:a16="http://schemas.microsoft.com/office/drawing/2014/main" id="{AB907A8A-985E-6BD7-8714-0B9C83AFD166}"/>
              </a:ext>
            </a:extLst>
          </p:cNvPr>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a:extLst>
              <a:ext uri="{FF2B5EF4-FFF2-40B4-BE49-F238E27FC236}">
                <a16:creationId xmlns:a16="http://schemas.microsoft.com/office/drawing/2014/main" id="{96ACDF0A-1BF6-BD37-6D4E-BF0E1815F673}"/>
              </a:ext>
            </a:extLst>
          </p:cNvPr>
          <p:cNvSpPr>
            <a:spLocks noGrp="1"/>
          </p:cNvSpPr>
          <p:nvPr>
            <p:ph type="sldNum" sz="quarter" idx="12"/>
          </p:nvPr>
        </p:nvSpPr>
        <p:spPr/>
        <p:txBody>
          <a:bodyPr/>
          <a:lstStyle/>
          <a:p>
            <a:fld id="{E63114AF-F118-426D-84C5-DAF9F57EFA9E}" type="slidenum">
              <a:rPr lang="zh-CN" altLang="de-DE" smtClean="0">
                <a:latin typeface="SimHei"/>
              </a:rPr>
              <a:pPr/>
              <a:t>85</a:t>
            </a:fld>
            <a:endParaRPr lang="de-DE" altLang="zh-CN">
              <a:latin typeface="SimHei"/>
            </a:endParaRPr>
          </a:p>
        </p:txBody>
      </p:sp>
    </p:spTree>
    <p:extLst>
      <p:ext uri="{BB962C8B-B14F-4D97-AF65-F5344CB8AC3E}">
        <p14:creationId xmlns:p14="http://schemas.microsoft.com/office/powerpoint/2010/main" val="172069660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7CB26-668B-59ED-9006-22D3628B0E4A}"/>
            </a:ext>
          </a:extLst>
        </p:cNvPr>
        <p:cNvGrpSpPr/>
        <p:nvPr/>
      </p:nvGrpSpPr>
      <p:grpSpPr>
        <a:xfrm>
          <a:off x="0" y="0"/>
          <a:ext cx="0" cy="0"/>
          <a:chOff x="0" y="0"/>
          <a:chExt cx="0" cy="0"/>
        </a:xfrm>
      </p:grpSpPr>
      <p:sp>
        <p:nvSpPr>
          <p:cNvPr id="5" name="159">
            <a:extLst>
              <a:ext uri="{FF2B5EF4-FFF2-40B4-BE49-F238E27FC236}">
                <a16:creationId xmlns:a16="http://schemas.microsoft.com/office/drawing/2014/main" id="{BD0A0D1F-18ED-F2E6-D020-B4D902FFC1AB}"/>
              </a:ext>
            </a:extLst>
          </p:cNvPr>
          <p:cNvSpPr>
            <a:spLocks/>
          </p:cNvSpPr>
          <p:nvPr/>
        </p:nvSpPr>
        <p:spPr>
          <a:xfrm>
            <a:off x="4999531" y="2111343"/>
            <a:ext cx="2621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990D49D-7BD6-B930-CF79-BCC87B32824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a:extLst>
              <a:ext uri="{FF2B5EF4-FFF2-40B4-BE49-F238E27FC236}">
                <a16:creationId xmlns:a16="http://schemas.microsoft.com/office/drawing/2014/main" id="{30CD3845-D287-B285-02B0-A13C18438662}"/>
              </a:ext>
            </a:extLst>
          </p:cNvPr>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a:extLst>
              <a:ext uri="{FF2B5EF4-FFF2-40B4-BE49-F238E27FC236}">
                <a16:creationId xmlns:a16="http://schemas.microsoft.com/office/drawing/2014/main" id="{2AFA4205-214B-C6B4-F186-A889A13F5585}"/>
              </a:ext>
            </a:extLst>
          </p:cNvPr>
          <p:cNvSpPr>
            <a:spLocks noGrp="1"/>
          </p:cNvSpPr>
          <p:nvPr>
            <p:ph type="sldNum" sz="quarter" idx="12"/>
          </p:nvPr>
        </p:nvSpPr>
        <p:spPr/>
        <p:txBody>
          <a:bodyPr/>
          <a:lstStyle/>
          <a:p>
            <a:fld id="{E63114AF-F118-426D-84C5-DAF9F57EFA9E}" type="slidenum">
              <a:rPr lang="zh-CN" altLang="de-DE" smtClean="0">
                <a:latin typeface="SimHei"/>
              </a:rPr>
              <a:pPr/>
              <a:t>86</a:t>
            </a:fld>
            <a:endParaRPr lang="de-DE" altLang="zh-CN">
              <a:latin typeface="SimHei"/>
            </a:endParaRPr>
          </a:p>
        </p:txBody>
      </p:sp>
      <p:sp>
        <p:nvSpPr>
          <p:cNvPr id="8" name="Text Box 9">
            <a:extLst>
              <a:ext uri="{FF2B5EF4-FFF2-40B4-BE49-F238E27FC236}">
                <a16:creationId xmlns:a16="http://schemas.microsoft.com/office/drawing/2014/main" id="{30261AFD-65B3-0584-E017-CF74B6A25D0C}"/>
              </a:ext>
            </a:extLst>
          </p:cNvPr>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a:extLst>
              <a:ext uri="{FF2B5EF4-FFF2-40B4-BE49-F238E27FC236}">
                <a16:creationId xmlns:a16="http://schemas.microsoft.com/office/drawing/2014/main" id="{7ACC1F3B-73C9-6223-864D-3DED3957BD32}"/>
              </a:ext>
            </a:extLst>
          </p:cNvPr>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土豆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太阳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蟑螂</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电视天线</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胖胖的男子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不明飞行物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蜘蛛</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树</a:t>
            </a:r>
          </a:p>
        </p:txBody>
      </p:sp>
    </p:spTree>
    <p:extLst>
      <p:ext uri="{BB962C8B-B14F-4D97-AF65-F5344CB8AC3E}">
        <p14:creationId xmlns:p14="http://schemas.microsoft.com/office/powerpoint/2010/main" val="239417476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0F743-9566-722F-30E3-3D338CAE1C32}"/>
            </a:ext>
          </a:extLst>
        </p:cNvPr>
        <p:cNvGrpSpPr/>
        <p:nvPr/>
      </p:nvGrpSpPr>
      <p:grpSpPr>
        <a:xfrm>
          <a:off x="0" y="0"/>
          <a:ext cx="0" cy="0"/>
          <a:chOff x="0" y="0"/>
          <a:chExt cx="0" cy="0"/>
        </a:xfrm>
      </p:grpSpPr>
      <p:sp>
        <p:nvSpPr>
          <p:cNvPr id="5" name="160">
            <a:extLst>
              <a:ext uri="{FF2B5EF4-FFF2-40B4-BE49-F238E27FC236}">
                <a16:creationId xmlns:a16="http://schemas.microsoft.com/office/drawing/2014/main" id="{5AA9844C-83E0-2546-4CEA-9714D8638253}"/>
              </a:ext>
            </a:extLst>
          </p:cNvPr>
          <p:cNvSpPr>
            <a:spLocks/>
          </p:cNvSpPr>
          <p:nvPr/>
        </p:nvSpPr>
        <p:spPr>
          <a:xfrm>
            <a:off x="4999531"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B25C420D-90E3-F750-09F0-6E7E288B2CA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a:extLst>
              <a:ext uri="{FF2B5EF4-FFF2-40B4-BE49-F238E27FC236}">
                <a16:creationId xmlns:a16="http://schemas.microsoft.com/office/drawing/2014/main" id="{0452534D-75EB-22F6-C6D1-78A823E30FAB}"/>
              </a:ext>
            </a:extLst>
          </p:cNvPr>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a:extLst>
              <a:ext uri="{FF2B5EF4-FFF2-40B4-BE49-F238E27FC236}">
                <a16:creationId xmlns:a16="http://schemas.microsoft.com/office/drawing/2014/main" id="{5C9FB76F-E34A-2019-2635-FF4CB927696A}"/>
              </a:ext>
            </a:extLst>
          </p:cNvPr>
          <p:cNvSpPr>
            <a:spLocks noGrp="1"/>
          </p:cNvSpPr>
          <p:nvPr>
            <p:ph type="sldNum" sz="quarter" idx="12"/>
          </p:nvPr>
        </p:nvSpPr>
        <p:spPr/>
        <p:txBody>
          <a:bodyPr/>
          <a:lstStyle/>
          <a:p>
            <a:fld id="{E63114AF-F118-426D-84C5-DAF9F57EFA9E}" type="slidenum">
              <a:rPr lang="zh-CN" altLang="de-DE" smtClean="0">
                <a:latin typeface="SimHei"/>
              </a:rPr>
              <a:pPr/>
              <a:t>87</a:t>
            </a:fld>
            <a:endParaRPr lang="de-DE" altLang="zh-CN">
              <a:latin typeface="SimHei"/>
            </a:endParaRPr>
          </a:p>
        </p:txBody>
      </p:sp>
      <p:sp>
        <p:nvSpPr>
          <p:cNvPr id="8" name="Text Box 9">
            <a:extLst>
              <a:ext uri="{FF2B5EF4-FFF2-40B4-BE49-F238E27FC236}">
                <a16:creationId xmlns:a16="http://schemas.microsoft.com/office/drawing/2014/main" id="{8299AC6B-F059-E958-C4CC-451CAECBF791}"/>
              </a:ext>
            </a:extLst>
          </p:cNvPr>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a:extLst>
              <a:ext uri="{FF2B5EF4-FFF2-40B4-BE49-F238E27FC236}">
                <a16:creationId xmlns:a16="http://schemas.microsoft.com/office/drawing/2014/main" id="{5B42CA15-17E5-BAB0-419F-50D8001B66E4}"/>
              </a:ext>
            </a:extLst>
          </p:cNvPr>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土豆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太阳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蟑螂</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电视天线</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胖胖的男子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不明飞行物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蜘蛛</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树</a:t>
            </a:r>
          </a:p>
        </p:txBody>
      </p:sp>
    </p:spTree>
    <p:extLst>
      <p:ext uri="{BB962C8B-B14F-4D97-AF65-F5344CB8AC3E}">
        <p14:creationId xmlns:p14="http://schemas.microsoft.com/office/powerpoint/2010/main" val="33508107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958A0-C0CA-5247-C7F2-8247E7EB528B}"/>
            </a:ext>
          </a:extLst>
        </p:cNvPr>
        <p:cNvGrpSpPr/>
        <p:nvPr/>
      </p:nvGrpSpPr>
      <p:grpSpPr>
        <a:xfrm>
          <a:off x="0" y="0"/>
          <a:ext cx="0" cy="0"/>
          <a:chOff x="0" y="0"/>
          <a:chExt cx="0" cy="0"/>
        </a:xfrm>
      </p:grpSpPr>
      <p:sp>
        <p:nvSpPr>
          <p:cNvPr id="5" name="161">
            <a:extLst>
              <a:ext uri="{FF2B5EF4-FFF2-40B4-BE49-F238E27FC236}">
                <a16:creationId xmlns:a16="http://schemas.microsoft.com/office/drawing/2014/main" id="{FB5E1ACC-233F-8219-88BF-4663D893485E}"/>
              </a:ext>
            </a:extLst>
          </p:cNvPr>
          <p:cNvSpPr>
            <a:spLocks/>
          </p:cNvSpPr>
          <p:nvPr/>
        </p:nvSpPr>
        <p:spPr>
          <a:xfrm>
            <a:off x="4997943"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A14EB30-DFB6-B9A0-5310-8346CA1F83F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a:extLst>
              <a:ext uri="{FF2B5EF4-FFF2-40B4-BE49-F238E27FC236}">
                <a16:creationId xmlns:a16="http://schemas.microsoft.com/office/drawing/2014/main" id="{999F1E5F-9A8E-37CA-CAC5-450604BA0FD6}"/>
              </a:ext>
            </a:extLst>
          </p:cNvPr>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a:extLst>
              <a:ext uri="{FF2B5EF4-FFF2-40B4-BE49-F238E27FC236}">
                <a16:creationId xmlns:a16="http://schemas.microsoft.com/office/drawing/2014/main" id="{AFBC79AF-AD2A-79C4-7795-988478BD7AD7}"/>
              </a:ext>
            </a:extLst>
          </p:cNvPr>
          <p:cNvSpPr>
            <a:spLocks noGrp="1"/>
          </p:cNvSpPr>
          <p:nvPr>
            <p:ph type="sldNum" sz="quarter" idx="12"/>
          </p:nvPr>
        </p:nvSpPr>
        <p:spPr/>
        <p:txBody>
          <a:bodyPr/>
          <a:lstStyle/>
          <a:p>
            <a:fld id="{E63114AF-F118-426D-84C5-DAF9F57EFA9E}" type="slidenum">
              <a:rPr lang="zh-CN" altLang="de-DE" smtClean="0">
                <a:latin typeface="SimHei"/>
              </a:rPr>
              <a:pPr/>
              <a:t>88</a:t>
            </a:fld>
            <a:endParaRPr lang="de-DE" altLang="zh-CN">
              <a:latin typeface="SimHei"/>
            </a:endParaRPr>
          </a:p>
        </p:txBody>
      </p:sp>
      <p:sp>
        <p:nvSpPr>
          <p:cNvPr id="8" name="Text Box 9">
            <a:extLst>
              <a:ext uri="{FF2B5EF4-FFF2-40B4-BE49-F238E27FC236}">
                <a16:creationId xmlns:a16="http://schemas.microsoft.com/office/drawing/2014/main" id="{FF269C77-F12E-9655-D986-0D1B5AC55EDE}"/>
              </a:ext>
            </a:extLst>
          </p:cNvPr>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a:extLst>
              <a:ext uri="{FF2B5EF4-FFF2-40B4-BE49-F238E27FC236}">
                <a16:creationId xmlns:a16="http://schemas.microsoft.com/office/drawing/2014/main" id="{2DB584A7-C1CD-70FC-A0EC-E8B8054CC845}"/>
              </a:ext>
            </a:extLst>
          </p:cNvPr>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土豆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太阳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蟑螂</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电视天线</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胖胖的男子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不明飞行物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蜘蛛</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树</a:t>
            </a:r>
          </a:p>
        </p:txBody>
      </p:sp>
    </p:spTree>
    <p:extLst>
      <p:ext uri="{BB962C8B-B14F-4D97-AF65-F5344CB8AC3E}">
        <p14:creationId xmlns:p14="http://schemas.microsoft.com/office/powerpoint/2010/main" val="74933628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16CEB-2585-4B43-EDF0-2F895837DF13}"/>
            </a:ext>
          </a:extLst>
        </p:cNvPr>
        <p:cNvGrpSpPr/>
        <p:nvPr/>
      </p:nvGrpSpPr>
      <p:grpSpPr>
        <a:xfrm>
          <a:off x="0" y="0"/>
          <a:ext cx="0" cy="0"/>
          <a:chOff x="0" y="0"/>
          <a:chExt cx="0" cy="0"/>
        </a:xfrm>
      </p:grpSpPr>
      <p:sp>
        <p:nvSpPr>
          <p:cNvPr id="5" name="162">
            <a:extLst>
              <a:ext uri="{FF2B5EF4-FFF2-40B4-BE49-F238E27FC236}">
                <a16:creationId xmlns:a16="http://schemas.microsoft.com/office/drawing/2014/main" id="{C77FACA5-9E7E-6A6F-4773-EE75017F8593}"/>
              </a:ext>
            </a:extLst>
          </p:cNvPr>
          <p:cNvSpPr>
            <a:spLocks/>
          </p:cNvSpPr>
          <p:nvPr/>
        </p:nvSpPr>
        <p:spPr>
          <a:xfrm>
            <a:off x="5008039" y="2116741"/>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9E5ABF6-80F2-DA13-2C32-2134CB313B35}"/>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a:extLst>
              <a:ext uri="{FF2B5EF4-FFF2-40B4-BE49-F238E27FC236}">
                <a16:creationId xmlns:a16="http://schemas.microsoft.com/office/drawing/2014/main" id="{78B91EA0-8B76-A727-90C3-C3A6EAA313F9}"/>
              </a:ext>
            </a:extLst>
          </p:cNvPr>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a:extLst>
              <a:ext uri="{FF2B5EF4-FFF2-40B4-BE49-F238E27FC236}">
                <a16:creationId xmlns:a16="http://schemas.microsoft.com/office/drawing/2014/main" id="{DE5C9602-C44A-C658-BD8C-6088A7ABB681}"/>
              </a:ext>
            </a:extLst>
          </p:cNvPr>
          <p:cNvSpPr>
            <a:spLocks noGrp="1"/>
          </p:cNvSpPr>
          <p:nvPr>
            <p:ph type="sldNum" sz="quarter" idx="12"/>
          </p:nvPr>
        </p:nvSpPr>
        <p:spPr/>
        <p:txBody>
          <a:bodyPr/>
          <a:lstStyle/>
          <a:p>
            <a:fld id="{E63114AF-F118-426D-84C5-DAF9F57EFA9E}" type="slidenum">
              <a:rPr lang="zh-CN" altLang="de-DE" smtClean="0">
                <a:latin typeface="SimHei"/>
              </a:rPr>
              <a:pPr/>
              <a:t>89</a:t>
            </a:fld>
            <a:endParaRPr lang="de-DE" altLang="zh-CN">
              <a:latin typeface="SimHei"/>
            </a:endParaRPr>
          </a:p>
        </p:txBody>
      </p:sp>
      <p:sp>
        <p:nvSpPr>
          <p:cNvPr id="8" name="Text Box 9">
            <a:extLst>
              <a:ext uri="{FF2B5EF4-FFF2-40B4-BE49-F238E27FC236}">
                <a16:creationId xmlns:a16="http://schemas.microsoft.com/office/drawing/2014/main" id="{98877889-C41F-F439-E462-98F2628E8B11}"/>
              </a:ext>
            </a:extLst>
          </p:cNvPr>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a:extLst>
              <a:ext uri="{FF2B5EF4-FFF2-40B4-BE49-F238E27FC236}">
                <a16:creationId xmlns:a16="http://schemas.microsoft.com/office/drawing/2014/main" id="{0D4931F6-4541-95DD-33AA-DDCA353B2458}"/>
              </a:ext>
            </a:extLst>
          </p:cNvPr>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土豆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太阳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蟑螂</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电视天线</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胖胖的男子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不明飞行物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蜘蛛</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树</a:t>
            </a:r>
          </a:p>
        </p:txBody>
      </p:sp>
    </p:spTree>
    <p:extLst>
      <p:ext uri="{BB962C8B-B14F-4D97-AF65-F5344CB8AC3E}">
        <p14:creationId xmlns:p14="http://schemas.microsoft.com/office/powerpoint/2010/main" val="398795473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FBFD8-27DE-DFF9-A5F5-5257C721CA82}"/>
            </a:ext>
          </a:extLst>
        </p:cNvPr>
        <p:cNvGrpSpPr/>
        <p:nvPr/>
      </p:nvGrpSpPr>
      <p:grpSpPr>
        <a:xfrm>
          <a:off x="0" y="0"/>
          <a:ext cx="0" cy="0"/>
          <a:chOff x="0" y="0"/>
          <a:chExt cx="0" cy="0"/>
        </a:xfrm>
      </p:grpSpPr>
      <p:sp>
        <p:nvSpPr>
          <p:cNvPr id="5" name="163">
            <a:extLst>
              <a:ext uri="{FF2B5EF4-FFF2-40B4-BE49-F238E27FC236}">
                <a16:creationId xmlns:a16="http://schemas.microsoft.com/office/drawing/2014/main" id="{88528317-0C85-E9BE-80EE-502F834F973F}"/>
              </a:ext>
            </a:extLst>
          </p:cNvPr>
          <p:cNvSpPr>
            <a:spLocks/>
          </p:cNvSpPr>
          <p:nvPr/>
        </p:nvSpPr>
        <p:spPr>
          <a:xfrm>
            <a:off x="5008809" y="2119782"/>
            <a:ext cx="261289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9BDE55E-F217-FAD9-25E6-0DC17C009F26}"/>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a:extLst>
              <a:ext uri="{FF2B5EF4-FFF2-40B4-BE49-F238E27FC236}">
                <a16:creationId xmlns:a16="http://schemas.microsoft.com/office/drawing/2014/main" id="{333A0021-469D-0669-CF43-58368A18CD46}"/>
              </a:ext>
            </a:extLst>
          </p:cNvPr>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a:extLst>
              <a:ext uri="{FF2B5EF4-FFF2-40B4-BE49-F238E27FC236}">
                <a16:creationId xmlns:a16="http://schemas.microsoft.com/office/drawing/2014/main" id="{977C9F22-17FE-16BF-A77E-BAB84B8C344A}"/>
              </a:ext>
            </a:extLst>
          </p:cNvPr>
          <p:cNvSpPr>
            <a:spLocks noGrp="1"/>
          </p:cNvSpPr>
          <p:nvPr>
            <p:ph type="sldNum" sz="quarter" idx="12"/>
          </p:nvPr>
        </p:nvSpPr>
        <p:spPr/>
        <p:txBody>
          <a:bodyPr/>
          <a:lstStyle/>
          <a:p>
            <a:fld id="{E63114AF-F118-426D-84C5-DAF9F57EFA9E}" type="slidenum">
              <a:rPr lang="zh-CN" altLang="de-DE" smtClean="0">
                <a:latin typeface="SimHei"/>
              </a:rPr>
              <a:pPr/>
              <a:t>90</a:t>
            </a:fld>
            <a:endParaRPr lang="de-DE" altLang="zh-CN">
              <a:latin typeface="SimHei"/>
            </a:endParaRPr>
          </a:p>
        </p:txBody>
      </p:sp>
      <p:sp>
        <p:nvSpPr>
          <p:cNvPr id="8" name="Text Box 9">
            <a:extLst>
              <a:ext uri="{FF2B5EF4-FFF2-40B4-BE49-F238E27FC236}">
                <a16:creationId xmlns:a16="http://schemas.microsoft.com/office/drawing/2014/main" id="{E62C2EE3-7954-B191-95B8-A7DE5DB34D16}"/>
              </a:ext>
            </a:extLst>
          </p:cNvPr>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a:extLst>
              <a:ext uri="{FF2B5EF4-FFF2-40B4-BE49-F238E27FC236}">
                <a16:creationId xmlns:a16="http://schemas.microsoft.com/office/drawing/2014/main" id="{97A9F39D-BA22-E989-4391-7B4230285FF1}"/>
              </a:ext>
            </a:extLst>
          </p:cNvPr>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土豆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太阳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蟑螂</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电视天线</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胖胖的男子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不明飞行物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蜘蛛</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树</a:t>
            </a:r>
          </a:p>
        </p:txBody>
      </p:sp>
    </p:spTree>
    <p:extLst>
      <p:ext uri="{BB962C8B-B14F-4D97-AF65-F5344CB8AC3E}">
        <p14:creationId xmlns:p14="http://schemas.microsoft.com/office/powerpoint/2010/main" val="414527305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C77EA-824C-CB2B-16FA-8B4ABD547D0C}"/>
            </a:ext>
          </a:extLst>
        </p:cNvPr>
        <p:cNvGrpSpPr/>
        <p:nvPr/>
      </p:nvGrpSpPr>
      <p:grpSpPr>
        <a:xfrm>
          <a:off x="0" y="0"/>
          <a:ext cx="0" cy="0"/>
          <a:chOff x="0" y="0"/>
          <a:chExt cx="0" cy="0"/>
        </a:xfrm>
      </p:grpSpPr>
      <p:sp>
        <p:nvSpPr>
          <p:cNvPr id="5" name="164">
            <a:extLst>
              <a:ext uri="{FF2B5EF4-FFF2-40B4-BE49-F238E27FC236}">
                <a16:creationId xmlns:a16="http://schemas.microsoft.com/office/drawing/2014/main" id="{5F866C4F-CDFF-94F4-C5FC-25A3DF00AD4E}"/>
              </a:ext>
            </a:extLst>
          </p:cNvPr>
          <p:cNvSpPr>
            <a:spLocks/>
          </p:cNvSpPr>
          <p:nvPr/>
        </p:nvSpPr>
        <p:spPr>
          <a:xfrm>
            <a:off x="5008039" y="2118329"/>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FDBF13F-A1DD-FF95-FF8F-18C0376D17F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a:extLst>
              <a:ext uri="{FF2B5EF4-FFF2-40B4-BE49-F238E27FC236}">
                <a16:creationId xmlns:a16="http://schemas.microsoft.com/office/drawing/2014/main" id="{A5A7DD49-5EFD-B41C-6966-0859A6CEFA9F}"/>
              </a:ext>
            </a:extLst>
          </p:cNvPr>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a:extLst>
              <a:ext uri="{FF2B5EF4-FFF2-40B4-BE49-F238E27FC236}">
                <a16:creationId xmlns:a16="http://schemas.microsoft.com/office/drawing/2014/main" id="{752F2EB2-C58E-4539-042E-B76D20D909D6}"/>
              </a:ext>
            </a:extLst>
          </p:cNvPr>
          <p:cNvSpPr>
            <a:spLocks noGrp="1"/>
          </p:cNvSpPr>
          <p:nvPr>
            <p:ph type="sldNum" sz="quarter" idx="12"/>
          </p:nvPr>
        </p:nvSpPr>
        <p:spPr/>
        <p:txBody>
          <a:bodyPr/>
          <a:lstStyle/>
          <a:p>
            <a:fld id="{E63114AF-F118-426D-84C5-DAF9F57EFA9E}" type="slidenum">
              <a:rPr lang="zh-CN" altLang="de-DE" smtClean="0">
                <a:latin typeface="SimHei"/>
              </a:rPr>
              <a:pPr/>
              <a:t>91</a:t>
            </a:fld>
            <a:endParaRPr lang="de-DE" altLang="zh-CN">
              <a:latin typeface="SimHei"/>
            </a:endParaRPr>
          </a:p>
        </p:txBody>
      </p:sp>
      <p:sp>
        <p:nvSpPr>
          <p:cNvPr id="8" name="Text Box 9">
            <a:extLst>
              <a:ext uri="{FF2B5EF4-FFF2-40B4-BE49-F238E27FC236}">
                <a16:creationId xmlns:a16="http://schemas.microsoft.com/office/drawing/2014/main" id="{B749C0B5-CBC9-C227-42E4-E68DCA827F29}"/>
              </a:ext>
            </a:extLst>
          </p:cNvPr>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a:extLst>
              <a:ext uri="{FF2B5EF4-FFF2-40B4-BE49-F238E27FC236}">
                <a16:creationId xmlns:a16="http://schemas.microsoft.com/office/drawing/2014/main" id="{C77CD06E-DAC9-61D8-F6CF-78790C01916D}"/>
              </a:ext>
            </a:extLst>
          </p:cNvPr>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土豆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太阳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蟑螂</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电视天线</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胖胖的男子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不明飞行物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蜘蛛</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树</a:t>
            </a:r>
          </a:p>
        </p:txBody>
      </p:sp>
    </p:spTree>
    <p:extLst>
      <p:ext uri="{BB962C8B-B14F-4D97-AF65-F5344CB8AC3E}">
        <p14:creationId xmlns:p14="http://schemas.microsoft.com/office/powerpoint/2010/main" val="76426912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7E45D-AF66-B44C-812B-9D6736A89555}"/>
            </a:ext>
          </a:extLst>
        </p:cNvPr>
        <p:cNvGrpSpPr/>
        <p:nvPr/>
      </p:nvGrpSpPr>
      <p:grpSpPr>
        <a:xfrm>
          <a:off x="0" y="0"/>
          <a:ext cx="0" cy="0"/>
          <a:chOff x="0" y="0"/>
          <a:chExt cx="0" cy="0"/>
        </a:xfrm>
      </p:grpSpPr>
      <p:sp>
        <p:nvSpPr>
          <p:cNvPr id="5" name="165">
            <a:extLst>
              <a:ext uri="{FF2B5EF4-FFF2-40B4-BE49-F238E27FC236}">
                <a16:creationId xmlns:a16="http://schemas.microsoft.com/office/drawing/2014/main" id="{924247D8-F199-455C-4D6B-7D8EC83F7040}"/>
              </a:ext>
            </a:extLst>
          </p:cNvPr>
          <p:cNvSpPr>
            <a:spLocks/>
          </p:cNvSpPr>
          <p:nvPr/>
        </p:nvSpPr>
        <p:spPr>
          <a:xfrm>
            <a:off x="4507592" y="1844744"/>
            <a:ext cx="3184957" cy="3747510"/>
          </a:xfrm>
          <a:prstGeom prst="rect">
            <a:avLst/>
          </a:prstGeom>
          <a:blipFill dpi="0" rotWithShape="1">
            <a:blip r:embed="rId3">
              <a:alphaModFix/>
            </a:blip>
            <a:srcRect/>
            <a:stretch>
              <a:fillRect t="-993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336BC11-4440-49C8-FFD7-901CBBDBA1A7}"/>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a:extLst>
              <a:ext uri="{FF2B5EF4-FFF2-40B4-BE49-F238E27FC236}">
                <a16:creationId xmlns:a16="http://schemas.microsoft.com/office/drawing/2014/main" id="{A0B41DBF-D0E2-BB6F-5579-B03A9CF94865}"/>
              </a:ext>
            </a:extLst>
          </p:cNvPr>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a:extLst>
              <a:ext uri="{FF2B5EF4-FFF2-40B4-BE49-F238E27FC236}">
                <a16:creationId xmlns:a16="http://schemas.microsoft.com/office/drawing/2014/main" id="{EA4CCF98-FF98-F389-FDFE-6FA26939BB9B}"/>
              </a:ext>
            </a:extLst>
          </p:cNvPr>
          <p:cNvSpPr>
            <a:spLocks noGrp="1"/>
          </p:cNvSpPr>
          <p:nvPr>
            <p:ph type="sldNum" sz="quarter" idx="12"/>
          </p:nvPr>
        </p:nvSpPr>
        <p:spPr/>
        <p:txBody>
          <a:bodyPr/>
          <a:lstStyle/>
          <a:p>
            <a:fld id="{E63114AF-F118-426D-84C5-DAF9F57EFA9E}" type="slidenum">
              <a:rPr lang="zh-CN" altLang="de-DE" smtClean="0">
                <a:latin typeface="SimHei"/>
              </a:rPr>
              <a:pPr/>
              <a:t>92</a:t>
            </a:fld>
            <a:endParaRPr lang="de-DE" altLang="zh-CN">
              <a:latin typeface="SimHei"/>
            </a:endParaRPr>
          </a:p>
        </p:txBody>
      </p:sp>
      <p:sp>
        <p:nvSpPr>
          <p:cNvPr id="8" name="Text Box 9">
            <a:extLst>
              <a:ext uri="{FF2B5EF4-FFF2-40B4-BE49-F238E27FC236}">
                <a16:creationId xmlns:a16="http://schemas.microsoft.com/office/drawing/2014/main" id="{6F672655-8798-689F-3057-F9401289ED9F}"/>
              </a:ext>
            </a:extLst>
          </p:cNvPr>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0" name="Text Box 3">
            <a:extLst>
              <a:ext uri="{FF2B5EF4-FFF2-40B4-BE49-F238E27FC236}">
                <a16:creationId xmlns:a16="http://schemas.microsoft.com/office/drawing/2014/main" id="{C946A075-3A39-70A3-338D-6718B6FF413C}"/>
              </a:ext>
            </a:extLst>
          </p:cNvPr>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土豆</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太阳</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蟑螂</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电视天线</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胖胖的男子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不明飞行物</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蜘蛛</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树</a:t>
            </a:r>
          </a:p>
        </p:txBody>
      </p:sp>
    </p:spTree>
    <p:extLst>
      <p:ext uri="{BB962C8B-B14F-4D97-AF65-F5344CB8AC3E}">
        <p14:creationId xmlns:p14="http://schemas.microsoft.com/office/powerpoint/2010/main" val="135397696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图 </a:t>
            </a:r>
            <a:r>
              <a:rPr lang="en-US" altLang="ja-JP" sz="3600">
                <a:cs typeface="+mn-cs"/>
              </a:rPr>
              <a:t>8</a:t>
            </a:r>
            <a:endParaRPr lang="en-US" sz="3600" dirty="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93</a:t>
            </a:fld>
            <a:endParaRPr lang="de-DE" altLang="zh-CN">
              <a:latin typeface="SimHei"/>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6">
            <a:extLst>
              <a:ext uri="{FF2B5EF4-FFF2-40B4-BE49-F238E27FC236}">
                <a16:creationId xmlns:a16="http://schemas.microsoft.com/office/drawing/2014/main" id="{12AA2238-A725-1A88-CF7C-F4B2FC13732C}"/>
              </a:ext>
            </a:extLst>
          </p:cNvPr>
          <p:cNvSpPr>
            <a:spLocks/>
          </p:cNvSpPr>
          <p:nvPr/>
        </p:nvSpPr>
        <p:spPr>
          <a:xfrm>
            <a:off x="3940771" y="2021109"/>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94</a:t>
            </a:fld>
            <a:endParaRPr lang="de-DE" altLang="zh-CN">
              <a:latin typeface="SimHei"/>
            </a:endParaRPr>
          </a:p>
        </p:txBody>
      </p:sp>
      <p:sp>
        <p:nvSpPr>
          <p:cNvPr id="7"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7">
            <a:extLst>
              <a:ext uri="{FF2B5EF4-FFF2-40B4-BE49-F238E27FC236}">
                <a16:creationId xmlns:a16="http://schemas.microsoft.com/office/drawing/2014/main" id="{9C92DD7B-123E-2B02-31C4-C13754D34FC7}"/>
              </a:ext>
            </a:extLst>
          </p:cNvPr>
          <p:cNvSpPr>
            <a:spLocks/>
          </p:cNvSpPr>
          <p:nvPr/>
        </p:nvSpPr>
        <p:spPr>
          <a:xfrm>
            <a:off x="3938522" y="2021109"/>
            <a:ext cx="433748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95</a:t>
            </a:fld>
            <a:endParaRPr lang="de-DE" altLang="zh-CN">
              <a:latin typeface="SimHei"/>
            </a:endParaRPr>
          </a:p>
        </p:txBody>
      </p:sp>
      <p:sp>
        <p:nvSpPr>
          <p:cNvPr id="7"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8">
            <a:extLst>
              <a:ext uri="{FF2B5EF4-FFF2-40B4-BE49-F238E27FC236}">
                <a16:creationId xmlns:a16="http://schemas.microsoft.com/office/drawing/2014/main" id="{307A6EAF-4156-B2F6-5CA3-15DD0DBA55C2}"/>
              </a:ext>
            </a:extLst>
          </p:cNvPr>
          <p:cNvSpPr>
            <a:spLocks/>
          </p:cNvSpPr>
          <p:nvPr/>
        </p:nvSpPr>
        <p:spPr>
          <a:xfrm>
            <a:off x="3942132" y="2022470"/>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96</a:t>
            </a:fld>
            <a:endParaRPr lang="de-DE" altLang="zh-CN">
              <a:latin typeface="SimHei"/>
            </a:endParaRPr>
          </a:p>
        </p:txBody>
      </p:sp>
      <p:sp>
        <p:nvSpPr>
          <p:cNvPr id="7"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9">
            <a:extLst>
              <a:ext uri="{FF2B5EF4-FFF2-40B4-BE49-F238E27FC236}">
                <a16:creationId xmlns:a16="http://schemas.microsoft.com/office/drawing/2014/main" id="{A506C734-7B1B-C72F-BAD6-B075324E465A}"/>
              </a:ext>
            </a:extLst>
          </p:cNvPr>
          <p:cNvSpPr>
            <a:spLocks/>
          </p:cNvSpPr>
          <p:nvPr/>
        </p:nvSpPr>
        <p:spPr>
          <a:xfrm>
            <a:off x="3942604" y="2015076"/>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97</a:t>
            </a:fld>
            <a:endParaRPr lang="de-DE" altLang="zh-CN">
              <a:latin typeface="SimHei"/>
            </a:endParaRPr>
          </a:p>
        </p:txBody>
      </p:sp>
      <p:sp>
        <p:nvSpPr>
          <p:cNvPr id="7"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0">
            <a:extLst>
              <a:ext uri="{FF2B5EF4-FFF2-40B4-BE49-F238E27FC236}">
                <a16:creationId xmlns:a16="http://schemas.microsoft.com/office/drawing/2014/main" id="{4968AD75-77EF-D02F-C7F5-5A77D1125AF2}"/>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98</a:t>
            </a:fld>
            <a:endParaRPr lang="de-DE" altLang="zh-CN">
              <a:latin typeface="SimHei"/>
            </a:endParaRPr>
          </a:p>
        </p:txBody>
      </p:sp>
      <p:sp>
        <p:nvSpPr>
          <p:cNvPr id="7"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1">
            <a:extLst>
              <a:ext uri="{FF2B5EF4-FFF2-40B4-BE49-F238E27FC236}">
                <a16:creationId xmlns:a16="http://schemas.microsoft.com/office/drawing/2014/main" id="{75114C09-8870-9074-213E-2D83FE867F37}"/>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99</a:t>
            </a:fld>
            <a:endParaRPr lang="de-DE" altLang="zh-CN">
              <a:latin typeface="SimHei"/>
            </a:endParaRPr>
          </a:p>
        </p:txBody>
      </p:sp>
      <p:sp>
        <p:nvSpPr>
          <p:cNvPr id="7"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2">
            <a:extLst>
              <a:ext uri="{FF2B5EF4-FFF2-40B4-BE49-F238E27FC236}">
                <a16:creationId xmlns:a16="http://schemas.microsoft.com/office/drawing/2014/main" id="{A778EEAC-2BFB-83E4-EC13-5C9F22F6A76F}"/>
              </a:ext>
            </a:extLst>
          </p:cNvPr>
          <p:cNvSpPr>
            <a:spLocks/>
          </p:cNvSpPr>
          <p:nvPr/>
        </p:nvSpPr>
        <p:spPr>
          <a:xfrm>
            <a:off x="3950023" y="2012854"/>
            <a:ext cx="4328298"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100</a:t>
            </a:fld>
            <a:endParaRPr lang="de-DE" altLang="zh-CN">
              <a:latin typeface="SimHei"/>
            </a:endParaRPr>
          </a:p>
        </p:txBody>
      </p:sp>
      <p:sp>
        <p:nvSpPr>
          <p:cNvPr id="7"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3">
            <a:extLst>
              <a:ext uri="{FF2B5EF4-FFF2-40B4-BE49-F238E27FC236}">
                <a16:creationId xmlns:a16="http://schemas.microsoft.com/office/drawing/2014/main" id="{7C576009-722A-9CBA-2A01-7B38B7D9FCA2}"/>
              </a:ext>
            </a:extLst>
          </p:cNvPr>
          <p:cNvSpPr>
            <a:spLocks/>
          </p:cNvSpPr>
          <p:nvPr/>
        </p:nvSpPr>
        <p:spPr>
          <a:xfrm>
            <a:off x="3954173" y="2015520"/>
            <a:ext cx="4329320" cy="339314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101</a:t>
            </a:fld>
            <a:endParaRPr lang="de-DE" altLang="zh-CN">
              <a:latin typeface="SimHei"/>
            </a:endParaRPr>
          </a:p>
        </p:txBody>
      </p:sp>
      <p:sp>
        <p:nvSpPr>
          <p:cNvPr id="7"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98817662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练习 </a:t>
            </a:r>
            <a:r>
              <a:rPr lang="en-US" altLang="ja-JP" sz="3600">
                <a:cs typeface="+mn-cs"/>
              </a:rPr>
              <a:t>2:</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102</a:t>
            </a:fld>
            <a:endParaRPr lang="de-DE" altLang="zh-CN">
              <a:latin typeface="SimHei"/>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你看到了什么</a:t>
            </a:r>
            <a:r>
              <a:rPr lang="en-US" altLang="ja-JP"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103</a:t>
            </a:fld>
            <a:endParaRPr lang="de-DE" altLang="zh-CN">
              <a:latin typeface="SimHei"/>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现在你看到了什么</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104</a:t>
            </a:fld>
            <a:endParaRPr lang="de-DE" altLang="zh-CN">
              <a:latin typeface="SimHei"/>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105</a:t>
            </a:fld>
            <a:endParaRPr lang="de-DE" altLang="zh-CN">
              <a:latin typeface="SimHei"/>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4"/>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1" name="Caption_13"/>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2" name="Caption_12"/>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zh-CN" altLang="de-DE" sz="2400" dirty="0">
                <a:solidFill>
                  <a:srgbClr val="333333"/>
                </a:solidFill>
              </a:rPr>
              <a:t>匆忙做决定并不总会导致出错，但有时只会告诉你一半的事实！</a:t>
            </a:r>
          </a:p>
          <a:p>
            <a:pPr algn="ctr" defTabSz="914400" fontAlgn="base"/>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106</a:t>
            </a:fld>
            <a:endParaRPr lang="de-DE" altLang="zh-CN">
              <a:latin typeface="SimHei"/>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ked-Content Placeholder 4"/>
          <p:cNvSpPr>
            <a:spLocks noGrp="1"/>
          </p:cNvSpPr>
          <p:nvPr>
            <p:ph idx="1"/>
          </p:nvPr>
        </p:nvSpPr>
        <p:spPr/>
        <p:txBody>
          <a:bodyPr/>
          <a:lstStyle/>
          <a:p>
            <a:pPr lvl="0" algn="ctr" defTabSz="914400" fontAlgn="base"/>
            <a:r>
              <a:rPr lang="zh-CN" altLang="de-DE" sz="2400" dirty="0">
                <a:solidFill>
                  <a:srgbClr val="333333"/>
                </a:solidFill>
              </a:rPr>
              <a:t>匆忙做决定并不总会导致出错，但有时只会告诉你一半的事实！</a:t>
            </a:r>
          </a:p>
          <a:p>
            <a:pPr lvl="0" algn="ctr" defTabSz="914400" fontAlgn="base"/>
            <a:r>
              <a:rPr lang="zh-CN" altLang="de-DE" sz="2400" dirty="0">
                <a:solidFill>
                  <a:srgbClr val="004992"/>
                </a:solidFill>
              </a:rPr>
              <a:t>在下面的图片中尽力去发现所有的细节</a:t>
            </a:r>
            <a:r>
              <a:rPr lang="de-DE" altLang="zh-CN" sz="2400" dirty="0">
                <a:solidFill>
                  <a:srgbClr val="004992"/>
                </a:solidFill>
              </a:rPr>
              <a:t>/</a:t>
            </a:r>
            <a:r>
              <a:rPr lang="zh-CN" altLang="de-DE" sz="2400" dirty="0">
                <a:solidFill>
                  <a:srgbClr val="004992"/>
                </a:solidFill>
              </a:rPr>
              <a:t>图片！</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107</a:t>
            </a:fld>
            <a:endParaRPr lang="de-DE" altLang="zh-CN">
              <a:latin typeface="SimHei"/>
            </a:endParaRPr>
          </a:p>
        </p:txBody>
      </p:sp>
    </p:spTree>
    <p:extLst>
      <p:ext uri="{BB962C8B-B14F-4D97-AF65-F5344CB8AC3E}">
        <p14:creationId xmlns:p14="http://schemas.microsoft.com/office/powerpoint/2010/main" val="134297052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108</a:t>
            </a:fld>
            <a:endParaRPr lang="de-DE" altLang="zh-CN">
              <a:latin typeface="SimHei"/>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109</a:t>
            </a:fld>
            <a:endParaRPr lang="de-DE" altLang="zh-CN">
              <a:latin typeface="SimHei"/>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zh-CN" altLang="en-US" sz="2400">
                <a:solidFill>
                  <a:srgbClr val="333333"/>
                </a:solidFill>
                <a:latin typeface="SimHei"/>
                <a:ea typeface="SimHei"/>
              </a:rPr>
              <a:t>女人还是萨克斯管乐手</a:t>
            </a:r>
            <a:r>
              <a:rPr lang="en-US" altLang="zh-CN" sz="2400">
                <a:solidFill>
                  <a:srgbClr val="333333"/>
                </a:solidFill>
                <a:latin typeface="SimHei"/>
                <a:ea typeface="SimHei"/>
              </a:rPr>
              <a:t>?</a:t>
            </a:r>
            <a:endParaRPr lang="en-US" sz="2400" dirty="0">
              <a:solidFill>
                <a:srgbClr val="333333"/>
              </a:solidFill>
              <a:latin typeface="SimHei"/>
              <a:ea typeface="SimHei"/>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110</a:t>
            </a:fld>
            <a:endParaRPr lang="de-DE" altLang="zh-CN">
              <a:latin typeface="SimHei"/>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111</a:t>
            </a:fld>
            <a:endParaRPr lang="de-DE" altLang="zh-CN">
              <a:latin typeface="SimHei"/>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zh-CN" altLang="en-US" sz="2400">
                <a:solidFill>
                  <a:srgbClr val="333333"/>
                </a:solidFill>
                <a:latin typeface="SimHei"/>
                <a:ea typeface="SimHei"/>
              </a:rPr>
              <a:t>鸭子还是兔子</a:t>
            </a:r>
            <a:r>
              <a:rPr lang="en-US" altLang="zh-CN" sz="2400">
                <a:solidFill>
                  <a:srgbClr val="333333"/>
                </a:solidFill>
                <a:latin typeface="SimHei"/>
                <a:ea typeface="SimHei"/>
              </a:rPr>
              <a:t>?</a:t>
            </a:r>
            <a:endParaRPr lang="en-US" sz="2400" dirty="0">
              <a:solidFill>
                <a:srgbClr val="333333"/>
              </a:solidFill>
              <a:latin typeface="SimHei"/>
              <a:ea typeface="SimHei"/>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112</a:t>
            </a:fld>
            <a:endParaRPr lang="de-DE" altLang="zh-CN">
              <a:latin typeface="SimHei"/>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113</a:t>
            </a:fld>
            <a:endParaRPr lang="de-DE" altLang="zh-CN">
              <a:latin typeface="SimHei"/>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zh-CN" altLang="en-US" sz="2400">
                <a:solidFill>
                  <a:srgbClr val="333333"/>
                </a:solidFill>
                <a:latin typeface="SimHei"/>
                <a:ea typeface="SimHei"/>
              </a:rPr>
              <a:t>人脸还是骑士</a:t>
            </a:r>
            <a:r>
              <a:rPr lang="en-US" altLang="zh-CN" sz="2400">
                <a:solidFill>
                  <a:srgbClr val="333333"/>
                </a:solidFill>
                <a:latin typeface="SimHei"/>
                <a:ea typeface="SimHei"/>
              </a:rPr>
              <a:t>?</a:t>
            </a:r>
            <a:endParaRPr lang="en-US" sz="2400" dirty="0">
              <a:solidFill>
                <a:srgbClr val="333333"/>
              </a:solidFill>
              <a:latin typeface="SimHei"/>
              <a:ea typeface="SimHei"/>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114</a:t>
            </a:fld>
            <a:endParaRPr lang="de-DE" altLang="zh-CN">
              <a:latin typeface="SimHei"/>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115</a:t>
            </a:fld>
            <a:endParaRPr lang="de-DE" altLang="zh-CN">
              <a:latin typeface="SimHei"/>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zh-CN" altLang="en-US" sz="2400">
                <a:solidFill>
                  <a:srgbClr val="333333"/>
                </a:solidFill>
                <a:latin typeface="SimHei"/>
                <a:ea typeface="SimHei"/>
              </a:rPr>
              <a:t>耶稣还是耶稣受难像</a:t>
            </a:r>
            <a:r>
              <a:rPr lang="en-US" altLang="zh-CN" sz="2400">
                <a:solidFill>
                  <a:srgbClr val="333333"/>
                </a:solidFill>
                <a:latin typeface="SimHei"/>
                <a:ea typeface="SimHei"/>
              </a:rPr>
              <a:t>?</a:t>
            </a:r>
            <a:endParaRPr lang="en-US" sz="2400" dirty="0">
              <a:solidFill>
                <a:srgbClr val="333333"/>
              </a:solidFill>
              <a:latin typeface="SimHei"/>
              <a:ea typeface="SimHei"/>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116</a:t>
            </a:fld>
            <a:endParaRPr lang="de-DE" altLang="zh-CN">
              <a:latin typeface="SimHei"/>
            </a:endParaRPr>
          </a:p>
        </p:txBody>
      </p:sp>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117</a:t>
            </a:fld>
            <a:endParaRPr lang="de-DE" altLang="zh-CN">
              <a:latin typeface="SimHei"/>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zh-CN" altLang="en-US" sz="2400">
                <a:solidFill>
                  <a:srgbClr val="333333"/>
                </a:solidFill>
                <a:latin typeface="SimHei"/>
                <a:ea typeface="SimHei"/>
              </a:rPr>
              <a:t>圣母玛利亚还是弹竖琴的仙女</a:t>
            </a:r>
            <a:r>
              <a:rPr lang="en-US" altLang="zh-CN" sz="2400">
                <a:solidFill>
                  <a:srgbClr val="333333"/>
                </a:solidFill>
                <a:latin typeface="SimHei"/>
                <a:ea typeface="SimHei"/>
              </a:rPr>
              <a:t>?</a:t>
            </a:r>
            <a:endParaRPr lang="en-US" sz="2400" dirty="0">
              <a:solidFill>
                <a:srgbClr val="333333"/>
              </a:solidFill>
              <a:latin typeface="SimHei"/>
              <a:ea typeface="SimHei"/>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z="3600">
                <a:solidFill>
                  <a:srgbClr val="004992"/>
                </a:solidFill>
                <a:cs typeface="+mn-cs"/>
              </a:rPr>
              <a:t>转向日常生活</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ja-JP" altLang="en-US" sz="2400" b="1" dirty="0">
                <a:solidFill>
                  <a:srgbClr val="333333"/>
                </a:solidFill>
              </a:rPr>
              <a:t>学习目的</a:t>
            </a:r>
            <a:r>
              <a:rPr lang="en-US"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zh-CN" altLang="en-US" sz="2400" dirty="0">
                <a:solidFill>
                  <a:srgbClr val="333333"/>
                </a:solidFill>
              </a:rPr>
              <a:t>最后这几张幻灯片显示匆忙下结论通常导致犯错，并且仅仅只能发现部分事实。</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118</a:t>
            </a:fld>
            <a:endParaRPr lang="de-DE" altLang="zh-CN">
              <a:latin typeface="SimHei"/>
            </a:endParaRPr>
          </a:p>
        </p:txBody>
      </p:sp>
    </p:spTree>
    <p:extLst>
      <p:ext uri="{BB962C8B-B14F-4D97-AF65-F5344CB8AC3E}">
        <p14:creationId xmlns:p14="http://schemas.microsoft.com/office/powerpoint/2010/main" val="68835306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z="3600">
                <a:solidFill>
                  <a:srgbClr val="004992"/>
                </a:solidFill>
                <a:cs typeface="+mn-cs"/>
              </a:rPr>
              <a:t>转向日常生活</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ja-JP" altLang="en-US" sz="2400" b="1" dirty="0">
                <a:solidFill>
                  <a:srgbClr val="333333"/>
                </a:solidFill>
              </a:rPr>
              <a:t>学习目的</a:t>
            </a:r>
            <a:r>
              <a:rPr lang="en-US"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zh-CN" altLang="en-US" sz="2400" dirty="0">
                <a:solidFill>
                  <a:srgbClr val="333333"/>
                </a:solidFill>
              </a:rPr>
              <a:t>最后这几张幻灯片显示匆忙下结论通常导致犯错，并且仅仅只能发现部分事实。</a:t>
            </a:r>
          </a:p>
          <a:p>
            <a:pPr marL="342900" lvl="0" indent="-342900" defTabSz="914400" fontAlgn="base">
              <a:lnSpc>
                <a:spcPct val="100000"/>
              </a:lnSpc>
              <a:spcBef>
                <a:spcPts val="1200"/>
              </a:spcBef>
              <a:buClr>
                <a:srgbClr val="000000"/>
              </a:buClr>
              <a:buFont typeface="WingDings"/>
              <a:buChar char=""/>
              <a:defRPr/>
            </a:pPr>
            <a:r>
              <a:rPr lang="zh-CN" altLang="en-US" sz="2400" dirty="0">
                <a:solidFill>
                  <a:srgbClr val="004992"/>
                </a:solidFill>
              </a:rPr>
              <a:t>因此寻找尽可能多的信息</a:t>
            </a:r>
            <a:r>
              <a:rPr lang="zh-CN" altLang="en-US" sz="2400" dirty="0">
                <a:solidFill>
                  <a:srgbClr val="333333"/>
                </a:solidFill>
              </a:rPr>
              <a:t>并且和他人交流信息，尤其当做重大决策时</a:t>
            </a:r>
            <a:r>
              <a:rPr lang="en-US" altLang="de-DE" sz="2400" dirty="0">
                <a:solidFill>
                  <a:srgbClr val="333333"/>
                </a:solidFill>
              </a:rPr>
              <a:t> (</a:t>
            </a:r>
            <a:r>
              <a:rPr lang="zh-CN" altLang="en-US" sz="2400" dirty="0">
                <a:solidFill>
                  <a:srgbClr val="333333"/>
                </a:solidFill>
              </a:rPr>
              <a:t>如，感到你的邻居在追赶</a:t>
            </a:r>
            <a:r>
              <a:rPr lang="zh-CN" altLang="en-US" sz="2400">
                <a:solidFill>
                  <a:srgbClr val="333333"/>
                </a:solidFill>
              </a:rPr>
              <a:t>你 </a:t>
            </a:r>
            <a:r>
              <a:rPr lang="es-ES" altLang="de-DE" sz="2400">
                <a:solidFill>
                  <a:srgbClr val="333333"/>
                </a:solidFill>
                <a:latin typeface="Times New Roman"/>
                <a:sym typeface="Wingdings" pitchFamily="2" charset="2"/>
              </a:rPr>
              <a:t>→</a:t>
            </a:r>
            <a:r>
              <a:rPr lang="en-US" altLang="de-DE" sz="2400">
                <a:solidFill>
                  <a:srgbClr val="333333"/>
                </a:solidFill>
              </a:rPr>
              <a:t> </a:t>
            </a:r>
            <a:r>
              <a:rPr lang="zh-CN" altLang="en-US" sz="2400" dirty="0">
                <a:solidFill>
                  <a:srgbClr val="333333"/>
                </a:solidFill>
              </a:rPr>
              <a:t>不要立刻攻击假想的敌人</a:t>
            </a:r>
            <a:r>
              <a:rPr lang="de-DE" altLang="zh-CN" sz="2400" dirty="0">
                <a:solidFill>
                  <a:srgbClr val="333333"/>
                </a:solidFill>
              </a:rPr>
              <a:t>!</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119</a:t>
            </a:fld>
            <a:endParaRPr lang="de-DE" altLang="zh-CN">
              <a:latin typeface="SimHei"/>
            </a:endParaRPr>
          </a:p>
        </p:txBody>
      </p:sp>
    </p:spTree>
    <p:extLst>
      <p:ext uri="{BB962C8B-B14F-4D97-AF65-F5344CB8AC3E}">
        <p14:creationId xmlns:p14="http://schemas.microsoft.com/office/powerpoint/2010/main" val="116183262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z="3600">
                <a:solidFill>
                  <a:srgbClr val="004992"/>
                </a:solidFill>
                <a:cs typeface="+mn-cs"/>
              </a:rPr>
              <a:t>转向日常生活</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ja-JP" altLang="en-US" sz="2400" b="1" dirty="0">
                <a:solidFill>
                  <a:srgbClr val="333333"/>
                </a:solidFill>
              </a:rPr>
              <a:t>学习目的</a:t>
            </a:r>
            <a:r>
              <a:rPr lang="en-US"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zh-CN" altLang="en-US" sz="2400" dirty="0">
                <a:solidFill>
                  <a:srgbClr val="333333"/>
                </a:solidFill>
              </a:rPr>
              <a:t>最后这几张幻灯片显示匆忙下结论通常导致犯错，并且仅仅只能发现部分事实。</a:t>
            </a:r>
          </a:p>
          <a:p>
            <a:pPr marL="342900" lvl="0" indent="-342900" defTabSz="914400" fontAlgn="base">
              <a:lnSpc>
                <a:spcPct val="100000"/>
              </a:lnSpc>
              <a:spcBef>
                <a:spcPts val="1200"/>
              </a:spcBef>
              <a:buClr>
                <a:srgbClr val="000000"/>
              </a:buClr>
              <a:buFont typeface="WingDings"/>
              <a:buChar char=""/>
              <a:defRPr/>
            </a:pPr>
            <a:r>
              <a:rPr lang="zh-CN" altLang="en-US" sz="2400" dirty="0">
                <a:solidFill>
                  <a:srgbClr val="004992"/>
                </a:solidFill>
              </a:rPr>
              <a:t>因此寻找尽可能多的信息</a:t>
            </a:r>
            <a:r>
              <a:rPr lang="zh-CN" altLang="en-US" sz="2400" dirty="0">
                <a:solidFill>
                  <a:srgbClr val="333333"/>
                </a:solidFill>
              </a:rPr>
              <a:t>并且和他人交流信息，尤其当做重大决策时</a:t>
            </a:r>
            <a:r>
              <a:rPr lang="en-US" altLang="de-DE" sz="2400" dirty="0">
                <a:solidFill>
                  <a:srgbClr val="333333"/>
                </a:solidFill>
              </a:rPr>
              <a:t> (</a:t>
            </a:r>
            <a:r>
              <a:rPr lang="zh-CN" altLang="en-US" sz="2400" dirty="0">
                <a:solidFill>
                  <a:srgbClr val="333333"/>
                </a:solidFill>
              </a:rPr>
              <a:t>如，感到你的邻居在追赶</a:t>
            </a:r>
            <a:r>
              <a:rPr lang="zh-CN" altLang="en-US" sz="2400">
                <a:solidFill>
                  <a:srgbClr val="333333"/>
                </a:solidFill>
              </a:rPr>
              <a:t>你 </a:t>
            </a:r>
            <a:r>
              <a:rPr lang="es-ES" altLang="de-DE" sz="2400">
                <a:solidFill>
                  <a:srgbClr val="333333"/>
                </a:solidFill>
                <a:latin typeface="Times New Roman"/>
                <a:sym typeface="Wingdings" pitchFamily="2" charset="2"/>
              </a:rPr>
              <a:t>→</a:t>
            </a:r>
            <a:r>
              <a:rPr lang="en-US" altLang="de-DE" sz="2400">
                <a:solidFill>
                  <a:srgbClr val="333333"/>
                </a:solidFill>
              </a:rPr>
              <a:t> </a:t>
            </a:r>
            <a:r>
              <a:rPr lang="zh-CN" altLang="en-US" sz="2400" dirty="0">
                <a:solidFill>
                  <a:srgbClr val="333333"/>
                </a:solidFill>
              </a:rPr>
              <a:t>不要立刻攻击假想的敌人</a:t>
            </a:r>
            <a:r>
              <a:rPr lang="de-DE" altLang="zh-CN" sz="2400" dirty="0">
                <a:solidFill>
                  <a:srgbClr val="333333"/>
                </a:solidFill>
              </a:rPr>
              <a:t>!</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zh-CN" altLang="en-US" sz="2400" dirty="0">
                <a:solidFill>
                  <a:srgbClr val="333333"/>
                </a:solidFill>
              </a:rPr>
              <a:t>对于不那么重要的事，我们可以快些做决定</a:t>
            </a:r>
            <a:r>
              <a:rPr lang="en-US" altLang="de-DE" sz="2400" dirty="0">
                <a:solidFill>
                  <a:srgbClr val="333333"/>
                </a:solidFill>
              </a:rPr>
              <a:t> (</a:t>
            </a:r>
            <a:r>
              <a:rPr lang="zh-CN" altLang="en-US" sz="2400" dirty="0">
                <a:solidFill>
                  <a:srgbClr val="333333"/>
                </a:solidFill>
              </a:rPr>
              <a:t>如，选择什么牌子的酸奶或什么类型的蛋糕，选什么数字买彩票</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120</a:t>
            </a:fld>
            <a:endParaRPr lang="de-DE" altLang="zh-CN">
              <a:latin typeface="SimHei"/>
            </a:endParaRPr>
          </a:p>
        </p:txBody>
      </p:sp>
    </p:spTree>
    <p:extLst>
      <p:ext uri="{BB962C8B-B14F-4D97-AF65-F5344CB8AC3E}">
        <p14:creationId xmlns:p14="http://schemas.microsoft.com/office/powerpoint/2010/main" val="338392582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z="3600">
                <a:solidFill>
                  <a:srgbClr val="004992"/>
                </a:solidFill>
                <a:cs typeface="+mn-cs"/>
              </a:rPr>
              <a:t>转向日常生活</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ja-JP" altLang="en-US" sz="2400" b="1" dirty="0">
                <a:solidFill>
                  <a:srgbClr val="333333"/>
                </a:solidFill>
              </a:rPr>
              <a:t>学习目的</a:t>
            </a:r>
            <a:r>
              <a:rPr lang="en-US"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zh-CN" altLang="en-US" sz="2400" dirty="0">
                <a:solidFill>
                  <a:srgbClr val="333333"/>
                </a:solidFill>
              </a:rPr>
              <a:t>最后这几张幻灯片显示匆忙下结论通常导致犯错，并且仅仅只能发现部分事实。</a:t>
            </a:r>
          </a:p>
          <a:p>
            <a:pPr marL="342900" lvl="0" indent="-342900" defTabSz="914400" fontAlgn="base">
              <a:lnSpc>
                <a:spcPct val="100000"/>
              </a:lnSpc>
              <a:spcBef>
                <a:spcPts val="1200"/>
              </a:spcBef>
              <a:buClr>
                <a:srgbClr val="000000"/>
              </a:buClr>
              <a:buFont typeface="WingDings"/>
              <a:buChar char=""/>
              <a:defRPr/>
            </a:pPr>
            <a:r>
              <a:rPr lang="zh-CN" altLang="en-US" sz="2400" dirty="0">
                <a:solidFill>
                  <a:srgbClr val="004992"/>
                </a:solidFill>
              </a:rPr>
              <a:t>因此寻找尽可能多的信息</a:t>
            </a:r>
            <a:r>
              <a:rPr lang="zh-CN" altLang="en-US" sz="2400" dirty="0">
                <a:solidFill>
                  <a:srgbClr val="333333"/>
                </a:solidFill>
              </a:rPr>
              <a:t>并且和他人交流信息，尤其当做重大决策时</a:t>
            </a:r>
            <a:r>
              <a:rPr lang="en-US" altLang="de-DE" sz="2400" dirty="0">
                <a:solidFill>
                  <a:srgbClr val="333333"/>
                </a:solidFill>
              </a:rPr>
              <a:t> (</a:t>
            </a:r>
            <a:r>
              <a:rPr lang="zh-CN" altLang="en-US" sz="2400" dirty="0">
                <a:solidFill>
                  <a:srgbClr val="333333"/>
                </a:solidFill>
              </a:rPr>
              <a:t>如，感到你的邻居在追赶</a:t>
            </a:r>
            <a:r>
              <a:rPr lang="zh-CN" altLang="en-US" sz="2400">
                <a:solidFill>
                  <a:srgbClr val="333333"/>
                </a:solidFill>
              </a:rPr>
              <a:t>你 </a:t>
            </a:r>
            <a:r>
              <a:rPr lang="es-ES" altLang="de-DE" sz="2400">
                <a:solidFill>
                  <a:srgbClr val="333333"/>
                </a:solidFill>
                <a:latin typeface="Times New Roman"/>
                <a:sym typeface="Wingdings" pitchFamily="2" charset="2"/>
              </a:rPr>
              <a:t>→</a:t>
            </a:r>
            <a:r>
              <a:rPr lang="en-US" altLang="de-DE" sz="2400">
                <a:solidFill>
                  <a:srgbClr val="333333"/>
                </a:solidFill>
              </a:rPr>
              <a:t> </a:t>
            </a:r>
            <a:r>
              <a:rPr lang="zh-CN" altLang="en-US" sz="2400" dirty="0">
                <a:solidFill>
                  <a:srgbClr val="333333"/>
                </a:solidFill>
              </a:rPr>
              <a:t>不要立刻攻击假想的敌人</a:t>
            </a:r>
            <a:r>
              <a:rPr lang="de-DE" altLang="zh-CN" sz="2400" dirty="0">
                <a:solidFill>
                  <a:srgbClr val="333333"/>
                </a:solidFill>
              </a:rPr>
              <a:t>!</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zh-CN" altLang="en-US" sz="2400" dirty="0">
                <a:solidFill>
                  <a:srgbClr val="333333"/>
                </a:solidFill>
              </a:rPr>
              <a:t>对于不那么重要的事，我们可以快些做决定</a:t>
            </a:r>
            <a:r>
              <a:rPr lang="en-US" altLang="de-DE" sz="2400" dirty="0">
                <a:solidFill>
                  <a:srgbClr val="333333"/>
                </a:solidFill>
              </a:rPr>
              <a:t> (</a:t>
            </a:r>
            <a:r>
              <a:rPr lang="zh-CN" altLang="en-US" sz="2400" dirty="0">
                <a:solidFill>
                  <a:srgbClr val="333333"/>
                </a:solidFill>
              </a:rPr>
              <a:t>如，选择什么牌子的酸奶或什么类型的蛋糕，选什么数字买彩票</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zh-CN" altLang="en-US" sz="2400" dirty="0">
                <a:solidFill>
                  <a:srgbClr val="333333"/>
                </a:solidFill>
              </a:rPr>
              <a:t>人非圣贤孰能无过</a:t>
            </a:r>
            <a:r>
              <a:rPr lang="en-US" altLang="zh-CN" sz="2400" dirty="0">
                <a:solidFill>
                  <a:srgbClr val="333333"/>
                </a:solidFill>
              </a:rPr>
              <a:t>-</a:t>
            </a:r>
            <a:r>
              <a:rPr lang="zh-CN" altLang="en-US" sz="2400" dirty="0">
                <a:solidFill>
                  <a:srgbClr val="333333"/>
                </a:solidFill>
              </a:rPr>
              <a:t>为你犯错的可能性做好准备。</a:t>
            </a:r>
            <a:endParaRPr lang="de-DE" altLang="zh-CN" sz="24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zh-CN" altLang="de-DE" sz="2400" dirty="0">
                <a:solidFill>
                  <a:srgbClr val="333333"/>
                </a:solidFill>
              </a:rPr>
              <a:t>在坚实的事实基础上做重要决策。纯粹猜</a:t>
            </a:r>
            <a:r>
              <a:rPr lang="zh-CN" altLang="de-DE" sz="2400">
                <a:solidFill>
                  <a:srgbClr val="333333"/>
                </a:solidFill>
              </a:rPr>
              <a:t>测是</a:t>
            </a:r>
            <a:r>
              <a:rPr lang="zh-CN" altLang="en-US" sz="2400">
                <a:solidFill>
                  <a:srgbClr val="333333"/>
                </a:solidFill>
              </a:rPr>
              <a:t>“</a:t>
            </a:r>
            <a:r>
              <a:rPr lang="zh-CN" altLang="de-DE" sz="2400">
                <a:solidFill>
                  <a:srgbClr val="333333"/>
                </a:solidFill>
              </a:rPr>
              <a:t>糟</a:t>
            </a:r>
            <a:r>
              <a:rPr lang="zh-CN" altLang="de-DE" sz="2400" dirty="0">
                <a:solidFill>
                  <a:srgbClr val="333333"/>
                </a:solidFill>
              </a:rPr>
              <a:t>糕的建</a:t>
            </a:r>
            <a:r>
              <a:rPr lang="zh-CN" altLang="de-DE" sz="2400">
                <a:solidFill>
                  <a:srgbClr val="333333"/>
                </a:solidFill>
              </a:rPr>
              <a:t>议者</a:t>
            </a:r>
            <a:r>
              <a:rPr lang="zh-CN" altLang="en-US" sz="2400">
                <a:solidFill>
                  <a:srgbClr val="333333"/>
                </a:solidFill>
              </a:rPr>
              <a:t>”</a:t>
            </a:r>
            <a:r>
              <a:rPr lang="zh-CN" altLang="de-DE" sz="2400">
                <a:solidFill>
                  <a:srgbClr val="333333"/>
                </a:solidFill>
              </a:rPr>
              <a:t>。</a:t>
            </a:r>
            <a:r>
              <a:rPr lang="zh-CN" altLang="de-DE" sz="2400" dirty="0">
                <a:solidFill>
                  <a:srgbClr val="333333"/>
                </a:solidFill>
              </a:rPr>
              <a:t>始终考虑错误判断的后果。</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121</a:t>
            </a:fld>
            <a:endParaRPr lang="de-DE" altLang="zh-CN">
              <a:latin typeface="SimHei"/>
            </a:endParaRPr>
          </a:p>
        </p:txBody>
      </p:sp>
    </p:spTree>
    <p:extLst>
      <p:ext uri="{BB962C8B-B14F-4D97-AF65-F5344CB8AC3E}">
        <p14:creationId xmlns:p14="http://schemas.microsoft.com/office/powerpoint/2010/main" val="153925059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如何对待精神疾病</a:t>
            </a:r>
            <a:r>
              <a:rPr lang="en-US" altLang="zh-CN"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许多</a:t>
            </a:r>
            <a:r>
              <a:rPr lang="en-AU" altLang="zh-CN" sz="2400" dirty="0">
                <a:solidFill>
                  <a:srgbClr val="333333"/>
                </a:solidFill>
              </a:rPr>
              <a:t>【</a:t>
            </a:r>
            <a:r>
              <a:rPr lang="zh-CN" altLang="en-AU" sz="2400" dirty="0">
                <a:solidFill>
                  <a:srgbClr val="333333"/>
                </a:solidFill>
              </a:rPr>
              <a:t>但并非全部</a:t>
            </a:r>
            <a:r>
              <a:rPr lang="de-DE" altLang="zh-CN" sz="2400" dirty="0">
                <a:solidFill>
                  <a:srgbClr val="333333"/>
                </a:solidFill>
              </a:rPr>
              <a:t>!</a:t>
            </a:r>
            <a:r>
              <a:rPr lang="en-AU" altLang="zh-CN" sz="2400" dirty="0">
                <a:solidFill>
                  <a:srgbClr val="333333"/>
                </a:solidFill>
              </a:rPr>
              <a:t>】</a:t>
            </a:r>
            <a:r>
              <a:rPr lang="zh-CN" altLang="en-AU" sz="2400" dirty="0">
                <a:solidFill>
                  <a:srgbClr val="333333"/>
                </a:solidFill>
              </a:rPr>
              <a:t>精神病患者倾向于轻率下结论并形成极端的观点</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122</a:t>
            </a:fld>
            <a:endParaRPr lang="de-DE" altLang="zh-CN">
              <a:latin typeface="SimHei"/>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如何对待精神疾病</a:t>
            </a:r>
            <a:r>
              <a:rPr lang="en-US" altLang="zh-CN"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许多</a:t>
            </a:r>
            <a:r>
              <a:rPr lang="en-AU" altLang="zh-CN" sz="2400" dirty="0">
                <a:solidFill>
                  <a:srgbClr val="333333"/>
                </a:solidFill>
              </a:rPr>
              <a:t>【</a:t>
            </a:r>
            <a:r>
              <a:rPr lang="zh-CN" altLang="en-AU" sz="2400" dirty="0">
                <a:solidFill>
                  <a:srgbClr val="333333"/>
                </a:solidFill>
              </a:rPr>
              <a:t>但并非全部</a:t>
            </a:r>
            <a:r>
              <a:rPr lang="de-DE" altLang="zh-CN" sz="2400" dirty="0">
                <a:solidFill>
                  <a:srgbClr val="333333"/>
                </a:solidFill>
              </a:rPr>
              <a:t>!</a:t>
            </a:r>
            <a:r>
              <a:rPr lang="en-AU" altLang="zh-CN" sz="2400" dirty="0">
                <a:solidFill>
                  <a:srgbClr val="333333"/>
                </a:solidFill>
              </a:rPr>
              <a:t>】</a:t>
            </a:r>
            <a:r>
              <a:rPr lang="zh-CN" altLang="en-AU" sz="2400" dirty="0">
                <a:solidFill>
                  <a:srgbClr val="333333"/>
                </a:solidFill>
              </a:rPr>
              <a:t>精神病患者倾向于轻率下结论并形成极端的观点</a:t>
            </a:r>
          </a:p>
          <a:p>
            <a:pPr lvl="0" defTabSz="914400" fontAlgn="base"/>
            <a:r>
              <a:rPr lang="zh-CN" altLang="en-AU" sz="2400" dirty="0">
                <a:solidFill>
                  <a:srgbClr val="004992"/>
                </a:solidFill>
              </a:rPr>
              <a:t>举例</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小吴控告他的室友小王企图毒害他</a:t>
            </a:r>
            <a:r>
              <a:rPr lang="en-AU" altLang="de-DE" sz="2400" dirty="0">
                <a:solidFill>
                  <a:srgbClr val="333333"/>
                </a:solidFill>
              </a:rPr>
              <a:t>!</a:t>
            </a:r>
          </a:p>
          <a:p>
            <a:pPr lvl="0" defTabSz="914400" fontAlgn="base"/>
            <a:r>
              <a:rPr lang="zh-CN" altLang="en-AU" sz="2400" dirty="0">
                <a:solidFill>
                  <a:srgbClr val="004992"/>
                </a:solidFill>
              </a:rPr>
              <a:t>背景</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食物味道有点特别</a:t>
            </a:r>
            <a:r>
              <a:rPr lang="en-AU" altLang="de-DE" sz="2400" dirty="0">
                <a:solidFill>
                  <a:srgbClr val="333333"/>
                </a:solidFill>
              </a:rPr>
              <a:t>。 </a:t>
            </a:r>
            <a:r>
              <a:rPr lang="zh-CN" altLang="en-AU" sz="2400" dirty="0">
                <a:solidFill>
                  <a:srgbClr val="333333"/>
                </a:solidFill>
              </a:rPr>
              <a:t>他们彼此不喜欢对方</a:t>
            </a:r>
            <a:r>
              <a:rPr lang="en-AU" altLang="de-DE" sz="2400" dirty="0">
                <a:solidFill>
                  <a:srgbClr val="333333"/>
                </a:solidFill>
              </a:rPr>
              <a:t>。</a:t>
            </a:r>
          </a:p>
          <a:p>
            <a:pPr lvl="0" defTabSz="914400" fontAlgn="base"/>
            <a:r>
              <a:rPr lang="zh-CN" altLang="en-AU" sz="2400" dirty="0">
                <a:solidFill>
                  <a:srgbClr val="004992"/>
                </a:solidFill>
              </a:rPr>
              <a:t>但是</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小王怎么知道小吴将从餐车上拿哪盘菜呢？几乎不可能有人仅仅因为反感或与对方意见不一致而谋杀对方</a:t>
            </a:r>
            <a:r>
              <a:rPr lang="en-AU" altLang="de-DE" sz="2400" dirty="0">
                <a:solidFill>
                  <a:srgbClr val="333333"/>
                </a:solidFill>
              </a:rPr>
              <a:t>。</a:t>
            </a:r>
          </a:p>
          <a:p>
            <a:pPr lvl="0" defTabSz="914400" fontAlgn="base"/>
            <a:endParaRPr lang="en-AU"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123</a:t>
            </a:fld>
            <a:endParaRPr lang="de-DE" altLang="zh-CN">
              <a:latin typeface="SimHei"/>
            </a:endParaRPr>
          </a:p>
        </p:txBody>
      </p:sp>
    </p:spTree>
    <p:extLst>
      <p:ext uri="{BB962C8B-B14F-4D97-AF65-F5344CB8AC3E}">
        <p14:creationId xmlns:p14="http://schemas.microsoft.com/office/powerpoint/2010/main" val="352935842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如何对待精神疾病</a:t>
            </a:r>
            <a:r>
              <a:rPr lang="en-US" altLang="zh-CN"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许多</a:t>
            </a:r>
            <a:r>
              <a:rPr lang="en-AU" altLang="zh-CN" sz="2400" dirty="0">
                <a:solidFill>
                  <a:srgbClr val="333333"/>
                </a:solidFill>
              </a:rPr>
              <a:t>【</a:t>
            </a:r>
            <a:r>
              <a:rPr lang="zh-CN" altLang="en-AU" sz="2400" dirty="0">
                <a:solidFill>
                  <a:srgbClr val="333333"/>
                </a:solidFill>
              </a:rPr>
              <a:t>但并非全部</a:t>
            </a:r>
            <a:r>
              <a:rPr lang="de-DE" altLang="zh-CN" sz="2400" dirty="0">
                <a:solidFill>
                  <a:srgbClr val="333333"/>
                </a:solidFill>
              </a:rPr>
              <a:t>!</a:t>
            </a:r>
            <a:r>
              <a:rPr lang="en-AU" altLang="zh-CN" sz="2400" dirty="0">
                <a:solidFill>
                  <a:srgbClr val="333333"/>
                </a:solidFill>
              </a:rPr>
              <a:t>】</a:t>
            </a:r>
            <a:r>
              <a:rPr lang="zh-CN" altLang="en-AU" sz="2400" dirty="0">
                <a:solidFill>
                  <a:srgbClr val="333333"/>
                </a:solidFill>
              </a:rPr>
              <a:t>精神病患者倾向于轻率下结论并形成极端的观点</a:t>
            </a:r>
          </a:p>
          <a:p>
            <a:pPr lvl="0" defTabSz="914400" fontAlgn="base"/>
            <a:r>
              <a:rPr lang="zh-CN" altLang="en-AU" sz="2400" dirty="0">
                <a:solidFill>
                  <a:srgbClr val="004992"/>
                </a:solidFill>
              </a:rPr>
              <a:t>举例</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小吴控告他的室友小王企图毒害他</a:t>
            </a:r>
            <a:r>
              <a:rPr lang="en-AU" altLang="de-DE" sz="2400" dirty="0">
                <a:solidFill>
                  <a:srgbClr val="333333"/>
                </a:solidFill>
              </a:rPr>
              <a:t>!</a:t>
            </a:r>
          </a:p>
          <a:p>
            <a:pPr lvl="0" defTabSz="914400" fontAlgn="base"/>
            <a:r>
              <a:rPr lang="zh-CN" altLang="en-AU" sz="2400" dirty="0">
                <a:solidFill>
                  <a:srgbClr val="004992"/>
                </a:solidFill>
              </a:rPr>
              <a:t>背景</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食物味道有点特别</a:t>
            </a:r>
            <a:r>
              <a:rPr lang="en-AU" altLang="de-DE" sz="2400" dirty="0">
                <a:solidFill>
                  <a:srgbClr val="333333"/>
                </a:solidFill>
              </a:rPr>
              <a:t>。 </a:t>
            </a:r>
            <a:r>
              <a:rPr lang="zh-CN" altLang="en-AU" sz="2400" dirty="0">
                <a:solidFill>
                  <a:srgbClr val="333333"/>
                </a:solidFill>
              </a:rPr>
              <a:t>他们彼此不喜欢对方</a:t>
            </a:r>
            <a:r>
              <a:rPr lang="en-AU" altLang="de-DE" sz="2400" dirty="0">
                <a:solidFill>
                  <a:srgbClr val="333333"/>
                </a:solidFill>
              </a:rPr>
              <a:t>。</a:t>
            </a:r>
          </a:p>
          <a:p>
            <a:pPr lvl="0" defTabSz="914400" fontAlgn="base"/>
            <a:r>
              <a:rPr lang="zh-CN" altLang="en-AU" sz="2400" dirty="0">
                <a:solidFill>
                  <a:srgbClr val="004992"/>
                </a:solidFill>
              </a:rPr>
              <a:t>但是</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小王怎么知道小吴将从餐车上拿哪盘菜呢？几乎不可能有人仅仅因为反感或与对方意见不一致而谋杀对方</a:t>
            </a:r>
            <a:r>
              <a:rPr lang="en-AU" altLang="de-DE" sz="2400" dirty="0">
                <a:solidFill>
                  <a:srgbClr val="333333"/>
                </a:solidFill>
              </a:rPr>
              <a:t>。</a:t>
            </a:r>
            <a:endParaRPr lang="en-AU" altLang="zh-CN" sz="2400" dirty="0">
              <a:solidFill>
                <a:srgbClr val="333333"/>
              </a:solidFill>
            </a:endParaRPr>
          </a:p>
          <a:p>
            <a:pPr lvl="0" defTabSz="914400" fontAlgn="base"/>
            <a:r>
              <a:rPr lang="zh-CN" altLang="en-AU" sz="2400" dirty="0">
                <a:solidFill>
                  <a:srgbClr val="333333"/>
                </a:solidFill>
              </a:rPr>
              <a:t>零碎的信息应被收集起来</a:t>
            </a:r>
            <a:r>
              <a:rPr lang="en-AU" altLang="de-DE" sz="2400" dirty="0">
                <a:solidFill>
                  <a:srgbClr val="333333"/>
                </a:solidFill>
              </a:rPr>
              <a:t>。</a:t>
            </a:r>
            <a:r>
              <a:rPr lang="zh-CN" altLang="en-AU" sz="2400" dirty="0">
                <a:solidFill>
                  <a:srgbClr val="333333"/>
                </a:solidFill>
              </a:rPr>
              <a:t>不同的解释一定要和值得信赖的人讨论</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124</a:t>
            </a:fld>
            <a:endParaRPr lang="de-DE" altLang="zh-CN">
              <a:latin typeface="SimHei"/>
            </a:endParaRPr>
          </a:p>
        </p:txBody>
      </p:sp>
    </p:spTree>
    <p:extLst>
      <p:ext uri="{BB962C8B-B14F-4D97-AF65-F5344CB8AC3E}">
        <p14:creationId xmlns:p14="http://schemas.microsoft.com/office/powerpoint/2010/main" val="55410943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zh-CN" altLang="en-US" sz="3600" dirty="0">
                <a:cs typeface="+mn-cs"/>
              </a:rPr>
              <a:t>感谢您的参与</a:t>
            </a:r>
            <a:r>
              <a:rPr lang="en-US" altLang="zh-CN" sz="3600" dirty="0">
                <a:cs typeface="+mn-cs"/>
              </a:rPr>
              <a:t>!</a:t>
            </a:r>
            <a:endParaRPr lang="en-US" altLang="ja-JP" sz="3600" dirty="0">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給訓練員</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zh-CN" altLang="en-US" dirty="0">
                <a:solidFill>
                  <a:srgbClr val="004992"/>
                </a:solidFill>
              </a:rPr>
              <a:t>请分发工作表。介绍我们的应用程序</a:t>
            </a:r>
            <a:r>
              <a:rPr lang="en-US" altLang="zh-CN" dirty="0">
                <a:solidFill>
                  <a:srgbClr val="004992"/>
                </a:solidFill>
                <a:latin typeface="+mn-lt"/>
              </a:rPr>
              <a:t>COGITO</a:t>
            </a:r>
            <a:r>
              <a:rPr lang="zh-CN" altLang="en-US" dirty="0">
                <a:solidFill>
                  <a:srgbClr val="004992"/>
                </a:solidFill>
              </a:rPr>
              <a:t>（免费下载）。</a:t>
            </a:r>
            <a:endParaRPr lang="en-US"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DBBE62FD-D8F9-47D7-80D8-F0FEE5184F05}" type="slidenum">
              <a:rPr lang="zh-CN" altLang="de-DE" smtClean="0">
                <a:latin typeface="SimHei"/>
              </a:rPr>
              <a:pPr/>
              <a:t>125</a:t>
            </a:fld>
            <a:endParaRPr lang="de-DE" altLang="zh-CN">
              <a:latin typeface="SimHei"/>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21096067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E63114AF-F118-426D-84C5-DAF9F57EFA9E}" type="slidenum">
              <a:rPr lang="zh-CN" altLang="de-DE" smtClean="0">
                <a:latin typeface="SimHei"/>
              </a:rPr>
              <a:pPr/>
              <a:t>126</a:t>
            </a:fld>
            <a:endParaRPr lang="de-DE" altLang="zh-CN">
              <a:latin typeface="SimHei"/>
            </a:endParaRPr>
          </a:p>
        </p:txBody>
      </p:sp>
      <p:graphicFrame>
        <p:nvGraphicFramePr>
          <p:cNvPr id="6" name="Group 2"/>
          <p:cNvGraphicFramePr>
            <a:graphicFrameLocks noGrp="1"/>
          </p:cNvGraphicFramePr>
          <p:nvPr>
            <p:extLst>
              <p:ext uri="{D42A27DB-BD31-4B8C-83A1-F6EECF244321}">
                <p14:modId xmlns:p14="http://schemas.microsoft.com/office/powerpoint/2010/main" val="3764589985"/>
              </p:ext>
            </p:extLst>
          </p:nvPr>
        </p:nvGraphicFramePr>
        <p:xfrm>
          <a:off x="408954" y="2011680"/>
          <a:ext cx="11375999" cy="438753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Jonathan Lehrfeld</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chemeClr val="tx1"/>
                          </a:solidFill>
                          <a:effectLst/>
                          <a:latin typeface="+mn-lt"/>
                          <a:ea typeface="+mn-ea"/>
                          <a:cs typeface="+mn-cs"/>
                        </a:rPr>
                        <a:t>flickr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mn-lt"/>
                          <a:ea typeface="+mn-ea"/>
                          <a:cs typeface="+mn-cs"/>
                        </a:rPr>
                        <a:t>War of the Worlds</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Newspaper/Zeitung</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Ruth Klinge</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 -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Dollar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One dollar/Ein Dollar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chemeClr val="tx1"/>
                          </a:solidFill>
                          <a:effectLst/>
                          <a:latin typeface="+mn-lt"/>
                          <a:ea typeface="+mn-ea"/>
                          <a:cs typeface="+mn-cs"/>
                        </a:rPr>
                        <a:t>Wallyg</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NYC - Metropolitan Museum of Art - Gilbert Stuart's George Washington</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George Washington</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Stephan Walter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Wikipedia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Adam Weishaupt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Public domain</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Adam Weishaupt</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dbking</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National League of American Pen Women</a:t>
                      </a:r>
                      <a:endParaRPr kumimoji="0" lang="en-GB" sz="1000" b="0" i="0" u="none" strike="noStrike" cap="none" normalizeH="0" baseline="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Label of a publishing company (owl)/Verlagsschild (Eule)</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cobalt123</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Stained Glass Panel, Eye-Catcher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Stained church window/Buntes Kirchenfenster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mn-lt"/>
                          <a:ea typeface="+mn-ea"/>
                          <a:cs typeface="+mn-cs"/>
                        </a:rPr>
                        <a:t>Arbeitsgruppe Neuropsychologie</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 -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/Schwarz-weiß Zeichnungen fragmentierter Bilder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Various motives: raft, frog etc./Verschiedene Motive: Floß, Frosch etc.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Octavio Ocampo</a:t>
                      </a:r>
                      <a:endParaRPr kumimoji="0" lang="de-DE" sz="1000" b="1"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chemeClr val="tx1"/>
                          </a:solidFill>
                          <a:effectLst/>
                          <a:latin typeface="+mn-lt"/>
                          <a:ea typeface="+mn-ea"/>
                          <a:cs typeface="+mn-cs"/>
                        </a:rPr>
                        <a:t>rockypointcollectibles</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mn-lt"/>
                          <a:ea typeface="+mn-ea"/>
                          <a:cs typeface="+mn-cs"/>
                        </a:rPr>
                        <a:t>Different pictures/Verschiedene Bilder</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mn-lt"/>
                          <a:ea typeface="+mn-ea"/>
                          <a:cs typeface="+mn-cs"/>
                        </a:rPr>
                        <a:t>PP by rockypointcollectibles</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chemeClr val="tx1"/>
                          </a:solidFill>
                          <a:effectLst/>
                          <a:latin typeface="+mn-lt"/>
                          <a:ea typeface="+mn-ea"/>
                          <a:cs typeface="+mn-cs"/>
                        </a:rPr>
                        <a:t>---</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ea typeface="+mn-ea"/>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ea typeface="+mn-ea"/>
                <a:cs typeface="+mn-cs"/>
              </a:rPr>
              <a:t>A full list can be obtained via </a:t>
            </a:r>
            <a:r>
              <a:rPr lang="de-DE" altLang="de-DE" sz="1200" u="sng" dirty="0">
                <a:solidFill>
                  <a:srgbClr val="333333"/>
                </a:solidFill>
                <a:latin typeface="+mn-lt"/>
                <a:ea typeface="+mn-ea"/>
                <a:cs typeface="+mn-cs"/>
              </a:rPr>
              <a:t>www.uke.de/mct</a:t>
            </a:r>
            <a:r>
              <a:rPr lang="de-DE" altLang="de-DE" sz="1200" dirty="0">
                <a:solidFill>
                  <a:srgbClr val="333333"/>
                </a:solidFill>
                <a:latin typeface="+mn-lt"/>
                <a:ea typeface="+mn-ea"/>
                <a:cs typeface="+mn-cs"/>
              </a:rPr>
              <a:t>. </a:t>
            </a:r>
            <a:r>
              <a:rPr lang="en-GB" altLang="de-DE" sz="1200" dirty="0">
                <a:solidFill>
                  <a:srgbClr val="333333"/>
                </a:solidFill>
                <a:latin typeface="+mn-lt"/>
                <a:ea typeface="+mn-ea"/>
                <a:cs typeface="+mn-cs"/>
              </a:rPr>
              <a:t>If we have involuntarily breached copyright, please</a:t>
            </a:r>
            <a:r>
              <a:rPr lang="de-DE" altLang="de-DE" sz="1200" dirty="0">
                <a:solidFill>
                  <a:srgbClr val="333333"/>
                </a:solidFill>
                <a:latin typeface="+mn-lt"/>
                <a:ea typeface="+mn-ea"/>
                <a:cs typeface="+mn-cs"/>
              </a:rPr>
              <a:t> accept our apologies. In this case, we kindly ask creators for their</a:t>
            </a:r>
            <a:r>
              <a:rPr lang="en-GB" altLang="de-DE" sz="1200" dirty="0">
                <a:solidFill>
                  <a:srgbClr val="333333"/>
                </a:solidFill>
                <a:latin typeface="+mn-lt"/>
                <a:ea typeface="+mn-ea"/>
                <a:cs typeface="+mn-cs"/>
              </a:rPr>
              <a:t> permission to use their work under </a:t>
            </a:r>
            <a:r>
              <a:rPr lang="en-GB" altLang="de-DE" sz="1200">
                <a:solidFill>
                  <a:srgbClr val="333333"/>
                </a:solidFill>
                <a:latin typeface="+mn-lt"/>
                <a:ea typeface="+mn-ea"/>
                <a:cs typeface="+mn-cs"/>
              </a:rPr>
              <a:t>the “fair use” </a:t>
            </a:r>
            <a:r>
              <a:rPr lang="en-GB" altLang="de-DE" sz="1200" dirty="0">
                <a:solidFill>
                  <a:srgbClr val="333333"/>
                </a:solidFill>
                <a:latin typeface="+mn-lt"/>
                <a:ea typeface="+mn-ea"/>
                <a:cs typeface="+mn-cs"/>
              </a:rPr>
              <a:t>policy.</a:t>
            </a:r>
            <a:br>
              <a:rPr lang="de-DE" altLang="de-DE" sz="1200" dirty="0">
                <a:solidFill>
                  <a:srgbClr val="333333"/>
                </a:solidFill>
                <a:latin typeface="+mn-lt"/>
                <a:ea typeface="+mn-ea"/>
                <a:cs typeface="+mn-cs"/>
              </a:rPr>
            </a:br>
            <a:r>
              <a:rPr lang="de-DE" altLang="de-DE" sz="1200" dirty="0">
                <a:solidFill>
                  <a:srgbClr val="333333"/>
                </a:solidFill>
                <a:latin typeface="+mn-lt"/>
                <a:ea typeface="+mn-ea"/>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ea typeface="+mn-ea"/>
                <a:cs typeface="+mn-cs"/>
              </a:rPr>
              <a:t>www.uke.de/mkt</a:t>
            </a:r>
            <a:r>
              <a:rPr lang="de-DE" altLang="de-DE" sz="1200" dirty="0">
                <a:solidFill>
                  <a:srgbClr val="333333"/>
                </a:solidFill>
                <a:latin typeface="+mn-lt"/>
                <a:ea typeface="+mn-ea"/>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127</a:t>
            </a:fld>
            <a:endParaRPr lang="de-DE" altLang="zh-CN">
              <a:latin typeface="SimHei"/>
            </a:endParaRPr>
          </a:p>
        </p:txBody>
      </p:sp>
      <p:graphicFrame>
        <p:nvGraphicFramePr>
          <p:cNvPr id="8" name="Group 45"/>
          <p:cNvGraphicFramePr>
            <a:graphicFrameLocks noGrp="1"/>
          </p:cNvGraphicFramePr>
          <p:nvPr>
            <p:extLst>
              <p:ext uri="{D42A27DB-BD31-4B8C-83A1-F6EECF244321}">
                <p14:modId xmlns:p14="http://schemas.microsoft.com/office/powerpoint/2010/main" val="153029513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阴谋理论家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ja-JP" altLang="en-US" sz="2000">
                          <a:solidFill>
                            <a:srgbClr val="333333"/>
                          </a:solidFill>
                          <a:latin typeface="SimHei"/>
                          <a:ea typeface="SimHei"/>
                          <a:cs typeface="+mn-cs"/>
                        </a:rPr>
                        <a:t>支持的论据</a:t>
                      </a:r>
                      <a:r>
                        <a:rPr lang="en-US" altLang="ja-JP" sz="2000">
                          <a:solidFill>
                            <a:srgbClr val="333333"/>
                          </a:solidFill>
                          <a:latin typeface="SimHei"/>
                          <a:ea typeface="SimHei"/>
                          <a:cs typeface="+mn-cs"/>
                        </a:rPr>
                        <a:t>? </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054900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128</a:t>
            </a:fld>
            <a:endParaRPr lang="de-DE" altLang="zh-CN">
              <a:latin typeface="SimHei"/>
            </a:endParaRPr>
          </a:p>
        </p:txBody>
      </p:sp>
      <p:graphicFrame>
        <p:nvGraphicFramePr>
          <p:cNvPr id="8" name="Group 45"/>
          <p:cNvGraphicFramePr>
            <a:graphicFrameLocks noGrp="1"/>
          </p:cNvGraphicFramePr>
          <p:nvPr>
            <p:extLst>
              <p:ext uri="{D42A27DB-BD31-4B8C-83A1-F6EECF244321}">
                <p14:modId xmlns:p14="http://schemas.microsoft.com/office/powerpoint/2010/main" val="218342984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阴谋理论家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zh-CN" altLang="en-US" sz="2000" dirty="0">
                          <a:solidFill>
                            <a:srgbClr val="333333"/>
                          </a:solidFill>
                          <a:latin typeface="SimHei"/>
                          <a:ea typeface="SimHei"/>
                          <a:cs typeface="+mn-cs"/>
                        </a:rPr>
                        <a:t>所谓的美国的动机</a:t>
                      </a:r>
                      <a:r>
                        <a:rPr lang="en-US" altLang="zh-CN" sz="2000" dirty="0">
                          <a:solidFill>
                            <a:srgbClr val="333333"/>
                          </a:solidFill>
                          <a:latin typeface="SimHei"/>
                          <a:ea typeface="SimHei"/>
                          <a:cs typeface="+mn-cs"/>
                        </a:rPr>
                        <a:t>:</a:t>
                      </a:r>
                    </a:p>
                    <a:p>
                      <a:pPr marL="457200" indent="-457200">
                        <a:lnSpc>
                          <a:spcPct val="100000"/>
                        </a:lnSpc>
                        <a:spcBef>
                          <a:spcPts val="1200"/>
                        </a:spcBef>
                        <a:buFont typeface="+mj-lt"/>
                        <a:buAutoNum type="arabicPeriod"/>
                      </a:pPr>
                      <a:r>
                        <a:rPr lang="zh-CN" altLang="en-US" sz="2000" dirty="0">
                          <a:solidFill>
                            <a:srgbClr val="333333"/>
                          </a:solidFill>
                          <a:latin typeface="SimHei"/>
                          <a:ea typeface="SimHei"/>
                          <a:cs typeface="+mn-cs"/>
                        </a:rPr>
                        <a:t>为了在与苏联的太空旅行竞赛中获得“技术上的胜利”，因为苏联之前已经成功发射了一枚卫星入太空</a:t>
                      </a:r>
                    </a:p>
                    <a:p>
                      <a:pPr marL="457200" indent="-457200">
                        <a:lnSpc>
                          <a:spcPct val="100000"/>
                        </a:lnSpc>
                        <a:spcBef>
                          <a:spcPts val="1200"/>
                        </a:spcBef>
                        <a:buFont typeface="+mj-lt"/>
                        <a:buAutoNum type="arabicPeriod"/>
                      </a:pPr>
                      <a:r>
                        <a:rPr lang="zh-CN" altLang="en-US" sz="2000" dirty="0">
                          <a:solidFill>
                            <a:srgbClr val="333333"/>
                          </a:solidFill>
                          <a:latin typeface="SimHei"/>
                          <a:ea typeface="SimHei"/>
                          <a:cs typeface="+mn-cs"/>
                        </a:rPr>
                        <a:t>转移对越南战争的注意力</a:t>
                      </a:r>
                    </a:p>
                    <a:p>
                      <a:pPr marL="457200" indent="-457200">
                        <a:lnSpc>
                          <a:spcPct val="100000"/>
                        </a:lnSpc>
                        <a:spcBef>
                          <a:spcPts val="1200"/>
                        </a:spcBef>
                        <a:buFont typeface="+mj-lt"/>
                        <a:buAutoNum type="arabicPeriod"/>
                      </a:pPr>
                      <a:r>
                        <a:rPr lang="zh-CN" altLang="en-US" sz="2000" dirty="0">
                          <a:solidFill>
                            <a:srgbClr val="333333"/>
                          </a:solidFill>
                          <a:latin typeface="SimHei"/>
                          <a:ea typeface="SimHei"/>
                          <a:cs typeface="+mn-cs"/>
                        </a:rPr>
                        <a:t>担心政府预算削减， </a:t>
                      </a:r>
                      <a:r>
                        <a:rPr lang="en-US" altLang="zh-CN" sz="2000" dirty="0">
                          <a:solidFill>
                            <a:srgbClr val="333333"/>
                          </a:solidFill>
                          <a:latin typeface="Calibri" panose="020F0502020204030204" pitchFamily="34" charset="0"/>
                          <a:ea typeface="SimHei"/>
                          <a:cs typeface="Calibri" panose="020F0502020204030204" pitchFamily="34" charset="0"/>
                        </a:rPr>
                        <a:t>NASA</a:t>
                      </a:r>
                      <a:r>
                        <a:rPr lang="en-US" altLang="zh-CN" sz="2000" dirty="0">
                          <a:solidFill>
                            <a:srgbClr val="333333"/>
                          </a:solidFill>
                          <a:latin typeface="SimHei"/>
                          <a:ea typeface="SimHei"/>
                          <a:cs typeface="+mn-cs"/>
                        </a:rPr>
                        <a:t> </a:t>
                      </a:r>
                      <a:r>
                        <a:rPr lang="zh-CN" altLang="en-US" sz="2000" dirty="0">
                          <a:solidFill>
                            <a:srgbClr val="333333"/>
                          </a:solidFill>
                          <a:latin typeface="SimHei"/>
                          <a:ea typeface="SimHei"/>
                          <a:cs typeface="+mn-cs"/>
                        </a:rPr>
                        <a:t>伪造了登月</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417878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129</a:t>
            </a:fld>
            <a:endParaRPr lang="de-DE" altLang="zh-CN">
              <a:latin typeface="SimHei"/>
            </a:endParaRPr>
          </a:p>
        </p:txBody>
      </p:sp>
      <p:graphicFrame>
        <p:nvGraphicFramePr>
          <p:cNvPr id="8" name="Group 42"/>
          <p:cNvGraphicFramePr>
            <a:graphicFrameLocks noGrp="1"/>
          </p:cNvGraphicFramePr>
          <p:nvPr>
            <p:extLst>
              <p:ext uri="{D42A27DB-BD31-4B8C-83A1-F6EECF244321}">
                <p14:modId xmlns:p14="http://schemas.microsoft.com/office/powerpoint/2010/main" val="271852299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支持</a:t>
                      </a:r>
                      <a:r>
                        <a:rPr kumimoji="0" lang="en-US" altLang="ja-JP" sz="2000" b="0" i="0" u="none" strike="noStrike" cap="none" normalizeH="0" baseline="0" dirty="0">
                          <a:ln>
                            <a:noFill/>
                          </a:ln>
                          <a:solidFill>
                            <a:srgbClr val="000000"/>
                          </a:solidFill>
                          <a:effectLst/>
                          <a:latin typeface="SimHei"/>
                          <a:ea typeface="SimHei"/>
                          <a:cs typeface="+mn-cs"/>
                        </a:rPr>
                        <a:t>&amp;</a:t>
                      </a:r>
                      <a:r>
                        <a:rPr kumimoji="0" lang="ja-JP" altLang="en-US" sz="2000" b="0" i="0" u="none" strike="noStrike" cap="none" normalizeH="0" baseline="0" dirty="0">
                          <a:ln>
                            <a:noFill/>
                          </a:ln>
                          <a:solidFill>
                            <a:srgbClr val="000000"/>
                          </a:solidFill>
                          <a:effectLst/>
                          <a:latin typeface="SimHei"/>
                          <a:ea typeface="SimHei"/>
                          <a:cs typeface="+mn-cs"/>
                        </a:rPr>
                        <a:t>反对</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1" i="0" u="none" strike="noStrike" cap="none" normalizeH="0" baseline="0">
                          <a:ln>
                            <a:noFill/>
                          </a:ln>
                          <a:solidFill>
                            <a:srgbClr val="333333"/>
                          </a:solidFill>
                          <a:effectLst/>
                          <a:latin typeface="SimHei"/>
                          <a:ea typeface="SimHei"/>
                          <a:cs typeface="+mn-cs"/>
                        </a:rPr>
                        <a:t>支持</a:t>
                      </a:r>
                      <a:r>
                        <a:rPr kumimoji="0" lang="en-US" altLang="ja-JP" sz="2000" b="1" i="0" u="none" strike="noStrike" cap="none" normalizeH="0" baseline="0">
                          <a:ln>
                            <a:noFill/>
                          </a:ln>
                          <a:solidFill>
                            <a:srgbClr val="333333"/>
                          </a:solidFill>
                          <a:effectLst/>
                          <a:latin typeface="SimHei"/>
                          <a:ea typeface="SimHei"/>
                          <a:cs typeface="+mn-cs"/>
                        </a:rPr>
                        <a:t>: </a:t>
                      </a:r>
                      <a:r>
                        <a:rPr kumimoji="0" lang="en-US" altLang="ja-JP" sz="2000" b="1" i="0" u="none" strike="noStrike" cap="none" normalizeH="0" baseline="0">
                          <a:ln>
                            <a:noFill/>
                          </a:ln>
                          <a:solidFill>
                            <a:srgbClr val="004992"/>
                          </a:solidFill>
                          <a:effectLst/>
                          <a:latin typeface="SimHei"/>
                          <a:ea typeface="SimHei"/>
                          <a:cs typeface="+mn-cs"/>
                        </a:rPr>
                        <a:t>???</a:t>
                      </a:r>
                      <a:endParaRPr kumimoji="0" lang="de-DE" sz="2000" b="1"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000412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130</a:t>
            </a:fld>
            <a:endParaRPr lang="de-DE" altLang="zh-CN">
              <a:latin typeface="SimHei"/>
            </a:endParaRPr>
          </a:p>
        </p:txBody>
      </p:sp>
      <p:graphicFrame>
        <p:nvGraphicFramePr>
          <p:cNvPr id="8" name="Group 42"/>
          <p:cNvGraphicFramePr>
            <a:graphicFrameLocks noGrp="1"/>
          </p:cNvGraphicFramePr>
          <p:nvPr>
            <p:extLst>
              <p:ext uri="{D42A27DB-BD31-4B8C-83A1-F6EECF244321}">
                <p14:modId xmlns:p14="http://schemas.microsoft.com/office/powerpoint/2010/main" val="301913823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支持</a:t>
                      </a:r>
                      <a:r>
                        <a:rPr kumimoji="0" lang="en-US" altLang="ja-JP" sz="2000" b="0" i="0" u="none" strike="noStrike" cap="none" normalizeH="0" baseline="0">
                          <a:ln>
                            <a:noFill/>
                          </a:ln>
                          <a:solidFill>
                            <a:srgbClr val="000000"/>
                          </a:solidFill>
                          <a:effectLst/>
                          <a:latin typeface="SimHei"/>
                          <a:ea typeface="SimHei"/>
                          <a:cs typeface="+mn-cs"/>
                        </a:rPr>
                        <a:t>&amp;</a:t>
                      </a:r>
                      <a:r>
                        <a:rPr kumimoji="0" lang="ja-JP" altLang="en-US" sz="2000" b="0" i="0" u="none" strike="noStrike" cap="none" normalizeH="0" baseline="0">
                          <a:ln>
                            <a:noFill/>
                          </a:ln>
                          <a:solidFill>
                            <a:srgbClr val="000000"/>
                          </a:solidFill>
                          <a:effectLst/>
                          <a:latin typeface="SimHei"/>
                          <a:ea typeface="SimHei"/>
                          <a:cs typeface="+mn-cs"/>
                        </a:rPr>
                        <a:t>反对</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zh-CN" altLang="en-US" sz="2000" b="1" i="0" u="none" strike="noStrike" cap="none" normalizeH="0" baseline="0" dirty="0">
                          <a:ln>
                            <a:noFill/>
                          </a:ln>
                          <a:solidFill>
                            <a:srgbClr val="333333"/>
                          </a:solidFill>
                          <a:effectLst/>
                          <a:latin typeface="SimHei"/>
                          <a:ea typeface="SimHei"/>
                          <a:cs typeface="+mn-cs"/>
                        </a:rPr>
                        <a:t>支持</a:t>
                      </a:r>
                      <a:r>
                        <a:rPr kumimoji="0" lang="en-US" altLang="zh-CN" sz="2000" b="1" i="0" u="none" strike="noStrike" cap="none" normalizeH="0" baseline="0" dirty="0">
                          <a:ln>
                            <a:noFill/>
                          </a:ln>
                          <a:solidFill>
                            <a:srgbClr val="333333"/>
                          </a:solidFill>
                          <a:effectLst/>
                          <a:latin typeface="SimHei"/>
                          <a:ea typeface="SimHei"/>
                          <a:cs typeface="+mn-cs"/>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altLang="zh-CN" sz="2000" b="0" i="0" u="none" strike="noStrike" cap="none" normalizeH="0" baseline="0">
                          <a:ln>
                            <a:noFill/>
                          </a:ln>
                          <a:solidFill>
                            <a:srgbClr val="333333"/>
                          </a:solidFill>
                          <a:effectLst/>
                          <a:latin typeface="SimHei"/>
                          <a:ea typeface="SimHei"/>
                          <a:cs typeface="+mn-cs"/>
                        </a:rPr>
                        <a:t>“</a:t>
                      </a:r>
                      <a:r>
                        <a:rPr kumimoji="0" lang="zh-CN" altLang="en-US" sz="2000" b="0" i="0" u="none" strike="noStrike" cap="none" normalizeH="0" baseline="0">
                          <a:ln>
                            <a:noFill/>
                          </a:ln>
                          <a:solidFill>
                            <a:srgbClr val="333333"/>
                          </a:solidFill>
                          <a:effectLst/>
                          <a:latin typeface="SimHei"/>
                          <a:ea typeface="SimHei"/>
                          <a:cs typeface="+mn-cs"/>
                        </a:rPr>
                        <a:t>飘</a:t>
                      </a:r>
                      <a:r>
                        <a:rPr kumimoji="0" lang="zh-CN" altLang="en-US" sz="2000" b="0" i="0" u="none" strike="noStrike" cap="none" normalizeH="0" baseline="0" dirty="0">
                          <a:ln>
                            <a:noFill/>
                          </a:ln>
                          <a:solidFill>
                            <a:srgbClr val="333333"/>
                          </a:solidFill>
                          <a:effectLst/>
                          <a:latin typeface="SimHei"/>
                          <a:ea typeface="SimHei"/>
                          <a:cs typeface="+mn-cs"/>
                        </a:rPr>
                        <a:t>动的</a:t>
                      </a:r>
                      <a:r>
                        <a:rPr kumimoji="0" lang="zh-CN" altLang="en-US" sz="2000" b="0" i="0" u="none" strike="noStrike" cap="none" normalizeH="0" baseline="0">
                          <a:ln>
                            <a:noFill/>
                          </a:ln>
                          <a:solidFill>
                            <a:srgbClr val="333333"/>
                          </a:solidFill>
                          <a:effectLst/>
                          <a:latin typeface="SimHei"/>
                          <a:ea typeface="SimHei"/>
                          <a:cs typeface="+mn-cs"/>
                        </a:rPr>
                        <a:t>国旗”：</a:t>
                      </a:r>
                      <a:r>
                        <a:rPr kumimoji="0" lang="zh-CN" altLang="en-US" sz="2000" b="0" i="0" u="none" strike="noStrike" cap="none" normalizeH="0" baseline="0" dirty="0">
                          <a:ln>
                            <a:noFill/>
                          </a:ln>
                          <a:solidFill>
                            <a:srgbClr val="333333"/>
                          </a:solidFill>
                          <a:effectLst/>
                          <a:latin typeface="SimHei"/>
                          <a:ea typeface="SimHei"/>
                          <a:cs typeface="+mn-cs"/>
                        </a:rPr>
                        <a:t>这是不可能的，因为月球上没有大气</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天气</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zh-CN" altLang="en-US" sz="2000" b="0" i="0" u="none" strike="noStrike" cap="none" normalizeH="0" baseline="0" dirty="0">
                          <a:ln>
                            <a:noFill/>
                          </a:ln>
                          <a:solidFill>
                            <a:srgbClr val="333333"/>
                          </a:solidFill>
                          <a:effectLst/>
                          <a:latin typeface="SimHei"/>
                          <a:ea typeface="SimHei"/>
                          <a:cs typeface="+mn-cs"/>
                        </a:rPr>
                        <a:t>没有星星的天空和变化的阴影的图片提示这是电影制片厂的产物</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zh-CN" altLang="en-US" sz="2000" b="0" i="0" u="none" strike="noStrike" cap="none" normalizeH="0" baseline="0" dirty="0">
                          <a:ln>
                            <a:noFill/>
                          </a:ln>
                          <a:solidFill>
                            <a:srgbClr val="333333"/>
                          </a:solidFill>
                          <a:effectLst/>
                          <a:latin typeface="SimHei"/>
                          <a:ea typeface="SimHei"/>
                          <a:cs typeface="+mn-cs"/>
                        </a:rPr>
                        <a:t>航天员阿姆斯特朗的无线电消息：他对尼克松总统的最后一句话反应太快。无线电信号发送至地球的时间要长于阿姆斯特朗回答问题的时间</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077416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131</a:t>
            </a:fld>
            <a:endParaRPr lang="de-DE" altLang="zh-CN">
              <a:latin typeface="SimHei"/>
            </a:endParaRPr>
          </a:p>
        </p:txBody>
      </p:sp>
      <p:graphicFrame>
        <p:nvGraphicFramePr>
          <p:cNvPr id="8" name="Group 27"/>
          <p:cNvGraphicFramePr>
            <a:graphicFrameLocks noGrp="1"/>
          </p:cNvGraphicFramePr>
          <p:nvPr>
            <p:extLst>
              <p:ext uri="{D42A27DB-BD31-4B8C-83A1-F6EECF244321}">
                <p14:modId xmlns:p14="http://schemas.microsoft.com/office/powerpoint/2010/main" val="158070879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支持</a:t>
                      </a:r>
                      <a:r>
                        <a:rPr kumimoji="0" lang="en-US" altLang="ja-JP" sz="2000" b="0" i="0" u="none" strike="noStrike" cap="none" normalizeH="0" baseline="0">
                          <a:ln>
                            <a:noFill/>
                          </a:ln>
                          <a:solidFill>
                            <a:srgbClr val="000000"/>
                          </a:solidFill>
                          <a:effectLst/>
                          <a:latin typeface="SimHei"/>
                          <a:ea typeface="SimHei"/>
                          <a:cs typeface="+mn-cs"/>
                        </a:rPr>
                        <a:t>&amp;</a:t>
                      </a:r>
                      <a:r>
                        <a:rPr kumimoji="0" lang="ja-JP" altLang="en-US" sz="2000" b="0" i="0" u="none" strike="noStrike" cap="none" normalizeH="0" baseline="0">
                          <a:ln>
                            <a:noFill/>
                          </a:ln>
                          <a:solidFill>
                            <a:srgbClr val="000000"/>
                          </a:solidFill>
                          <a:effectLst/>
                          <a:latin typeface="SimHei"/>
                          <a:ea typeface="SimHei"/>
                          <a:cs typeface="+mn-cs"/>
                        </a:rPr>
                        <a:t>反对</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1" i="0" u="none" strike="noStrike" cap="none" normalizeH="0" baseline="0">
                          <a:ln>
                            <a:noFill/>
                          </a:ln>
                          <a:solidFill>
                            <a:srgbClr val="333333"/>
                          </a:solidFill>
                          <a:effectLst/>
                          <a:latin typeface="SimHei"/>
                          <a:ea typeface="SimHei"/>
                          <a:cs typeface="+mn-cs"/>
                        </a:rPr>
                        <a:t>反对</a:t>
                      </a:r>
                      <a:r>
                        <a:rPr kumimoji="0" lang="en-US" altLang="ja-JP" sz="2000" b="1" i="0" u="none" strike="noStrike" cap="none" normalizeH="0" baseline="0">
                          <a:ln>
                            <a:noFill/>
                          </a:ln>
                          <a:solidFill>
                            <a:srgbClr val="333333"/>
                          </a:solidFill>
                          <a:effectLst/>
                          <a:latin typeface="SimHei"/>
                          <a:ea typeface="SimHei"/>
                          <a:cs typeface="+mn-cs"/>
                        </a:rPr>
                        <a:t>: </a:t>
                      </a:r>
                      <a:r>
                        <a:rPr kumimoji="0" lang="en-US" altLang="ja-JP" sz="2000" b="1" i="0" u="none" strike="noStrike" cap="none" normalizeH="0" baseline="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494977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132</a:t>
            </a:fld>
            <a:endParaRPr lang="de-DE" altLang="zh-CN">
              <a:latin typeface="SimHei"/>
            </a:endParaRPr>
          </a:p>
        </p:txBody>
      </p:sp>
      <p:graphicFrame>
        <p:nvGraphicFramePr>
          <p:cNvPr id="8" name="Group 27"/>
          <p:cNvGraphicFramePr>
            <a:graphicFrameLocks noGrp="1"/>
          </p:cNvGraphicFramePr>
          <p:nvPr>
            <p:extLst>
              <p:ext uri="{D42A27DB-BD31-4B8C-83A1-F6EECF244321}">
                <p14:modId xmlns:p14="http://schemas.microsoft.com/office/powerpoint/2010/main" val="179475585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支持</a:t>
                      </a:r>
                      <a:r>
                        <a:rPr kumimoji="0" lang="en-US" altLang="ja-JP" sz="2000" b="0" i="0" u="none" strike="noStrike" cap="none" normalizeH="0" baseline="0">
                          <a:ln>
                            <a:noFill/>
                          </a:ln>
                          <a:solidFill>
                            <a:srgbClr val="000000"/>
                          </a:solidFill>
                          <a:effectLst/>
                          <a:latin typeface="SimHei"/>
                          <a:ea typeface="SimHei"/>
                          <a:cs typeface="+mn-cs"/>
                        </a:rPr>
                        <a:t>&amp;</a:t>
                      </a:r>
                      <a:r>
                        <a:rPr kumimoji="0" lang="ja-JP" altLang="en-US" sz="2000" b="0" i="0" u="none" strike="noStrike" cap="none" normalizeH="0" baseline="0">
                          <a:ln>
                            <a:noFill/>
                          </a:ln>
                          <a:solidFill>
                            <a:srgbClr val="000000"/>
                          </a:solidFill>
                          <a:effectLst/>
                          <a:latin typeface="SimHei"/>
                          <a:ea typeface="SimHei"/>
                          <a:cs typeface="+mn-cs"/>
                        </a:rPr>
                        <a:t>反对</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zh-CN" altLang="en-US" sz="2000" b="1" dirty="0">
                          <a:latin typeface="SimHei"/>
                          <a:ea typeface="SimHei"/>
                          <a:cs typeface="+mn-cs"/>
                        </a:rPr>
                        <a:t>反对</a:t>
                      </a:r>
                      <a:r>
                        <a:rPr lang="en-US" altLang="zh-CN" sz="2000" b="1" dirty="0">
                          <a:latin typeface="SimHei"/>
                          <a:ea typeface="SimHei"/>
                          <a:cs typeface="+mn-cs"/>
                        </a:rPr>
                        <a:t>:</a:t>
                      </a:r>
                    </a:p>
                    <a:p>
                      <a:pPr marL="342900" indent="-342900">
                        <a:lnSpc>
                          <a:spcPct val="100000"/>
                        </a:lnSpc>
                        <a:spcBef>
                          <a:spcPts val="1200"/>
                        </a:spcBef>
                        <a:buFont typeface="+mj-lt"/>
                        <a:buAutoNum type="arabicPeriod"/>
                      </a:pPr>
                      <a:r>
                        <a:rPr lang="zh-CN" altLang="en-US" sz="2000" b="0" dirty="0">
                          <a:latin typeface="SimHei"/>
                          <a:ea typeface="SimHei"/>
                          <a:cs typeface="+mn-cs"/>
                        </a:rPr>
                        <a:t>钻在月球表面的洞和配套安装的横梁导致了国旗的飘动</a:t>
                      </a:r>
                    </a:p>
                    <a:p>
                      <a:pPr marL="342900" indent="-342900">
                        <a:lnSpc>
                          <a:spcPct val="100000"/>
                        </a:lnSpc>
                        <a:spcBef>
                          <a:spcPts val="1200"/>
                        </a:spcBef>
                        <a:buFont typeface="+mj-lt"/>
                        <a:buAutoNum type="arabicPeriod"/>
                      </a:pPr>
                      <a:r>
                        <a:rPr lang="zh-CN" altLang="en-US" sz="2000" b="0" dirty="0">
                          <a:latin typeface="SimHei"/>
                          <a:ea typeface="SimHei"/>
                          <a:cs typeface="+mn-cs"/>
                        </a:rPr>
                        <a:t>由于曝光时间以及没有星星的缘故，夜间摄影无法捕捉到微弱的光源</a:t>
                      </a:r>
                    </a:p>
                    <a:p>
                      <a:pPr marL="342900" indent="-342900">
                        <a:lnSpc>
                          <a:spcPct val="100000"/>
                        </a:lnSpc>
                        <a:spcBef>
                          <a:spcPts val="1200"/>
                        </a:spcBef>
                        <a:buFont typeface="+mj-lt"/>
                        <a:buAutoNum type="arabicPeriod"/>
                      </a:pPr>
                      <a:r>
                        <a:rPr lang="zh-CN" altLang="en-US" sz="2000" b="0" dirty="0">
                          <a:latin typeface="SimHei"/>
                          <a:ea typeface="SimHei"/>
                          <a:cs typeface="+mn-cs"/>
                        </a:rPr>
                        <a:t>不平整的月球表面导致了变化的阴影</a:t>
                      </a:r>
                    </a:p>
                    <a:p>
                      <a:pPr marL="342900" indent="-342900">
                        <a:lnSpc>
                          <a:spcPct val="100000"/>
                        </a:lnSpc>
                        <a:spcBef>
                          <a:spcPts val="1200"/>
                        </a:spcBef>
                        <a:buFont typeface="+mj-lt"/>
                        <a:buAutoNum type="arabicPeriod"/>
                      </a:pPr>
                      <a:r>
                        <a:rPr lang="zh-CN" altLang="en-US" sz="2000" b="0" dirty="0">
                          <a:latin typeface="SimHei"/>
                          <a:ea typeface="SimHei"/>
                          <a:cs typeface="+mn-cs"/>
                        </a:rPr>
                        <a:t>为了弥补原来尼克松和阿姆斯特朗对话时的时间延迟，这次访谈已经被编辑过了</a:t>
                      </a:r>
                      <a:endParaRPr lang="en-US" sz="2000" b="0" dirty="0">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712685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133</a:t>
            </a:fld>
            <a:endParaRPr lang="de-DE" altLang="zh-CN">
              <a:latin typeface="SimHei"/>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zh-CN" altLang="en-US" sz="2200" dirty="0">
                <a:solidFill>
                  <a:srgbClr val="000000"/>
                </a:solidFill>
              </a:rPr>
              <a:t>登月是由美国政府伪造的吗</a:t>
            </a:r>
            <a:r>
              <a:rPr lang="en-US" altLang="zh-CN" sz="2200" dirty="0">
                <a:solidFill>
                  <a:srgbClr val="000000"/>
                </a:solidFill>
              </a:rPr>
              <a:t>? </a:t>
            </a:r>
            <a:endParaRPr lang="de-DE" sz="2200" dirty="0">
              <a:solidFill>
                <a:srgbClr val="000000"/>
              </a:solidFill>
            </a:endParaRPr>
          </a:p>
        </p:txBody>
      </p:sp>
      <p:sp>
        <p:nvSpPr>
          <p:cNvPr id="13" name="Caption_14"/>
          <p:cNvSpPr txBox="1">
            <a:spLocks noChangeArrowheads="1"/>
          </p:cNvSpPr>
          <p:nvPr/>
        </p:nvSpPr>
        <p:spPr bwMode="auto">
          <a:xfrm>
            <a:off x="4138971" y="4735292"/>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ja-JP" altLang="en-US" sz="1200" dirty="0">
                <a:latin typeface="SimHei"/>
              </a:rPr>
              <a:t>来源</a:t>
            </a:r>
            <a:r>
              <a:rPr lang="en-US" altLang="ja-JP" sz="1200" dirty="0">
                <a:latin typeface="SimHei"/>
              </a:rPr>
              <a:t>: </a:t>
            </a:r>
            <a:r>
              <a:rPr lang="ja-JP" altLang="en-US" sz="1200" dirty="0">
                <a:latin typeface="SimHei"/>
              </a:rPr>
              <a:t>德国</a:t>
            </a:r>
            <a:r>
              <a:rPr lang="de-DE" altLang="de-DE" sz="1200" dirty="0">
                <a:latin typeface="SimHei"/>
              </a:rPr>
              <a:t>ZDF</a:t>
            </a:r>
            <a:r>
              <a:rPr lang="ja-JP" altLang="en-US" sz="1200" dirty="0">
                <a:latin typeface="SimHei"/>
              </a:rPr>
              <a:t>电视台 </a:t>
            </a:r>
            <a:r>
              <a:rPr lang="en-US" altLang="ja-JP" sz="1200" dirty="0">
                <a:latin typeface="SimHei"/>
              </a:rPr>
              <a:t>: </a:t>
            </a:r>
            <a:r>
              <a:rPr lang="en-US" altLang="ja-JP" sz="1200" dirty="0">
                <a:latin typeface="Calibri" panose="020F0502020204030204" pitchFamily="34" charset="0"/>
                <a:cs typeface="Calibri" panose="020F0502020204030204" pitchFamily="34" charset="0"/>
              </a:rPr>
              <a:t>“</a:t>
            </a:r>
            <a:r>
              <a:rPr lang="de-DE" altLang="de-DE" sz="1200" dirty="0">
                <a:latin typeface="Calibri" panose="020F0502020204030204" pitchFamily="34" charset="0"/>
                <a:cs typeface="Calibri" panose="020F0502020204030204" pitchFamily="34" charset="0"/>
              </a:rPr>
              <a:t>Vorsicht Verschwörung” </a:t>
            </a:r>
            <a:r>
              <a:rPr lang="de-DE" altLang="de-DE" sz="1200" dirty="0">
                <a:latin typeface="SimHei"/>
              </a:rPr>
              <a:t>(</a:t>
            </a:r>
            <a:r>
              <a:rPr lang="ja-JP" altLang="en-US" sz="1200" dirty="0">
                <a:latin typeface="SimHei"/>
              </a:rPr>
              <a:t>当心阴谋</a:t>
            </a:r>
            <a:r>
              <a:rPr lang="en-US" altLang="ja-JP" sz="1200" dirty="0">
                <a:latin typeface="SimHei"/>
              </a:rPr>
              <a:t>)</a:t>
            </a:r>
            <a:endParaRPr lang="de-DE" altLang="de-DE" sz="1200" dirty="0">
              <a:latin typeface="SimHei"/>
            </a:endParaRPr>
          </a:p>
        </p:txBody>
      </p:sp>
      <p:sp>
        <p:nvSpPr>
          <p:cNvPr id="14" name="Caption_15"/>
          <p:cNvSpPr txBox="1">
            <a:spLocks noChangeArrowheads="1"/>
          </p:cNvSpPr>
          <p:nvPr/>
        </p:nvSpPr>
        <p:spPr bwMode="auto">
          <a:xfrm>
            <a:off x="4138971" y="3496940"/>
            <a:ext cx="7609984"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zh-CN" altLang="en-US" sz="2400" dirty="0">
                <a:latin typeface="SimHei"/>
              </a:rPr>
              <a:t>导演罗兰</a:t>
            </a:r>
            <a:r>
              <a:rPr lang="en-US" altLang="zh-CN" sz="2400" dirty="0">
                <a:latin typeface="SimHei"/>
              </a:rPr>
              <a:t>·</a:t>
            </a:r>
            <a:r>
              <a:rPr lang="zh-CN" altLang="en-US" sz="2400" dirty="0">
                <a:latin typeface="SimHei"/>
              </a:rPr>
              <a:t>艾默里奇</a:t>
            </a:r>
            <a:r>
              <a:rPr lang="en-US" altLang="zh-CN" sz="2400" dirty="0">
                <a:latin typeface="SimHei"/>
              </a:rPr>
              <a:t>(</a:t>
            </a:r>
            <a:r>
              <a:rPr lang="zh-CN" altLang="en-US" sz="2400" dirty="0">
                <a:latin typeface="SimHei"/>
              </a:rPr>
              <a:t>独立日</a:t>
            </a:r>
            <a:r>
              <a:rPr lang="en-US" altLang="zh-CN" sz="2400" dirty="0">
                <a:latin typeface="SimHei"/>
              </a:rPr>
              <a:t>):</a:t>
            </a:r>
            <a:br>
              <a:rPr lang="en-US" altLang="zh-CN" sz="2400" dirty="0">
                <a:latin typeface="SimHei"/>
              </a:rPr>
            </a:br>
            <a:r>
              <a:rPr lang="zh-CN" altLang="en-US" sz="2400" dirty="0">
                <a:latin typeface="SimHei"/>
              </a:rPr>
              <a:t>登月</a:t>
            </a:r>
            <a:r>
              <a:rPr lang="en-US" altLang="zh-CN" sz="2400" dirty="0">
                <a:latin typeface="SimHei"/>
              </a:rPr>
              <a:t>(…)</a:t>
            </a:r>
            <a:r>
              <a:rPr lang="zh-CN" altLang="en-US" sz="2400" dirty="0">
                <a:latin typeface="SimHei"/>
              </a:rPr>
              <a:t>太成功了。这样的事情是不可能在</a:t>
            </a:r>
            <a:r>
              <a:rPr lang="en-US" altLang="zh-CN" sz="2400" dirty="0">
                <a:latin typeface="SimHei"/>
              </a:rPr>
              <a:t>20</a:t>
            </a:r>
            <a:r>
              <a:rPr lang="zh-CN" altLang="en-US" sz="2400" dirty="0">
                <a:latin typeface="SimHei"/>
              </a:rPr>
              <a:t>世纪</a:t>
            </a:r>
            <a:r>
              <a:rPr lang="en-US" altLang="zh-CN" sz="2400" dirty="0">
                <a:latin typeface="SimHei"/>
              </a:rPr>
              <a:t>60</a:t>
            </a:r>
            <a:r>
              <a:rPr lang="zh-CN" altLang="en-US" sz="2400" dirty="0">
                <a:latin typeface="SimHei"/>
              </a:rPr>
              <a:t>年代发生的。即使采用今天的设备，都有可能发生</a:t>
            </a:r>
            <a:r>
              <a:rPr lang="zh-CN" altLang="en-US" sz="2400">
                <a:latin typeface="SimHei"/>
              </a:rPr>
              <a:t>问题“</a:t>
            </a:r>
            <a:endParaRPr lang="de-DE" altLang="de-DE" sz="2400" i="1" dirty="0">
              <a:latin typeface="SimHei"/>
            </a:endParaRPr>
          </a:p>
        </p:txBody>
      </p:sp>
      <p:sp>
        <p:nvSpPr>
          <p:cNvPr id="16" name="Caption_13"/>
          <p:cNvSpPr/>
          <p:nvPr/>
        </p:nvSpPr>
        <p:spPr>
          <a:xfrm>
            <a:off x="408955" y="2649106"/>
            <a:ext cx="11376000" cy="707886"/>
          </a:xfrm>
          <a:prstGeom prst="rect">
            <a:avLst/>
          </a:prstGeom>
        </p:spPr>
        <p:txBody>
          <a:bodyPr wrap="none">
            <a:noAutofit/>
          </a:bodyPr>
          <a:lstStyle/>
          <a:p>
            <a:pPr algn="ctr">
              <a:spcBef>
                <a:spcPts val="0"/>
              </a:spcBef>
            </a:pPr>
            <a:r>
              <a:rPr lang="ja-JP" altLang="en-US" sz="4000">
                <a:solidFill>
                  <a:srgbClr val="FF0000"/>
                </a:solidFill>
              </a:rPr>
              <a:t>不是</a:t>
            </a:r>
            <a:r>
              <a:rPr lang="en-US" altLang="ja-JP" sz="4000">
                <a:solidFill>
                  <a:srgbClr val="FF0000"/>
                </a:solidFill>
              </a:rPr>
              <a:t>! </a:t>
            </a:r>
            <a:endParaRPr lang="de-DE" altLang="de-DE" sz="4000" dirty="0"/>
          </a:p>
        </p:txBody>
      </p:sp>
    </p:spTree>
    <p:extLst>
      <p:ext uri="{BB962C8B-B14F-4D97-AF65-F5344CB8AC3E}">
        <p14:creationId xmlns:p14="http://schemas.microsoft.com/office/powerpoint/2010/main" val="108508256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这个谣言和其它一些阴谋理论如何产生的呢</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134</a:t>
            </a:fld>
            <a:endParaRPr lang="de-DE" altLang="zh-CN">
              <a:latin typeface="SimHei"/>
            </a:endParaRPr>
          </a:p>
        </p:txBody>
      </p:sp>
    </p:spTree>
    <p:extLst>
      <p:ext uri="{BB962C8B-B14F-4D97-AF65-F5344CB8AC3E}">
        <p14:creationId xmlns:p14="http://schemas.microsoft.com/office/powerpoint/2010/main" val="147475234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这个谣言和其它一些阴谋理论如何产生的呢</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他们往往比现实更引人注目</a:t>
            </a:r>
            <a:r>
              <a:rPr lang="en-US" altLang="de-DE"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他们呢基于一些难以验证而人们又容易相信的事实</a:t>
            </a:r>
            <a:r>
              <a:rPr lang="en-US" altLang="zh-CN" sz="2400" dirty="0">
                <a:solidFill>
                  <a:srgbClr val="333333"/>
                </a:solidFill>
              </a:rPr>
              <a:t>(</a:t>
            </a:r>
            <a:r>
              <a:rPr lang="zh-CN" altLang="en-US" sz="2400" dirty="0">
                <a:solidFill>
                  <a:srgbClr val="333333"/>
                </a:solidFill>
              </a:rPr>
              <a:t>比如，飘动的国旗提示照片是拍摄于地球</a:t>
            </a:r>
            <a:r>
              <a:rPr lang="en-US" altLang="zh-CN"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他们隐瞒了其它可能解释</a:t>
            </a:r>
            <a:r>
              <a:rPr lang="en-US" altLang="zh-CN" sz="2400" dirty="0">
                <a:solidFill>
                  <a:srgbClr val="333333"/>
                </a:solidFill>
              </a:rPr>
              <a:t>(</a:t>
            </a:r>
            <a:r>
              <a:rPr lang="zh-CN" altLang="en-US" sz="2400" dirty="0">
                <a:solidFill>
                  <a:srgbClr val="333333"/>
                </a:solidFill>
              </a:rPr>
              <a:t>比如，没有星星的天空可以被解释为夜间摄影的技术局限性</a:t>
            </a:r>
            <a:r>
              <a:rPr lang="en-US" altLang="zh-CN"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城市谣言断章取义并将其夸大到极致</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135</a:t>
            </a:fld>
            <a:endParaRPr lang="de-DE" altLang="zh-CN">
              <a:latin typeface="SimHei"/>
            </a:endParaRPr>
          </a:p>
        </p:txBody>
      </p:sp>
    </p:spTree>
    <p:extLst>
      <p:ext uri="{BB962C8B-B14F-4D97-AF65-F5344CB8AC3E}">
        <p14:creationId xmlns:p14="http://schemas.microsoft.com/office/powerpoint/2010/main" val="104689995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7</TotalTime>
  <Words>9792</Words>
  <Application>Microsoft Office PowerPoint</Application>
  <PresentationFormat>Custom</PresentationFormat>
  <Paragraphs>1274</Paragraphs>
  <Slides>135</Slides>
  <Notes>135</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135</vt:i4>
      </vt:variant>
    </vt:vector>
  </HeadingPairs>
  <TitlesOfParts>
    <vt:vector size="144" baseType="lpstr">
      <vt:lpstr>SimHei</vt:lpstr>
      <vt:lpstr>Arial</vt:lpstr>
      <vt:lpstr>Calibri</vt:lpstr>
      <vt:lpstr>Calibri Light</vt:lpstr>
      <vt:lpstr>Symbol</vt:lpstr>
      <vt:lpstr>Times New Roman</vt:lpstr>
      <vt:lpstr>WingDings</vt:lpstr>
      <vt:lpstr>UKE_PPT-Vorlage_16zu9</vt:lpstr>
      <vt:lpstr>1_UKE_PPT-Vorlage_16zu9</vt:lpstr>
      <vt:lpstr>MCT 2 B – 轻率下结论 I</vt:lpstr>
      <vt:lpstr>轻率下结论</vt:lpstr>
      <vt:lpstr>轻率下结论</vt:lpstr>
      <vt:lpstr>轻率下结论</vt:lpstr>
      <vt:lpstr>轻率下结论</vt:lpstr>
      <vt:lpstr>轻率下结论</vt:lpstr>
      <vt:lpstr>缺乏100%证据的推论</vt:lpstr>
      <vt:lpstr>缺乏100%证据的推论</vt:lpstr>
      <vt:lpstr>缺乏100%证据的推论</vt:lpstr>
      <vt:lpstr>轻率下结论 “在行动”</vt:lpstr>
      <vt:lpstr>轻率下结论 “在行动”</vt:lpstr>
      <vt:lpstr>轻率下结论 “在行动”</vt:lpstr>
      <vt:lpstr>1.美元的美钞上有任何线索提示美国被秘密组织渗透了吗? -现代谣言-</vt:lpstr>
      <vt:lpstr>不成熟的推理在行动 1.美元的美钞上有任何线索提示美国被秘密组织渗透了吗?</vt:lpstr>
      <vt:lpstr>不成熟的推理在行动 1.美元的美钞上有任何线索提示美国被秘密组织渗透了吗?</vt:lpstr>
      <vt:lpstr>不成熟的推理 -现代谣言-</vt:lpstr>
      <vt:lpstr>这些阴谋理论如何产生的呢?</vt:lpstr>
      <vt:lpstr>这些阴谋理论如何产生的呢?</vt:lpstr>
      <vt:lpstr>这些阴谋理论如何产生的呢?</vt:lpstr>
      <vt:lpstr>为何我们做这个练习?</vt:lpstr>
      <vt:lpstr>为何我们做这个练习?</vt:lpstr>
      <vt:lpstr>在精神疾病中轻率下结论如何促使了误解形成 – 举例</vt:lpstr>
      <vt:lpstr>练习 (1)</vt:lpstr>
      <vt:lpstr>练习 (1)</vt:lpstr>
      <vt:lpstr>练习 (1)</vt:lpstr>
      <vt:lpstr>图片1</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图 2</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图 3</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可選修的：影片</vt:lpstr>
      <vt:lpstr>图 4</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图 5</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图 6</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图 7</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图 8</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练习 2:</vt:lpstr>
      <vt:lpstr>你看到了什么?</vt:lpstr>
      <vt:lpstr>现在你看到了什么?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转向日常生活</vt:lpstr>
      <vt:lpstr>转向日常生活</vt:lpstr>
      <vt:lpstr>转向日常生活</vt:lpstr>
      <vt:lpstr>转向日常生活</vt:lpstr>
      <vt:lpstr>如何对待精神疾病?</vt:lpstr>
      <vt:lpstr>如何对待精神疾病?</vt:lpstr>
      <vt:lpstr>如何对待精神疾病?</vt:lpstr>
      <vt:lpstr>感谢您的参与!</vt:lpstr>
      <vt:lpstr>PowerPoint Presentation</vt:lpstr>
      <vt:lpstr>轻率下结论“在行动” -城市谣言-</vt:lpstr>
      <vt:lpstr>轻率下结论“在行动” -城市谣言-</vt:lpstr>
      <vt:lpstr>轻率下结论“在行动” -城市谣言-</vt:lpstr>
      <vt:lpstr>轻率下结论“在行动” -城市谣言-</vt:lpstr>
      <vt:lpstr>轻率下结论“在行动” -城市谣言-</vt:lpstr>
      <vt:lpstr>轻率下结论“在行动” -城市谣言-</vt:lpstr>
      <vt:lpstr>轻率下结论“在行动” -城市谣言-</vt:lpstr>
      <vt:lpstr>这个谣言和其它一些阴谋理论如何产生的呢?</vt:lpstr>
      <vt:lpstr>这个谣言和其它一些阴谋理论如何产生的呢?</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296</cp:revision>
  <dcterms:created xsi:type="dcterms:W3CDTF">2002-10-15T10:55:06Z</dcterms:created>
  <dcterms:modified xsi:type="dcterms:W3CDTF">2025-02-22T09:24:42Z</dcterms:modified>
</cp:coreProperties>
</file>