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1"/>
    <p:sldMasterId id="2147483694" r:id="rId2"/>
  </p:sldMasterIdLst>
  <p:notesMasterIdLst>
    <p:notesMasterId r:id="rId59"/>
  </p:notesMasterIdLst>
  <p:handoutMasterIdLst>
    <p:handoutMasterId r:id="rId60"/>
  </p:handoutMasterIdLst>
  <p:sldIdLst>
    <p:sldId id="462" r:id="rId3"/>
    <p:sldId id="311" r:id="rId4"/>
    <p:sldId id="312" r:id="rId5"/>
    <p:sldId id="423" r:id="rId6"/>
    <p:sldId id="437" r:id="rId7"/>
    <p:sldId id="436" r:id="rId8"/>
    <p:sldId id="435" r:id="rId9"/>
    <p:sldId id="321" r:id="rId10"/>
    <p:sldId id="391" r:id="rId11"/>
    <p:sldId id="439" r:id="rId12"/>
    <p:sldId id="438" r:id="rId13"/>
    <p:sldId id="351" r:id="rId14"/>
    <p:sldId id="440" r:id="rId15"/>
    <p:sldId id="393" r:id="rId16"/>
    <p:sldId id="442" r:id="rId17"/>
    <p:sldId id="441" r:id="rId18"/>
    <p:sldId id="355" r:id="rId19"/>
    <p:sldId id="430" r:id="rId20"/>
    <p:sldId id="445" r:id="rId21"/>
    <p:sldId id="444" r:id="rId22"/>
    <p:sldId id="443" r:id="rId23"/>
    <p:sldId id="328" r:id="rId24"/>
    <p:sldId id="397" r:id="rId25"/>
    <p:sldId id="447" r:id="rId26"/>
    <p:sldId id="446" r:id="rId27"/>
    <p:sldId id="398" r:id="rId28"/>
    <p:sldId id="448" r:id="rId29"/>
    <p:sldId id="415" r:id="rId30"/>
    <p:sldId id="416" r:id="rId31"/>
    <p:sldId id="417" r:id="rId32"/>
    <p:sldId id="418" r:id="rId33"/>
    <p:sldId id="419" r:id="rId34"/>
    <p:sldId id="399" r:id="rId35"/>
    <p:sldId id="449" r:id="rId36"/>
    <p:sldId id="433" r:id="rId37"/>
    <p:sldId id="360" r:id="rId38"/>
    <p:sldId id="401" r:id="rId39"/>
    <p:sldId id="451" r:id="rId40"/>
    <p:sldId id="450" r:id="rId41"/>
    <p:sldId id="403" r:id="rId42"/>
    <p:sldId id="453" r:id="rId43"/>
    <p:sldId id="452" r:id="rId44"/>
    <p:sldId id="408" r:id="rId45"/>
    <p:sldId id="456" r:id="rId46"/>
    <p:sldId id="455" r:id="rId47"/>
    <p:sldId id="454" r:id="rId48"/>
    <p:sldId id="411" r:id="rId49"/>
    <p:sldId id="459" r:id="rId50"/>
    <p:sldId id="458" r:id="rId51"/>
    <p:sldId id="457" r:id="rId52"/>
    <p:sldId id="413" r:id="rId53"/>
    <p:sldId id="461" r:id="rId54"/>
    <p:sldId id="460" r:id="rId55"/>
    <p:sldId id="434" r:id="rId56"/>
    <p:sldId id="427" r:id="rId57"/>
    <p:sldId id="428" r:id="rId58"/>
  </p:sldIdLst>
  <p:sldSz cx="12195175" cy="6858000"/>
  <p:notesSz cx="7099300" cy="10234613"/>
  <p:defaultTextStyle>
    <a:defPPr>
      <a:defRPr lang="de-DE"/>
    </a:defPPr>
    <a:lvl1pPr algn="l" rtl="0" fontAlgn="base">
      <a:spcBef>
        <a:spcPct val="0"/>
      </a:spcBef>
      <a:spcAft>
        <a:spcPct val="0"/>
      </a:spcAft>
      <a:defRPr lang="en-US" b="1" kern="1200">
        <a:solidFill>
          <a:schemeClr val="tx1"/>
        </a:solidFill>
        <a:latin typeface="SimHei"/>
        <a:ea typeface="SimHei"/>
        <a:cs typeface="+mn-cs"/>
      </a:defRPr>
    </a:lvl1pPr>
    <a:lvl2pPr marL="457200" algn="l" rtl="0" fontAlgn="base">
      <a:spcBef>
        <a:spcPct val="0"/>
      </a:spcBef>
      <a:spcAft>
        <a:spcPct val="0"/>
      </a:spcAft>
      <a:defRPr lang="en-US" b="1" kern="1200">
        <a:solidFill>
          <a:schemeClr val="tx1"/>
        </a:solidFill>
        <a:latin typeface="SimHei"/>
        <a:ea typeface="SimHei"/>
        <a:cs typeface="+mn-cs"/>
      </a:defRPr>
    </a:lvl2pPr>
    <a:lvl3pPr marL="914400" algn="l" rtl="0" fontAlgn="base">
      <a:spcBef>
        <a:spcPct val="0"/>
      </a:spcBef>
      <a:spcAft>
        <a:spcPct val="0"/>
      </a:spcAft>
      <a:defRPr lang="en-US" b="1" kern="1200">
        <a:solidFill>
          <a:schemeClr val="tx1"/>
        </a:solidFill>
        <a:latin typeface="SimHei"/>
        <a:ea typeface="SimHei"/>
        <a:cs typeface="+mn-cs"/>
      </a:defRPr>
    </a:lvl3pPr>
    <a:lvl4pPr marL="1371600" algn="l" rtl="0" fontAlgn="base">
      <a:spcBef>
        <a:spcPct val="0"/>
      </a:spcBef>
      <a:spcAft>
        <a:spcPct val="0"/>
      </a:spcAft>
      <a:defRPr lang="en-US" b="1" kern="1200">
        <a:solidFill>
          <a:schemeClr val="tx1"/>
        </a:solidFill>
        <a:latin typeface="SimHei"/>
        <a:ea typeface="SimHei"/>
        <a:cs typeface="+mn-cs"/>
      </a:defRPr>
    </a:lvl4pPr>
    <a:lvl5pPr marL="1828800" algn="l" rtl="0" fontAlgn="base">
      <a:spcBef>
        <a:spcPct val="0"/>
      </a:spcBef>
      <a:spcAft>
        <a:spcPct val="0"/>
      </a:spcAft>
      <a:defRPr lang="en-US" b="1" kern="1200">
        <a:solidFill>
          <a:schemeClr val="tx1"/>
        </a:solidFill>
        <a:latin typeface="SimHei"/>
        <a:ea typeface="SimHei"/>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797">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3333CC"/>
    <a:srgbClr val="66FF33"/>
    <a:srgbClr val="FFFF00"/>
    <a:srgbClr val="FF0000"/>
    <a:srgbClr val="ADC0CB"/>
    <a:srgbClr val="FFCC99"/>
    <a:srgbClr val="FFFFCC"/>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horzBarState="maximized">
    <p:restoredLeft sz="0" autoAdjust="0"/>
    <p:restoredTop sz="54656" autoAdjust="0"/>
  </p:normalViewPr>
  <p:slideViewPr>
    <p:cSldViewPr>
      <p:cViewPr varScale="1">
        <p:scale>
          <a:sx n="67" d="100"/>
          <a:sy n="67" d="100"/>
        </p:scale>
        <p:origin x="948" y="52"/>
      </p:cViewPr>
      <p:guideLst>
        <p:guide orient="horz" pos="1797"/>
        <p:guide pos="2880"/>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624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9182FD1B-B44F-454D-9921-68346EFA9F6B}" type="slidenum">
              <a:rPr lang="en-GB" altLang="de-DE"/>
              <a:pPr/>
              <a:t>‹Nr.›</a:t>
            </a:fld>
            <a:endParaRPr lang="en-GB" altLang="de-DE"/>
          </a:p>
        </p:txBody>
      </p:sp>
    </p:spTree>
    <p:extLst>
      <p:ext uri="{BB962C8B-B14F-4D97-AF65-F5344CB8AC3E}">
        <p14:creationId xmlns:p14="http://schemas.microsoft.com/office/powerpoint/2010/main" val="32761499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defRPr>
            </a:lvl1pPr>
          </a:lstStyle>
          <a:p>
            <a:pPr>
              <a:defRPr/>
            </a:pPr>
            <a:endParaRPr lang="de-DE" altLang="zh-CN"/>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defRPr>
            </a:lvl1pPr>
          </a:lstStyle>
          <a:p>
            <a:pPr>
              <a:defRPr/>
            </a:pPr>
            <a:endParaRPr lang="de-DE" altLang="zh-CN"/>
          </a:p>
        </p:txBody>
      </p:sp>
      <p:sp>
        <p:nvSpPr>
          <p:cNvPr id="5837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altLang="zh-CN" noProof="0"/>
              <a:t>Klicken Sie, um die Formate des Vorlagentextes zu bearbeiten</a:t>
            </a:r>
          </a:p>
          <a:p>
            <a:pPr lvl="1"/>
            <a:r>
              <a:rPr lang="de-DE" altLang="zh-CN" noProof="0"/>
              <a:t>Zweite Ebene</a:t>
            </a:r>
          </a:p>
          <a:p>
            <a:pPr lvl="2"/>
            <a:r>
              <a:rPr lang="de-DE" altLang="zh-CN" noProof="0"/>
              <a:t>Dritte Ebene</a:t>
            </a:r>
          </a:p>
          <a:p>
            <a:pPr lvl="3"/>
            <a:r>
              <a:rPr lang="de-DE" altLang="zh-CN" noProof="0"/>
              <a:t>Vierte Ebene</a:t>
            </a:r>
          </a:p>
          <a:p>
            <a:pPr lvl="4"/>
            <a:r>
              <a:rPr lang="de-DE" altLang="zh-CN"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defRPr>
            </a:lvl1pPr>
          </a:lstStyle>
          <a:p>
            <a:pPr>
              <a:defRPr/>
            </a:pPr>
            <a:endParaRPr lang="de-DE" altLang="zh-CN"/>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43C337CC-D6B6-4B9A-87B8-9F8369196863}" type="slidenum">
              <a:rPr lang="zh-CN" altLang="de-DE"/>
              <a:pPr/>
              <a:t>‹Nr.›</a:t>
            </a:fld>
            <a:endParaRPr lang="de-DE" altLang="zh-CN"/>
          </a:p>
        </p:txBody>
      </p:sp>
    </p:spTree>
    <p:extLst>
      <p:ext uri="{BB962C8B-B14F-4D97-AF65-F5344CB8AC3E}">
        <p14:creationId xmlns:p14="http://schemas.microsoft.com/office/powerpoint/2010/main" val="35537551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927DD5E-A8C1-490F-80E4-972D3A08A562}" type="slidenum">
              <a:rPr lang="zh-CN" altLang="de-DE" sz="1300"/>
              <a:pPr eaLnBrk="1" hangingPunct="1">
                <a:spcBef>
                  <a:spcPct val="0"/>
                </a:spcBef>
              </a:pPr>
              <a:t>2</a:t>
            </a:fld>
            <a:endParaRPr lang="de-DE" altLang="zh-CN" sz="1300"/>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922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CA8F485-255A-4DA8-81E5-B6F89C05F3A1}" type="slidenum">
              <a:rPr lang="zh-CN" altLang="de-DE" sz="1300"/>
              <a:pPr eaLnBrk="1" hangingPunct="1">
                <a:spcBef>
                  <a:spcPct val="0"/>
                </a:spcBef>
              </a:pPr>
              <a:t>3</a:t>
            </a:fld>
            <a:endParaRPr lang="de-DE" altLang="zh-CN"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320039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529880D-0DD5-46B1-9B07-C92ED91C79C5}" type="slidenum">
              <a:rPr lang="zh-CN" altLang="de-DE" sz="1300"/>
              <a:pPr eaLnBrk="1" hangingPunct="1">
                <a:spcBef>
                  <a:spcPct val="0"/>
                </a:spcBef>
              </a:pPr>
              <a:t>4</a:t>
            </a:fld>
            <a:endParaRPr lang="de-DE" altLang="zh-CN"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316742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529880D-0DD5-46B1-9B07-C92ED91C79C5}" type="slidenum">
              <a:rPr lang="zh-CN" altLang="de-DE" sz="1300"/>
              <a:pPr eaLnBrk="1" hangingPunct="1">
                <a:spcBef>
                  <a:spcPct val="0"/>
                </a:spcBef>
              </a:pPr>
              <a:t>5</a:t>
            </a:fld>
            <a:endParaRPr lang="de-DE" altLang="zh-CN"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316742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529880D-0DD5-46B1-9B07-C92ED91C79C5}" type="slidenum">
              <a:rPr lang="zh-CN" altLang="de-DE" sz="1300"/>
              <a:pPr eaLnBrk="1" hangingPunct="1">
                <a:spcBef>
                  <a:spcPct val="0"/>
                </a:spcBef>
              </a:pPr>
              <a:t>6</a:t>
            </a:fld>
            <a:endParaRPr lang="de-DE" altLang="zh-CN"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31674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529880D-0DD5-46B1-9B07-C92ED91C79C5}" type="slidenum">
              <a:rPr lang="zh-CN" altLang="de-DE" sz="1300"/>
              <a:pPr eaLnBrk="1" hangingPunct="1">
                <a:spcBef>
                  <a:spcPct val="0"/>
                </a:spcBef>
              </a:pPr>
              <a:t>7</a:t>
            </a:fld>
            <a:endParaRPr lang="de-DE" altLang="zh-CN"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316742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2487FD1-FEF1-4F5A-8014-34221885733D}" type="slidenum">
              <a:rPr lang="zh-CN" altLang="de-DE" sz="1300"/>
              <a:pPr eaLnBrk="1" hangingPunct="1">
                <a:spcBef>
                  <a:spcPct val="0"/>
                </a:spcBef>
              </a:pPr>
              <a:t>8</a:t>
            </a:fld>
            <a:endParaRPr lang="de-DE" altLang="zh-CN"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772611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A1FDD59-2FB7-4DE9-8436-FB1ED495D495}" type="slidenum">
              <a:rPr lang="zh-CN" altLang="de-DE" sz="1300"/>
              <a:pPr eaLnBrk="1" hangingPunct="1">
                <a:spcBef>
                  <a:spcPct val="0"/>
                </a:spcBef>
              </a:pPr>
              <a:t>9</a:t>
            </a:fld>
            <a:endParaRPr lang="de-DE" altLang="zh-CN"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97833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A1FDD59-2FB7-4DE9-8436-FB1ED495D495}" type="slidenum">
              <a:rPr lang="zh-CN" altLang="de-DE" sz="1300"/>
              <a:pPr eaLnBrk="1" hangingPunct="1">
                <a:spcBef>
                  <a:spcPct val="0"/>
                </a:spcBef>
              </a:pPr>
              <a:t>10</a:t>
            </a:fld>
            <a:endParaRPr lang="de-DE" altLang="zh-CN"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97833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A1FDD59-2FB7-4DE9-8436-FB1ED495D495}" type="slidenum">
              <a:rPr lang="zh-CN" altLang="de-DE" sz="1300"/>
              <a:pPr eaLnBrk="1" hangingPunct="1">
                <a:spcBef>
                  <a:spcPct val="0"/>
                </a:spcBef>
              </a:pPr>
              <a:t>11</a:t>
            </a:fld>
            <a:endParaRPr lang="de-DE" altLang="zh-CN"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97833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DAB56CC-D3A5-4735-A72F-0CE9997FD381}" type="slidenum">
              <a:rPr lang="zh-CN" altLang="de-DE" sz="1300"/>
              <a:pPr eaLnBrk="1" hangingPunct="1">
                <a:spcBef>
                  <a:spcPct val="0"/>
                </a:spcBef>
              </a:pPr>
              <a:t>12</a:t>
            </a:fld>
            <a:endParaRPr lang="de-DE" altLang="zh-CN"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6785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13</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88E22A1-3C84-4F76-B8FA-A655C7B0B28C}" type="slidenum">
              <a:rPr lang="zh-CN" altLang="de-DE" sz="1300"/>
              <a:pPr eaLnBrk="1" hangingPunct="1">
                <a:spcBef>
                  <a:spcPct val="0"/>
                </a:spcBef>
              </a:pPr>
              <a:t>14</a:t>
            </a:fld>
            <a:endParaRPr lang="de-DE" altLang="zh-CN"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241417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88E22A1-3C84-4F76-B8FA-A655C7B0B28C}" type="slidenum">
              <a:rPr lang="zh-CN" altLang="de-DE" sz="1300"/>
              <a:pPr eaLnBrk="1" hangingPunct="1">
                <a:spcBef>
                  <a:spcPct val="0"/>
                </a:spcBef>
              </a:pPr>
              <a:t>15</a:t>
            </a:fld>
            <a:endParaRPr lang="de-DE" altLang="zh-CN"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241417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88E22A1-3C84-4F76-B8FA-A655C7B0B28C}" type="slidenum">
              <a:rPr lang="zh-CN" altLang="de-DE" sz="1300"/>
              <a:pPr eaLnBrk="1" hangingPunct="1">
                <a:spcBef>
                  <a:spcPct val="0"/>
                </a:spcBef>
              </a:pPr>
              <a:t>16</a:t>
            </a:fld>
            <a:endParaRPr lang="de-DE" altLang="zh-CN"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241417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87482DB-0BF1-4CA8-A15A-88BDBF434695}" type="slidenum">
              <a:rPr lang="zh-CN" altLang="de-DE" sz="1300"/>
              <a:pPr eaLnBrk="1" hangingPunct="1">
                <a:spcBef>
                  <a:spcPct val="0"/>
                </a:spcBef>
              </a:pPr>
              <a:t>17</a:t>
            </a:fld>
            <a:endParaRPr lang="de-DE" altLang="zh-CN"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175419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6FC3956-39C6-4883-9265-8D3F243D9C02}" type="slidenum">
              <a:rPr lang="zh-CN" altLang="de-DE" sz="1300"/>
              <a:pPr eaLnBrk="1" hangingPunct="1">
                <a:spcBef>
                  <a:spcPct val="0"/>
                </a:spcBef>
              </a:pPr>
              <a:t>18</a:t>
            </a:fld>
            <a:endParaRPr lang="de-DE" altLang="zh-CN"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425699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6FC3956-39C6-4883-9265-8D3F243D9C02}" type="slidenum">
              <a:rPr lang="zh-CN" altLang="de-DE" sz="1300"/>
              <a:pPr eaLnBrk="1" hangingPunct="1">
                <a:spcBef>
                  <a:spcPct val="0"/>
                </a:spcBef>
              </a:pPr>
              <a:t>19</a:t>
            </a:fld>
            <a:endParaRPr lang="de-DE" altLang="zh-CN"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425699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6FC3956-39C6-4883-9265-8D3F243D9C02}" type="slidenum">
              <a:rPr lang="zh-CN" altLang="de-DE" sz="1300"/>
              <a:pPr eaLnBrk="1" hangingPunct="1">
                <a:spcBef>
                  <a:spcPct val="0"/>
                </a:spcBef>
              </a:pPr>
              <a:t>20</a:t>
            </a:fld>
            <a:endParaRPr lang="de-DE" altLang="zh-CN"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425699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6FC3956-39C6-4883-9265-8D3F243D9C02}" type="slidenum">
              <a:rPr lang="zh-CN" altLang="de-DE" sz="1300"/>
              <a:pPr eaLnBrk="1" hangingPunct="1">
                <a:spcBef>
                  <a:spcPct val="0"/>
                </a:spcBef>
              </a:pPr>
              <a:t>21</a:t>
            </a:fld>
            <a:endParaRPr lang="de-DE" altLang="zh-CN"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425699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25D47C4-4347-48F8-9346-D9702D55AD4E}" type="slidenum">
              <a:rPr lang="zh-CN" altLang="de-DE" sz="1300"/>
              <a:pPr eaLnBrk="1" hangingPunct="1">
                <a:spcBef>
                  <a:spcPct val="0"/>
                </a:spcBef>
              </a:pPr>
              <a:t>22</a:t>
            </a:fld>
            <a:endParaRPr lang="de-DE" altLang="zh-CN"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626952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A66DF3-C39B-4A78-892E-09D39FDA2C25}" type="slidenum">
              <a:rPr lang="zh-CN" altLang="de-DE" sz="1300"/>
              <a:pPr eaLnBrk="1" hangingPunct="1">
                <a:spcBef>
                  <a:spcPct val="0"/>
                </a:spcBef>
              </a:pPr>
              <a:t>23</a:t>
            </a:fld>
            <a:endParaRPr lang="de-DE" altLang="zh-CN"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664039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A66DF3-C39B-4A78-892E-09D39FDA2C25}" type="slidenum">
              <a:rPr lang="zh-CN" altLang="de-DE" sz="1300"/>
              <a:pPr eaLnBrk="1" hangingPunct="1">
                <a:spcBef>
                  <a:spcPct val="0"/>
                </a:spcBef>
              </a:pPr>
              <a:t>24</a:t>
            </a:fld>
            <a:endParaRPr lang="de-DE" altLang="zh-CN"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664039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A66DF3-C39B-4A78-892E-09D39FDA2C25}" type="slidenum">
              <a:rPr lang="zh-CN" altLang="de-DE" sz="1300"/>
              <a:pPr eaLnBrk="1" hangingPunct="1">
                <a:spcBef>
                  <a:spcPct val="0"/>
                </a:spcBef>
              </a:pPr>
              <a:t>25</a:t>
            </a:fld>
            <a:endParaRPr lang="de-DE" altLang="zh-CN"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664039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A36570D-4013-461E-BB22-131DA779AE5C}" type="slidenum">
              <a:rPr lang="zh-CN" altLang="de-DE" sz="1300"/>
              <a:pPr eaLnBrk="1" hangingPunct="1">
                <a:spcBef>
                  <a:spcPct val="0"/>
                </a:spcBef>
              </a:pPr>
              <a:t>26</a:t>
            </a:fld>
            <a:endParaRPr lang="de-DE" altLang="zh-CN"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554196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A36570D-4013-461E-BB22-131DA779AE5C}" type="slidenum">
              <a:rPr lang="zh-CN" altLang="de-DE" sz="1300"/>
              <a:pPr eaLnBrk="1" hangingPunct="1">
                <a:spcBef>
                  <a:spcPct val="0"/>
                </a:spcBef>
              </a:pPr>
              <a:t>27</a:t>
            </a:fld>
            <a:endParaRPr lang="de-DE" altLang="zh-CN"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554196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51CC8ED-7CA7-45BC-8437-C5AD19555CAD}" type="slidenum">
              <a:rPr lang="zh-CN" altLang="de-DE" sz="1300"/>
              <a:pPr eaLnBrk="1" hangingPunct="1">
                <a:spcBef>
                  <a:spcPct val="0"/>
                </a:spcBef>
              </a:pPr>
              <a:t>28</a:t>
            </a:fld>
            <a:endParaRPr lang="de-DE" altLang="zh-CN"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760190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772D896-60F8-4ACA-AA28-68B48CF70D80}" type="slidenum">
              <a:rPr lang="zh-CN" altLang="de-DE" sz="1300"/>
              <a:pPr eaLnBrk="1" hangingPunct="1">
                <a:spcBef>
                  <a:spcPct val="0"/>
                </a:spcBef>
              </a:pPr>
              <a:t>29</a:t>
            </a:fld>
            <a:endParaRPr lang="de-DE" altLang="zh-CN"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4396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6EFF67E-21DC-41DD-A49B-11ABD496CBE4}" type="slidenum">
              <a:rPr lang="zh-CN" altLang="de-DE" sz="1300"/>
              <a:pPr eaLnBrk="1" hangingPunct="1">
                <a:spcBef>
                  <a:spcPct val="0"/>
                </a:spcBef>
              </a:pPr>
              <a:t>30</a:t>
            </a:fld>
            <a:endParaRPr lang="de-DE" altLang="zh-CN"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396990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04C79A1-4926-4F5B-9F58-820E3EDFEF8D}" type="slidenum">
              <a:rPr lang="zh-CN" altLang="de-DE" sz="1300"/>
              <a:pPr eaLnBrk="1" hangingPunct="1">
                <a:spcBef>
                  <a:spcPct val="0"/>
                </a:spcBef>
              </a:pPr>
              <a:t>31</a:t>
            </a:fld>
            <a:endParaRPr lang="de-DE" altLang="zh-CN"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055037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8C258A7-7688-4724-91F7-BDFDB70933CD}" type="slidenum">
              <a:rPr lang="zh-CN" altLang="de-DE" sz="1300"/>
              <a:pPr eaLnBrk="1" hangingPunct="1">
                <a:spcBef>
                  <a:spcPct val="0"/>
                </a:spcBef>
              </a:pPr>
              <a:t>32</a:t>
            </a:fld>
            <a:endParaRPr lang="de-DE" altLang="zh-CN"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8787385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B70B1D6-FFA7-4543-A4F3-C50F67683B44}" type="slidenum">
              <a:rPr lang="zh-CN" altLang="de-DE" sz="1300"/>
              <a:pPr eaLnBrk="1" hangingPunct="1">
                <a:spcBef>
                  <a:spcPct val="0"/>
                </a:spcBef>
              </a:pPr>
              <a:t>33</a:t>
            </a:fld>
            <a:endParaRPr lang="de-DE" altLang="zh-CN"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014688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B70B1D6-FFA7-4543-A4F3-C50F67683B44}" type="slidenum">
              <a:rPr lang="zh-CN" altLang="de-DE" sz="1300"/>
              <a:pPr eaLnBrk="1" hangingPunct="1">
                <a:spcBef>
                  <a:spcPct val="0"/>
                </a:spcBef>
              </a:pPr>
              <a:t>34</a:t>
            </a:fld>
            <a:endParaRPr lang="de-DE" altLang="zh-CN"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0146886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35</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DF7B44B-EA58-4648-A640-52F87D061010}" type="slidenum">
              <a:rPr lang="zh-CN" altLang="de-DE" sz="1300"/>
              <a:pPr eaLnBrk="1" hangingPunct="1">
                <a:spcBef>
                  <a:spcPct val="0"/>
                </a:spcBef>
              </a:pPr>
              <a:t>36</a:t>
            </a:fld>
            <a:endParaRPr lang="de-DE" altLang="zh-CN"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237491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AE57573-AA63-4057-BB43-C30E4BAF13B6}" type="slidenum">
              <a:rPr lang="zh-CN" altLang="de-DE" sz="1300"/>
              <a:pPr eaLnBrk="1" hangingPunct="1">
                <a:spcBef>
                  <a:spcPct val="0"/>
                </a:spcBef>
              </a:pPr>
              <a:t>37</a:t>
            </a:fld>
            <a:endParaRPr lang="de-DE" altLang="zh-CN"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783435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AE57573-AA63-4057-BB43-C30E4BAF13B6}" type="slidenum">
              <a:rPr lang="zh-CN" altLang="de-DE" sz="1300"/>
              <a:pPr eaLnBrk="1" hangingPunct="1">
                <a:spcBef>
                  <a:spcPct val="0"/>
                </a:spcBef>
              </a:pPr>
              <a:t>38</a:t>
            </a:fld>
            <a:endParaRPr lang="de-DE" altLang="zh-CN"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783435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AE57573-AA63-4057-BB43-C30E4BAF13B6}" type="slidenum">
              <a:rPr lang="zh-CN" altLang="de-DE" sz="1300"/>
              <a:pPr eaLnBrk="1" hangingPunct="1">
                <a:spcBef>
                  <a:spcPct val="0"/>
                </a:spcBef>
              </a:pPr>
              <a:t>39</a:t>
            </a:fld>
            <a:endParaRPr lang="de-DE" altLang="zh-CN"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7834354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DC56831-4C81-41DC-8C56-7FC0D281FEC1}" type="slidenum">
              <a:rPr lang="zh-CN" altLang="de-DE" sz="1300"/>
              <a:pPr eaLnBrk="1" hangingPunct="1">
                <a:spcBef>
                  <a:spcPct val="0"/>
                </a:spcBef>
              </a:pPr>
              <a:t>40</a:t>
            </a:fld>
            <a:endParaRPr lang="de-DE" altLang="zh-CN"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269019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DC56831-4C81-41DC-8C56-7FC0D281FEC1}" type="slidenum">
              <a:rPr lang="zh-CN" altLang="de-DE" sz="1300"/>
              <a:pPr eaLnBrk="1" hangingPunct="1">
                <a:spcBef>
                  <a:spcPct val="0"/>
                </a:spcBef>
              </a:pPr>
              <a:t>41</a:t>
            </a:fld>
            <a:endParaRPr lang="de-DE" altLang="zh-CN"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269019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DC56831-4C81-41DC-8C56-7FC0D281FEC1}" type="slidenum">
              <a:rPr lang="zh-CN" altLang="de-DE" sz="1300"/>
              <a:pPr eaLnBrk="1" hangingPunct="1">
                <a:spcBef>
                  <a:spcPct val="0"/>
                </a:spcBef>
              </a:pPr>
              <a:t>42</a:t>
            </a:fld>
            <a:endParaRPr lang="de-DE" altLang="zh-CN"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269019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C437F6F-5F0D-4723-A47E-CBBEDB9CF7CF}" type="slidenum">
              <a:rPr lang="zh-CN" altLang="de-DE" sz="1300"/>
              <a:pPr eaLnBrk="1" hangingPunct="1">
                <a:spcBef>
                  <a:spcPct val="0"/>
                </a:spcBef>
              </a:pPr>
              <a:t>43</a:t>
            </a:fld>
            <a:endParaRPr lang="de-DE" altLang="zh-CN"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33572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C437F6F-5F0D-4723-A47E-CBBEDB9CF7CF}" type="slidenum">
              <a:rPr lang="zh-CN" altLang="de-DE" sz="1300"/>
              <a:pPr eaLnBrk="1" hangingPunct="1">
                <a:spcBef>
                  <a:spcPct val="0"/>
                </a:spcBef>
              </a:pPr>
              <a:t>44</a:t>
            </a:fld>
            <a:endParaRPr lang="de-DE" altLang="zh-CN"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335729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C437F6F-5F0D-4723-A47E-CBBEDB9CF7CF}" type="slidenum">
              <a:rPr lang="zh-CN" altLang="de-DE" sz="1300"/>
              <a:pPr eaLnBrk="1" hangingPunct="1">
                <a:spcBef>
                  <a:spcPct val="0"/>
                </a:spcBef>
              </a:pPr>
              <a:t>45</a:t>
            </a:fld>
            <a:endParaRPr lang="de-DE" altLang="zh-CN"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335729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C437F6F-5F0D-4723-A47E-CBBEDB9CF7CF}" type="slidenum">
              <a:rPr lang="zh-CN" altLang="de-DE" sz="1300"/>
              <a:pPr eaLnBrk="1" hangingPunct="1">
                <a:spcBef>
                  <a:spcPct val="0"/>
                </a:spcBef>
              </a:pPr>
              <a:t>46</a:t>
            </a:fld>
            <a:endParaRPr lang="de-DE" altLang="zh-CN"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33572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79DF787-A6F0-47EA-A7DC-7DCD2517E730}" type="slidenum">
              <a:rPr lang="zh-CN" altLang="de-DE" sz="1300"/>
              <a:pPr eaLnBrk="1" hangingPunct="1">
                <a:spcBef>
                  <a:spcPct val="0"/>
                </a:spcBef>
              </a:pPr>
              <a:t>47</a:t>
            </a:fld>
            <a:endParaRPr lang="de-DE" altLang="zh-CN"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467986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79DF787-A6F0-47EA-A7DC-7DCD2517E730}" type="slidenum">
              <a:rPr lang="zh-CN" altLang="de-DE" sz="1300"/>
              <a:pPr eaLnBrk="1" hangingPunct="1">
                <a:spcBef>
                  <a:spcPct val="0"/>
                </a:spcBef>
              </a:pPr>
              <a:t>48</a:t>
            </a:fld>
            <a:endParaRPr lang="de-DE" altLang="zh-CN"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467986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79DF787-A6F0-47EA-A7DC-7DCD2517E730}" type="slidenum">
              <a:rPr lang="zh-CN" altLang="de-DE" sz="1300"/>
              <a:pPr eaLnBrk="1" hangingPunct="1">
                <a:spcBef>
                  <a:spcPct val="0"/>
                </a:spcBef>
              </a:pPr>
              <a:t>49</a:t>
            </a:fld>
            <a:endParaRPr lang="de-DE" altLang="zh-CN"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46798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79DF787-A6F0-47EA-A7DC-7DCD2517E730}" type="slidenum">
              <a:rPr lang="zh-CN" altLang="de-DE" sz="1300"/>
              <a:pPr eaLnBrk="1" hangingPunct="1">
                <a:spcBef>
                  <a:spcPct val="0"/>
                </a:spcBef>
              </a:pPr>
              <a:t>50</a:t>
            </a:fld>
            <a:endParaRPr lang="de-DE" altLang="zh-CN"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467986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73AAFD6-C9E0-45C1-9305-19FD916AE011}" type="slidenum">
              <a:rPr lang="zh-CN" altLang="de-DE" sz="1300"/>
              <a:pPr eaLnBrk="1" hangingPunct="1">
                <a:spcBef>
                  <a:spcPct val="0"/>
                </a:spcBef>
              </a:pPr>
              <a:t>51</a:t>
            </a:fld>
            <a:endParaRPr lang="de-DE" altLang="zh-CN"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049501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73AAFD6-C9E0-45C1-9305-19FD916AE011}" type="slidenum">
              <a:rPr lang="zh-CN" altLang="de-DE" sz="1300"/>
              <a:pPr eaLnBrk="1" hangingPunct="1">
                <a:spcBef>
                  <a:spcPct val="0"/>
                </a:spcBef>
              </a:pPr>
              <a:t>52</a:t>
            </a:fld>
            <a:endParaRPr lang="de-DE" altLang="zh-CN"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0495013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73AAFD6-C9E0-45C1-9305-19FD916AE011}" type="slidenum">
              <a:rPr lang="zh-CN" altLang="de-DE" sz="1300"/>
              <a:pPr eaLnBrk="1" hangingPunct="1">
                <a:spcBef>
                  <a:spcPct val="0"/>
                </a:spcBef>
              </a:pPr>
              <a:t>53</a:t>
            </a:fld>
            <a:endParaRPr lang="de-DE" altLang="zh-CN"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0495013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54</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3A17679-EAD1-4FAC-ACC0-BD8C96A142E3}" type="slidenum">
              <a:rPr lang="zh-CN" altLang="de-DE" sz="1300"/>
              <a:pPr eaLnBrk="1" hangingPunct="1">
                <a:spcBef>
                  <a:spcPct val="0"/>
                </a:spcBef>
              </a:pPr>
              <a:t>55</a:t>
            </a:fld>
            <a:endParaRPr lang="de-DE" altLang="zh-CN"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0347531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2E6552B-4C97-4E91-B974-030B7252655F}" type="slidenum">
              <a:rPr lang="zh-CN" altLang="de-DE" sz="1300"/>
              <a:pPr eaLnBrk="1" hangingPunct="1">
                <a:spcBef>
                  <a:spcPct val="0"/>
                </a:spcBef>
              </a:pPr>
              <a:t>56</a:t>
            </a:fld>
            <a:endParaRPr lang="de-DE" altLang="zh-CN"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645032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元认知训练</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zh-CN" altLang="en-US" sz="1000" dirty="0">
                <a:latin typeface="+mj-lt"/>
              </a:rPr>
              <a:t>该模块中使用的图片已经得到作者及版权所有 者授权。详细信息（作者名，题目）请参阅本 文件最后一页。</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zh-CN" altLang="en-US"/>
              <a:t>训练模块 </a:t>
            </a:r>
            <a:r>
              <a:rPr lang="en-US" altLang="zh-CN"/>
              <a:t>8 – </a:t>
            </a:r>
            <a:r>
              <a:rPr lang="zh-CN" altLang="en-US"/>
              <a:t>自尊心 </a:t>
            </a:r>
            <a:r>
              <a:rPr lang="en-US" altLang="zh-CN"/>
              <a:t>&amp; </a:t>
            </a:r>
            <a:r>
              <a:rPr lang="zh-CN" altLang="en-US"/>
              <a:t>情绪</a:t>
            </a:r>
            <a:endParaRPr lang="de-DE" altLang="zh-CN"/>
          </a:p>
        </p:txBody>
      </p:sp>
      <p:sp>
        <p:nvSpPr>
          <p:cNvPr id="4" name="Slide Number Placeholder 3"/>
          <p:cNvSpPr>
            <a:spLocks noGrp="1"/>
          </p:cNvSpPr>
          <p:nvPr>
            <p:ph type="sldNum" sz="quarter" idx="12"/>
          </p:nvPr>
        </p:nvSpPr>
        <p:spPr bwMode="gray"/>
        <p:txBody>
          <a:bodyPr/>
          <a:lstStyle>
            <a:lvl1pPr>
              <a:defRPr b="0"/>
            </a:lvl1pPr>
          </a:lstStyle>
          <a:p>
            <a:fld id="{0DC10139-F306-4F5B-961F-538A559C2D88}" type="slidenum">
              <a:rPr lang="zh-CN" altLang="de-DE" smtClean="0"/>
              <a:pPr/>
              <a:t>‹Nr.›</a:t>
            </a:fld>
            <a:endParaRPr lang="de-DE" altLang="zh-CN"/>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zh-CN" altLang="en-US"/>
              <a:t>训练模块 </a:t>
            </a:r>
            <a:r>
              <a:rPr lang="en-US" altLang="zh-CN"/>
              <a:t>8 – </a:t>
            </a:r>
            <a:r>
              <a:rPr lang="zh-CN" altLang="en-US"/>
              <a:t>自尊心 </a:t>
            </a:r>
            <a:r>
              <a:rPr lang="en-US" altLang="zh-CN"/>
              <a:t>&amp; </a:t>
            </a:r>
            <a:r>
              <a:rPr lang="zh-CN" altLang="en-US"/>
              <a:t>情绪</a:t>
            </a:r>
            <a:endParaRPr lang="de-DE" altLang="zh-CN"/>
          </a:p>
        </p:txBody>
      </p:sp>
      <p:sp>
        <p:nvSpPr>
          <p:cNvPr id="6" name="Slide Number Placeholder 5"/>
          <p:cNvSpPr>
            <a:spLocks noGrp="1"/>
          </p:cNvSpPr>
          <p:nvPr>
            <p:ph type="sldNum" sz="quarter" idx="12"/>
          </p:nvPr>
        </p:nvSpPr>
        <p:spPr bwMode="gray"/>
        <p:txBody>
          <a:bodyPr>
            <a:noAutofit/>
          </a:bodyPr>
          <a:lstStyle>
            <a:lvl1pPr>
              <a:defRPr b="0"/>
            </a:lvl1pPr>
          </a:lstStyle>
          <a:p>
            <a:fld id="{AF2FBA65-EA6C-4B61-A094-F94A506AD191}" type="slidenum">
              <a:rPr lang="zh-CN" altLang="de-DE" smtClean="0"/>
              <a:pPr/>
              <a:t>‹Nr.›</a:t>
            </a:fld>
            <a:endParaRPr lang="de-DE" altLang="zh-CN"/>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8 – </a:t>
            </a:r>
            <a:r>
              <a:rPr lang="zh-CN" altLang="en-US"/>
              <a:t>自尊心 </a:t>
            </a:r>
            <a:r>
              <a:rPr lang="en-US" altLang="zh-CN"/>
              <a:t>&amp; </a:t>
            </a:r>
            <a:r>
              <a:rPr lang="zh-CN" altLang="en-US"/>
              <a:t>情绪</a:t>
            </a:r>
            <a:endParaRPr lang="de-DE" altLang="zh-CN"/>
          </a:p>
        </p:txBody>
      </p:sp>
      <p:sp>
        <p:nvSpPr>
          <p:cNvPr id="7" name="Slide Number Placeholder 6"/>
          <p:cNvSpPr>
            <a:spLocks noGrp="1"/>
          </p:cNvSpPr>
          <p:nvPr>
            <p:ph type="sldNum" sz="quarter" idx="12"/>
          </p:nvPr>
        </p:nvSpPr>
        <p:spPr bwMode="gray"/>
        <p:txBody>
          <a:bodyPr/>
          <a:lstStyle>
            <a:lvl1pPr>
              <a:defRPr b="0"/>
            </a:lvl1pPr>
          </a:lstStyle>
          <a:p>
            <a:fld id="{586A318D-C647-4DEC-8167-F36A12A23D59}" type="slidenum">
              <a:rPr lang="zh-CN" altLang="de-DE" smtClean="0"/>
              <a:pPr/>
              <a:t>‹Nr.›</a:t>
            </a:fld>
            <a:endParaRPr lang="de-DE" altLang="zh-CN"/>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8 – </a:t>
            </a:r>
            <a:r>
              <a:rPr lang="zh-CN" altLang="en-US"/>
              <a:t>自尊心 </a:t>
            </a:r>
            <a:r>
              <a:rPr lang="en-US" altLang="zh-CN"/>
              <a:t>&amp; </a:t>
            </a:r>
            <a:r>
              <a:rPr lang="zh-CN" altLang="en-US"/>
              <a:t>情绪</a:t>
            </a:r>
            <a:endParaRPr lang="de-DE" altLang="zh-CN"/>
          </a:p>
        </p:txBody>
      </p:sp>
      <p:sp>
        <p:nvSpPr>
          <p:cNvPr id="7" name="Slide Number Placeholder 6"/>
          <p:cNvSpPr>
            <a:spLocks noGrp="1"/>
          </p:cNvSpPr>
          <p:nvPr>
            <p:ph type="sldNum" sz="quarter" idx="12"/>
          </p:nvPr>
        </p:nvSpPr>
        <p:spPr bwMode="gray"/>
        <p:txBody>
          <a:bodyPr/>
          <a:lstStyle>
            <a:lvl1pPr>
              <a:defRPr b="0"/>
            </a:lvl1pPr>
          </a:lstStyle>
          <a:p>
            <a:fld id="{0DC10139-F306-4F5B-961F-538A559C2D88}" type="slidenum">
              <a:rPr lang="zh-CN" altLang="de-DE" smtClean="0"/>
              <a:pPr/>
              <a:t>‹Nr.›</a:t>
            </a:fld>
            <a:endParaRPr lang="de-DE" altLang="zh-CN"/>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8 – </a:t>
            </a:r>
            <a:r>
              <a:rPr lang="zh-CN" altLang="en-US"/>
              <a:t>自尊心 </a:t>
            </a:r>
            <a:r>
              <a:rPr lang="en-US" altLang="zh-CN"/>
              <a:t>&amp; </a:t>
            </a:r>
            <a:r>
              <a:rPr lang="zh-CN" altLang="en-US"/>
              <a:t>情绪</a:t>
            </a:r>
            <a:endParaRPr lang="de-DE" altLang="zh-CN"/>
          </a:p>
        </p:txBody>
      </p:sp>
      <p:sp>
        <p:nvSpPr>
          <p:cNvPr id="7" name="Slide Number Placeholder 6"/>
          <p:cNvSpPr>
            <a:spLocks noGrp="1"/>
          </p:cNvSpPr>
          <p:nvPr>
            <p:ph type="sldNum" sz="quarter" idx="12"/>
          </p:nvPr>
        </p:nvSpPr>
        <p:spPr bwMode="gray"/>
        <p:txBody>
          <a:bodyPr/>
          <a:lstStyle>
            <a:lvl1pPr>
              <a:defRPr b="0"/>
            </a:lvl1pPr>
          </a:lstStyle>
          <a:p>
            <a:fld id="{0DC10139-F306-4F5B-961F-538A559C2D88}" type="slidenum">
              <a:rPr lang="zh-CN" altLang="de-DE" smtClean="0"/>
              <a:pPr/>
              <a:t>‹Nr.›</a:t>
            </a:fld>
            <a:endParaRPr lang="de-DE" altLang="zh-CN"/>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zh-CN" altLang="en-US"/>
              <a:t>训练模块 </a:t>
            </a:r>
            <a:r>
              <a:rPr lang="en-US" altLang="zh-CN"/>
              <a:t>8 – </a:t>
            </a:r>
            <a:r>
              <a:rPr lang="zh-CN" altLang="en-US"/>
              <a:t>自尊心 </a:t>
            </a:r>
            <a:r>
              <a:rPr lang="en-US" altLang="zh-CN"/>
              <a:t>&amp; </a:t>
            </a:r>
            <a:r>
              <a:rPr lang="zh-CN" altLang="en-US"/>
              <a:t>情绪</a:t>
            </a:r>
            <a:endParaRPr lang="de-DE" altLang="zh-CN"/>
          </a:p>
        </p:txBody>
      </p:sp>
      <p:sp>
        <p:nvSpPr>
          <p:cNvPr id="5" name="Slide Number Placeholder 4"/>
          <p:cNvSpPr>
            <a:spLocks noGrp="1"/>
          </p:cNvSpPr>
          <p:nvPr>
            <p:ph type="sldNum" sz="quarter" idx="12"/>
          </p:nvPr>
        </p:nvSpPr>
        <p:spPr bwMode="gray"/>
        <p:txBody>
          <a:bodyPr/>
          <a:lstStyle>
            <a:lvl1pPr>
              <a:defRPr b="0"/>
            </a:lvl1pPr>
          </a:lstStyle>
          <a:p>
            <a:fld id="{C2267D51-FDE5-4175-953B-57C501A7B761}" type="slidenum">
              <a:rPr lang="zh-CN" altLang="de-DE" smtClean="0"/>
              <a:pPr/>
              <a:t>‹Nr.›</a:t>
            </a:fld>
            <a:endParaRPr lang="de-DE" altLang="zh-CN"/>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zh-CN" altLang="en-US"/>
              <a:t>训练模块 </a:t>
            </a:r>
            <a:r>
              <a:rPr lang="en-US" altLang="zh-CN"/>
              <a:t>8 – </a:t>
            </a:r>
            <a:r>
              <a:rPr lang="zh-CN" altLang="en-US"/>
              <a:t>自尊心 </a:t>
            </a:r>
            <a:r>
              <a:rPr lang="en-US" altLang="zh-CN"/>
              <a:t>&amp; </a:t>
            </a:r>
            <a:r>
              <a:rPr lang="zh-CN" altLang="en-US"/>
              <a:t>情绪</a:t>
            </a:r>
            <a:endParaRPr lang="de-DE" altLang="zh-CN"/>
          </a:p>
        </p:txBody>
      </p:sp>
      <p:sp>
        <p:nvSpPr>
          <p:cNvPr id="4" name="Slide Number Placeholder 3"/>
          <p:cNvSpPr>
            <a:spLocks noGrp="1"/>
          </p:cNvSpPr>
          <p:nvPr>
            <p:ph type="sldNum" sz="quarter" idx="12"/>
          </p:nvPr>
        </p:nvSpPr>
        <p:spPr bwMode="gray"/>
        <p:txBody>
          <a:bodyPr/>
          <a:lstStyle>
            <a:lvl1pPr>
              <a:defRPr b="0"/>
            </a:lvl1pPr>
          </a:lstStyle>
          <a:p>
            <a:fld id="{3FD221D0-104F-44B3-8F74-F5B679884139}" type="slidenum">
              <a:rPr lang="zh-CN" altLang="de-DE" smtClean="0"/>
              <a:pPr/>
              <a:t>‹Nr.›</a:t>
            </a:fld>
            <a:endParaRPr lang="de-DE" altLang="zh-CN"/>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33621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29978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元认知训练</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zh-CN" altLang="en-US" sz="1000" b="0" dirty="0">
                <a:solidFill>
                  <a:srgbClr val="333333"/>
                </a:solidFill>
                <a:latin typeface="Calibri Light"/>
              </a:rPr>
              <a:t>该模块中使用的图片已经得到作者及版权所有 者授权。详细信息（作者名，题目）请参阅本 文件最后一页。</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6047655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0039464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0826019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35912211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7110335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6240651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2274781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9757482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2501831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58856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zh-CN" altLang="en-US"/>
              <a:t>训练模块 </a:t>
            </a:r>
            <a:r>
              <a:rPr lang="en-US" altLang="zh-CN"/>
              <a:t>8 – </a:t>
            </a:r>
            <a:r>
              <a:rPr lang="zh-CN" altLang="en-US"/>
              <a:t>自尊心 </a:t>
            </a:r>
            <a:r>
              <a:rPr lang="en-US" altLang="zh-CN"/>
              <a:t>&amp; </a:t>
            </a:r>
            <a:r>
              <a:rPr lang="zh-CN" altLang="en-US"/>
              <a:t>情绪</a:t>
            </a:r>
            <a:endParaRPr lang="de-DE" altLang="zh-CN"/>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0DC10139-F306-4F5B-961F-538A559C2D88}" type="slidenum">
              <a:rPr lang="zh-CN" altLang="de-DE" smtClean="0"/>
              <a:pPr/>
              <a:t>‹Nr.›</a:t>
            </a:fld>
            <a:endParaRPr lang="de-DE" altLang="zh-CN"/>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Lst>
  <p:txStyles>
    <p:titleStyle>
      <a:lvl1pPr algn="l" defTabSz="914245" rtl="0" eaLnBrk="1" latinLnBrk="0" hangingPunct="1">
        <a:lnSpc>
          <a:spcPct val="90000"/>
        </a:lnSpc>
        <a:spcBef>
          <a:spcPct val="0"/>
        </a:spcBef>
        <a:buNone/>
        <a:defRPr sz="2800" kern="1200">
          <a:solidFill>
            <a:schemeClr val="accent1"/>
          </a:solidFill>
          <a:latin typeface="SimHei"/>
          <a:ea typeface="SimHei"/>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SimHei"/>
          <a:ea typeface="SimHei"/>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SimHei"/>
          <a:ea typeface="SimHei"/>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SimHei"/>
          <a:ea typeface="SimHei"/>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SimHei"/>
          <a:ea typeface="SimHei"/>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SimHei"/>
          <a:ea typeface="SimHei"/>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b="0" smtClean="0">
                <a:solidFill>
                  <a:srgbClr val="333333"/>
                </a:solidFill>
              </a:rPr>
              <a:pPr defTabSz="457123" fontAlgn="auto">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599972515"/>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4.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8 A –</a:t>
            </a:r>
            <a:r>
              <a:rPr lang="en-US" altLang="ja-JP" dirty="0">
                <a:latin typeface="SimHei" panose="02010609060101010101" pitchFamily="49" charset="-122"/>
                <a:ea typeface="SimHei" panose="02010609060101010101" pitchFamily="49" charset="-122"/>
              </a:rPr>
              <a:t> </a:t>
            </a:r>
            <a:r>
              <a:rPr lang="zh-CN" altLang="en-US" dirty="0">
                <a:latin typeface="SimHei" panose="02010609060101010101" pitchFamily="49" charset="-122"/>
                <a:ea typeface="SimHei" panose="02010609060101010101" pitchFamily="49" charset="-122"/>
              </a:rPr>
              <a:t>自尊心 </a:t>
            </a:r>
            <a:r>
              <a:rPr lang="en-US" altLang="zh-CN" dirty="0">
                <a:latin typeface="SimHei" panose="02010609060101010101" pitchFamily="49" charset="-122"/>
                <a:ea typeface="SimHei" panose="02010609060101010101" pitchFamily="49" charset="-122"/>
              </a:rPr>
              <a:t>&amp; </a:t>
            </a:r>
            <a:r>
              <a:rPr lang="zh-CN" altLang="en-US">
                <a:latin typeface="SimHei" panose="02010609060101010101" pitchFamily="49" charset="-122"/>
                <a:ea typeface="SimHei" panose="02010609060101010101" pitchFamily="49" charset="-122"/>
              </a:rPr>
              <a:t>情绪</a:t>
            </a:r>
            <a:endParaRPr lang="en-US" dirty="0">
              <a:latin typeface="SimHei" panose="02010609060101010101" pitchFamily="49" charset="-122"/>
              <a:ea typeface="SimHei" panose="02010609060101010101" pitchFamily="49" charset="-122"/>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Zhou</a:t>
            </a:r>
            <a:r>
              <a:rPr lang="nl-NL" sz="1600" dirty="0">
                <a:solidFill>
                  <a:srgbClr val="004992"/>
                </a:solidFill>
              </a:rPr>
              <a:t> (12|21)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836381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solidFill>
                  <a:srgbClr val="004992"/>
                </a:solidFill>
                <a:cs typeface="+mn-cs"/>
              </a:rPr>
              <a:t>抑郁症状</a:t>
            </a:r>
            <a:r>
              <a:rPr lang="en-US" altLang="ja-JP" sz="3600">
                <a:solidFill>
                  <a:srgbClr val="004992"/>
                </a:solidFill>
                <a:cs typeface="+mn-cs"/>
              </a:rPr>
              <a:t>?</a:t>
            </a:r>
            <a:endParaRPr lang="en-US" sz="3600" dirty="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4" name="Slide Number Placeholder 3"/>
          <p:cNvSpPr>
            <a:spLocks noGrp="1"/>
          </p:cNvSpPr>
          <p:nvPr>
            <p:ph type="sldNum" sz="quarter" idx="12"/>
          </p:nvPr>
        </p:nvSpPr>
        <p:spPr/>
        <p:txBody>
          <a:bodyPr/>
          <a:lstStyle/>
          <a:p>
            <a:fld id="{C2267D51-FDE5-4175-953B-57C501A7B761}" type="slidenum">
              <a:rPr lang="zh-CN" altLang="de-DE" smtClean="0">
                <a:latin typeface="SimHei"/>
              </a:rPr>
              <a:pPr/>
              <a:t>2</a:t>
            </a:fld>
            <a:endParaRPr lang="de-DE" altLang="zh-CN">
              <a:latin typeface="SimHei"/>
            </a:endParaRPr>
          </a:p>
        </p:txBody>
      </p:sp>
      <p:pic>
        <p:nvPicPr>
          <p:cNvPr id="7" name="Picture 4" descr="bearbeitet">
            <a:extLst>
              <a:ext uri="{FF2B5EF4-FFF2-40B4-BE49-F238E27FC236}">
                <a16:creationId xmlns:a16="http://schemas.microsoft.com/office/drawing/2014/main" id="{1499207F-CF66-4440-98EE-130757EA86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748" y="2520944"/>
            <a:ext cx="5174414"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6147">
            <a:extLst>
              <a:ext uri="{FF2B5EF4-FFF2-40B4-BE49-F238E27FC236}">
                <a16:creationId xmlns:a16="http://schemas.microsoft.com/office/drawing/2014/main" id="{416EB4E4-FACD-477F-9E50-063681292200}"/>
              </a:ext>
            </a:extLst>
          </p:cNvPr>
          <p:cNvSpPr txBox="1">
            <a:spLocks noChangeArrowheads="1"/>
          </p:cNvSpPr>
          <p:nvPr/>
        </p:nvSpPr>
        <p:spPr bwMode="auto">
          <a:xfrm>
            <a:off x="3491748" y="2028501"/>
            <a:ext cx="51744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2400" b="0" dirty="0">
                <a:solidFill>
                  <a:srgbClr val="004992"/>
                </a:solidFill>
                <a:latin typeface="SimHei"/>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抑郁症状</a:t>
            </a:r>
            <a:r>
              <a:rPr lang="en-US" altLang="ja-JP" sz="3600">
                <a:cs typeface="+mn-cs"/>
              </a:rPr>
              <a:t>?</a:t>
            </a:r>
            <a:endParaRPr lang="en-US" sz="3600">
              <a:cs typeface="+mn-cs"/>
            </a:endParaRPr>
          </a:p>
        </p:txBody>
      </p:sp>
      <p:sp>
        <p:nvSpPr>
          <p:cNvPr id="5" name="Content Placeholder 4"/>
          <p:cNvSpPr>
            <a:spLocks noGrp="1"/>
          </p:cNvSpPr>
          <p:nvPr>
            <p:ph idx="1"/>
          </p:nvPr>
        </p:nvSpPr>
        <p:spPr/>
        <p:txBody>
          <a:bodyPr/>
          <a:lstStyle/>
          <a:p>
            <a:pPr marL="457200" lvl="0" indent="-457200" defTabSz="914400" fontAlgn="base">
              <a:buFont typeface="+mj-lt"/>
              <a:buAutoNum type="arabicPeriod"/>
            </a:pPr>
            <a:r>
              <a:rPr lang="zh-CN" altLang="de-DE" sz="2400" dirty="0">
                <a:solidFill>
                  <a:srgbClr val="333333"/>
                </a:solidFill>
              </a:rPr>
              <a:t>悲伤，情绪低落</a:t>
            </a:r>
          </a:p>
          <a:p>
            <a:pPr marL="457200" lvl="0" indent="-457200" defTabSz="914400" fontAlgn="base">
              <a:buFont typeface="+mj-lt"/>
              <a:buAutoNum type="arabicPeriod"/>
            </a:pPr>
            <a:r>
              <a:rPr lang="zh-CN" altLang="de-DE" sz="2400" dirty="0">
                <a:solidFill>
                  <a:srgbClr val="333333"/>
                </a:solidFill>
              </a:rPr>
              <a:t>缺乏动力</a:t>
            </a:r>
          </a:p>
          <a:p>
            <a:pPr marL="457200" lvl="0" indent="-457200" defTabSz="914400" fontAlgn="base">
              <a:buFont typeface="+mj-lt"/>
              <a:buAutoNum type="arabicPeriod"/>
            </a:pPr>
            <a:r>
              <a:rPr lang="zh-CN" altLang="de-DE" sz="2400" dirty="0">
                <a:solidFill>
                  <a:srgbClr val="333333"/>
                </a:solidFill>
              </a:rPr>
              <a:t>缺乏自尊，害怕被拒绝</a:t>
            </a:r>
          </a:p>
          <a:p>
            <a:pPr marL="457200" lvl="0" indent="-457200" defTabSz="914400" fontAlgn="base">
              <a:buFont typeface="+mj-lt"/>
              <a:buAutoNum type="arabicPeriod"/>
            </a:pPr>
            <a:r>
              <a:rPr lang="zh-CN" altLang="de-DE" sz="2400" dirty="0">
                <a:solidFill>
                  <a:srgbClr val="333333"/>
                </a:solidFill>
              </a:rPr>
              <a:t>忧心忡忡（如，担心未来）</a:t>
            </a:r>
          </a:p>
          <a:p>
            <a:pPr marL="457200" lvl="0" indent="-457200" defTabSz="914400" fontAlgn="base">
              <a:buFont typeface="+mj-lt"/>
              <a:buAutoNum type="arabicPeriod"/>
            </a:pPr>
            <a:r>
              <a:rPr lang="zh-CN" altLang="de-DE" sz="2400" dirty="0">
                <a:solidFill>
                  <a:srgbClr val="333333"/>
                </a:solidFill>
              </a:rPr>
              <a:t>睡眠紊乱，莫名疼痛</a:t>
            </a:r>
          </a:p>
          <a:p>
            <a:pPr marL="457200" lvl="0" indent="-457200" defTabSz="914400" fontAlgn="base">
              <a:buFont typeface="+mj-lt"/>
              <a:buAutoNum type="arabicPeriod"/>
            </a:pPr>
            <a:r>
              <a:rPr lang="zh-CN" altLang="de-DE" sz="2400" dirty="0">
                <a:solidFill>
                  <a:srgbClr val="333333"/>
                </a:solidFill>
              </a:rPr>
              <a:t>认知功能受损（难以集中注意力，记忆力减弱）</a:t>
            </a:r>
          </a:p>
          <a:p>
            <a:pPr lvl="0" defTabSz="914400" fontAlgn="base"/>
            <a:r>
              <a:rPr lang="de-DE" altLang="zh-CN"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4" name="Slide Number Placeholder 3"/>
          <p:cNvSpPr>
            <a:spLocks noGrp="1"/>
          </p:cNvSpPr>
          <p:nvPr>
            <p:ph type="sldNum" sz="quarter" idx="12"/>
          </p:nvPr>
        </p:nvSpPr>
        <p:spPr/>
        <p:txBody>
          <a:bodyPr/>
          <a:lstStyle/>
          <a:p>
            <a:fld id="{C2267D51-FDE5-4175-953B-57C501A7B761}" type="slidenum">
              <a:rPr lang="zh-CN" altLang="de-DE" smtClean="0">
                <a:latin typeface="SimHei"/>
              </a:rPr>
              <a:pPr/>
              <a:t>3</a:t>
            </a:fld>
            <a:endParaRPr lang="de-DE" altLang="zh-CN">
              <a:latin typeface="SimHe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我生来就</a:t>
            </a:r>
            <a:r>
              <a:rPr lang="en-US" altLang="zh-CN" sz="3600" dirty="0">
                <a:cs typeface="+mn-cs"/>
              </a:rPr>
              <a:t>...</a:t>
            </a:r>
            <a:r>
              <a:rPr lang="zh-CN" altLang="en-US" sz="3600" dirty="0">
                <a:cs typeface="+mn-cs"/>
              </a:rPr>
              <a:t>我已经变得那样？</a:t>
            </a:r>
            <a:endParaRPr lang="zh-CN" altLang="de-DE" sz="3600" dirty="0">
              <a:cs typeface="+mn-cs"/>
            </a:endParaRPr>
          </a:p>
        </p:txBody>
      </p:sp>
      <p:sp>
        <p:nvSpPr>
          <p:cNvPr id="8195" name="Rectangle 3"/>
          <p:cNvSpPr>
            <a:spLocks noGrp="1" noChangeArrowheads="1"/>
          </p:cNvSpPr>
          <p:nvPr>
            <p:ph idx="1"/>
          </p:nvPr>
        </p:nvSpPr>
        <p:spPr/>
        <p:txBody>
          <a:bodyPr>
            <a:noAutofit/>
          </a:bodyPr>
          <a:lstStyle/>
          <a:p>
            <a:pPr eaLnBrk="1" hangingPunct="1"/>
            <a:r>
              <a:rPr lang="zh-CN" altLang="de-DE" sz="2400" dirty="0">
                <a:solidFill>
                  <a:srgbClr val="333333"/>
                </a:solidFill>
              </a:rPr>
              <a:t>我们是乐观还是悲观是天生的吗？我们的情绪状态会随时间变化吗？</a:t>
            </a:r>
          </a:p>
          <a:p>
            <a:pPr defTabSz="914400" fontAlgn="base"/>
            <a:endParaRPr lang="zh-CN"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3" name="Slide Number Placeholder 2"/>
          <p:cNvSpPr>
            <a:spLocks noGrp="1"/>
          </p:cNvSpPr>
          <p:nvPr>
            <p:ph type="sldNum" sz="quarter" idx="12"/>
          </p:nvPr>
        </p:nvSpPr>
        <p:spPr/>
        <p:txBody>
          <a:bodyPr/>
          <a:lstStyle/>
          <a:p>
            <a:fld id="{AF2FBA65-EA6C-4B61-A094-F94A506AD191}" type="slidenum">
              <a:rPr lang="zh-CN" altLang="de-DE" smtClean="0">
                <a:latin typeface="SimHei"/>
              </a:rPr>
              <a:pPr/>
              <a:t>4</a:t>
            </a:fld>
            <a:endParaRPr lang="de-DE" altLang="zh-CN">
              <a:latin typeface="SimHei"/>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我生来就</a:t>
            </a:r>
            <a:r>
              <a:rPr lang="en-US" altLang="zh-CN" sz="3600" dirty="0">
                <a:cs typeface="+mn-cs"/>
              </a:rPr>
              <a:t>...</a:t>
            </a:r>
            <a:r>
              <a:rPr lang="zh-CN" altLang="en-US" sz="3600" dirty="0">
                <a:cs typeface="+mn-cs"/>
              </a:rPr>
              <a:t>我已经变得那样？</a:t>
            </a:r>
            <a:endParaRPr lang="zh-CN" altLang="de-DE" sz="3600" dirty="0">
              <a:cs typeface="+mn-cs"/>
            </a:endParaRPr>
          </a:p>
        </p:txBody>
      </p:sp>
      <p:sp>
        <p:nvSpPr>
          <p:cNvPr id="8195" name="Rectangle 3"/>
          <p:cNvSpPr>
            <a:spLocks noGrp="1" noChangeArrowheads="1"/>
          </p:cNvSpPr>
          <p:nvPr>
            <p:ph idx="1"/>
          </p:nvPr>
        </p:nvSpPr>
        <p:spPr/>
        <p:txBody>
          <a:bodyPr>
            <a:noAutofit/>
          </a:bodyPr>
          <a:lstStyle/>
          <a:p>
            <a:pPr eaLnBrk="1" hangingPunct="1"/>
            <a:r>
              <a:rPr lang="zh-CN" altLang="de-DE" sz="2400" dirty="0">
                <a:solidFill>
                  <a:srgbClr val="333333"/>
                </a:solidFill>
              </a:rPr>
              <a:t>我们是乐观还是悲观是天生的吗？我们的情绪状态会随时间变化吗？</a:t>
            </a:r>
          </a:p>
          <a:p>
            <a:pPr marL="342900" indent="-342900" eaLnBrk="1" hangingPunct="1">
              <a:buClr>
                <a:srgbClr val="333333"/>
              </a:buClr>
              <a:buFont typeface="WingDings"/>
              <a:buChar char=""/>
            </a:pPr>
            <a:r>
              <a:rPr lang="en-CA" altLang="de-DE" sz="2400">
                <a:solidFill>
                  <a:srgbClr val="004992"/>
                </a:solidFill>
              </a:rPr>
              <a:t>“</a:t>
            </a:r>
            <a:r>
              <a:rPr lang="zh-CN" altLang="de-DE" sz="2400">
                <a:solidFill>
                  <a:srgbClr val="004992"/>
                </a:solidFill>
              </a:rPr>
              <a:t>天性</a:t>
            </a:r>
            <a:r>
              <a:rPr lang="zh-CN" altLang="en-US" sz="2400">
                <a:solidFill>
                  <a:srgbClr val="004992"/>
                </a:solidFill>
              </a:rPr>
              <a:t>”</a:t>
            </a:r>
            <a:r>
              <a:rPr lang="de-DE" altLang="zh-CN" sz="2400">
                <a:solidFill>
                  <a:srgbClr val="004992"/>
                </a:solidFill>
              </a:rPr>
              <a:t>: </a:t>
            </a:r>
            <a:r>
              <a:rPr lang="zh-CN" altLang="de-DE" sz="2400" dirty="0">
                <a:solidFill>
                  <a:srgbClr val="333333"/>
                </a:solidFill>
              </a:rPr>
              <a:t>有证据表明抑郁思维和缺乏自尊有遗传学基础。</a:t>
            </a:r>
          </a:p>
          <a:p>
            <a:pPr defTabSz="914400" fontAlgn="base"/>
            <a:endParaRPr lang="zh-CN"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3" name="Slide Number Placeholder 2"/>
          <p:cNvSpPr>
            <a:spLocks noGrp="1"/>
          </p:cNvSpPr>
          <p:nvPr>
            <p:ph type="sldNum" sz="quarter" idx="12"/>
          </p:nvPr>
        </p:nvSpPr>
        <p:spPr/>
        <p:txBody>
          <a:bodyPr/>
          <a:lstStyle/>
          <a:p>
            <a:fld id="{AF2FBA65-EA6C-4B61-A094-F94A506AD191}" type="slidenum">
              <a:rPr lang="zh-CN" altLang="de-DE" smtClean="0">
                <a:latin typeface="SimHei"/>
              </a:rPr>
              <a:pPr/>
              <a:t>5</a:t>
            </a:fld>
            <a:endParaRPr lang="de-DE" altLang="zh-CN">
              <a:latin typeface="SimHei"/>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17552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我生来就</a:t>
            </a:r>
            <a:r>
              <a:rPr lang="en-US" altLang="zh-CN" sz="3600" dirty="0">
                <a:cs typeface="+mn-cs"/>
              </a:rPr>
              <a:t>...</a:t>
            </a:r>
            <a:r>
              <a:rPr lang="zh-CN" altLang="en-US" sz="3600" dirty="0">
                <a:cs typeface="+mn-cs"/>
              </a:rPr>
              <a:t>我已经变得那样？</a:t>
            </a:r>
            <a:endParaRPr lang="zh-CN" altLang="de-DE" sz="3600" dirty="0">
              <a:cs typeface="+mn-cs"/>
            </a:endParaRPr>
          </a:p>
        </p:txBody>
      </p:sp>
      <p:sp>
        <p:nvSpPr>
          <p:cNvPr id="8195" name="Rectangle 3"/>
          <p:cNvSpPr>
            <a:spLocks noGrp="1" noChangeArrowheads="1"/>
          </p:cNvSpPr>
          <p:nvPr>
            <p:ph idx="1"/>
          </p:nvPr>
        </p:nvSpPr>
        <p:spPr/>
        <p:txBody>
          <a:bodyPr>
            <a:noAutofit/>
          </a:bodyPr>
          <a:lstStyle/>
          <a:p>
            <a:pPr eaLnBrk="1" hangingPunct="1"/>
            <a:r>
              <a:rPr lang="zh-CN" altLang="de-DE" sz="2400" dirty="0">
                <a:solidFill>
                  <a:srgbClr val="333333"/>
                </a:solidFill>
              </a:rPr>
              <a:t>我们是乐观还是悲观是天生的吗？我们的情绪状态会随时间变化吗？</a:t>
            </a:r>
          </a:p>
          <a:p>
            <a:pPr marL="342900" indent="-342900" eaLnBrk="1" hangingPunct="1">
              <a:buClr>
                <a:srgbClr val="333333"/>
              </a:buClr>
              <a:buFont typeface="WingDings"/>
              <a:buChar char=""/>
            </a:pPr>
            <a:r>
              <a:rPr lang="en-CA" altLang="de-DE" sz="2400">
                <a:solidFill>
                  <a:srgbClr val="004992"/>
                </a:solidFill>
              </a:rPr>
              <a:t>“</a:t>
            </a:r>
            <a:r>
              <a:rPr lang="zh-CN" altLang="de-DE" sz="2400">
                <a:solidFill>
                  <a:srgbClr val="004992"/>
                </a:solidFill>
              </a:rPr>
              <a:t>天性</a:t>
            </a:r>
            <a:r>
              <a:rPr lang="zh-CN" altLang="en-US" sz="2400">
                <a:solidFill>
                  <a:srgbClr val="004992"/>
                </a:solidFill>
              </a:rPr>
              <a:t>”</a:t>
            </a:r>
            <a:r>
              <a:rPr lang="de-DE" altLang="zh-CN" sz="2400">
                <a:solidFill>
                  <a:srgbClr val="004992"/>
                </a:solidFill>
              </a:rPr>
              <a:t>: </a:t>
            </a:r>
            <a:r>
              <a:rPr lang="zh-CN" altLang="de-DE" sz="2400" dirty="0">
                <a:solidFill>
                  <a:srgbClr val="333333"/>
                </a:solidFill>
              </a:rPr>
              <a:t>有证据表明抑郁思维和缺乏自尊有遗传学基础。</a:t>
            </a:r>
          </a:p>
          <a:p>
            <a:pPr marL="342900" indent="-342900" eaLnBrk="1" hangingPunct="1">
              <a:buClr>
                <a:srgbClr val="000000"/>
              </a:buClr>
              <a:buFont typeface="WingDings"/>
              <a:buChar char=""/>
            </a:pPr>
            <a:r>
              <a:rPr lang="en-CA" altLang="de-DE" sz="2400">
                <a:solidFill>
                  <a:srgbClr val="004992"/>
                </a:solidFill>
              </a:rPr>
              <a:t>“</a:t>
            </a:r>
            <a:r>
              <a:rPr lang="zh-CN" altLang="de-DE" sz="2400">
                <a:solidFill>
                  <a:srgbClr val="004992"/>
                </a:solidFill>
              </a:rPr>
              <a:t>养育</a:t>
            </a:r>
            <a:r>
              <a:rPr lang="zh-CN" altLang="en-US" sz="2400">
                <a:solidFill>
                  <a:srgbClr val="004992"/>
                </a:solidFill>
              </a:rPr>
              <a:t>”</a:t>
            </a:r>
            <a:r>
              <a:rPr lang="de-DE" altLang="zh-CN" sz="2400">
                <a:solidFill>
                  <a:srgbClr val="004992"/>
                </a:solidFill>
              </a:rPr>
              <a:t>: </a:t>
            </a:r>
            <a:r>
              <a:rPr lang="zh-CN" altLang="de-DE" sz="2400" dirty="0">
                <a:solidFill>
                  <a:srgbClr val="333333"/>
                </a:solidFill>
              </a:rPr>
              <a:t>苛</a:t>
            </a:r>
            <a:r>
              <a:rPr lang="zh-CN" altLang="de-DE" sz="2400">
                <a:solidFill>
                  <a:srgbClr val="333333"/>
                </a:solidFill>
              </a:rPr>
              <a:t>刻的</a:t>
            </a:r>
            <a:r>
              <a:rPr lang="zh-CN" altLang="en-US" sz="2400">
                <a:solidFill>
                  <a:srgbClr val="333333"/>
                </a:solidFill>
              </a:rPr>
              <a:t>，</a:t>
            </a:r>
            <a:r>
              <a:rPr lang="zh-CN" altLang="de-DE" sz="2400">
                <a:solidFill>
                  <a:srgbClr val="333333"/>
                </a:solidFill>
              </a:rPr>
              <a:t>忽</a:t>
            </a:r>
            <a:r>
              <a:rPr lang="zh-CN" altLang="de-DE" sz="2400" dirty="0">
                <a:solidFill>
                  <a:srgbClr val="333333"/>
                </a:solidFill>
              </a:rPr>
              <a:t>视子女的父母和创伤性生活事件会促</a:t>
            </a:r>
            <a:br>
              <a:rPr lang="en-US" altLang="zh-CN" sz="2400" dirty="0">
                <a:solidFill>
                  <a:srgbClr val="333333"/>
                </a:solidFill>
              </a:rPr>
            </a:br>
            <a:r>
              <a:rPr lang="zh-CN" altLang="de-DE" sz="2400" dirty="0">
                <a:solidFill>
                  <a:srgbClr val="333333"/>
                </a:solidFill>
              </a:rPr>
              <a:t>使负性自我形象的产生。</a:t>
            </a:r>
            <a:endParaRPr lang="zh-CN" altLang="en-US" sz="2400" dirty="0">
              <a:solidFill>
                <a:srgbClr val="333333"/>
              </a:solidFill>
            </a:endParaRPr>
          </a:p>
          <a:p>
            <a:pPr defTabSz="914400" fontAlgn="base"/>
            <a:endParaRPr lang="zh-CN"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3" name="Slide Number Placeholder 2"/>
          <p:cNvSpPr>
            <a:spLocks noGrp="1"/>
          </p:cNvSpPr>
          <p:nvPr>
            <p:ph type="sldNum" sz="quarter" idx="12"/>
          </p:nvPr>
        </p:nvSpPr>
        <p:spPr/>
        <p:txBody>
          <a:bodyPr/>
          <a:lstStyle/>
          <a:p>
            <a:fld id="{AF2FBA65-EA6C-4B61-A094-F94A506AD191}" type="slidenum">
              <a:rPr lang="zh-CN" altLang="de-DE" smtClean="0">
                <a:latin typeface="SimHei"/>
              </a:rPr>
              <a:pPr/>
              <a:t>6</a:t>
            </a:fld>
            <a:endParaRPr lang="de-DE" altLang="zh-CN">
              <a:latin typeface="SimHei"/>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60358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我生来就</a:t>
            </a:r>
            <a:r>
              <a:rPr lang="en-US" altLang="zh-CN" sz="3600" dirty="0">
                <a:cs typeface="+mn-cs"/>
              </a:rPr>
              <a:t>...</a:t>
            </a:r>
            <a:r>
              <a:rPr lang="zh-CN" altLang="en-US" sz="3600" dirty="0">
                <a:cs typeface="+mn-cs"/>
              </a:rPr>
              <a:t>我已经变得那样？</a:t>
            </a:r>
            <a:endParaRPr lang="zh-CN" altLang="de-DE" sz="3600" dirty="0">
              <a:cs typeface="+mn-cs"/>
            </a:endParaRPr>
          </a:p>
        </p:txBody>
      </p:sp>
      <p:sp>
        <p:nvSpPr>
          <p:cNvPr id="8195" name="Rectangle 3"/>
          <p:cNvSpPr>
            <a:spLocks noGrp="1" noChangeArrowheads="1"/>
          </p:cNvSpPr>
          <p:nvPr>
            <p:ph idx="1"/>
          </p:nvPr>
        </p:nvSpPr>
        <p:spPr/>
        <p:txBody>
          <a:bodyPr>
            <a:noAutofit/>
          </a:bodyPr>
          <a:lstStyle/>
          <a:p>
            <a:pPr eaLnBrk="1" hangingPunct="1"/>
            <a:r>
              <a:rPr lang="zh-CN" altLang="de-DE" sz="2400" dirty="0">
                <a:solidFill>
                  <a:srgbClr val="333333"/>
                </a:solidFill>
              </a:rPr>
              <a:t>我们是乐观还是悲观是天生的吗？我们的情绪状态会随时间变化吗？</a:t>
            </a:r>
          </a:p>
          <a:p>
            <a:pPr marL="342900" indent="-342900" eaLnBrk="1" hangingPunct="1">
              <a:buClr>
                <a:srgbClr val="333333"/>
              </a:buClr>
              <a:buFont typeface="WingDings"/>
              <a:buChar char=""/>
            </a:pPr>
            <a:r>
              <a:rPr lang="en-CA" altLang="de-DE" sz="2400">
                <a:solidFill>
                  <a:srgbClr val="004992"/>
                </a:solidFill>
              </a:rPr>
              <a:t>“</a:t>
            </a:r>
            <a:r>
              <a:rPr lang="zh-CN" altLang="de-DE" sz="2400">
                <a:solidFill>
                  <a:srgbClr val="004992"/>
                </a:solidFill>
              </a:rPr>
              <a:t>天性</a:t>
            </a:r>
            <a:r>
              <a:rPr lang="zh-CN" altLang="en-US" sz="2400">
                <a:solidFill>
                  <a:srgbClr val="004992"/>
                </a:solidFill>
              </a:rPr>
              <a:t>”</a:t>
            </a:r>
            <a:r>
              <a:rPr lang="de-DE" altLang="zh-CN" sz="2400">
                <a:solidFill>
                  <a:srgbClr val="004992"/>
                </a:solidFill>
              </a:rPr>
              <a:t>: </a:t>
            </a:r>
            <a:r>
              <a:rPr lang="zh-CN" altLang="de-DE" sz="2400" dirty="0">
                <a:solidFill>
                  <a:srgbClr val="333333"/>
                </a:solidFill>
              </a:rPr>
              <a:t>有证据表明抑郁思维和缺乏自尊有遗传学基础。</a:t>
            </a:r>
          </a:p>
          <a:p>
            <a:pPr marL="342900" indent="-342900" eaLnBrk="1" hangingPunct="1">
              <a:buClr>
                <a:srgbClr val="000000"/>
              </a:buClr>
              <a:buFont typeface="WingDings"/>
              <a:buChar char=""/>
            </a:pPr>
            <a:r>
              <a:rPr lang="en-CA" altLang="de-DE" sz="2400">
                <a:solidFill>
                  <a:srgbClr val="004992"/>
                </a:solidFill>
              </a:rPr>
              <a:t>“</a:t>
            </a:r>
            <a:r>
              <a:rPr lang="zh-CN" altLang="de-DE" sz="2400">
                <a:solidFill>
                  <a:srgbClr val="004992"/>
                </a:solidFill>
              </a:rPr>
              <a:t>养育</a:t>
            </a:r>
            <a:r>
              <a:rPr lang="zh-CN" altLang="en-US" sz="2400">
                <a:solidFill>
                  <a:srgbClr val="004992"/>
                </a:solidFill>
              </a:rPr>
              <a:t>”</a:t>
            </a:r>
            <a:r>
              <a:rPr lang="de-DE" altLang="zh-CN" sz="2400">
                <a:solidFill>
                  <a:srgbClr val="004992"/>
                </a:solidFill>
              </a:rPr>
              <a:t>: </a:t>
            </a:r>
            <a:r>
              <a:rPr lang="zh-CN" altLang="de-DE" sz="2400" dirty="0">
                <a:solidFill>
                  <a:srgbClr val="333333"/>
                </a:solidFill>
              </a:rPr>
              <a:t>苛</a:t>
            </a:r>
            <a:r>
              <a:rPr lang="zh-CN" altLang="de-DE" sz="2400">
                <a:solidFill>
                  <a:srgbClr val="333333"/>
                </a:solidFill>
              </a:rPr>
              <a:t>刻的</a:t>
            </a:r>
            <a:r>
              <a:rPr lang="zh-CN" altLang="en-US" sz="2400">
                <a:solidFill>
                  <a:srgbClr val="333333"/>
                </a:solidFill>
              </a:rPr>
              <a:t>，</a:t>
            </a:r>
            <a:r>
              <a:rPr lang="zh-CN" altLang="de-DE" sz="2400">
                <a:solidFill>
                  <a:srgbClr val="333333"/>
                </a:solidFill>
              </a:rPr>
              <a:t>忽</a:t>
            </a:r>
            <a:r>
              <a:rPr lang="zh-CN" altLang="de-DE" sz="2400" dirty="0">
                <a:solidFill>
                  <a:srgbClr val="333333"/>
                </a:solidFill>
              </a:rPr>
              <a:t>视子女的父母和创伤性生活事件会促</a:t>
            </a:r>
            <a:br>
              <a:rPr lang="en-US" altLang="zh-CN" sz="2400" dirty="0">
                <a:solidFill>
                  <a:srgbClr val="333333"/>
                </a:solidFill>
              </a:rPr>
            </a:br>
            <a:r>
              <a:rPr lang="zh-CN" altLang="de-DE" sz="2400" dirty="0">
                <a:solidFill>
                  <a:srgbClr val="333333"/>
                </a:solidFill>
              </a:rPr>
              <a:t>使负性自我形象的产生。</a:t>
            </a:r>
            <a:endParaRPr lang="zh-CN" altLang="en-US" sz="2400" dirty="0">
              <a:solidFill>
                <a:srgbClr val="333333"/>
              </a:solidFill>
            </a:endParaRPr>
          </a:p>
          <a:p>
            <a:pPr lvl="0" defTabSz="914400" fontAlgn="base"/>
            <a:r>
              <a:rPr lang="zh-CN" altLang="de-DE" sz="2400" b="1" dirty="0">
                <a:solidFill>
                  <a:srgbClr val="004992"/>
                </a:solidFill>
              </a:rPr>
              <a:t>但是</a:t>
            </a:r>
            <a:r>
              <a:rPr lang="de-DE" altLang="zh-CN" sz="2400" dirty="0">
                <a:solidFill>
                  <a:srgbClr val="004992"/>
                </a:solidFill>
              </a:rPr>
              <a:t>: </a:t>
            </a:r>
            <a:r>
              <a:rPr lang="zh-CN" altLang="de-DE" sz="2400" dirty="0">
                <a:solidFill>
                  <a:srgbClr val="004992"/>
                </a:solidFill>
              </a:rPr>
              <a:t>抑郁性思维结构是能够被改变的。抑郁并不是不可挽</a:t>
            </a:r>
            <a:br>
              <a:rPr lang="en-US" altLang="zh-CN" sz="2400" dirty="0">
                <a:solidFill>
                  <a:srgbClr val="004992"/>
                </a:solidFill>
              </a:rPr>
            </a:br>
            <a:r>
              <a:rPr lang="zh-CN" altLang="de-DE" sz="2400" dirty="0">
                <a:solidFill>
                  <a:srgbClr val="004992"/>
                </a:solidFill>
              </a:rPr>
              <a:t>回的宿命！</a:t>
            </a:r>
            <a:endParaRPr lang="zh-CN"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3" name="Slide Number Placeholder 2"/>
          <p:cNvSpPr>
            <a:spLocks noGrp="1"/>
          </p:cNvSpPr>
          <p:nvPr>
            <p:ph type="sldNum" sz="quarter" idx="12"/>
          </p:nvPr>
        </p:nvSpPr>
        <p:spPr/>
        <p:txBody>
          <a:bodyPr/>
          <a:lstStyle/>
          <a:p>
            <a:fld id="{AF2FBA65-EA6C-4B61-A094-F94A506AD191}" type="slidenum">
              <a:rPr lang="zh-CN" altLang="de-DE" smtClean="0">
                <a:latin typeface="SimHei"/>
              </a:rPr>
              <a:pPr/>
              <a:t>7</a:t>
            </a:fld>
            <a:endParaRPr lang="de-DE" altLang="zh-CN">
              <a:latin typeface="SimHei"/>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1208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为什么我们做这个练习</a:t>
            </a:r>
            <a:r>
              <a:rPr lang="en-US" altLang="zh-CN" sz="3600">
                <a:cs typeface="+mn-cs"/>
              </a:rPr>
              <a:t>?</a:t>
            </a:r>
            <a:endParaRPr lang="de-DE" altLang="zh-CN" sz="3600">
              <a:cs typeface="+mn-cs"/>
            </a:endParaRPr>
          </a:p>
        </p:txBody>
      </p:sp>
      <p:sp>
        <p:nvSpPr>
          <p:cNvPr id="4" name="Content Placeholder 3"/>
          <p:cNvSpPr>
            <a:spLocks noGrp="1"/>
          </p:cNvSpPr>
          <p:nvPr>
            <p:ph idx="1"/>
          </p:nvPr>
        </p:nvSpPr>
        <p:spPr/>
        <p:txBody>
          <a:bodyPr/>
          <a:lstStyle/>
          <a:p>
            <a:pPr lvl="0" defTabSz="914400" fontAlgn="base"/>
            <a:r>
              <a:rPr lang="zh-CN" altLang="en-US" sz="2400">
                <a:solidFill>
                  <a:srgbClr val="333333"/>
                </a:solidFill>
              </a:rPr>
              <a:t>许多有心理问题的人都显示出可能促使抑郁产生的思维扭曲。</a:t>
            </a:r>
          </a:p>
          <a:p>
            <a:pPr lvl="0" defTabSz="914400" fontAlgn="base"/>
            <a:r>
              <a:rPr lang="zh-CN" altLang="en-US" sz="2400" dirty="0">
                <a:solidFill>
                  <a:srgbClr val="333333"/>
                </a:solidFill>
              </a:rPr>
              <a:t>高强</a:t>
            </a:r>
            <a:r>
              <a:rPr lang="zh-CN" altLang="en-US" sz="2400">
                <a:solidFill>
                  <a:srgbClr val="333333"/>
                </a:solidFill>
              </a:rPr>
              <a:t>度的，连</a:t>
            </a:r>
            <a:r>
              <a:rPr lang="zh-CN" altLang="en-US" sz="2400" dirty="0">
                <a:solidFill>
                  <a:srgbClr val="333333"/>
                </a:solidFill>
              </a:rPr>
              <a:t>续的训练可以改变这些思维扭曲。</a:t>
            </a:r>
            <a:endParaRPr lang="en-US" sz="2400" dirty="0"/>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3" name="Slide Number Placeholder 2"/>
          <p:cNvSpPr>
            <a:spLocks noGrp="1"/>
          </p:cNvSpPr>
          <p:nvPr>
            <p:ph type="sldNum" sz="quarter" idx="12"/>
          </p:nvPr>
        </p:nvSpPr>
        <p:spPr/>
        <p:txBody>
          <a:bodyPr/>
          <a:lstStyle/>
          <a:p>
            <a:fld id="{AF2FBA65-EA6C-4B61-A094-F94A506AD191}" type="slidenum">
              <a:rPr lang="zh-CN" altLang="de-DE" smtClean="0">
                <a:latin typeface="SimHei"/>
              </a:rPr>
              <a:pPr/>
              <a:t>8</a:t>
            </a:fld>
            <a:endParaRPr lang="de-DE" altLang="zh-CN">
              <a:latin typeface="SimHe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673866826"/>
              </p:ext>
            </p:extLst>
          </p:nvPr>
        </p:nvGraphicFramePr>
        <p:xfrm>
          <a:off x="408955" y="2276872"/>
          <a:ext cx="8686800" cy="408736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704088">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000000"/>
                          </a:solidFill>
                          <a:effectLst/>
                          <a:latin typeface="SimHei"/>
                          <a:ea typeface="SimHei"/>
                          <a:cs typeface="+mn-cs"/>
                        </a:rPr>
                        <a:t>妄想对情绪的负性影响</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000000"/>
                          </a:solidFill>
                          <a:effectLst/>
                          <a:latin typeface="SimHei"/>
                          <a:ea typeface="SimHei"/>
                          <a:cs typeface="+mn-cs"/>
                        </a:rPr>
                        <a:t>妄想对情绪短期的正性影响</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SimHei"/>
                          <a:ea typeface="SimHei"/>
                          <a:cs typeface="+mn-cs"/>
                        </a:rPr>
                        <a:t>???</a:t>
                      </a:r>
                      <a:endParaRPr kumimoji="0" lang="de-DE" sz="2000" b="0" i="0" u="none" strike="noStrike" cap="none" normalizeH="0" baseline="0" dirty="0">
                        <a:ln>
                          <a:noFill/>
                        </a:ln>
                        <a:solidFill>
                          <a:srgbClr val="004992"/>
                        </a:solidFill>
                        <a:effectLst/>
                        <a:latin typeface="SimHei"/>
                        <a:ea typeface="SimHei"/>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SimHei"/>
                          <a:ea typeface="SimHei"/>
                          <a:cs typeface="+mn-cs"/>
                        </a:rPr>
                        <a:t>???</a:t>
                      </a:r>
                      <a:endParaRPr kumimoji="0" lang="de-DE" sz="2000" b="0" i="0" u="none" strike="noStrike" cap="none" normalizeH="0" baseline="0" dirty="0">
                        <a:ln>
                          <a:noFill/>
                        </a:ln>
                        <a:solidFill>
                          <a:srgbClr val="004992"/>
                        </a:solidFill>
                        <a:effectLst/>
                        <a:latin typeface="SimHei"/>
                        <a:ea typeface="SimHei"/>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SimHei"/>
                          <a:ea typeface="SimHei"/>
                          <a:cs typeface="+mn-cs"/>
                        </a:rPr>
                        <a:t>???</a:t>
                      </a:r>
                      <a:endParaRPr kumimoji="0" lang="de-DE" sz="2000" b="0" i="0" u="none" strike="noStrike" cap="none" normalizeH="0" baseline="0" dirty="0">
                        <a:ln>
                          <a:noFill/>
                        </a:ln>
                        <a:solidFill>
                          <a:srgbClr val="004992"/>
                        </a:solidFill>
                        <a:effectLst/>
                        <a:latin typeface="SimHei"/>
                        <a:ea typeface="SimHei"/>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SimHei"/>
                          <a:ea typeface="SimHei"/>
                          <a:cs typeface="+mn-cs"/>
                        </a:rPr>
                        <a:t>???</a:t>
                      </a:r>
                      <a:endParaRPr kumimoji="0" lang="de-DE" sz="2000" b="0" i="0" u="none" strike="noStrike" cap="none" normalizeH="0" baseline="0" dirty="0">
                        <a:ln>
                          <a:noFill/>
                        </a:ln>
                        <a:solidFill>
                          <a:srgbClr val="004992"/>
                        </a:solidFill>
                        <a:effectLst/>
                        <a:latin typeface="SimHei"/>
                        <a:ea typeface="SimHei"/>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SimHei"/>
                          <a:ea typeface="SimHei"/>
                          <a:cs typeface="+mn-cs"/>
                        </a:rPr>
                        <a:t>???</a:t>
                      </a:r>
                      <a:endParaRPr kumimoji="0" lang="de-DE" sz="2000" b="0" i="0" u="none" strike="noStrike" cap="none" normalizeH="0" baseline="0" dirty="0">
                        <a:ln>
                          <a:noFill/>
                        </a:ln>
                        <a:solidFill>
                          <a:srgbClr val="004992"/>
                        </a:solidFill>
                        <a:effectLst/>
                        <a:latin typeface="SimHei"/>
                        <a:ea typeface="SimHei"/>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SimHei"/>
                          <a:ea typeface="SimHei"/>
                          <a:cs typeface="+mn-cs"/>
                        </a:rPr>
                        <a:t>???</a:t>
                      </a:r>
                      <a:endParaRPr kumimoji="0" lang="de-DE" sz="2000" b="0" i="0" u="none" strike="noStrike" cap="none" normalizeH="0" baseline="0" dirty="0">
                        <a:ln>
                          <a:noFill/>
                        </a:ln>
                        <a:solidFill>
                          <a:srgbClr val="004992"/>
                        </a:solidFill>
                        <a:effectLst/>
                        <a:latin typeface="SimHei"/>
                        <a:ea typeface="SimHei"/>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精神病 </a:t>
            </a:r>
            <a:r>
              <a:rPr lang="en-US" altLang="zh-CN" sz="3600">
                <a:solidFill>
                  <a:srgbClr val="004992"/>
                </a:solidFill>
                <a:cs typeface="+mn-cs"/>
              </a:rPr>
              <a:t>&amp; </a:t>
            </a:r>
            <a:r>
              <a:rPr lang="zh-CN" altLang="en-US" sz="3600">
                <a:solidFill>
                  <a:srgbClr val="004992"/>
                </a:solidFill>
                <a:cs typeface="+mn-cs"/>
              </a:rPr>
              <a:t>抑郁</a:t>
            </a:r>
            <a:br>
              <a:rPr lang="zh-CN" altLang="en-US" sz="3600">
                <a:solidFill>
                  <a:srgbClr val="004992"/>
                </a:solidFill>
                <a:cs typeface="+mn-cs"/>
              </a:rPr>
            </a:br>
            <a:r>
              <a:rPr lang="zh-CN" altLang="en-US">
                <a:solidFill>
                  <a:srgbClr val="004992"/>
                </a:solidFill>
                <a:cs typeface="+mn-cs"/>
              </a:rPr>
              <a:t>妄想对自尊的影响</a:t>
            </a:r>
            <a:endParaRPr lang="en-US" dirty="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4" name="Slide Number Placeholder 3"/>
          <p:cNvSpPr>
            <a:spLocks noGrp="1"/>
          </p:cNvSpPr>
          <p:nvPr>
            <p:ph type="sldNum" sz="quarter" idx="12"/>
          </p:nvPr>
        </p:nvSpPr>
        <p:spPr/>
        <p:txBody>
          <a:bodyPr/>
          <a:lstStyle/>
          <a:p>
            <a:fld id="{C2267D51-FDE5-4175-953B-57C501A7B761}" type="slidenum">
              <a:rPr lang="zh-CN" altLang="de-DE" smtClean="0">
                <a:latin typeface="SimHei"/>
              </a:rPr>
              <a:pPr/>
              <a:t>9</a:t>
            </a:fld>
            <a:endParaRPr lang="de-DE" altLang="zh-CN">
              <a:latin typeface="SimHei"/>
            </a:endParaRPr>
          </a:p>
        </p:txBody>
      </p:sp>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2021952386"/>
              </p:ext>
            </p:extLst>
          </p:nvPr>
        </p:nvGraphicFramePr>
        <p:xfrm>
          <a:off x="408955" y="2276872"/>
          <a:ext cx="8686800" cy="408736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704088">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000000"/>
                          </a:solidFill>
                          <a:effectLst/>
                          <a:latin typeface="SimHei"/>
                          <a:ea typeface="SimHei"/>
                          <a:cs typeface="+mn-cs"/>
                        </a:rPr>
                        <a:t>妄想对情绪的负性影响</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000000"/>
                          </a:solidFill>
                          <a:effectLst/>
                          <a:latin typeface="SimHei"/>
                          <a:ea typeface="SimHei"/>
                          <a:cs typeface="+mn-cs"/>
                        </a:rPr>
                        <a:t>妄想对情绪短期的正性影响</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cs typeface="+mn-cs"/>
                        </a:rPr>
                        <a:t>在精神病发作期间：长期感受到受威胁</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SimHei"/>
                          <a:ea typeface="SimHei"/>
                          <a:cs typeface="+mn-cs"/>
                        </a:rPr>
                        <a:t>???</a:t>
                      </a:r>
                      <a:endParaRPr kumimoji="0" lang="de-DE" sz="2000" b="0" i="0" u="none" strike="noStrike" cap="none" normalizeH="0" baseline="0" dirty="0">
                        <a:ln>
                          <a:noFill/>
                        </a:ln>
                        <a:solidFill>
                          <a:srgbClr val="004992"/>
                        </a:solidFill>
                        <a:effectLst/>
                        <a:latin typeface="SimHei"/>
                        <a:ea typeface="SimHei"/>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cs typeface="+mn-cs"/>
                        </a:rPr>
                        <a:t>在精神病发作期间：听到扰人的，有损于健康的声音</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SimHei"/>
                          <a:ea typeface="SimHei"/>
                          <a:cs typeface="+mn-cs"/>
                        </a:rPr>
                        <a:t>???</a:t>
                      </a:r>
                      <a:endParaRPr kumimoji="0" lang="de-DE" sz="2000" b="0" i="0" u="none" strike="noStrike" cap="none" normalizeH="0" baseline="0" dirty="0">
                        <a:ln>
                          <a:noFill/>
                        </a:ln>
                        <a:solidFill>
                          <a:srgbClr val="004992"/>
                        </a:solidFill>
                        <a:effectLst/>
                        <a:latin typeface="SimHei"/>
                        <a:ea typeface="SimHei"/>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cs typeface="+mn-cs"/>
                        </a:rPr>
                        <a:t>在精神病恢复期：羞耻感，未来似乎破碎了</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SimHei"/>
                          <a:ea typeface="SimHei"/>
                          <a:cs typeface="+mn-cs"/>
                        </a:rPr>
                        <a:t>???</a:t>
                      </a:r>
                      <a:endParaRPr kumimoji="0" lang="de-DE" sz="2000" b="0" i="0" u="none" strike="noStrike" cap="none" normalizeH="0" baseline="0" dirty="0">
                        <a:ln>
                          <a:noFill/>
                        </a:ln>
                        <a:solidFill>
                          <a:srgbClr val="004992"/>
                        </a:solidFill>
                        <a:effectLst/>
                        <a:latin typeface="SimHei"/>
                        <a:ea typeface="SimHei"/>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精神病 </a:t>
            </a:r>
            <a:r>
              <a:rPr lang="en-US" altLang="zh-CN" sz="3600">
                <a:solidFill>
                  <a:srgbClr val="004992"/>
                </a:solidFill>
                <a:cs typeface="+mn-cs"/>
              </a:rPr>
              <a:t>&amp; </a:t>
            </a:r>
            <a:r>
              <a:rPr lang="zh-CN" altLang="en-US" sz="3600">
                <a:solidFill>
                  <a:srgbClr val="004992"/>
                </a:solidFill>
                <a:cs typeface="+mn-cs"/>
              </a:rPr>
              <a:t>抑郁</a:t>
            </a:r>
            <a:br>
              <a:rPr lang="zh-CN" altLang="en-US" sz="3600">
                <a:solidFill>
                  <a:srgbClr val="004992"/>
                </a:solidFill>
                <a:cs typeface="+mn-cs"/>
              </a:rPr>
            </a:br>
            <a:r>
              <a:rPr lang="zh-CN" altLang="en-US">
                <a:solidFill>
                  <a:srgbClr val="004992"/>
                </a:solidFill>
                <a:cs typeface="+mn-cs"/>
              </a:rPr>
              <a:t>妄想对自尊的影响</a:t>
            </a:r>
            <a:endParaRPr lang="en-US">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4" name="Slide Number Placeholder 3"/>
          <p:cNvSpPr>
            <a:spLocks noGrp="1"/>
          </p:cNvSpPr>
          <p:nvPr>
            <p:ph type="sldNum" sz="quarter" idx="12"/>
          </p:nvPr>
        </p:nvSpPr>
        <p:spPr/>
        <p:txBody>
          <a:bodyPr/>
          <a:lstStyle/>
          <a:p>
            <a:fld id="{C2267D51-FDE5-4175-953B-57C501A7B761}" type="slidenum">
              <a:rPr lang="zh-CN" altLang="de-DE" smtClean="0">
                <a:latin typeface="SimHei"/>
              </a:rPr>
              <a:pPr/>
              <a:t>10</a:t>
            </a:fld>
            <a:endParaRPr lang="de-DE" altLang="zh-CN">
              <a:latin typeface="SimHei"/>
            </a:endParaRPr>
          </a:p>
        </p:txBody>
      </p:sp>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20538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4166223972"/>
              </p:ext>
            </p:extLst>
          </p:nvPr>
        </p:nvGraphicFramePr>
        <p:xfrm>
          <a:off x="408955" y="2276872"/>
          <a:ext cx="8686800" cy="408736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704088">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000000"/>
                          </a:solidFill>
                          <a:effectLst/>
                          <a:latin typeface="SimHei"/>
                          <a:ea typeface="SimHei"/>
                          <a:cs typeface="+mn-cs"/>
                        </a:rPr>
                        <a:t>妄想对情绪的负性影响</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000000"/>
                          </a:solidFill>
                          <a:effectLst/>
                          <a:latin typeface="SimHei"/>
                          <a:ea typeface="SimHei"/>
                          <a:cs typeface="+mn-cs"/>
                        </a:rPr>
                        <a:t>妄想对情绪短期的正性影响</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cs typeface="+mn-cs"/>
                        </a:rPr>
                        <a:t>在精神病发作期间：长期感受到受威胁</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cs typeface="+mn-cs"/>
                        </a:rPr>
                        <a:t>在精神病发作期间：冲动，兴奋，“有些事终于发生了”</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cs typeface="+mn-cs"/>
                        </a:rPr>
                        <a:t>在精神病发作期间：听到扰人的，有损于健康的声音</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cs typeface="+mn-cs"/>
                        </a:rPr>
                        <a:t>在精神病发作期间：听到夸赞你的声音</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cs typeface="+mn-cs"/>
                        </a:rPr>
                        <a:t>在精神病恢复期：羞耻感，未来似乎破碎了</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333333"/>
                          </a:solidFill>
                          <a:effectLst/>
                          <a:latin typeface="SimHei"/>
                          <a:ea typeface="SimHei"/>
                          <a:cs typeface="+mn-cs"/>
                        </a:rPr>
                        <a:t>有（夸大）妄想时：感到有权利，是天才，重要（有权势的对手）和使命感</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dirty="0">
                <a:solidFill>
                  <a:srgbClr val="004992"/>
                </a:solidFill>
                <a:cs typeface="+mn-cs"/>
              </a:rPr>
              <a:t>精神病 </a:t>
            </a:r>
            <a:r>
              <a:rPr lang="en-US" altLang="zh-CN" sz="3600" dirty="0">
                <a:solidFill>
                  <a:srgbClr val="004992"/>
                </a:solidFill>
                <a:cs typeface="+mn-cs"/>
              </a:rPr>
              <a:t>&amp; </a:t>
            </a:r>
            <a:r>
              <a:rPr lang="zh-CN" altLang="en-US" sz="3600" dirty="0">
                <a:solidFill>
                  <a:srgbClr val="004992"/>
                </a:solidFill>
                <a:cs typeface="+mn-cs"/>
              </a:rPr>
              <a:t>抑郁</a:t>
            </a:r>
            <a:br>
              <a:rPr lang="zh-CN" altLang="en-US" sz="3600" dirty="0">
                <a:solidFill>
                  <a:srgbClr val="004992"/>
                </a:solidFill>
                <a:cs typeface="+mn-cs"/>
              </a:rPr>
            </a:br>
            <a:r>
              <a:rPr lang="zh-CN" altLang="en-US" dirty="0">
                <a:solidFill>
                  <a:srgbClr val="004992"/>
                </a:solidFill>
                <a:cs typeface="+mn-cs"/>
              </a:rPr>
              <a:t>妄想对自尊的影响</a:t>
            </a:r>
            <a:endParaRPr lang="en-US" dirty="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4" name="Slide Number Placeholder 3"/>
          <p:cNvSpPr>
            <a:spLocks noGrp="1"/>
          </p:cNvSpPr>
          <p:nvPr>
            <p:ph type="sldNum" sz="quarter" idx="12"/>
          </p:nvPr>
        </p:nvSpPr>
        <p:spPr/>
        <p:txBody>
          <a:bodyPr/>
          <a:lstStyle/>
          <a:p>
            <a:fld id="{C2267D51-FDE5-4175-953B-57C501A7B761}" type="slidenum">
              <a:rPr lang="zh-CN" altLang="de-DE" smtClean="0">
                <a:latin typeface="SimHei"/>
              </a:rPr>
              <a:pPr/>
              <a:t>11</a:t>
            </a:fld>
            <a:endParaRPr lang="de-DE" altLang="zh-CN">
              <a:latin typeface="SimHei"/>
            </a:endParaRPr>
          </a:p>
        </p:txBody>
      </p:sp>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73044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精神病 </a:t>
            </a:r>
            <a:r>
              <a:rPr lang="en-US" altLang="zh-CN" sz="3600">
                <a:solidFill>
                  <a:srgbClr val="004992"/>
                </a:solidFill>
                <a:cs typeface="+mn-cs"/>
              </a:rPr>
              <a:t>&amp; </a:t>
            </a:r>
            <a:r>
              <a:rPr lang="zh-CN" altLang="en-US" sz="3600">
                <a:solidFill>
                  <a:srgbClr val="004992"/>
                </a:solidFill>
                <a:cs typeface="+mn-cs"/>
              </a:rPr>
              <a:t>抑郁</a:t>
            </a:r>
            <a:br>
              <a:rPr lang="zh-CN" altLang="en-US" sz="3600">
                <a:solidFill>
                  <a:srgbClr val="004992"/>
                </a:solidFill>
                <a:cs typeface="+mn-cs"/>
              </a:rPr>
            </a:br>
            <a:r>
              <a:rPr lang="zh-CN" altLang="en-US">
                <a:solidFill>
                  <a:srgbClr val="004992"/>
                </a:solidFill>
                <a:cs typeface="+mn-cs"/>
              </a:rPr>
              <a:t>妄想对自尊的影响</a:t>
            </a:r>
            <a:endParaRPr lang="en-US">
              <a:solidFill>
                <a:srgbClr val="004992"/>
              </a:solidFill>
              <a:cs typeface="+mn-cs"/>
            </a:endParaRPr>
          </a:p>
        </p:txBody>
      </p:sp>
      <p:sp>
        <p:nvSpPr>
          <p:cNvPr id="5" name="Content Placeholder 4"/>
          <p:cNvSpPr>
            <a:spLocks noGrp="1"/>
          </p:cNvSpPr>
          <p:nvPr>
            <p:ph idx="1"/>
          </p:nvPr>
        </p:nvSpPr>
        <p:spPr>
          <a:xfrm>
            <a:off x="408955" y="2204864"/>
            <a:ext cx="8869680" cy="4248000"/>
          </a:xfrm>
        </p:spPr>
        <p:txBody>
          <a:bodyPr/>
          <a:lstStyle/>
          <a:p>
            <a:pPr lvl="0" defTabSz="914400" fontAlgn="base">
              <a:buClr>
                <a:srgbClr val="004992"/>
              </a:buClr>
            </a:pPr>
            <a:r>
              <a:rPr lang="zh-CN" altLang="de-DE" sz="2400" dirty="0">
                <a:solidFill>
                  <a:srgbClr val="333333"/>
                </a:solidFill>
              </a:rPr>
              <a:t>精神症状对自尊的短期正性效应通常会被精神症状长期的负性后果所冲淡；例如：</a:t>
            </a:r>
          </a:p>
          <a:p>
            <a:pPr marL="342900" lvl="0" indent="-342900" defTabSz="914400" fontAlgn="base">
              <a:buClr>
                <a:srgbClr val="333333"/>
              </a:buClr>
              <a:buFont typeface="WingDings"/>
              <a:buChar char=""/>
            </a:pPr>
            <a:r>
              <a:rPr lang="zh-CN" altLang="de-DE" sz="2400" dirty="0">
                <a:solidFill>
                  <a:srgbClr val="333333"/>
                </a:solidFill>
              </a:rPr>
              <a:t>债务：发生于患者错误地相信自己很富有或很重要时</a:t>
            </a:r>
          </a:p>
          <a:p>
            <a:pPr marL="342900" lvl="0" indent="-342900" defTabSz="914400" fontAlgn="base">
              <a:buClr>
                <a:srgbClr val="333333"/>
              </a:buClr>
              <a:buFont typeface="WingDings"/>
              <a:buChar char=""/>
            </a:pPr>
            <a:r>
              <a:rPr lang="zh-CN" altLang="de-DE" sz="2400" dirty="0">
                <a:solidFill>
                  <a:srgbClr val="333333"/>
                </a:solidFill>
              </a:rPr>
              <a:t>孤独感：有的朋友可能会抛弃患者</a:t>
            </a:r>
          </a:p>
          <a:p>
            <a:pPr marL="342900" lvl="0" indent="-342900" defTabSz="914400" fontAlgn="base">
              <a:buClr>
                <a:srgbClr val="333333"/>
              </a:buClr>
              <a:buFont typeface="WingDings"/>
              <a:buChar char=""/>
            </a:pPr>
            <a:r>
              <a:rPr lang="zh-CN" altLang="de-DE" sz="2400" dirty="0">
                <a:solidFill>
                  <a:srgbClr val="333333"/>
                </a:solidFill>
              </a:rPr>
              <a:t>工作环境：因为在办公室不恰当的行为而失业</a:t>
            </a:r>
          </a:p>
          <a:p>
            <a:pPr lvl="0" defTabSz="914400" fontAlgn="base"/>
            <a:r>
              <a:rPr lang="zh-CN" altLang="de-DE" sz="2400" dirty="0">
                <a:solidFill>
                  <a:srgbClr val="333333"/>
                </a:solidFill>
              </a:rPr>
              <a:t>没有医生的许可而停止服药是非常危险的，只会导致重归充满威</a:t>
            </a:r>
            <a:r>
              <a:rPr lang="zh-CN" altLang="de-DE" sz="2400">
                <a:solidFill>
                  <a:srgbClr val="333333"/>
                </a:solidFill>
              </a:rPr>
              <a:t>胁的</a:t>
            </a:r>
            <a:r>
              <a:rPr lang="zh-CN" altLang="en-US" sz="2400">
                <a:solidFill>
                  <a:srgbClr val="333333"/>
                </a:solidFill>
              </a:rPr>
              <a:t>，</a:t>
            </a:r>
            <a:r>
              <a:rPr lang="zh-CN" altLang="de-DE" sz="2400">
                <a:solidFill>
                  <a:srgbClr val="333333"/>
                </a:solidFill>
              </a:rPr>
              <a:t>紊</a:t>
            </a:r>
            <a:r>
              <a:rPr lang="zh-CN" altLang="de-DE" sz="2400" dirty="0">
                <a:solidFill>
                  <a:srgbClr val="333333"/>
                </a:solidFill>
              </a:rPr>
              <a:t>乱的精神世界，尤其是精神疾病发作时常常会感到恐惧！</a:t>
            </a: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4" name="Slide Number Placeholder 3"/>
          <p:cNvSpPr>
            <a:spLocks noGrp="1"/>
          </p:cNvSpPr>
          <p:nvPr>
            <p:ph type="sldNum" sz="quarter" idx="12"/>
          </p:nvPr>
        </p:nvSpPr>
        <p:spPr/>
        <p:txBody>
          <a:bodyPr/>
          <a:lstStyle/>
          <a:p>
            <a:fld id="{C2267D51-FDE5-4175-953B-57C501A7B761}" type="slidenum">
              <a:rPr lang="zh-CN" altLang="de-DE" smtClean="0">
                <a:latin typeface="SimHei"/>
              </a:rPr>
              <a:pPr/>
              <a:t>12</a:t>
            </a:fld>
            <a:endParaRPr lang="de-DE" altLang="zh-CN">
              <a:latin typeface="SimHei"/>
            </a:endParaRPr>
          </a:p>
        </p:txBody>
      </p:sp>
      <p:pic>
        <p:nvPicPr>
          <p:cNvPr id="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ußzeilenplatzhalter 6"/>
          <p:cNvSpPr>
            <a:spLocks noGrp="1"/>
          </p:cNvSpPr>
          <p:nvPr>
            <p:ph type="ftr" sz="quarter" idx="11"/>
          </p:nvPr>
        </p:nvSpPr>
        <p:spPr bwMode="gray"/>
        <p:txBody>
          <a:bodyPr>
            <a:noAutofit/>
          </a:bodyPr>
          <a:lstStyle/>
          <a:p>
            <a:r>
              <a:rPr lang="de-DE">
                <a:latin typeface="SimHei"/>
              </a:rPr>
              <a:t>Entrenamiento Metacognitivo 8 – Stimmung</a:t>
            </a:r>
            <a:endParaRPr lang="de-DE" dirty="0">
              <a:latin typeface="SimHei"/>
            </a:endParaRPr>
          </a:p>
        </p:txBody>
      </p:sp>
      <p:sp>
        <p:nvSpPr>
          <p:cNvPr id="8" name="Foliennummernplatzhalter 7"/>
          <p:cNvSpPr>
            <a:spLocks noGrp="1"/>
          </p:cNvSpPr>
          <p:nvPr>
            <p:ph type="sldNum" sz="quarter" idx="12"/>
          </p:nvPr>
        </p:nvSpPr>
        <p:spPr bwMode="gray"/>
        <p:txBody>
          <a:bodyPr>
            <a:noAutofit/>
          </a:bodyPr>
          <a:lstStyle/>
          <a:p>
            <a:fld id="{9B00EF49-7894-4F53-A8DD-F7DB3BFC5032}" type="slidenum">
              <a:rPr lang="de-DE" smtClean="0">
                <a:latin typeface="SimHei"/>
              </a:rPr>
              <a:pPr/>
              <a:t>13</a:t>
            </a:fld>
            <a:endParaRPr lang="de-DE" dirty="0">
              <a:latin typeface="SimHei"/>
            </a:endParaRPr>
          </a:p>
        </p:txBody>
      </p:sp>
      <p:sp>
        <p:nvSpPr>
          <p:cNvPr id="16" name="Textfeld 15"/>
          <p:cNvSpPr txBox="1"/>
          <p:nvPr/>
        </p:nvSpPr>
        <p:spPr>
          <a:xfrm>
            <a:off x="3558224" y="5115160"/>
            <a:ext cx="5761584" cy="1015663"/>
          </a:xfrm>
          <a:prstGeom prst="rect">
            <a:avLst/>
          </a:prstGeom>
          <a:noFill/>
        </p:spPr>
        <p:txBody>
          <a:bodyPr wrap="square" rtlCol="0">
            <a:noAutofit/>
          </a:bodyPr>
          <a:lstStyle/>
          <a:p>
            <a:pPr marL="182558"/>
            <a:r>
              <a:rPr lang="de-DE" dirty="0">
                <a:solidFill>
                  <a:schemeClr val="bg1"/>
                </a:solidFill>
              </a:rPr>
              <a:t>... viele wichtige Erinnerungen gehen ebenfalls verloren </a:t>
            </a:r>
            <a:br>
              <a:rPr lang="de-DE" dirty="0">
                <a:solidFill>
                  <a:schemeClr val="bg1"/>
                </a:solidFill>
              </a:rPr>
            </a:br>
            <a:r>
              <a:rPr lang="de-DE">
                <a:solidFill>
                  <a:schemeClr val="bg1"/>
                </a:solidFill>
              </a:rPr>
              <a:t>(Termine， Urlaubserinnerungen，  Schulwissen ...).</a:t>
            </a:r>
            <a:endParaRPr lang="de-DE" b="1" dirty="0">
              <a:solidFill>
                <a:schemeClr val="bg1"/>
              </a:solidFill>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9" name="object 3"/>
          <p:cNvSpPr/>
          <p:nvPr/>
        </p:nvSpPr>
        <p:spPr>
          <a:xfrm>
            <a:off x="8185819" y="844502"/>
            <a:ext cx="4009357" cy="6007549"/>
          </a:xfrm>
          <a:prstGeom prst="rect">
            <a:avLst/>
          </a:prstGeom>
          <a:blipFill>
            <a:blip r:embed="rId3" cstate="print"/>
            <a:stretch>
              <a:fillRect/>
            </a:stretch>
          </a:blipFill>
        </p:spPr>
        <p:txBody>
          <a:bodyPr wrap="square" lIns="0" tIns="0" rIns="0" bIns="0" rtlCol="0"/>
          <a:lstStyle/>
          <a:p>
            <a:endParaRPr/>
          </a:p>
        </p:txBody>
      </p:sp>
      <p:sp>
        <p:nvSpPr>
          <p:cNvPr id="2" name="Textfeld 1"/>
          <p:cNvSpPr txBox="1"/>
          <p:nvPr/>
        </p:nvSpPr>
        <p:spPr bwMode="gray">
          <a:xfrm>
            <a:off x="8054" y="906432"/>
            <a:ext cx="7772400" cy="5951568"/>
          </a:xfrm>
          <a:prstGeom prst="rect">
            <a:avLst/>
          </a:prstGeom>
          <a:noFill/>
        </p:spPr>
        <p:txBody>
          <a:bodyPr wrap="square" lIns="0" tIns="0" rIns="0" bIns="0" rtlCol="0" anchor="ctr">
            <a:noAutofit/>
          </a:bodyPr>
          <a:lstStyle/>
          <a:p>
            <a:pPr marL="190500" lvl="0" algn="ctr" defTabSz="914377">
              <a:lnSpc>
                <a:spcPct val="90000"/>
              </a:lnSpc>
              <a:defRPr/>
            </a:pPr>
            <a:r>
              <a:rPr lang="zh-CN" altLang="en-US" sz="3600" b="0" dirty="0">
                <a:solidFill>
                  <a:srgbClr val="004992"/>
                </a:solidFill>
              </a:rPr>
              <a:t>抑郁和低自尊</a:t>
            </a:r>
            <a:r>
              <a:rPr lang="zh-CN" altLang="en-US" sz="3600" b="0" dirty="0">
                <a:solidFill>
                  <a:srgbClr val="333333"/>
                </a:solidFill>
              </a:rPr>
              <a:t>的人特征性的思维及其思维方式是什么？</a:t>
            </a:r>
            <a:endParaRPr lang="de-DE" sz="3600" b="0" dirty="0">
              <a:solidFill>
                <a:srgbClr val="333333"/>
              </a:solidFill>
            </a:endParaRPr>
          </a:p>
        </p:txBody>
      </p:sp>
    </p:spTree>
    <p:extLst>
      <p:ext uri="{BB962C8B-B14F-4D97-AF65-F5344CB8AC3E}">
        <p14:creationId xmlns:p14="http://schemas.microsoft.com/office/powerpoint/2010/main" val="12365293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zh-CN" sz="3600">
                <a:solidFill>
                  <a:srgbClr val="004992"/>
                </a:solidFill>
                <a:cs typeface="+mn-cs"/>
              </a:rPr>
              <a:t>1. </a:t>
            </a:r>
            <a:r>
              <a:rPr lang="zh-CN" altLang="en-US" sz="3600">
                <a:solidFill>
                  <a:srgbClr val="004992"/>
                </a:solidFill>
                <a:cs typeface="+mn-cs"/>
              </a:rPr>
              <a:t>夸大的泛化</a:t>
            </a:r>
            <a:br>
              <a:rPr lang="zh-CN" altLang="en-US" sz="3600">
                <a:solidFill>
                  <a:srgbClr val="004992"/>
                </a:solidFill>
                <a:cs typeface="+mn-cs"/>
              </a:rPr>
            </a:br>
            <a:r>
              <a:rPr lang="zh-CN" altLang="en-US">
                <a:solidFill>
                  <a:srgbClr val="004992"/>
                </a:solidFill>
                <a:cs typeface="+mn-cs"/>
              </a:rPr>
              <a:t>更现实和更有用的评价是什么？</a:t>
            </a:r>
            <a:endParaRPr lang="zh-CN" altLang="de-DE">
              <a:solidFill>
                <a:srgbClr val="004992"/>
              </a:solidFill>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3" name="Slide Number Placeholder 2"/>
          <p:cNvSpPr>
            <a:spLocks noGrp="1"/>
          </p:cNvSpPr>
          <p:nvPr>
            <p:ph type="sldNum" sz="quarter" idx="12"/>
          </p:nvPr>
        </p:nvSpPr>
        <p:spPr/>
        <p:txBody>
          <a:bodyPr/>
          <a:lstStyle/>
          <a:p>
            <a:fld id="{AF2FBA65-EA6C-4B61-A094-F94A506AD191}" type="slidenum">
              <a:rPr lang="zh-CN" altLang="de-DE" smtClean="0">
                <a:latin typeface="SimHei"/>
              </a:rPr>
              <a:pPr/>
              <a:t>14</a:t>
            </a:fld>
            <a:endParaRPr lang="de-DE" altLang="zh-CN">
              <a:latin typeface="SimHei"/>
            </a:endParaRP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2173795599"/>
              </p:ext>
            </p:extLst>
          </p:nvPr>
        </p:nvGraphicFramePr>
        <p:xfrm>
          <a:off x="408955" y="2204864"/>
          <a:ext cx="11376000" cy="350521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333333"/>
                          </a:solidFill>
                          <a:effectLst/>
                          <a:latin typeface="SimHei"/>
                          <a:ea typeface="SimHei"/>
                          <a:cs typeface="+mn-cs"/>
                        </a:rPr>
                        <a:t>事件</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1" i="1" u="none" strike="noStrike" cap="none" normalizeH="0" baseline="0" dirty="0">
                          <a:ln>
                            <a:noFill/>
                          </a:ln>
                          <a:solidFill>
                            <a:srgbClr val="333333"/>
                          </a:solidFill>
                          <a:effectLst/>
                          <a:latin typeface="SimHei"/>
                          <a:ea typeface="SimHei"/>
                          <a:cs typeface="+mn-cs"/>
                        </a:rPr>
                        <a:t>错误的泛化</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333333"/>
                          </a:solidFill>
                          <a:effectLst/>
                          <a:latin typeface="SimHei"/>
                          <a:ea typeface="SimHei"/>
                          <a:cs typeface="+mn-cs"/>
                        </a:rPr>
                        <a:t>正性的</a:t>
                      </a: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dirty="0">
                          <a:ln>
                            <a:noFill/>
                          </a:ln>
                          <a:solidFill>
                            <a:srgbClr val="333333"/>
                          </a:solidFill>
                          <a:effectLst/>
                          <a:latin typeface="SimHei"/>
                          <a:ea typeface="SimHei"/>
                          <a:cs typeface="+mn-cs"/>
                        </a:rPr>
                        <a:t>建设性的评价</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1800" b="0" i="0" u="none" strike="noStrike" cap="none" normalizeH="0" baseline="0">
                          <a:ln>
                            <a:noFill/>
                          </a:ln>
                          <a:solidFill>
                            <a:srgbClr val="333333"/>
                          </a:solidFill>
                          <a:effectLst/>
                          <a:latin typeface="SimHei"/>
                          <a:ea typeface="SimHei"/>
                          <a:cs typeface="+mn-cs"/>
                        </a:rPr>
                        <a:t>你用了一个不恰当的英语单词；有一本书你没有读懂。</a:t>
                      </a:r>
                      <a:endParaRPr kumimoji="0" lang="de-DE" sz="1800" b="0" i="0" u="none" strike="noStrike" cap="none" normalizeH="0" baseline="0" dirty="0">
                        <a:ln>
                          <a:noFill/>
                        </a:ln>
                        <a:solidFill>
                          <a:srgbClr val="333333"/>
                        </a:solidFill>
                        <a:effectLst/>
                        <a:latin typeface="SimHei"/>
                        <a:ea typeface="SimHei"/>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1800" b="1" i="1" u="none" strike="noStrike" cap="none" normalizeH="0" baseline="0">
                          <a:ln>
                            <a:noFill/>
                          </a:ln>
                          <a:solidFill>
                            <a:srgbClr val="333333"/>
                          </a:solidFill>
                          <a:effectLst/>
                          <a:latin typeface="SimHei"/>
                          <a:ea typeface="SimHei"/>
                          <a:cs typeface="+mn-cs"/>
                        </a:rPr>
                        <a:t>“我</a:t>
                      </a:r>
                      <a:r>
                        <a:rPr kumimoji="0" lang="zh-CN" altLang="en-US" sz="1800" b="1" i="1" u="none" strike="noStrike" cap="none" normalizeH="0" baseline="0" dirty="0">
                          <a:ln>
                            <a:noFill/>
                          </a:ln>
                          <a:solidFill>
                            <a:srgbClr val="333333"/>
                          </a:solidFill>
                          <a:effectLst/>
                          <a:latin typeface="SimHei"/>
                          <a:ea typeface="SimHei"/>
                          <a:cs typeface="+mn-cs"/>
                        </a:rPr>
                        <a:t>很</a:t>
                      </a:r>
                      <a:r>
                        <a:rPr kumimoji="0" lang="zh-CN" altLang="en-US" sz="1800" b="1" i="1" u="none" strike="noStrike" cap="none" normalizeH="0" baseline="0">
                          <a:ln>
                            <a:noFill/>
                          </a:ln>
                          <a:solidFill>
                            <a:srgbClr val="333333"/>
                          </a:solidFill>
                          <a:effectLst/>
                          <a:latin typeface="SimHei"/>
                          <a:ea typeface="SimHei"/>
                          <a:cs typeface="+mn-cs"/>
                        </a:rPr>
                        <a:t>傻</a:t>
                      </a:r>
                      <a:r>
                        <a:rPr kumimoji="0" lang="en-US" altLang="zh-CN" sz="1800" b="1" i="1" u="none" strike="noStrike" cap="none" normalizeH="0" baseline="0">
                          <a:ln>
                            <a:noFill/>
                          </a:ln>
                          <a:solidFill>
                            <a:srgbClr val="333333"/>
                          </a:solidFill>
                          <a:effectLst/>
                          <a:latin typeface="SimHei"/>
                          <a:ea typeface="SimHei"/>
                          <a:cs typeface="+mn-cs"/>
                        </a:rPr>
                        <a:t>!”</a:t>
                      </a:r>
                      <a:endParaRPr kumimoji="0" lang="en-US" altLang="zh-CN" sz="1800" b="1" i="1" u="none" strike="noStrike" cap="none" normalizeH="0" baseline="0" dirty="0">
                        <a:ln>
                          <a:noFill/>
                        </a:ln>
                        <a:solidFill>
                          <a:srgbClr val="333333"/>
                        </a:solidFill>
                        <a:effectLst/>
                        <a:latin typeface="SimHei"/>
                        <a:ea typeface="SimHei"/>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zh-CN" sz="1800" b="0" i="0" u="none" strike="noStrike" cap="none" normalizeH="0" baseline="0" dirty="0">
                          <a:ln>
                            <a:noFill/>
                          </a:ln>
                          <a:solidFill>
                            <a:srgbClr val="004992"/>
                          </a:solidFill>
                          <a:effectLst/>
                          <a:latin typeface="SimHei"/>
                          <a:ea typeface="SimHei"/>
                          <a:cs typeface="+mn-cs"/>
                        </a:rPr>
                        <a:t>???</a:t>
                      </a:r>
                      <a:endParaRPr kumimoji="0" lang="de-DE" sz="1800" b="0" i="0" u="none" strike="noStrike" cap="none" normalizeH="0" baseline="0" dirty="0">
                        <a:ln>
                          <a:noFill/>
                        </a:ln>
                        <a:solidFill>
                          <a:srgbClr val="004992"/>
                        </a:solidFill>
                        <a:effectLst/>
                        <a:latin typeface="SimHei"/>
                        <a:ea typeface="SimHei"/>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1800" b="0" i="0" u="none" strike="noStrike" cap="none" normalizeH="0" baseline="0">
                          <a:ln>
                            <a:noFill/>
                          </a:ln>
                          <a:solidFill>
                            <a:srgbClr val="333333"/>
                          </a:solidFill>
                          <a:effectLst/>
                          <a:latin typeface="SimHei"/>
                          <a:ea typeface="SimHei"/>
                          <a:cs typeface="+mn-cs"/>
                        </a:rPr>
                        <a:t>考试不及格。</a:t>
                      </a:r>
                      <a:endParaRPr kumimoji="0" lang="de-DE" sz="1800" b="0" i="0" u="none" strike="noStrike" cap="none" normalizeH="0" baseline="0" dirty="0">
                        <a:ln>
                          <a:noFill/>
                        </a:ln>
                        <a:solidFill>
                          <a:srgbClr val="333333"/>
                        </a:solidFill>
                        <a:effectLst/>
                        <a:latin typeface="SimHei"/>
                        <a:ea typeface="SimHei"/>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1800" b="1" i="1" u="none" strike="noStrike" cap="none" normalizeH="0" baseline="0">
                          <a:ln>
                            <a:noFill/>
                          </a:ln>
                          <a:solidFill>
                            <a:srgbClr val="333333"/>
                          </a:solidFill>
                          <a:effectLst/>
                          <a:latin typeface="SimHei"/>
                          <a:ea typeface="SimHei"/>
                          <a:cs typeface="+mn-cs"/>
                        </a:rPr>
                        <a:t>“我</a:t>
                      </a:r>
                      <a:r>
                        <a:rPr kumimoji="0" lang="zh-CN" altLang="en-US" sz="1800" b="1" i="1" u="none" strike="noStrike" cap="none" normalizeH="0" baseline="0" dirty="0">
                          <a:ln>
                            <a:noFill/>
                          </a:ln>
                          <a:solidFill>
                            <a:srgbClr val="333333"/>
                          </a:solidFill>
                          <a:effectLst/>
                          <a:latin typeface="SimHei"/>
                          <a:ea typeface="SimHei"/>
                          <a:cs typeface="+mn-cs"/>
                        </a:rPr>
                        <a:t>是个失败</a:t>
                      </a:r>
                      <a:r>
                        <a:rPr kumimoji="0" lang="zh-CN" altLang="en-US" sz="1800" b="1" i="1" u="none" strike="noStrike" cap="none" normalizeH="0" baseline="0">
                          <a:ln>
                            <a:noFill/>
                          </a:ln>
                          <a:solidFill>
                            <a:srgbClr val="333333"/>
                          </a:solidFill>
                          <a:effectLst/>
                          <a:latin typeface="SimHei"/>
                          <a:ea typeface="SimHei"/>
                          <a:cs typeface="+mn-cs"/>
                        </a:rPr>
                        <a:t>者</a:t>
                      </a:r>
                      <a:r>
                        <a:rPr kumimoji="0" lang="en-US" altLang="zh-CN" sz="1800" b="1" i="1" u="none" strike="noStrike" cap="none" normalizeH="0" baseline="0">
                          <a:ln>
                            <a:noFill/>
                          </a:ln>
                          <a:solidFill>
                            <a:srgbClr val="333333"/>
                          </a:solidFill>
                          <a:effectLst/>
                          <a:latin typeface="SimHei"/>
                          <a:ea typeface="SimHei"/>
                          <a:cs typeface="+mn-cs"/>
                        </a:rPr>
                        <a:t>!”</a:t>
                      </a:r>
                      <a:endParaRPr kumimoji="0" lang="en-US" altLang="zh-CN" sz="1800" b="1" i="1" u="none" strike="noStrike" cap="none" normalizeH="0" baseline="0" dirty="0">
                        <a:ln>
                          <a:noFill/>
                        </a:ln>
                        <a:solidFill>
                          <a:srgbClr val="333333"/>
                        </a:solidFill>
                        <a:effectLst/>
                        <a:latin typeface="SimHei"/>
                        <a:ea typeface="SimHei"/>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zh-CN" sz="1800" b="0" i="0" u="none" strike="noStrike" cap="none" normalizeH="0" baseline="0" dirty="0">
                          <a:ln>
                            <a:noFill/>
                          </a:ln>
                          <a:solidFill>
                            <a:srgbClr val="004992"/>
                          </a:solidFill>
                          <a:effectLst/>
                          <a:latin typeface="SimHei"/>
                          <a:ea typeface="SimHei"/>
                          <a:cs typeface="+mn-cs"/>
                        </a:rPr>
                        <a:t>???</a:t>
                      </a:r>
                      <a:endParaRPr kumimoji="0" lang="de-DE" sz="1800" b="0" i="0" u="none" strike="noStrike" cap="none" normalizeH="0" baseline="0" dirty="0">
                        <a:ln>
                          <a:noFill/>
                        </a:ln>
                        <a:solidFill>
                          <a:srgbClr val="004992"/>
                        </a:solidFill>
                        <a:effectLst/>
                        <a:latin typeface="SimHei"/>
                        <a:ea typeface="SimHei"/>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1800" b="0" i="0" u="none" strike="noStrike" cap="none" normalizeH="0" baseline="0">
                          <a:ln>
                            <a:noFill/>
                          </a:ln>
                          <a:solidFill>
                            <a:srgbClr val="333333"/>
                          </a:solidFill>
                          <a:effectLst/>
                          <a:latin typeface="SimHei"/>
                          <a:ea typeface="SimHei"/>
                          <a:cs typeface="+mn-cs"/>
                        </a:rPr>
                        <a:t>讨论中受批评。</a:t>
                      </a:r>
                      <a:endParaRPr kumimoji="0" lang="de-DE" sz="1800" b="0" i="0" u="none" strike="noStrike" cap="none" normalizeH="0" baseline="0" dirty="0">
                        <a:ln>
                          <a:noFill/>
                        </a:ln>
                        <a:solidFill>
                          <a:srgbClr val="333333"/>
                        </a:solidFill>
                        <a:effectLst/>
                        <a:latin typeface="SimHei"/>
                        <a:ea typeface="SimHei"/>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1800" b="1" i="1" u="none" strike="noStrike" cap="none" normalizeH="0" baseline="0">
                          <a:ln>
                            <a:noFill/>
                          </a:ln>
                          <a:solidFill>
                            <a:srgbClr val="333333"/>
                          </a:solidFill>
                          <a:effectLst/>
                          <a:latin typeface="SimHei"/>
                          <a:ea typeface="SimHei"/>
                          <a:cs typeface="+mn-cs"/>
                        </a:rPr>
                        <a:t>“我</a:t>
                      </a:r>
                      <a:r>
                        <a:rPr kumimoji="0" lang="zh-CN" altLang="en-US" sz="1800" b="1" i="1" u="none" strike="noStrike" cap="none" normalizeH="0" baseline="0" dirty="0">
                          <a:ln>
                            <a:noFill/>
                          </a:ln>
                          <a:solidFill>
                            <a:srgbClr val="333333"/>
                          </a:solidFill>
                          <a:effectLst/>
                          <a:latin typeface="SimHei"/>
                          <a:ea typeface="SimHei"/>
                          <a:cs typeface="+mn-cs"/>
                        </a:rPr>
                        <a:t>一无是</a:t>
                      </a:r>
                      <a:r>
                        <a:rPr kumimoji="0" lang="zh-CN" altLang="en-US" sz="1800" b="1" i="1" u="none" strike="noStrike" cap="none" normalizeH="0" baseline="0">
                          <a:ln>
                            <a:noFill/>
                          </a:ln>
                          <a:solidFill>
                            <a:srgbClr val="333333"/>
                          </a:solidFill>
                          <a:effectLst/>
                          <a:latin typeface="SimHei"/>
                          <a:ea typeface="SimHei"/>
                          <a:cs typeface="+mn-cs"/>
                        </a:rPr>
                        <a:t>处</a:t>
                      </a:r>
                      <a:r>
                        <a:rPr kumimoji="0" lang="en-US" altLang="zh-CN" sz="1800" b="1" i="1" u="none" strike="noStrike" cap="none" normalizeH="0" baseline="0">
                          <a:ln>
                            <a:noFill/>
                          </a:ln>
                          <a:solidFill>
                            <a:srgbClr val="333333"/>
                          </a:solidFill>
                          <a:effectLst/>
                          <a:latin typeface="SimHei"/>
                          <a:ea typeface="SimHei"/>
                          <a:cs typeface="+mn-cs"/>
                        </a:rPr>
                        <a:t>!”</a:t>
                      </a:r>
                      <a:endParaRPr kumimoji="0" lang="en-US" altLang="zh-CN" sz="1800" b="1" i="1" u="none" strike="noStrike" cap="none" normalizeH="0" baseline="0" dirty="0">
                        <a:ln>
                          <a:noFill/>
                        </a:ln>
                        <a:solidFill>
                          <a:srgbClr val="333333"/>
                        </a:solidFill>
                        <a:effectLst/>
                        <a:latin typeface="SimHei"/>
                        <a:ea typeface="SimHei"/>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zh-CN" sz="1800" b="0" i="0" u="none" strike="noStrike" cap="none" normalizeH="0" baseline="0" dirty="0">
                          <a:ln>
                            <a:noFill/>
                          </a:ln>
                          <a:solidFill>
                            <a:srgbClr val="004992"/>
                          </a:solidFill>
                          <a:effectLst/>
                          <a:latin typeface="SimHei"/>
                          <a:ea typeface="SimHei"/>
                          <a:cs typeface="+mn-cs"/>
                        </a:rPr>
                        <a:t>???</a:t>
                      </a:r>
                      <a:endParaRPr kumimoji="0" lang="de-DE" sz="1800" b="0" i="0" u="none" strike="noStrike" cap="none" normalizeH="0" baseline="0" dirty="0">
                        <a:ln>
                          <a:noFill/>
                        </a:ln>
                        <a:solidFill>
                          <a:srgbClr val="004992"/>
                        </a:solidFill>
                        <a:effectLst/>
                        <a:latin typeface="SimHei"/>
                        <a:ea typeface="SimHei"/>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zh-CN" sz="3600">
                <a:solidFill>
                  <a:srgbClr val="004992"/>
                </a:solidFill>
                <a:cs typeface="+mn-cs"/>
              </a:rPr>
              <a:t>1. </a:t>
            </a:r>
            <a:r>
              <a:rPr lang="zh-CN" altLang="en-US" sz="3600">
                <a:solidFill>
                  <a:srgbClr val="004992"/>
                </a:solidFill>
                <a:cs typeface="+mn-cs"/>
              </a:rPr>
              <a:t>夸大的泛化</a:t>
            </a:r>
            <a:br>
              <a:rPr lang="zh-CN" altLang="en-US" sz="3600">
                <a:solidFill>
                  <a:srgbClr val="004992"/>
                </a:solidFill>
                <a:cs typeface="+mn-cs"/>
              </a:rPr>
            </a:br>
            <a:r>
              <a:rPr lang="zh-CN" altLang="en-US">
                <a:solidFill>
                  <a:srgbClr val="004992"/>
                </a:solidFill>
                <a:cs typeface="+mn-cs"/>
              </a:rPr>
              <a:t>更现实和更有用的评价是什么？</a:t>
            </a:r>
            <a:endParaRPr lang="zh-CN" altLang="de-DE">
              <a:solidFill>
                <a:srgbClr val="004992"/>
              </a:solidFill>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3" name="Slide Number Placeholder 2"/>
          <p:cNvSpPr>
            <a:spLocks noGrp="1"/>
          </p:cNvSpPr>
          <p:nvPr>
            <p:ph type="sldNum" sz="quarter" idx="12"/>
          </p:nvPr>
        </p:nvSpPr>
        <p:spPr/>
        <p:txBody>
          <a:bodyPr/>
          <a:lstStyle/>
          <a:p>
            <a:fld id="{AF2FBA65-EA6C-4B61-A094-F94A506AD191}" type="slidenum">
              <a:rPr lang="zh-CN" altLang="de-DE" smtClean="0">
                <a:latin typeface="SimHei"/>
              </a:rPr>
              <a:pPr/>
              <a:t>15</a:t>
            </a:fld>
            <a:endParaRPr lang="de-DE" altLang="zh-CN">
              <a:latin typeface="SimHei"/>
            </a:endParaRP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3018442308"/>
              </p:ext>
            </p:extLst>
          </p:nvPr>
        </p:nvGraphicFramePr>
        <p:xfrm>
          <a:off x="408955" y="2204864"/>
          <a:ext cx="11376000" cy="350521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333333"/>
                          </a:solidFill>
                          <a:effectLst/>
                          <a:latin typeface="SimHei"/>
                          <a:ea typeface="SimHei"/>
                          <a:cs typeface="+mn-cs"/>
                        </a:rPr>
                        <a:t>事件</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1" i="1" u="none" strike="noStrike" cap="none" normalizeH="0" baseline="0" dirty="0">
                          <a:ln>
                            <a:noFill/>
                          </a:ln>
                          <a:solidFill>
                            <a:srgbClr val="333333"/>
                          </a:solidFill>
                          <a:effectLst/>
                          <a:latin typeface="SimHei"/>
                          <a:ea typeface="SimHei"/>
                          <a:cs typeface="+mn-cs"/>
                        </a:rPr>
                        <a:t>错误的泛化</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333333"/>
                          </a:solidFill>
                          <a:effectLst/>
                          <a:latin typeface="SimHei"/>
                          <a:ea typeface="SimHei"/>
                          <a:cs typeface="+mn-cs"/>
                        </a:rPr>
                        <a:t>正性的</a:t>
                      </a: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dirty="0">
                          <a:ln>
                            <a:noFill/>
                          </a:ln>
                          <a:solidFill>
                            <a:srgbClr val="333333"/>
                          </a:solidFill>
                          <a:effectLst/>
                          <a:latin typeface="SimHei"/>
                          <a:ea typeface="SimHei"/>
                          <a:cs typeface="+mn-cs"/>
                        </a:rPr>
                        <a:t>建设性的评价</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1800" b="0" i="0" u="none" strike="noStrike" cap="none" normalizeH="0" baseline="0">
                          <a:ln>
                            <a:noFill/>
                          </a:ln>
                          <a:solidFill>
                            <a:srgbClr val="333333"/>
                          </a:solidFill>
                          <a:effectLst/>
                          <a:latin typeface="SimHei"/>
                          <a:ea typeface="SimHei"/>
                          <a:cs typeface="+mn-cs"/>
                        </a:rPr>
                        <a:t>你用了一个不恰当的英语单词；有一本书你没有读懂。</a:t>
                      </a:r>
                      <a:endParaRPr kumimoji="0" lang="de-DE" sz="1800" b="0" i="0" u="none" strike="noStrike" cap="none" normalizeH="0" baseline="0" dirty="0">
                        <a:ln>
                          <a:noFill/>
                        </a:ln>
                        <a:solidFill>
                          <a:srgbClr val="333333"/>
                        </a:solidFill>
                        <a:effectLst/>
                        <a:latin typeface="SimHei"/>
                        <a:ea typeface="SimHei"/>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1800" b="1" i="1" u="none" strike="noStrike" cap="none" normalizeH="0" baseline="0">
                          <a:ln>
                            <a:noFill/>
                          </a:ln>
                          <a:solidFill>
                            <a:srgbClr val="333333"/>
                          </a:solidFill>
                          <a:effectLst/>
                          <a:latin typeface="SimHei"/>
                          <a:ea typeface="SimHei"/>
                          <a:cs typeface="+mn-cs"/>
                        </a:rPr>
                        <a:t>“我</a:t>
                      </a:r>
                      <a:r>
                        <a:rPr kumimoji="0" lang="zh-CN" altLang="en-US" sz="1800" b="1" i="1" u="none" strike="noStrike" cap="none" normalizeH="0" baseline="0" dirty="0">
                          <a:ln>
                            <a:noFill/>
                          </a:ln>
                          <a:solidFill>
                            <a:srgbClr val="333333"/>
                          </a:solidFill>
                          <a:effectLst/>
                          <a:latin typeface="SimHei"/>
                          <a:ea typeface="SimHei"/>
                          <a:cs typeface="+mn-cs"/>
                        </a:rPr>
                        <a:t>很</a:t>
                      </a:r>
                      <a:r>
                        <a:rPr kumimoji="0" lang="zh-CN" altLang="en-US" sz="1800" b="1" i="1" u="none" strike="noStrike" cap="none" normalizeH="0" baseline="0">
                          <a:ln>
                            <a:noFill/>
                          </a:ln>
                          <a:solidFill>
                            <a:srgbClr val="333333"/>
                          </a:solidFill>
                          <a:effectLst/>
                          <a:latin typeface="SimHei"/>
                          <a:ea typeface="SimHei"/>
                          <a:cs typeface="+mn-cs"/>
                        </a:rPr>
                        <a:t>傻</a:t>
                      </a:r>
                      <a:r>
                        <a:rPr kumimoji="0" lang="en-US" altLang="zh-CN" sz="1800" b="1" i="1" u="none" strike="noStrike" cap="none" normalizeH="0" baseline="0">
                          <a:ln>
                            <a:noFill/>
                          </a:ln>
                          <a:solidFill>
                            <a:srgbClr val="333333"/>
                          </a:solidFill>
                          <a:effectLst/>
                          <a:latin typeface="SimHei"/>
                          <a:ea typeface="SimHei"/>
                          <a:cs typeface="+mn-cs"/>
                        </a:rPr>
                        <a:t>!”</a:t>
                      </a:r>
                      <a:endParaRPr kumimoji="0" lang="en-US" altLang="zh-CN" sz="1800" b="1" i="1" u="none" strike="noStrike" cap="none" normalizeH="0" baseline="0" dirty="0">
                        <a:ln>
                          <a:noFill/>
                        </a:ln>
                        <a:solidFill>
                          <a:srgbClr val="333333"/>
                        </a:solidFill>
                        <a:effectLst/>
                        <a:latin typeface="SimHei"/>
                        <a:ea typeface="SimHei"/>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zh-CN" sz="1800" b="0" i="0" u="none" strike="noStrike" cap="none" normalizeH="0" baseline="0">
                          <a:ln>
                            <a:noFill/>
                          </a:ln>
                          <a:solidFill>
                            <a:srgbClr val="333333"/>
                          </a:solidFill>
                          <a:effectLst/>
                          <a:latin typeface="SimHei"/>
                          <a:ea typeface="SimHei"/>
                          <a:cs typeface="+mn-cs"/>
                        </a:rPr>
                        <a:t>“</a:t>
                      </a:r>
                      <a:r>
                        <a:rPr kumimoji="0" lang="zh-CN" altLang="en-US" sz="1800" b="0" i="0" u="none" strike="noStrike" cap="none" normalizeH="0" baseline="0">
                          <a:ln>
                            <a:noFill/>
                          </a:ln>
                          <a:solidFill>
                            <a:srgbClr val="333333"/>
                          </a:solidFill>
                          <a:effectLst/>
                          <a:latin typeface="SimHei"/>
                          <a:ea typeface="SimHei"/>
                          <a:cs typeface="+mn-cs"/>
                        </a:rPr>
                        <a:t>人</a:t>
                      </a:r>
                      <a:r>
                        <a:rPr kumimoji="0" lang="zh-CN" altLang="en-US" sz="1800" b="0" i="0" u="none" strike="noStrike" cap="none" normalizeH="0" baseline="0" dirty="0">
                          <a:ln>
                            <a:noFill/>
                          </a:ln>
                          <a:solidFill>
                            <a:srgbClr val="333333"/>
                          </a:solidFill>
                          <a:effectLst/>
                          <a:latin typeface="SimHei"/>
                          <a:ea typeface="SimHei"/>
                          <a:cs typeface="+mn-cs"/>
                        </a:rPr>
                        <a:t>无</a:t>
                      </a:r>
                      <a:r>
                        <a:rPr kumimoji="0" lang="zh-CN" altLang="en-US" sz="1800" b="0" i="0" u="none" strike="noStrike" cap="none" normalizeH="0" baseline="0">
                          <a:ln>
                            <a:noFill/>
                          </a:ln>
                          <a:solidFill>
                            <a:srgbClr val="333333"/>
                          </a:solidFill>
                          <a:effectLst/>
                          <a:latin typeface="SimHei"/>
                          <a:ea typeface="SimHei"/>
                          <a:cs typeface="+mn-cs"/>
                        </a:rPr>
                        <a:t>完人”</a:t>
                      </a:r>
                      <a:endParaRPr kumimoji="0" lang="zh-CN" altLang="en-US" sz="1800" b="0" i="0" u="none" strike="noStrike" cap="none" normalizeH="0" baseline="0" dirty="0">
                        <a:ln>
                          <a:noFill/>
                        </a:ln>
                        <a:solidFill>
                          <a:srgbClr val="333333"/>
                        </a:solidFill>
                        <a:effectLst/>
                        <a:latin typeface="SimHei"/>
                        <a:ea typeface="SimHei"/>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1800" b="0" i="0" u="none" strike="noStrike" cap="none" normalizeH="0" baseline="0">
                          <a:ln>
                            <a:noFill/>
                          </a:ln>
                          <a:solidFill>
                            <a:srgbClr val="333333"/>
                          </a:solidFill>
                          <a:effectLst/>
                          <a:latin typeface="SimHei"/>
                          <a:ea typeface="SimHei"/>
                          <a:cs typeface="+mn-cs"/>
                        </a:rPr>
                        <a:t>“我</a:t>
                      </a:r>
                      <a:r>
                        <a:rPr kumimoji="0" lang="zh-CN" altLang="en-US" sz="1800" b="0" i="0" u="none" strike="noStrike" cap="none" normalizeH="0" baseline="0" dirty="0">
                          <a:ln>
                            <a:noFill/>
                          </a:ln>
                          <a:solidFill>
                            <a:srgbClr val="333333"/>
                          </a:solidFill>
                          <a:effectLst/>
                          <a:latin typeface="SimHei"/>
                          <a:ea typeface="SimHei"/>
                          <a:cs typeface="+mn-cs"/>
                        </a:rPr>
                        <a:t>真的对这本书感兴趣</a:t>
                      </a:r>
                      <a:r>
                        <a:rPr kumimoji="0" lang="zh-CN" altLang="en-US" sz="1800" b="0" i="0" u="none" strike="noStrike" cap="none" normalizeH="0" baseline="0">
                          <a:ln>
                            <a:noFill/>
                          </a:ln>
                          <a:solidFill>
                            <a:srgbClr val="333333"/>
                          </a:solidFill>
                          <a:effectLst/>
                          <a:latin typeface="SimHei"/>
                          <a:ea typeface="SimHei"/>
                          <a:cs typeface="+mn-cs"/>
                        </a:rPr>
                        <a:t>吗？”</a:t>
                      </a:r>
                      <a:endParaRPr kumimoji="0" lang="de-DE" sz="1800" b="0" i="0" u="none" strike="noStrike" cap="none" normalizeH="0" baseline="0" dirty="0">
                        <a:ln>
                          <a:noFill/>
                        </a:ln>
                        <a:solidFill>
                          <a:srgbClr val="004992"/>
                        </a:solidFill>
                        <a:effectLst/>
                        <a:latin typeface="SimHei"/>
                        <a:ea typeface="SimHei"/>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1800" b="0" i="0" u="none" strike="noStrike" cap="none" normalizeH="0" baseline="0">
                          <a:ln>
                            <a:noFill/>
                          </a:ln>
                          <a:solidFill>
                            <a:srgbClr val="333333"/>
                          </a:solidFill>
                          <a:effectLst/>
                          <a:latin typeface="SimHei"/>
                          <a:ea typeface="SimHei"/>
                          <a:cs typeface="+mn-cs"/>
                        </a:rPr>
                        <a:t>考试不及格。</a:t>
                      </a:r>
                      <a:endParaRPr kumimoji="0" lang="de-DE" sz="1800" b="0" i="0" u="none" strike="noStrike" cap="none" normalizeH="0" baseline="0" dirty="0">
                        <a:ln>
                          <a:noFill/>
                        </a:ln>
                        <a:solidFill>
                          <a:srgbClr val="333333"/>
                        </a:solidFill>
                        <a:effectLst/>
                        <a:latin typeface="SimHei"/>
                        <a:ea typeface="SimHei"/>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1800" b="1" i="1" u="none" strike="noStrike" cap="none" normalizeH="0" baseline="0">
                          <a:ln>
                            <a:noFill/>
                          </a:ln>
                          <a:solidFill>
                            <a:srgbClr val="333333"/>
                          </a:solidFill>
                          <a:effectLst/>
                          <a:latin typeface="SimHei"/>
                          <a:ea typeface="SimHei"/>
                          <a:cs typeface="+mn-cs"/>
                        </a:rPr>
                        <a:t>“我</a:t>
                      </a:r>
                      <a:r>
                        <a:rPr kumimoji="0" lang="zh-CN" altLang="en-US" sz="1800" b="1" i="1" u="none" strike="noStrike" cap="none" normalizeH="0" baseline="0" dirty="0">
                          <a:ln>
                            <a:noFill/>
                          </a:ln>
                          <a:solidFill>
                            <a:srgbClr val="333333"/>
                          </a:solidFill>
                          <a:effectLst/>
                          <a:latin typeface="SimHei"/>
                          <a:ea typeface="SimHei"/>
                          <a:cs typeface="+mn-cs"/>
                        </a:rPr>
                        <a:t>是个失败</a:t>
                      </a:r>
                      <a:r>
                        <a:rPr kumimoji="0" lang="zh-CN" altLang="en-US" sz="1800" b="1" i="1" u="none" strike="noStrike" cap="none" normalizeH="0" baseline="0">
                          <a:ln>
                            <a:noFill/>
                          </a:ln>
                          <a:solidFill>
                            <a:srgbClr val="333333"/>
                          </a:solidFill>
                          <a:effectLst/>
                          <a:latin typeface="SimHei"/>
                          <a:ea typeface="SimHei"/>
                          <a:cs typeface="+mn-cs"/>
                        </a:rPr>
                        <a:t>者</a:t>
                      </a:r>
                      <a:r>
                        <a:rPr kumimoji="0" lang="en-US" altLang="zh-CN" sz="1800" b="1" i="1" u="none" strike="noStrike" cap="none" normalizeH="0" baseline="0">
                          <a:ln>
                            <a:noFill/>
                          </a:ln>
                          <a:solidFill>
                            <a:srgbClr val="333333"/>
                          </a:solidFill>
                          <a:effectLst/>
                          <a:latin typeface="SimHei"/>
                          <a:ea typeface="SimHei"/>
                          <a:cs typeface="+mn-cs"/>
                        </a:rPr>
                        <a:t>!”</a:t>
                      </a:r>
                      <a:endParaRPr kumimoji="0" lang="en-US" altLang="zh-CN" sz="1800" b="1" i="1" u="none" strike="noStrike" cap="none" normalizeH="0" baseline="0" dirty="0">
                        <a:ln>
                          <a:noFill/>
                        </a:ln>
                        <a:solidFill>
                          <a:srgbClr val="333333"/>
                        </a:solidFill>
                        <a:effectLst/>
                        <a:latin typeface="SimHei"/>
                        <a:ea typeface="SimHei"/>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zh-CN" sz="1800" b="0" i="0" u="none" strike="noStrike" cap="none" normalizeH="0" baseline="0">
                          <a:ln>
                            <a:noFill/>
                          </a:ln>
                          <a:solidFill>
                            <a:srgbClr val="333333"/>
                          </a:solidFill>
                          <a:effectLst/>
                          <a:latin typeface="SimHei"/>
                          <a:ea typeface="SimHei"/>
                          <a:cs typeface="+mn-cs"/>
                        </a:rPr>
                        <a:t>“</a:t>
                      </a:r>
                      <a:r>
                        <a:rPr kumimoji="0" lang="zh-CN" altLang="en-US" sz="1800" b="0" i="0" u="none" strike="noStrike" cap="none" normalizeH="0" baseline="0">
                          <a:ln>
                            <a:noFill/>
                          </a:ln>
                          <a:solidFill>
                            <a:srgbClr val="333333"/>
                          </a:solidFill>
                          <a:effectLst/>
                          <a:latin typeface="SimHei"/>
                          <a:ea typeface="SimHei"/>
                          <a:cs typeface="+mn-cs"/>
                        </a:rPr>
                        <a:t>下</a:t>
                      </a:r>
                      <a:r>
                        <a:rPr kumimoji="0" lang="zh-CN" altLang="en-US" sz="1800" b="0" i="0" u="none" strike="noStrike" cap="none" normalizeH="0" baseline="0" dirty="0">
                          <a:ln>
                            <a:noFill/>
                          </a:ln>
                          <a:solidFill>
                            <a:srgbClr val="333333"/>
                          </a:solidFill>
                          <a:effectLst/>
                          <a:latin typeface="SimHei"/>
                          <a:ea typeface="SimHei"/>
                          <a:cs typeface="+mn-cs"/>
                        </a:rPr>
                        <a:t>次，我会更努力地学</a:t>
                      </a:r>
                      <a:r>
                        <a:rPr kumimoji="0" lang="zh-CN" altLang="en-US" sz="1800" b="0" i="0" u="none" strike="noStrike" cap="none" normalizeH="0" baseline="0">
                          <a:ln>
                            <a:noFill/>
                          </a:ln>
                          <a:solidFill>
                            <a:srgbClr val="333333"/>
                          </a:solidFill>
                          <a:effectLst/>
                          <a:latin typeface="SimHei"/>
                          <a:ea typeface="SimHei"/>
                          <a:cs typeface="+mn-cs"/>
                        </a:rPr>
                        <a:t>习。”</a:t>
                      </a:r>
                      <a:endParaRPr kumimoji="0" lang="de-DE" sz="1800" b="0" i="0" u="none" strike="noStrike" cap="none" normalizeH="0" baseline="0" dirty="0">
                        <a:ln>
                          <a:noFill/>
                        </a:ln>
                        <a:solidFill>
                          <a:srgbClr val="004992"/>
                        </a:solidFill>
                        <a:effectLst/>
                        <a:latin typeface="SimHei"/>
                        <a:ea typeface="SimHei"/>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1800" b="0" i="0" u="none" strike="noStrike" cap="none" normalizeH="0" baseline="0">
                          <a:ln>
                            <a:noFill/>
                          </a:ln>
                          <a:solidFill>
                            <a:srgbClr val="333333"/>
                          </a:solidFill>
                          <a:effectLst/>
                          <a:latin typeface="SimHei"/>
                          <a:ea typeface="SimHei"/>
                          <a:cs typeface="+mn-cs"/>
                        </a:rPr>
                        <a:t>讨论中受批评。</a:t>
                      </a:r>
                      <a:endParaRPr kumimoji="0" lang="de-DE" sz="1800" b="0" i="0" u="none" strike="noStrike" cap="none" normalizeH="0" baseline="0" dirty="0">
                        <a:ln>
                          <a:noFill/>
                        </a:ln>
                        <a:solidFill>
                          <a:srgbClr val="333333"/>
                        </a:solidFill>
                        <a:effectLst/>
                        <a:latin typeface="SimHei"/>
                        <a:ea typeface="SimHei"/>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1800" b="1" i="1" u="none" strike="noStrike" cap="none" normalizeH="0" baseline="0">
                          <a:ln>
                            <a:noFill/>
                          </a:ln>
                          <a:solidFill>
                            <a:srgbClr val="333333"/>
                          </a:solidFill>
                          <a:effectLst/>
                          <a:latin typeface="SimHei"/>
                          <a:ea typeface="SimHei"/>
                          <a:cs typeface="+mn-cs"/>
                        </a:rPr>
                        <a:t>“我</a:t>
                      </a:r>
                      <a:r>
                        <a:rPr kumimoji="0" lang="zh-CN" altLang="en-US" sz="1800" b="1" i="1" u="none" strike="noStrike" cap="none" normalizeH="0" baseline="0" dirty="0">
                          <a:ln>
                            <a:noFill/>
                          </a:ln>
                          <a:solidFill>
                            <a:srgbClr val="333333"/>
                          </a:solidFill>
                          <a:effectLst/>
                          <a:latin typeface="SimHei"/>
                          <a:ea typeface="SimHei"/>
                          <a:cs typeface="+mn-cs"/>
                        </a:rPr>
                        <a:t>一无是</a:t>
                      </a:r>
                      <a:r>
                        <a:rPr kumimoji="0" lang="zh-CN" altLang="en-US" sz="1800" b="1" i="1" u="none" strike="noStrike" cap="none" normalizeH="0" baseline="0">
                          <a:ln>
                            <a:noFill/>
                          </a:ln>
                          <a:solidFill>
                            <a:srgbClr val="333333"/>
                          </a:solidFill>
                          <a:effectLst/>
                          <a:latin typeface="SimHei"/>
                          <a:ea typeface="SimHei"/>
                          <a:cs typeface="+mn-cs"/>
                        </a:rPr>
                        <a:t>处</a:t>
                      </a:r>
                      <a:r>
                        <a:rPr kumimoji="0" lang="en-US" altLang="zh-CN" sz="1800" b="1" i="1" u="none" strike="noStrike" cap="none" normalizeH="0" baseline="0">
                          <a:ln>
                            <a:noFill/>
                          </a:ln>
                          <a:solidFill>
                            <a:srgbClr val="333333"/>
                          </a:solidFill>
                          <a:effectLst/>
                          <a:latin typeface="SimHei"/>
                          <a:ea typeface="SimHei"/>
                          <a:cs typeface="+mn-cs"/>
                        </a:rPr>
                        <a:t>!”</a:t>
                      </a:r>
                      <a:endParaRPr kumimoji="0" lang="en-US" altLang="zh-CN" sz="1800" b="1" i="1" u="none" strike="noStrike" cap="none" normalizeH="0" baseline="0" dirty="0">
                        <a:ln>
                          <a:noFill/>
                        </a:ln>
                        <a:solidFill>
                          <a:srgbClr val="333333"/>
                        </a:solidFill>
                        <a:effectLst/>
                        <a:latin typeface="SimHei"/>
                        <a:ea typeface="SimHei"/>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zh-CN" sz="1800" b="0" i="0" u="none" strike="noStrike" cap="none" normalizeH="0" baseline="0">
                          <a:ln>
                            <a:noFill/>
                          </a:ln>
                          <a:solidFill>
                            <a:srgbClr val="333333"/>
                          </a:solidFill>
                          <a:effectLst/>
                          <a:latin typeface="SimHei"/>
                          <a:ea typeface="SimHei"/>
                          <a:cs typeface="+mn-cs"/>
                        </a:rPr>
                        <a:t>“</a:t>
                      </a:r>
                      <a:r>
                        <a:rPr kumimoji="0" lang="zh-CN" altLang="en-US" sz="1800" b="0" i="0" u="none" strike="noStrike" cap="none" normalizeH="0" baseline="0">
                          <a:ln>
                            <a:noFill/>
                          </a:ln>
                          <a:solidFill>
                            <a:srgbClr val="333333"/>
                          </a:solidFill>
                          <a:effectLst/>
                          <a:latin typeface="SimHei"/>
                          <a:ea typeface="SimHei"/>
                          <a:cs typeface="+mn-cs"/>
                        </a:rPr>
                        <a:t>也</a:t>
                      </a:r>
                      <a:r>
                        <a:rPr kumimoji="0" lang="zh-CN" altLang="en-US" sz="1800" b="0" i="0" u="none" strike="noStrike" cap="none" normalizeH="0" baseline="0" dirty="0">
                          <a:ln>
                            <a:noFill/>
                          </a:ln>
                          <a:solidFill>
                            <a:srgbClr val="333333"/>
                          </a:solidFill>
                          <a:effectLst/>
                          <a:latin typeface="SimHei"/>
                          <a:ea typeface="SimHei"/>
                          <a:cs typeface="+mn-cs"/>
                        </a:rPr>
                        <a:t>许其他人是对的，我可以从中学习到一些东西</a:t>
                      </a:r>
                      <a:r>
                        <a:rPr kumimoji="0" lang="zh-CN" altLang="en-US" sz="1800" b="0" i="0" u="none" strike="noStrike" cap="none" normalizeH="0" baseline="0">
                          <a:ln>
                            <a:noFill/>
                          </a:ln>
                          <a:solidFill>
                            <a:srgbClr val="333333"/>
                          </a:solidFill>
                          <a:effectLst/>
                          <a:latin typeface="SimHei"/>
                          <a:ea typeface="SimHei"/>
                          <a:cs typeface="+mn-cs"/>
                        </a:rPr>
                        <a:t>吗？”</a:t>
                      </a:r>
                      <a:endParaRPr kumimoji="0" lang="de-DE" sz="1800" b="0" i="0" u="none" strike="noStrike" cap="none" normalizeH="0" baseline="0" dirty="0">
                        <a:ln>
                          <a:noFill/>
                        </a:ln>
                        <a:solidFill>
                          <a:srgbClr val="004992"/>
                        </a:solidFill>
                        <a:effectLst/>
                        <a:latin typeface="SimHei"/>
                        <a:ea typeface="SimHei"/>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9702853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zh-CN" sz="3600">
                <a:solidFill>
                  <a:srgbClr val="004992"/>
                </a:solidFill>
                <a:cs typeface="+mn-cs"/>
              </a:rPr>
              <a:t>1. </a:t>
            </a:r>
            <a:r>
              <a:rPr lang="zh-CN" altLang="en-US" sz="3600">
                <a:solidFill>
                  <a:srgbClr val="004992"/>
                </a:solidFill>
                <a:cs typeface="+mn-cs"/>
              </a:rPr>
              <a:t>夸大的泛化</a:t>
            </a:r>
            <a:br>
              <a:rPr lang="zh-CN" altLang="en-US" sz="3600">
                <a:solidFill>
                  <a:srgbClr val="004992"/>
                </a:solidFill>
                <a:cs typeface="+mn-cs"/>
              </a:rPr>
            </a:br>
            <a:r>
              <a:rPr lang="zh-CN" altLang="en-US">
                <a:solidFill>
                  <a:srgbClr val="004992"/>
                </a:solidFill>
                <a:cs typeface="+mn-cs"/>
              </a:rPr>
              <a:t>更现实和更有用的评价是什么？</a:t>
            </a:r>
            <a:endParaRPr lang="zh-CN" altLang="de-DE">
              <a:solidFill>
                <a:srgbClr val="004992"/>
              </a:solidFill>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3" name="Slide Number Placeholder 2"/>
          <p:cNvSpPr>
            <a:spLocks noGrp="1"/>
          </p:cNvSpPr>
          <p:nvPr>
            <p:ph type="sldNum" sz="quarter" idx="12"/>
          </p:nvPr>
        </p:nvSpPr>
        <p:spPr/>
        <p:txBody>
          <a:bodyPr/>
          <a:lstStyle/>
          <a:p>
            <a:fld id="{AF2FBA65-EA6C-4B61-A094-F94A506AD191}" type="slidenum">
              <a:rPr lang="zh-CN" altLang="de-DE" smtClean="0">
                <a:latin typeface="SimHei"/>
              </a:rPr>
              <a:pPr/>
              <a:t>16</a:t>
            </a:fld>
            <a:endParaRPr lang="de-DE" altLang="zh-CN">
              <a:latin typeface="SimHei"/>
            </a:endParaRPr>
          </a:p>
        </p:txBody>
      </p:sp>
      <p:sp>
        <p:nvSpPr>
          <p:cNvPr id="17430" name="Rectangle 22"/>
          <p:cNvSpPr>
            <a:spLocks noChangeArrowheads="1"/>
          </p:cNvSpPr>
          <p:nvPr/>
        </p:nvSpPr>
        <p:spPr bwMode="auto">
          <a:xfrm>
            <a:off x="408955" y="5956002"/>
            <a:ext cx="11376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90000"/>
              </a:lnSpc>
              <a:buFont typeface="Wingdings" panose="05000000000000000000" pitchFamily="2" charset="2"/>
              <a:buNone/>
            </a:pPr>
            <a:r>
              <a:rPr lang="zh-CN" altLang="en-US" sz="1800" b="0" dirty="0">
                <a:solidFill>
                  <a:srgbClr val="004992"/>
                </a:solidFill>
                <a:latin typeface="SimHei"/>
              </a:rPr>
              <a:t>允许犯错误</a:t>
            </a:r>
            <a:r>
              <a:rPr lang="en-US" altLang="de-DE" sz="1800" b="0" dirty="0">
                <a:solidFill>
                  <a:srgbClr val="004992"/>
                </a:solidFill>
                <a:latin typeface="SimHei"/>
              </a:rPr>
              <a:t>:</a:t>
            </a:r>
            <a:r>
              <a:rPr lang="en-US" altLang="de-DE" sz="1800" b="0" dirty="0">
                <a:solidFill>
                  <a:srgbClr val="333333"/>
                </a:solidFill>
                <a:latin typeface="SimHei"/>
              </a:rPr>
              <a:t> </a:t>
            </a:r>
            <a:r>
              <a:rPr lang="zh-CN" altLang="en-US" sz="1800" b="0" dirty="0">
                <a:solidFill>
                  <a:srgbClr val="333333"/>
                </a:solidFill>
                <a:latin typeface="SimHei"/>
              </a:rPr>
              <a:t>人无完人！即时你有时说话结巴，这并不意味着你不能表达你自己。即时你偶尔犯错，这并不意味着你粗心大意。</a:t>
            </a: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3587004492"/>
              </p:ext>
            </p:extLst>
          </p:nvPr>
        </p:nvGraphicFramePr>
        <p:xfrm>
          <a:off x="408955" y="2204864"/>
          <a:ext cx="11376000" cy="350521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333333"/>
                          </a:solidFill>
                          <a:effectLst/>
                          <a:latin typeface="SimHei"/>
                          <a:ea typeface="SimHei"/>
                          <a:cs typeface="+mn-cs"/>
                        </a:rPr>
                        <a:t>事件</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1" i="1" u="none" strike="noStrike" cap="none" normalizeH="0" baseline="0" dirty="0">
                          <a:ln>
                            <a:noFill/>
                          </a:ln>
                          <a:solidFill>
                            <a:srgbClr val="333333"/>
                          </a:solidFill>
                          <a:effectLst/>
                          <a:latin typeface="SimHei"/>
                          <a:ea typeface="SimHei"/>
                          <a:cs typeface="+mn-cs"/>
                        </a:rPr>
                        <a:t>错误的泛化</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333333"/>
                          </a:solidFill>
                          <a:effectLst/>
                          <a:latin typeface="SimHei"/>
                          <a:ea typeface="SimHei"/>
                          <a:cs typeface="+mn-cs"/>
                        </a:rPr>
                        <a:t>正性的</a:t>
                      </a: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dirty="0">
                          <a:ln>
                            <a:noFill/>
                          </a:ln>
                          <a:solidFill>
                            <a:srgbClr val="333333"/>
                          </a:solidFill>
                          <a:effectLst/>
                          <a:latin typeface="SimHei"/>
                          <a:ea typeface="SimHei"/>
                          <a:cs typeface="+mn-cs"/>
                        </a:rPr>
                        <a:t>建设性的评价</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1800" b="0" i="0" u="none" strike="noStrike" cap="none" normalizeH="0" baseline="0">
                          <a:ln>
                            <a:noFill/>
                          </a:ln>
                          <a:solidFill>
                            <a:srgbClr val="333333"/>
                          </a:solidFill>
                          <a:effectLst/>
                          <a:latin typeface="SimHei"/>
                          <a:ea typeface="SimHei"/>
                          <a:cs typeface="+mn-cs"/>
                        </a:rPr>
                        <a:t>你用了一个不恰当的英语单词；有一本书你没有读懂。</a:t>
                      </a:r>
                      <a:endParaRPr kumimoji="0" lang="de-DE" sz="1800" b="0" i="0" u="none" strike="noStrike" cap="none" normalizeH="0" baseline="0" dirty="0">
                        <a:ln>
                          <a:noFill/>
                        </a:ln>
                        <a:solidFill>
                          <a:srgbClr val="333333"/>
                        </a:solidFill>
                        <a:effectLst/>
                        <a:latin typeface="SimHei"/>
                        <a:ea typeface="SimHei"/>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1800" b="1" i="1" u="none" strike="noStrike" cap="none" normalizeH="0" baseline="0">
                          <a:ln>
                            <a:noFill/>
                          </a:ln>
                          <a:solidFill>
                            <a:srgbClr val="333333"/>
                          </a:solidFill>
                          <a:effectLst/>
                          <a:latin typeface="SimHei"/>
                          <a:ea typeface="SimHei"/>
                          <a:cs typeface="+mn-cs"/>
                        </a:rPr>
                        <a:t>“我</a:t>
                      </a:r>
                      <a:r>
                        <a:rPr kumimoji="0" lang="zh-CN" altLang="en-US" sz="1800" b="1" i="1" u="none" strike="noStrike" cap="none" normalizeH="0" baseline="0" dirty="0">
                          <a:ln>
                            <a:noFill/>
                          </a:ln>
                          <a:solidFill>
                            <a:srgbClr val="333333"/>
                          </a:solidFill>
                          <a:effectLst/>
                          <a:latin typeface="SimHei"/>
                          <a:ea typeface="SimHei"/>
                          <a:cs typeface="+mn-cs"/>
                        </a:rPr>
                        <a:t>很</a:t>
                      </a:r>
                      <a:r>
                        <a:rPr kumimoji="0" lang="zh-CN" altLang="en-US" sz="1800" b="1" i="1" u="none" strike="noStrike" cap="none" normalizeH="0" baseline="0">
                          <a:ln>
                            <a:noFill/>
                          </a:ln>
                          <a:solidFill>
                            <a:srgbClr val="333333"/>
                          </a:solidFill>
                          <a:effectLst/>
                          <a:latin typeface="SimHei"/>
                          <a:ea typeface="SimHei"/>
                          <a:cs typeface="+mn-cs"/>
                        </a:rPr>
                        <a:t>傻</a:t>
                      </a:r>
                      <a:r>
                        <a:rPr kumimoji="0" lang="en-US" altLang="zh-CN" sz="1800" b="1" i="1" u="none" strike="noStrike" cap="none" normalizeH="0" baseline="0">
                          <a:ln>
                            <a:noFill/>
                          </a:ln>
                          <a:solidFill>
                            <a:srgbClr val="333333"/>
                          </a:solidFill>
                          <a:effectLst/>
                          <a:latin typeface="SimHei"/>
                          <a:ea typeface="SimHei"/>
                          <a:cs typeface="+mn-cs"/>
                        </a:rPr>
                        <a:t>!”</a:t>
                      </a:r>
                      <a:endParaRPr kumimoji="0" lang="en-US" altLang="zh-CN" sz="1800" b="1" i="1" u="none" strike="noStrike" cap="none" normalizeH="0" baseline="0" dirty="0">
                        <a:ln>
                          <a:noFill/>
                        </a:ln>
                        <a:solidFill>
                          <a:srgbClr val="333333"/>
                        </a:solidFill>
                        <a:effectLst/>
                        <a:latin typeface="SimHei"/>
                        <a:ea typeface="SimHei"/>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zh-CN" sz="1800" b="0" i="0" u="none" strike="noStrike" cap="none" normalizeH="0" baseline="0">
                          <a:ln>
                            <a:noFill/>
                          </a:ln>
                          <a:solidFill>
                            <a:srgbClr val="333333"/>
                          </a:solidFill>
                          <a:effectLst/>
                          <a:latin typeface="SimHei"/>
                          <a:ea typeface="SimHei"/>
                          <a:cs typeface="+mn-cs"/>
                        </a:rPr>
                        <a:t>“</a:t>
                      </a:r>
                      <a:r>
                        <a:rPr kumimoji="0" lang="zh-CN" altLang="en-US" sz="1800" b="0" i="0" u="none" strike="noStrike" cap="none" normalizeH="0" baseline="0">
                          <a:ln>
                            <a:noFill/>
                          </a:ln>
                          <a:solidFill>
                            <a:srgbClr val="333333"/>
                          </a:solidFill>
                          <a:effectLst/>
                          <a:latin typeface="SimHei"/>
                          <a:ea typeface="SimHei"/>
                          <a:cs typeface="+mn-cs"/>
                        </a:rPr>
                        <a:t>人</a:t>
                      </a:r>
                      <a:r>
                        <a:rPr kumimoji="0" lang="zh-CN" altLang="en-US" sz="1800" b="0" i="0" u="none" strike="noStrike" cap="none" normalizeH="0" baseline="0" dirty="0">
                          <a:ln>
                            <a:noFill/>
                          </a:ln>
                          <a:solidFill>
                            <a:srgbClr val="333333"/>
                          </a:solidFill>
                          <a:effectLst/>
                          <a:latin typeface="SimHei"/>
                          <a:ea typeface="SimHei"/>
                          <a:cs typeface="+mn-cs"/>
                        </a:rPr>
                        <a:t>无</a:t>
                      </a:r>
                      <a:r>
                        <a:rPr kumimoji="0" lang="zh-CN" altLang="en-US" sz="1800" b="0" i="0" u="none" strike="noStrike" cap="none" normalizeH="0" baseline="0">
                          <a:ln>
                            <a:noFill/>
                          </a:ln>
                          <a:solidFill>
                            <a:srgbClr val="333333"/>
                          </a:solidFill>
                          <a:effectLst/>
                          <a:latin typeface="SimHei"/>
                          <a:ea typeface="SimHei"/>
                          <a:cs typeface="+mn-cs"/>
                        </a:rPr>
                        <a:t>完人”</a:t>
                      </a:r>
                      <a:endParaRPr kumimoji="0" lang="zh-CN" altLang="en-US" sz="1800" b="0" i="0" u="none" strike="noStrike" cap="none" normalizeH="0" baseline="0" dirty="0">
                        <a:ln>
                          <a:noFill/>
                        </a:ln>
                        <a:solidFill>
                          <a:srgbClr val="333333"/>
                        </a:solidFill>
                        <a:effectLst/>
                        <a:latin typeface="SimHei"/>
                        <a:ea typeface="SimHei"/>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1800" b="0" i="0" u="none" strike="noStrike" cap="none" normalizeH="0" baseline="0">
                          <a:ln>
                            <a:noFill/>
                          </a:ln>
                          <a:solidFill>
                            <a:srgbClr val="333333"/>
                          </a:solidFill>
                          <a:effectLst/>
                          <a:latin typeface="SimHei"/>
                          <a:ea typeface="SimHei"/>
                          <a:cs typeface="+mn-cs"/>
                        </a:rPr>
                        <a:t>“我</a:t>
                      </a:r>
                      <a:r>
                        <a:rPr kumimoji="0" lang="zh-CN" altLang="en-US" sz="1800" b="0" i="0" u="none" strike="noStrike" cap="none" normalizeH="0" baseline="0" dirty="0">
                          <a:ln>
                            <a:noFill/>
                          </a:ln>
                          <a:solidFill>
                            <a:srgbClr val="333333"/>
                          </a:solidFill>
                          <a:effectLst/>
                          <a:latin typeface="SimHei"/>
                          <a:ea typeface="SimHei"/>
                          <a:cs typeface="+mn-cs"/>
                        </a:rPr>
                        <a:t>真的对这本书感兴趣</a:t>
                      </a:r>
                      <a:r>
                        <a:rPr kumimoji="0" lang="zh-CN" altLang="en-US" sz="1800" b="0" i="0" u="none" strike="noStrike" cap="none" normalizeH="0" baseline="0">
                          <a:ln>
                            <a:noFill/>
                          </a:ln>
                          <a:solidFill>
                            <a:srgbClr val="333333"/>
                          </a:solidFill>
                          <a:effectLst/>
                          <a:latin typeface="SimHei"/>
                          <a:ea typeface="SimHei"/>
                          <a:cs typeface="+mn-cs"/>
                        </a:rPr>
                        <a:t>吗？”</a:t>
                      </a:r>
                      <a:endParaRPr kumimoji="0" lang="de-DE" sz="1800" b="0" i="0" u="none" strike="noStrike" cap="none" normalizeH="0" baseline="0" dirty="0">
                        <a:ln>
                          <a:noFill/>
                        </a:ln>
                        <a:solidFill>
                          <a:srgbClr val="004992"/>
                        </a:solidFill>
                        <a:effectLst/>
                        <a:latin typeface="SimHei"/>
                        <a:ea typeface="SimHei"/>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1800" b="0" i="0" u="none" strike="noStrike" cap="none" normalizeH="0" baseline="0">
                          <a:ln>
                            <a:noFill/>
                          </a:ln>
                          <a:solidFill>
                            <a:srgbClr val="333333"/>
                          </a:solidFill>
                          <a:effectLst/>
                          <a:latin typeface="SimHei"/>
                          <a:ea typeface="SimHei"/>
                          <a:cs typeface="+mn-cs"/>
                        </a:rPr>
                        <a:t>考试不及格。</a:t>
                      </a:r>
                      <a:endParaRPr kumimoji="0" lang="de-DE" sz="1800" b="0" i="0" u="none" strike="noStrike" cap="none" normalizeH="0" baseline="0" dirty="0">
                        <a:ln>
                          <a:noFill/>
                        </a:ln>
                        <a:solidFill>
                          <a:srgbClr val="333333"/>
                        </a:solidFill>
                        <a:effectLst/>
                        <a:latin typeface="SimHei"/>
                        <a:ea typeface="SimHei"/>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1800" b="1" i="1" u="none" strike="noStrike" cap="none" normalizeH="0" baseline="0">
                          <a:ln>
                            <a:noFill/>
                          </a:ln>
                          <a:solidFill>
                            <a:srgbClr val="333333"/>
                          </a:solidFill>
                          <a:effectLst/>
                          <a:latin typeface="SimHei"/>
                          <a:ea typeface="SimHei"/>
                          <a:cs typeface="+mn-cs"/>
                        </a:rPr>
                        <a:t>“我</a:t>
                      </a:r>
                      <a:r>
                        <a:rPr kumimoji="0" lang="zh-CN" altLang="en-US" sz="1800" b="1" i="1" u="none" strike="noStrike" cap="none" normalizeH="0" baseline="0" dirty="0">
                          <a:ln>
                            <a:noFill/>
                          </a:ln>
                          <a:solidFill>
                            <a:srgbClr val="333333"/>
                          </a:solidFill>
                          <a:effectLst/>
                          <a:latin typeface="SimHei"/>
                          <a:ea typeface="SimHei"/>
                          <a:cs typeface="+mn-cs"/>
                        </a:rPr>
                        <a:t>是个失败</a:t>
                      </a:r>
                      <a:r>
                        <a:rPr kumimoji="0" lang="zh-CN" altLang="en-US" sz="1800" b="1" i="1" u="none" strike="noStrike" cap="none" normalizeH="0" baseline="0">
                          <a:ln>
                            <a:noFill/>
                          </a:ln>
                          <a:solidFill>
                            <a:srgbClr val="333333"/>
                          </a:solidFill>
                          <a:effectLst/>
                          <a:latin typeface="SimHei"/>
                          <a:ea typeface="SimHei"/>
                          <a:cs typeface="+mn-cs"/>
                        </a:rPr>
                        <a:t>者</a:t>
                      </a:r>
                      <a:r>
                        <a:rPr kumimoji="0" lang="en-US" altLang="zh-CN" sz="1800" b="1" i="1" u="none" strike="noStrike" cap="none" normalizeH="0" baseline="0">
                          <a:ln>
                            <a:noFill/>
                          </a:ln>
                          <a:solidFill>
                            <a:srgbClr val="333333"/>
                          </a:solidFill>
                          <a:effectLst/>
                          <a:latin typeface="SimHei"/>
                          <a:ea typeface="SimHei"/>
                          <a:cs typeface="+mn-cs"/>
                        </a:rPr>
                        <a:t>!”</a:t>
                      </a:r>
                      <a:endParaRPr kumimoji="0" lang="en-US" altLang="zh-CN" sz="1800" b="1" i="1" u="none" strike="noStrike" cap="none" normalizeH="0" baseline="0" dirty="0">
                        <a:ln>
                          <a:noFill/>
                        </a:ln>
                        <a:solidFill>
                          <a:srgbClr val="333333"/>
                        </a:solidFill>
                        <a:effectLst/>
                        <a:latin typeface="SimHei"/>
                        <a:ea typeface="SimHei"/>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zh-CN" sz="1800" b="0" i="0" u="none" strike="noStrike" cap="none" normalizeH="0" baseline="0">
                          <a:ln>
                            <a:noFill/>
                          </a:ln>
                          <a:solidFill>
                            <a:srgbClr val="333333"/>
                          </a:solidFill>
                          <a:effectLst/>
                          <a:latin typeface="SimHei"/>
                          <a:ea typeface="SimHei"/>
                          <a:cs typeface="+mn-cs"/>
                        </a:rPr>
                        <a:t>“</a:t>
                      </a:r>
                      <a:r>
                        <a:rPr kumimoji="0" lang="zh-CN" altLang="en-US" sz="1800" b="0" i="0" u="none" strike="noStrike" cap="none" normalizeH="0" baseline="0">
                          <a:ln>
                            <a:noFill/>
                          </a:ln>
                          <a:solidFill>
                            <a:srgbClr val="333333"/>
                          </a:solidFill>
                          <a:effectLst/>
                          <a:latin typeface="SimHei"/>
                          <a:ea typeface="SimHei"/>
                          <a:cs typeface="+mn-cs"/>
                        </a:rPr>
                        <a:t>下</a:t>
                      </a:r>
                      <a:r>
                        <a:rPr kumimoji="0" lang="zh-CN" altLang="en-US" sz="1800" b="0" i="0" u="none" strike="noStrike" cap="none" normalizeH="0" baseline="0" dirty="0">
                          <a:ln>
                            <a:noFill/>
                          </a:ln>
                          <a:solidFill>
                            <a:srgbClr val="333333"/>
                          </a:solidFill>
                          <a:effectLst/>
                          <a:latin typeface="SimHei"/>
                          <a:ea typeface="SimHei"/>
                          <a:cs typeface="+mn-cs"/>
                        </a:rPr>
                        <a:t>次，我会更努力地学</a:t>
                      </a:r>
                      <a:r>
                        <a:rPr kumimoji="0" lang="zh-CN" altLang="en-US" sz="1800" b="0" i="0" u="none" strike="noStrike" cap="none" normalizeH="0" baseline="0">
                          <a:ln>
                            <a:noFill/>
                          </a:ln>
                          <a:solidFill>
                            <a:srgbClr val="333333"/>
                          </a:solidFill>
                          <a:effectLst/>
                          <a:latin typeface="SimHei"/>
                          <a:ea typeface="SimHei"/>
                          <a:cs typeface="+mn-cs"/>
                        </a:rPr>
                        <a:t>习。”</a:t>
                      </a:r>
                      <a:endParaRPr kumimoji="0" lang="de-DE" sz="1800" b="0" i="0" u="none" strike="noStrike" cap="none" normalizeH="0" baseline="0" dirty="0">
                        <a:ln>
                          <a:noFill/>
                        </a:ln>
                        <a:solidFill>
                          <a:srgbClr val="004992"/>
                        </a:solidFill>
                        <a:effectLst/>
                        <a:latin typeface="SimHei"/>
                        <a:ea typeface="SimHei"/>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1800" b="0" i="0" u="none" strike="noStrike" cap="none" normalizeH="0" baseline="0">
                          <a:ln>
                            <a:noFill/>
                          </a:ln>
                          <a:solidFill>
                            <a:srgbClr val="333333"/>
                          </a:solidFill>
                          <a:effectLst/>
                          <a:latin typeface="SimHei"/>
                          <a:ea typeface="SimHei"/>
                          <a:cs typeface="+mn-cs"/>
                        </a:rPr>
                        <a:t>讨论中受批评。</a:t>
                      </a:r>
                      <a:endParaRPr kumimoji="0" lang="de-DE" sz="1800" b="0" i="0" u="none" strike="noStrike" cap="none" normalizeH="0" baseline="0" dirty="0">
                        <a:ln>
                          <a:noFill/>
                        </a:ln>
                        <a:solidFill>
                          <a:srgbClr val="333333"/>
                        </a:solidFill>
                        <a:effectLst/>
                        <a:latin typeface="SimHei"/>
                        <a:ea typeface="SimHei"/>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1800" b="1" i="1" u="none" strike="noStrike" cap="none" normalizeH="0" baseline="0">
                          <a:ln>
                            <a:noFill/>
                          </a:ln>
                          <a:solidFill>
                            <a:srgbClr val="333333"/>
                          </a:solidFill>
                          <a:effectLst/>
                          <a:latin typeface="SimHei"/>
                          <a:ea typeface="SimHei"/>
                          <a:cs typeface="+mn-cs"/>
                        </a:rPr>
                        <a:t>“我</a:t>
                      </a:r>
                      <a:r>
                        <a:rPr kumimoji="0" lang="zh-CN" altLang="en-US" sz="1800" b="1" i="1" u="none" strike="noStrike" cap="none" normalizeH="0" baseline="0" dirty="0">
                          <a:ln>
                            <a:noFill/>
                          </a:ln>
                          <a:solidFill>
                            <a:srgbClr val="333333"/>
                          </a:solidFill>
                          <a:effectLst/>
                          <a:latin typeface="SimHei"/>
                          <a:ea typeface="SimHei"/>
                          <a:cs typeface="+mn-cs"/>
                        </a:rPr>
                        <a:t>一无是</a:t>
                      </a:r>
                      <a:r>
                        <a:rPr kumimoji="0" lang="zh-CN" altLang="en-US" sz="1800" b="1" i="1" u="none" strike="noStrike" cap="none" normalizeH="0" baseline="0">
                          <a:ln>
                            <a:noFill/>
                          </a:ln>
                          <a:solidFill>
                            <a:srgbClr val="333333"/>
                          </a:solidFill>
                          <a:effectLst/>
                          <a:latin typeface="SimHei"/>
                          <a:ea typeface="SimHei"/>
                          <a:cs typeface="+mn-cs"/>
                        </a:rPr>
                        <a:t>处</a:t>
                      </a:r>
                      <a:r>
                        <a:rPr kumimoji="0" lang="en-US" altLang="zh-CN" sz="1800" b="1" i="1" u="none" strike="noStrike" cap="none" normalizeH="0" baseline="0">
                          <a:ln>
                            <a:noFill/>
                          </a:ln>
                          <a:solidFill>
                            <a:srgbClr val="333333"/>
                          </a:solidFill>
                          <a:effectLst/>
                          <a:latin typeface="SimHei"/>
                          <a:ea typeface="SimHei"/>
                          <a:cs typeface="+mn-cs"/>
                        </a:rPr>
                        <a:t>!”</a:t>
                      </a:r>
                      <a:endParaRPr kumimoji="0" lang="en-US" altLang="zh-CN" sz="1800" b="1" i="1" u="none" strike="noStrike" cap="none" normalizeH="0" baseline="0" dirty="0">
                        <a:ln>
                          <a:noFill/>
                        </a:ln>
                        <a:solidFill>
                          <a:srgbClr val="333333"/>
                        </a:solidFill>
                        <a:effectLst/>
                        <a:latin typeface="SimHei"/>
                        <a:ea typeface="SimHei"/>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zh-CN" sz="1800" b="0" i="0" u="none" strike="noStrike" cap="none" normalizeH="0" baseline="0">
                          <a:ln>
                            <a:noFill/>
                          </a:ln>
                          <a:solidFill>
                            <a:srgbClr val="333333"/>
                          </a:solidFill>
                          <a:effectLst/>
                          <a:latin typeface="SimHei"/>
                          <a:ea typeface="SimHei"/>
                          <a:cs typeface="+mn-cs"/>
                        </a:rPr>
                        <a:t>“</a:t>
                      </a:r>
                      <a:r>
                        <a:rPr kumimoji="0" lang="zh-CN" altLang="en-US" sz="1800" b="0" i="0" u="none" strike="noStrike" cap="none" normalizeH="0" baseline="0">
                          <a:ln>
                            <a:noFill/>
                          </a:ln>
                          <a:solidFill>
                            <a:srgbClr val="333333"/>
                          </a:solidFill>
                          <a:effectLst/>
                          <a:latin typeface="SimHei"/>
                          <a:ea typeface="SimHei"/>
                          <a:cs typeface="+mn-cs"/>
                        </a:rPr>
                        <a:t>也</a:t>
                      </a:r>
                      <a:r>
                        <a:rPr kumimoji="0" lang="zh-CN" altLang="en-US" sz="1800" b="0" i="0" u="none" strike="noStrike" cap="none" normalizeH="0" baseline="0" dirty="0">
                          <a:ln>
                            <a:noFill/>
                          </a:ln>
                          <a:solidFill>
                            <a:srgbClr val="333333"/>
                          </a:solidFill>
                          <a:effectLst/>
                          <a:latin typeface="SimHei"/>
                          <a:ea typeface="SimHei"/>
                          <a:cs typeface="+mn-cs"/>
                        </a:rPr>
                        <a:t>许其他人是对的，我可以从中学习到一些东西</a:t>
                      </a:r>
                      <a:r>
                        <a:rPr kumimoji="0" lang="zh-CN" altLang="en-US" sz="1800" b="0" i="0" u="none" strike="noStrike" cap="none" normalizeH="0" baseline="0">
                          <a:ln>
                            <a:noFill/>
                          </a:ln>
                          <a:solidFill>
                            <a:srgbClr val="333333"/>
                          </a:solidFill>
                          <a:effectLst/>
                          <a:latin typeface="SimHei"/>
                          <a:ea typeface="SimHei"/>
                          <a:cs typeface="+mn-cs"/>
                        </a:rPr>
                        <a:t>吗？”</a:t>
                      </a:r>
                      <a:endParaRPr kumimoji="0" lang="de-DE" sz="1800" b="0" i="0" u="none" strike="noStrike" cap="none" normalizeH="0" baseline="0" dirty="0">
                        <a:ln>
                          <a:noFill/>
                        </a:ln>
                        <a:solidFill>
                          <a:srgbClr val="004992"/>
                        </a:solidFill>
                        <a:effectLst/>
                        <a:latin typeface="SimHei"/>
                        <a:ea typeface="SimHei"/>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9977615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zh-CN" altLang="en-US" sz="3600" dirty="0">
                <a:cs typeface="+mn-cs"/>
              </a:rPr>
              <a:t>换个角度</a:t>
            </a:r>
            <a:r>
              <a:rPr lang="en-US" altLang="zh-CN" sz="3600" dirty="0">
                <a:cs typeface="+mn-cs"/>
              </a:rPr>
              <a:t>: </a:t>
            </a:r>
            <a:r>
              <a:rPr lang="zh-CN" altLang="en-US" sz="3600" dirty="0">
                <a:cs typeface="+mn-cs"/>
              </a:rPr>
              <a:t>不要把从一件不完美的事物中得到的结论推及到一切事物中去</a:t>
            </a:r>
            <a:r>
              <a:rPr lang="en-US" altLang="zh-CN" sz="3600" dirty="0">
                <a:cs typeface="+mn-cs"/>
              </a:rPr>
              <a:t>!</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en-GB" sz="2400" dirty="0">
                <a:solidFill>
                  <a:srgbClr val="333333"/>
                </a:solidFill>
              </a:rPr>
              <a:t>每个人都是复杂的</a:t>
            </a:r>
            <a:r>
              <a:rPr lang="en-GB" altLang="zh-CN" sz="2400" dirty="0">
                <a:solidFill>
                  <a:srgbClr val="333333"/>
                </a:solidFill>
              </a:rPr>
              <a:t>——</a:t>
            </a:r>
            <a:r>
              <a:rPr lang="zh-CN" altLang="en-GB" sz="2400" dirty="0">
                <a:solidFill>
                  <a:srgbClr val="333333"/>
                </a:solidFill>
              </a:rPr>
              <a:t>就像马赛克：我们都是由许多有好有坏的小部分组成的。</a:t>
            </a:r>
            <a:endParaRPr lang="zh-CN" altLang="de-DE" sz="2400" dirty="0">
              <a:solidFill>
                <a:srgbClr val="333333"/>
              </a:solidFill>
            </a:endParaRPr>
          </a:p>
          <a:p>
            <a:pPr lvl="0" defTabSz="914400" fontAlgn="base"/>
            <a:r>
              <a:rPr lang="zh-CN" altLang="de-DE" sz="2400" dirty="0">
                <a:solidFill>
                  <a:srgbClr val="333333"/>
                </a:solidFill>
              </a:rPr>
              <a:t>此外，有许多不同的方式去定义人类特点：</a:t>
            </a:r>
          </a:p>
          <a:p>
            <a:pPr lvl="0" defTabSz="914400" fontAlgn="base"/>
            <a:r>
              <a:rPr lang="zh-CN" altLang="de-DE" sz="2400" dirty="0">
                <a:solidFill>
                  <a:srgbClr val="004992"/>
                </a:solidFill>
              </a:rPr>
              <a:t>什么是吸引力</a:t>
            </a:r>
            <a:r>
              <a:rPr lang="de-DE" altLang="zh-CN" sz="2400" dirty="0">
                <a:solidFill>
                  <a:srgbClr val="004992"/>
                </a:solidFill>
              </a:rPr>
              <a:t>?</a:t>
            </a:r>
            <a:r>
              <a:rPr lang="de-DE" altLang="zh-CN" sz="2400" dirty="0">
                <a:solidFill>
                  <a:srgbClr val="333333"/>
                </a:solidFill>
              </a:rPr>
              <a:t> </a:t>
            </a:r>
            <a:r>
              <a:rPr lang="zh-CN" altLang="en-GB" sz="2400" dirty="0">
                <a:solidFill>
                  <a:srgbClr val="333333"/>
                </a:solidFill>
              </a:rPr>
              <a:t>内在美还是外在美，或者是完美的身材？？？</a:t>
            </a:r>
            <a:endParaRPr lang="zh-CN" altLang="de-DE" sz="2400" dirty="0">
              <a:solidFill>
                <a:srgbClr val="333333"/>
              </a:solidFill>
            </a:endParaRPr>
          </a:p>
          <a:p>
            <a:pPr lvl="0" defTabSz="914400" fontAlgn="base"/>
            <a:r>
              <a:rPr lang="zh-CN" altLang="de-DE" sz="2400" dirty="0">
                <a:solidFill>
                  <a:srgbClr val="004992"/>
                </a:solidFill>
              </a:rPr>
              <a:t>什么是成功</a:t>
            </a:r>
            <a:r>
              <a:rPr lang="de-DE" altLang="zh-CN" sz="2400" dirty="0">
                <a:solidFill>
                  <a:srgbClr val="004992"/>
                </a:solidFill>
              </a:rPr>
              <a:t>?</a:t>
            </a:r>
            <a:r>
              <a:rPr lang="de-DE" altLang="zh-CN" sz="2400" dirty="0">
                <a:solidFill>
                  <a:srgbClr val="333333"/>
                </a:solidFill>
              </a:rPr>
              <a:t> </a:t>
            </a:r>
            <a:r>
              <a:rPr lang="zh-CN" altLang="en-GB" sz="2400" dirty="0">
                <a:solidFill>
                  <a:srgbClr val="333333"/>
                </a:solidFill>
              </a:rPr>
              <a:t>事业一帆风顺，有许多朋友，对自己和自己的人生感到满足？？？</a:t>
            </a: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4" name="Slide Number Placeholder 3"/>
          <p:cNvSpPr>
            <a:spLocks noGrp="1"/>
          </p:cNvSpPr>
          <p:nvPr>
            <p:ph type="sldNum" sz="quarter" idx="12"/>
          </p:nvPr>
        </p:nvSpPr>
        <p:spPr/>
        <p:txBody>
          <a:bodyPr/>
          <a:lstStyle/>
          <a:p>
            <a:fld id="{C2267D51-FDE5-4175-953B-57C501A7B761}" type="slidenum">
              <a:rPr lang="zh-CN" altLang="de-DE" smtClean="0">
                <a:latin typeface="SimHei"/>
              </a:rPr>
              <a:pPr/>
              <a:t>17</a:t>
            </a:fld>
            <a:endParaRPr lang="de-DE" altLang="zh-CN">
              <a:latin typeface="SimHei"/>
            </a:endParaRPr>
          </a:p>
        </p:txBody>
      </p:sp>
      <p:pic>
        <p:nvPicPr>
          <p:cNvPr id="8"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zh-CN" sz="3600">
                <a:solidFill>
                  <a:srgbClr val="004992"/>
                </a:solidFill>
                <a:cs typeface="+mn-cs"/>
              </a:rPr>
              <a:t>2. </a:t>
            </a:r>
            <a:r>
              <a:rPr lang="zh-CN" altLang="en-US" sz="3600">
                <a:solidFill>
                  <a:srgbClr val="004992"/>
                </a:solidFill>
                <a:cs typeface="+mn-cs"/>
              </a:rPr>
              <a:t>选择性感知</a:t>
            </a:r>
            <a:br>
              <a:rPr lang="zh-CN" altLang="en-US" sz="3600">
                <a:solidFill>
                  <a:srgbClr val="004992"/>
                </a:solidFill>
                <a:cs typeface="+mn-cs"/>
              </a:rPr>
            </a:br>
            <a:r>
              <a:rPr lang="zh-CN" altLang="en-US">
                <a:solidFill>
                  <a:srgbClr val="004992"/>
                </a:solidFill>
                <a:cs typeface="+mn-cs"/>
              </a:rPr>
              <a:t>更现实和更有用的评价是什么？</a:t>
            </a:r>
            <a:endParaRPr lang="en-US">
              <a:solidFill>
                <a:srgbClr val="004992"/>
              </a:solidFill>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3" name="Slide Number Placeholder 2"/>
          <p:cNvSpPr>
            <a:spLocks noGrp="1"/>
          </p:cNvSpPr>
          <p:nvPr>
            <p:ph type="sldNum" sz="quarter" idx="12"/>
          </p:nvPr>
        </p:nvSpPr>
        <p:spPr/>
        <p:txBody>
          <a:bodyPr/>
          <a:lstStyle/>
          <a:p>
            <a:fld id="{AF2FBA65-EA6C-4B61-A094-F94A506AD191}" type="slidenum">
              <a:rPr lang="zh-CN" altLang="de-DE" smtClean="0">
                <a:latin typeface="SimHei"/>
              </a:rPr>
              <a:pPr/>
              <a:t>18</a:t>
            </a:fld>
            <a:endParaRPr lang="de-DE" altLang="zh-CN">
              <a:latin typeface="SimHei"/>
            </a:endParaRPr>
          </a:p>
        </p:txBody>
      </p:sp>
      <p:graphicFrame>
        <p:nvGraphicFramePr>
          <p:cNvPr id="10"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2816570290"/>
              </p:ext>
            </p:extLst>
          </p:nvPr>
        </p:nvGraphicFramePr>
        <p:xfrm>
          <a:off x="408955" y="2834640"/>
          <a:ext cx="11376000" cy="265176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SimHei"/>
                          <a:ea typeface="SimHei"/>
                          <a:cs typeface="+mn-cs"/>
                        </a:rPr>
                        <a:t>事件</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000000"/>
                          </a:solidFill>
                          <a:effectLst/>
                          <a:latin typeface="SimHei"/>
                          <a:ea typeface="SimHei"/>
                          <a:cs typeface="+mn-cs"/>
                        </a:rPr>
                        <a:t>选择性的评价</a:t>
                      </a:r>
                      <a:endParaRPr kumimoji="0" lang="de-DE" sz="2000" b="0" i="0" u="none" strike="noStrike" cap="none" normalizeH="0" baseline="0">
                        <a:ln>
                          <a:noFill/>
                        </a:ln>
                        <a:solidFill>
                          <a:srgbClr val="000000"/>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000000"/>
                          </a:solidFill>
                          <a:effectLst/>
                          <a:latin typeface="SimHei"/>
                          <a:ea typeface="SimHei"/>
                          <a:cs typeface="+mn-cs"/>
                        </a:rPr>
                        <a:t>整体评价</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cs typeface="+mn-cs"/>
                        </a:rPr>
                        <a:t>一位好友没有来参加你的生日聚会。</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SimHei"/>
                          <a:ea typeface="SimHei"/>
                          <a:cs typeface="+mn-cs"/>
                        </a:rPr>
                        <a:t>失望</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SimHei"/>
                          <a:ea typeface="SimHei"/>
                          <a:cs typeface="+mn-cs"/>
                        </a:rPr>
                        <a:t>???</a:t>
                      </a:r>
                      <a:endParaRPr kumimoji="0" lang="de-DE" sz="2000" b="0" i="0" u="none" strike="noStrike" cap="none" normalizeH="0" baseline="0" dirty="0">
                        <a:ln>
                          <a:noFill/>
                        </a:ln>
                        <a:solidFill>
                          <a:srgbClr val="004992"/>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cs typeface="+mn-cs"/>
                        </a:rPr>
                        <a:t>人们聚在一起。他们正朝你这边张望。</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cs typeface="+mn-cs"/>
                        </a:rPr>
                        <a:t>“他们在嘲笑我。”</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SimHei"/>
                          <a:ea typeface="SimHei"/>
                          <a:cs typeface="+mn-cs"/>
                        </a:rPr>
                        <a:t>???</a:t>
                      </a:r>
                      <a:endParaRPr kumimoji="0" lang="de-DE" sz="2000" b="0" i="0" u="none" strike="noStrike" cap="none" normalizeH="0" baseline="0" dirty="0">
                        <a:ln>
                          <a:noFill/>
                        </a:ln>
                        <a:solidFill>
                          <a:srgbClr val="004992"/>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zh-CN" sz="3600">
                <a:solidFill>
                  <a:srgbClr val="004992"/>
                </a:solidFill>
                <a:cs typeface="+mn-cs"/>
              </a:rPr>
              <a:t>2. </a:t>
            </a:r>
            <a:r>
              <a:rPr lang="zh-CN" altLang="en-US" sz="3600">
                <a:solidFill>
                  <a:srgbClr val="004992"/>
                </a:solidFill>
                <a:cs typeface="+mn-cs"/>
              </a:rPr>
              <a:t>选择性感知</a:t>
            </a:r>
            <a:br>
              <a:rPr lang="zh-CN" altLang="en-US" sz="3600">
                <a:solidFill>
                  <a:srgbClr val="004992"/>
                </a:solidFill>
                <a:cs typeface="+mn-cs"/>
              </a:rPr>
            </a:br>
            <a:r>
              <a:rPr lang="zh-CN" altLang="en-US">
                <a:solidFill>
                  <a:srgbClr val="004992"/>
                </a:solidFill>
                <a:cs typeface="+mn-cs"/>
              </a:rPr>
              <a:t>更现实和更有用的评价是什么？</a:t>
            </a:r>
            <a:endParaRPr lang="en-US">
              <a:solidFill>
                <a:srgbClr val="004992"/>
              </a:solidFill>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3" name="Slide Number Placeholder 2"/>
          <p:cNvSpPr>
            <a:spLocks noGrp="1"/>
          </p:cNvSpPr>
          <p:nvPr>
            <p:ph type="sldNum" sz="quarter" idx="12"/>
          </p:nvPr>
        </p:nvSpPr>
        <p:spPr/>
        <p:txBody>
          <a:bodyPr/>
          <a:lstStyle/>
          <a:p>
            <a:fld id="{AF2FBA65-EA6C-4B61-A094-F94A506AD191}" type="slidenum">
              <a:rPr lang="zh-CN" altLang="de-DE" smtClean="0">
                <a:latin typeface="SimHei"/>
              </a:rPr>
              <a:pPr/>
              <a:t>19</a:t>
            </a:fld>
            <a:endParaRPr lang="de-DE" altLang="zh-CN">
              <a:latin typeface="SimHei"/>
            </a:endParaRPr>
          </a:p>
        </p:txBody>
      </p:sp>
      <p:graphicFrame>
        <p:nvGraphicFramePr>
          <p:cNvPr id="10"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2006918432"/>
              </p:ext>
            </p:extLst>
          </p:nvPr>
        </p:nvGraphicFramePr>
        <p:xfrm>
          <a:off x="408955" y="2834640"/>
          <a:ext cx="11376000" cy="265176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SimHei"/>
                          <a:ea typeface="SimHei"/>
                          <a:cs typeface="+mn-cs"/>
                        </a:rPr>
                        <a:t>事件</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000000"/>
                          </a:solidFill>
                          <a:effectLst/>
                          <a:latin typeface="SimHei"/>
                          <a:ea typeface="SimHei"/>
                          <a:cs typeface="+mn-cs"/>
                        </a:rPr>
                        <a:t>选择性的评价</a:t>
                      </a:r>
                      <a:endParaRPr kumimoji="0" lang="de-DE" sz="2000" b="0" i="0" u="none" strike="noStrike" cap="none" normalizeH="0" baseline="0">
                        <a:ln>
                          <a:noFill/>
                        </a:ln>
                        <a:solidFill>
                          <a:srgbClr val="000000"/>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000000"/>
                          </a:solidFill>
                          <a:effectLst/>
                          <a:latin typeface="SimHei"/>
                          <a:ea typeface="SimHei"/>
                          <a:cs typeface="+mn-cs"/>
                        </a:rPr>
                        <a:t>整体评价</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cs typeface="+mn-cs"/>
                        </a:rPr>
                        <a:t>一位好友没有来参加你的生日聚会。</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SimHei"/>
                          <a:ea typeface="SimHei"/>
                          <a:cs typeface="+mn-cs"/>
                        </a:rPr>
                        <a:t>失望</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cs typeface="+mn-cs"/>
                        </a:rPr>
                        <a:t>那是一个盛大的聚会，其他人都来了，而且这个夜晚确实玩得很开心。</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cs typeface="+mn-cs"/>
                        </a:rPr>
                        <a:t>人们聚在一起。他们正朝你这边张望。</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cs typeface="+mn-cs"/>
                        </a:rPr>
                        <a:t>“他们在嘲笑我。”</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SimHei"/>
                          <a:ea typeface="SimHei"/>
                          <a:cs typeface="+mn-cs"/>
                        </a:rPr>
                        <a:t>???</a:t>
                      </a:r>
                      <a:endParaRPr kumimoji="0" lang="de-DE" sz="2000" b="0" i="0" u="none" strike="noStrike" cap="none" normalizeH="0" baseline="0" dirty="0">
                        <a:ln>
                          <a:noFill/>
                        </a:ln>
                        <a:solidFill>
                          <a:srgbClr val="004992"/>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47684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zh-CN" sz="3600">
                <a:solidFill>
                  <a:srgbClr val="004992"/>
                </a:solidFill>
                <a:cs typeface="+mn-cs"/>
              </a:rPr>
              <a:t>2. </a:t>
            </a:r>
            <a:r>
              <a:rPr lang="zh-CN" altLang="en-US" sz="3600">
                <a:solidFill>
                  <a:srgbClr val="004992"/>
                </a:solidFill>
                <a:cs typeface="+mn-cs"/>
              </a:rPr>
              <a:t>选择性感知</a:t>
            </a:r>
            <a:br>
              <a:rPr lang="zh-CN" altLang="en-US" sz="3600">
                <a:solidFill>
                  <a:srgbClr val="004992"/>
                </a:solidFill>
                <a:cs typeface="+mn-cs"/>
              </a:rPr>
            </a:br>
            <a:r>
              <a:rPr lang="zh-CN" altLang="en-US">
                <a:solidFill>
                  <a:srgbClr val="004992"/>
                </a:solidFill>
                <a:cs typeface="+mn-cs"/>
              </a:rPr>
              <a:t>更现实和更有用的评价是什么？</a:t>
            </a:r>
            <a:endParaRPr lang="en-US">
              <a:solidFill>
                <a:srgbClr val="004992"/>
              </a:solidFill>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3" name="Slide Number Placeholder 2"/>
          <p:cNvSpPr>
            <a:spLocks noGrp="1"/>
          </p:cNvSpPr>
          <p:nvPr>
            <p:ph type="sldNum" sz="quarter" idx="12"/>
          </p:nvPr>
        </p:nvSpPr>
        <p:spPr/>
        <p:txBody>
          <a:bodyPr/>
          <a:lstStyle/>
          <a:p>
            <a:fld id="{AF2FBA65-EA6C-4B61-A094-F94A506AD191}" type="slidenum">
              <a:rPr lang="zh-CN" altLang="de-DE" smtClean="0">
                <a:latin typeface="SimHei"/>
              </a:rPr>
              <a:pPr/>
              <a:t>20</a:t>
            </a:fld>
            <a:endParaRPr lang="de-DE" altLang="zh-CN">
              <a:latin typeface="SimHei"/>
            </a:endParaRPr>
          </a:p>
        </p:txBody>
      </p:sp>
      <p:graphicFrame>
        <p:nvGraphicFramePr>
          <p:cNvPr id="10"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1271328970"/>
              </p:ext>
            </p:extLst>
          </p:nvPr>
        </p:nvGraphicFramePr>
        <p:xfrm>
          <a:off x="408955" y="2834640"/>
          <a:ext cx="11376000" cy="265176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000000"/>
                          </a:solidFill>
                          <a:effectLst/>
                          <a:latin typeface="SimHei"/>
                          <a:ea typeface="SimHei"/>
                          <a:cs typeface="+mn-cs"/>
                        </a:rPr>
                        <a:t>事件</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000000"/>
                          </a:solidFill>
                          <a:effectLst/>
                          <a:latin typeface="SimHei"/>
                          <a:ea typeface="SimHei"/>
                          <a:cs typeface="+mn-cs"/>
                        </a:rPr>
                        <a:t>选择性的评价</a:t>
                      </a:r>
                      <a:endParaRPr kumimoji="0" lang="de-DE" sz="2000" b="0" i="0" u="none" strike="noStrike" cap="none" normalizeH="0" baseline="0">
                        <a:ln>
                          <a:noFill/>
                        </a:ln>
                        <a:solidFill>
                          <a:srgbClr val="000000"/>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000000"/>
                          </a:solidFill>
                          <a:effectLst/>
                          <a:latin typeface="SimHei"/>
                          <a:ea typeface="SimHei"/>
                          <a:cs typeface="+mn-cs"/>
                        </a:rPr>
                        <a:t>整体评价</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cs typeface="+mn-cs"/>
                        </a:rPr>
                        <a:t>一位好友没有来参加你的生日聚会。</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SimHei"/>
                          <a:ea typeface="SimHei"/>
                          <a:cs typeface="+mn-cs"/>
                        </a:rPr>
                        <a:t>失望</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cs typeface="+mn-cs"/>
                        </a:rPr>
                        <a:t>那是一个盛大的聚会，其他人都来了，而且这个夜晚确实玩得很开心。</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cs typeface="+mn-cs"/>
                        </a:rPr>
                        <a:t>人们聚在一起。他们正朝你这边张望。</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cs typeface="+mn-cs"/>
                        </a:rPr>
                        <a:t>“他们在嘲笑我。”</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333333"/>
                          </a:solidFill>
                          <a:effectLst/>
                          <a:latin typeface="SimHei"/>
                          <a:ea typeface="SimHei"/>
                          <a:cs typeface="+mn-cs"/>
                        </a:rPr>
                        <a:t>他们只是出于偶然看着我或者他们把我错当作其他什么人了。</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20448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zh-CN" sz="3600">
                <a:solidFill>
                  <a:srgbClr val="004992"/>
                </a:solidFill>
                <a:cs typeface="+mn-cs"/>
              </a:rPr>
              <a:t>2. </a:t>
            </a:r>
            <a:r>
              <a:rPr lang="zh-CN" altLang="en-US" sz="3600">
                <a:solidFill>
                  <a:srgbClr val="004992"/>
                </a:solidFill>
                <a:cs typeface="+mn-cs"/>
              </a:rPr>
              <a:t>选择性感知</a:t>
            </a:r>
            <a:br>
              <a:rPr lang="zh-CN" altLang="en-US" sz="3600">
                <a:solidFill>
                  <a:srgbClr val="004992"/>
                </a:solidFill>
                <a:cs typeface="+mn-cs"/>
              </a:rPr>
            </a:br>
            <a:r>
              <a:rPr lang="zh-CN" altLang="en-US">
                <a:solidFill>
                  <a:srgbClr val="004992"/>
                </a:solidFill>
                <a:cs typeface="+mn-cs"/>
              </a:rPr>
              <a:t>更现实和更有用的评价是什么？</a:t>
            </a:r>
            <a:endParaRPr lang="en-US">
              <a:solidFill>
                <a:srgbClr val="004992"/>
              </a:solidFill>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3" name="Slide Number Placeholder 2"/>
          <p:cNvSpPr>
            <a:spLocks noGrp="1"/>
          </p:cNvSpPr>
          <p:nvPr>
            <p:ph type="sldNum" sz="quarter" idx="12"/>
          </p:nvPr>
        </p:nvSpPr>
        <p:spPr/>
        <p:txBody>
          <a:bodyPr/>
          <a:lstStyle/>
          <a:p>
            <a:fld id="{AF2FBA65-EA6C-4B61-A094-F94A506AD191}" type="slidenum">
              <a:rPr lang="zh-CN" altLang="de-DE" smtClean="0">
                <a:latin typeface="SimHei"/>
              </a:rPr>
              <a:pPr/>
              <a:t>21</a:t>
            </a:fld>
            <a:endParaRPr lang="de-DE" altLang="zh-CN">
              <a:latin typeface="SimHei"/>
            </a:endParaRPr>
          </a:p>
        </p:txBody>
      </p:sp>
      <p:graphicFrame>
        <p:nvGraphicFramePr>
          <p:cNvPr id="10"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1946693170"/>
              </p:ext>
            </p:extLst>
          </p:nvPr>
        </p:nvGraphicFramePr>
        <p:xfrm>
          <a:off x="408955" y="2834640"/>
          <a:ext cx="11376000" cy="265176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000000"/>
                          </a:solidFill>
                          <a:effectLst/>
                          <a:latin typeface="SimHei"/>
                          <a:ea typeface="SimHei"/>
                          <a:cs typeface="+mn-cs"/>
                        </a:rPr>
                        <a:t>事件</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000000"/>
                          </a:solidFill>
                          <a:effectLst/>
                          <a:latin typeface="SimHei"/>
                          <a:ea typeface="SimHei"/>
                          <a:cs typeface="+mn-cs"/>
                        </a:rPr>
                        <a:t>选择性的评价</a:t>
                      </a:r>
                      <a:endParaRPr kumimoji="0" lang="de-DE" sz="2000" b="0" i="0" u="none" strike="noStrike" cap="none" normalizeH="0" baseline="0">
                        <a:ln>
                          <a:noFill/>
                        </a:ln>
                        <a:solidFill>
                          <a:srgbClr val="000000"/>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000000"/>
                          </a:solidFill>
                          <a:effectLst/>
                          <a:latin typeface="SimHei"/>
                          <a:ea typeface="SimHei"/>
                          <a:cs typeface="+mn-cs"/>
                        </a:rPr>
                        <a:t>整体评价</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cs typeface="+mn-cs"/>
                        </a:rPr>
                        <a:t>一位好友没有来参加你的生日聚会。</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SimHei"/>
                          <a:ea typeface="SimHei"/>
                          <a:cs typeface="+mn-cs"/>
                        </a:rPr>
                        <a:t>失望</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cs typeface="+mn-cs"/>
                        </a:rPr>
                        <a:t>那是一个盛大的聚会，其他人都来了，而且这个夜晚确实玩得很开心。</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cs typeface="+mn-cs"/>
                        </a:rPr>
                        <a:t>人们聚在一起。他们正朝你这边张望。</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cs typeface="+mn-cs"/>
                        </a:rPr>
                        <a:t>“他们在嘲笑我。”</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333333"/>
                          </a:solidFill>
                          <a:effectLst/>
                          <a:latin typeface="SimHei"/>
                          <a:ea typeface="SimHei"/>
                          <a:cs typeface="+mn-cs"/>
                        </a:rPr>
                        <a:t>他们只是出于偶然看着我或者他们把我错当作其他什么人了。</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 29">
            <a:extLst>
              <a:ext uri="{FF2B5EF4-FFF2-40B4-BE49-F238E27FC236}">
                <a16:creationId xmlns:a16="http://schemas.microsoft.com/office/drawing/2014/main" id="{AA5387A8-A96F-4FFD-A5B2-72BB44FF9EC0}"/>
              </a:ext>
            </a:extLst>
          </p:cNvPr>
          <p:cNvSpPr>
            <a:spLocks noChangeArrowheads="1"/>
          </p:cNvSpPr>
          <p:nvPr/>
        </p:nvSpPr>
        <p:spPr bwMode="auto">
          <a:xfrm>
            <a:off x="408955" y="5674022"/>
            <a:ext cx="1137600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90000"/>
              </a:lnSpc>
              <a:buFont typeface="Wingdings" panose="05000000000000000000" pitchFamily="2" charset="2"/>
              <a:buNone/>
            </a:pPr>
            <a:r>
              <a:rPr lang="zh-CN" altLang="en-US" sz="2000" b="0">
                <a:solidFill>
                  <a:srgbClr val="004992"/>
                </a:solidFill>
                <a:latin typeface="SimHei"/>
              </a:rPr>
              <a:t>“心</a:t>
            </a:r>
            <a:r>
              <a:rPr lang="zh-CN" altLang="en-US" sz="2000" b="0" dirty="0">
                <a:solidFill>
                  <a:srgbClr val="004992"/>
                </a:solidFill>
                <a:latin typeface="SimHei"/>
              </a:rPr>
              <a:t>灵</a:t>
            </a:r>
            <a:r>
              <a:rPr lang="zh-CN" altLang="en-US" sz="2000" b="0">
                <a:solidFill>
                  <a:srgbClr val="004992"/>
                </a:solidFill>
                <a:latin typeface="SimHei"/>
              </a:rPr>
              <a:t>感应”</a:t>
            </a:r>
            <a:r>
              <a:rPr lang="en-US" altLang="zh-CN" sz="2000" b="0">
                <a:solidFill>
                  <a:srgbClr val="004992"/>
                </a:solidFill>
                <a:latin typeface="SimHei"/>
              </a:rPr>
              <a:t>: </a:t>
            </a:r>
            <a:r>
              <a:rPr lang="zh-CN" altLang="en-US" sz="2000" b="0" dirty="0">
                <a:solidFill>
                  <a:srgbClr val="333333"/>
                </a:solidFill>
                <a:latin typeface="SimHei"/>
              </a:rPr>
              <a:t>避免过度解释他人的行为。一种情形有许多种可能的解释！</a:t>
            </a:r>
            <a:endParaRPr lang="en-US" altLang="de-DE" sz="2000" b="0" dirty="0">
              <a:solidFill>
                <a:srgbClr val="333333"/>
              </a:solidFill>
              <a:latin typeface="SimHei"/>
            </a:endParaRPr>
          </a:p>
        </p:txBody>
      </p:sp>
    </p:spTree>
    <p:extLst>
      <p:ext uri="{BB962C8B-B14F-4D97-AF65-F5344CB8AC3E}">
        <p14:creationId xmlns:p14="http://schemas.microsoft.com/office/powerpoint/2010/main" val="26365369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zh-CN" sz="3600">
                <a:cs typeface="+mn-cs"/>
              </a:rPr>
              <a:t>3. </a:t>
            </a:r>
            <a:r>
              <a:rPr lang="zh-CN" altLang="en-US" sz="3600">
                <a:cs typeface="+mn-cs"/>
              </a:rPr>
              <a:t>拿自己的标准作为最佳的衡量方式</a:t>
            </a:r>
            <a:endParaRPr lang="zh-CN" altLang="de-DE" sz="3600">
              <a:cs typeface="+mn-cs"/>
            </a:endParaRPr>
          </a:p>
        </p:txBody>
      </p:sp>
      <p:sp>
        <p:nvSpPr>
          <p:cNvPr id="23555" name="Rectangle 3"/>
          <p:cNvSpPr>
            <a:spLocks noGrp="1" noChangeArrowheads="1"/>
          </p:cNvSpPr>
          <p:nvPr>
            <p:ph idx="1"/>
          </p:nvPr>
        </p:nvSpPr>
        <p:spPr/>
        <p:txBody>
          <a:bodyPr>
            <a:noAutofit/>
          </a:bodyPr>
          <a:lstStyle/>
          <a:p>
            <a:pPr eaLnBrk="1" hangingPunct="1"/>
            <a:r>
              <a:rPr lang="zh-CN" altLang="de-DE" sz="2400" dirty="0">
                <a:solidFill>
                  <a:srgbClr val="004992"/>
                </a:solidFill>
              </a:rPr>
              <a:t>我对自己的判断和他人对我的判断是不同的！</a:t>
            </a:r>
          </a:p>
          <a:p>
            <a:pPr marL="342900" lvl="1" indent="-342900" eaLnBrk="1" hangingPunct="1">
              <a:spcBef>
                <a:spcPts val="1999"/>
              </a:spcBef>
              <a:spcAft>
                <a:spcPts val="0"/>
              </a:spcAft>
              <a:buClr>
                <a:srgbClr val="333333"/>
              </a:buClr>
              <a:buFont typeface="WingDings"/>
              <a:buChar char=""/>
            </a:pPr>
            <a:r>
              <a:rPr lang="zh-CN" altLang="de-DE" sz="2400" dirty="0">
                <a:solidFill>
                  <a:srgbClr val="333333"/>
                </a:solidFill>
              </a:rPr>
              <a:t>如果我认为自己一无是处，长相丑陋等等，那么其他人并不一定也要和我持同样观点。</a:t>
            </a:r>
          </a:p>
          <a:p>
            <a:pPr marL="342900" lvl="1" indent="-342900" eaLnBrk="1" hangingPunct="1">
              <a:spcBef>
                <a:spcPts val="1999"/>
              </a:spcBef>
              <a:spcAft>
                <a:spcPts val="0"/>
              </a:spcAft>
              <a:buClr>
                <a:srgbClr val="333333"/>
              </a:buClr>
              <a:buFont typeface="WingDings"/>
              <a:buChar char=""/>
            </a:pPr>
            <a:r>
              <a:rPr lang="zh-CN" altLang="de-DE" sz="2400" dirty="0">
                <a:solidFill>
                  <a:srgbClr val="333333"/>
                </a:solidFill>
              </a:rPr>
              <a:t>通常会有许多种</a:t>
            </a:r>
            <a:r>
              <a:rPr lang="zh-CN" altLang="de-DE" sz="2400">
                <a:solidFill>
                  <a:srgbClr val="333333"/>
                </a:solidFill>
              </a:rPr>
              <a:t>观点</a:t>
            </a:r>
            <a:r>
              <a:rPr lang="zh-CN" altLang="en-US" sz="2400">
                <a:solidFill>
                  <a:srgbClr val="333333"/>
                </a:solidFill>
              </a:rPr>
              <a:t>，</a:t>
            </a:r>
            <a:r>
              <a:rPr lang="zh-CN" altLang="de-DE" sz="2400">
                <a:solidFill>
                  <a:srgbClr val="333333"/>
                </a:solidFill>
              </a:rPr>
              <a:t>判</a:t>
            </a:r>
            <a:r>
              <a:rPr lang="zh-CN" altLang="de-DE" sz="2400" dirty="0">
                <a:solidFill>
                  <a:srgbClr val="333333"/>
                </a:solidFill>
              </a:rPr>
              <a:t>断和偏好。其他人也许不一定赞同我对智力或长相等的理解。</a:t>
            </a: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3" name="Slide Number Placeholder 2"/>
          <p:cNvSpPr>
            <a:spLocks noGrp="1"/>
          </p:cNvSpPr>
          <p:nvPr>
            <p:ph type="sldNum" sz="quarter" idx="12"/>
          </p:nvPr>
        </p:nvSpPr>
        <p:spPr/>
        <p:txBody>
          <a:bodyPr/>
          <a:lstStyle/>
          <a:p>
            <a:fld id="{AF2FBA65-EA6C-4B61-A094-F94A506AD191}" type="slidenum">
              <a:rPr lang="zh-CN" altLang="de-DE" smtClean="0">
                <a:latin typeface="SimHei"/>
              </a:rPr>
              <a:pPr/>
              <a:t>22</a:t>
            </a:fld>
            <a:endParaRPr lang="de-DE" altLang="zh-CN">
              <a:latin typeface="SimHe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zh-CN" sz="3600">
                <a:solidFill>
                  <a:srgbClr val="004992"/>
                </a:solidFill>
                <a:cs typeface="+mn-cs"/>
              </a:rPr>
              <a:t>4. </a:t>
            </a:r>
            <a:r>
              <a:rPr lang="zh-CN" altLang="en-US" sz="3600">
                <a:solidFill>
                  <a:srgbClr val="004992"/>
                </a:solidFill>
                <a:cs typeface="+mn-cs"/>
              </a:rPr>
              <a:t>否认正性反馈，但不加批判的接受所有负性反馈！</a:t>
            </a:r>
            <a:br>
              <a:rPr lang="zh-CN" altLang="en-US" sz="3600">
                <a:solidFill>
                  <a:srgbClr val="004992"/>
                </a:solidFill>
                <a:cs typeface="+mn-cs"/>
              </a:rPr>
            </a:br>
            <a:r>
              <a:rPr lang="zh-CN" altLang="en-US">
                <a:solidFill>
                  <a:srgbClr val="004992"/>
                </a:solidFill>
                <a:cs typeface="+mn-cs"/>
              </a:rPr>
              <a:t>更现实和更有用的评价是什么？</a:t>
            </a:r>
            <a:endParaRPr lang="en-US" dirty="0">
              <a:solidFill>
                <a:srgbClr val="004992"/>
              </a:solidFill>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3" name="Slide Number Placeholder 2"/>
          <p:cNvSpPr>
            <a:spLocks noGrp="1"/>
          </p:cNvSpPr>
          <p:nvPr>
            <p:ph type="sldNum" sz="quarter" idx="12"/>
          </p:nvPr>
        </p:nvSpPr>
        <p:spPr/>
        <p:txBody>
          <a:bodyPr/>
          <a:lstStyle/>
          <a:p>
            <a:fld id="{AF2FBA65-EA6C-4B61-A094-F94A506AD191}" type="slidenum">
              <a:rPr lang="zh-CN" altLang="de-DE" smtClean="0">
                <a:latin typeface="SimHei"/>
              </a:rPr>
              <a:pPr/>
              <a:t>23</a:t>
            </a:fld>
            <a:endParaRPr lang="de-DE" altLang="zh-CN">
              <a:latin typeface="SimHei"/>
            </a:endParaRPr>
          </a:p>
        </p:txBody>
      </p:sp>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2176602493"/>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SimHei"/>
                          <a:ea typeface="SimHei"/>
                          <a:cs typeface="+mn-cs"/>
                        </a:rPr>
                        <a:t>事件</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1" i="1" u="none" strike="noStrike" cap="none" normalizeH="0" baseline="0" dirty="0">
                          <a:ln>
                            <a:noFill/>
                          </a:ln>
                          <a:solidFill>
                            <a:srgbClr val="000000"/>
                          </a:solidFill>
                          <a:effectLst/>
                          <a:latin typeface="SimHei"/>
                          <a:ea typeface="SimHei"/>
                          <a:cs typeface="+mn-cs"/>
                        </a:rPr>
                        <a:t>性抑郁评价</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000000"/>
                          </a:solidFill>
                          <a:effectLst/>
                          <a:latin typeface="SimHei"/>
                          <a:ea typeface="SimHei"/>
                          <a:cs typeface="+mn-cs"/>
                        </a:rPr>
                        <a:t>正性的</a:t>
                      </a:r>
                      <a:r>
                        <a:rPr kumimoji="0" lang="en-US" altLang="zh-CN" sz="2000" b="0" i="0" u="none" strike="noStrike" cap="none" normalizeH="0" baseline="0" dirty="0">
                          <a:ln>
                            <a:noFill/>
                          </a:ln>
                          <a:solidFill>
                            <a:srgbClr val="000000"/>
                          </a:solidFill>
                          <a:effectLst/>
                          <a:latin typeface="SimHei"/>
                          <a:ea typeface="SimHei"/>
                          <a:cs typeface="+mn-cs"/>
                        </a:rPr>
                        <a:t>/</a:t>
                      </a:r>
                      <a:r>
                        <a:rPr kumimoji="0" lang="zh-CN" altLang="en-US" sz="2000" b="0" i="0" u="none" strike="noStrike" cap="none" normalizeH="0" baseline="0" dirty="0">
                          <a:ln>
                            <a:noFill/>
                          </a:ln>
                          <a:solidFill>
                            <a:srgbClr val="000000"/>
                          </a:solidFill>
                          <a:effectLst/>
                          <a:latin typeface="SimHei"/>
                          <a:ea typeface="SimHei"/>
                          <a:cs typeface="+mn-cs"/>
                        </a:rPr>
                        <a:t>建设性的评价</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cs typeface="+mn-cs"/>
                        </a:rPr>
                        <a:t>你因为成绩出色受到称赞。</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1" i="1" u="none" strike="noStrike" cap="none" normalizeH="0" baseline="0">
                          <a:ln>
                            <a:noFill/>
                          </a:ln>
                          <a:solidFill>
                            <a:srgbClr val="333333"/>
                          </a:solidFill>
                          <a:effectLst/>
                          <a:latin typeface="SimHei"/>
                          <a:ea typeface="SimHei"/>
                          <a:cs typeface="+mn-cs"/>
                        </a:rPr>
                        <a:t>“那</a:t>
                      </a:r>
                      <a:r>
                        <a:rPr kumimoji="0" lang="zh-CN" altLang="en-US" sz="2000" b="1" i="1" u="none" strike="noStrike" cap="none" normalizeH="0" baseline="0" dirty="0">
                          <a:ln>
                            <a:noFill/>
                          </a:ln>
                          <a:solidFill>
                            <a:srgbClr val="333333"/>
                          </a:solidFill>
                          <a:effectLst/>
                          <a:latin typeface="SimHei"/>
                          <a:ea typeface="SimHei"/>
                          <a:cs typeface="+mn-cs"/>
                        </a:rPr>
                        <a:t>个人只是试图恭维我，不</a:t>
                      </a:r>
                      <a:r>
                        <a:rPr kumimoji="0" lang="zh-CN" altLang="en-US" sz="2000" b="1" i="1" u="none" strike="noStrike" cap="none" normalizeH="0" baseline="0">
                          <a:ln>
                            <a:noFill/>
                          </a:ln>
                          <a:solidFill>
                            <a:srgbClr val="333333"/>
                          </a:solidFill>
                          <a:effectLst/>
                          <a:latin typeface="SimHei"/>
                          <a:ea typeface="SimHei"/>
                          <a:cs typeface="+mn-cs"/>
                        </a:rPr>
                        <a:t>诚实”</a:t>
                      </a:r>
                      <a:r>
                        <a:rPr kumimoji="0" lang="en-US" altLang="zh-CN" sz="2000" b="1" i="1" u="none" strike="noStrike" cap="none" normalizeH="0" baseline="0">
                          <a:ln>
                            <a:noFill/>
                          </a:ln>
                          <a:solidFill>
                            <a:srgbClr val="333333"/>
                          </a:solidFill>
                          <a:effectLst/>
                          <a:latin typeface="SimHei"/>
                          <a:ea typeface="SimHei"/>
                          <a:cs typeface="+mn-cs"/>
                        </a:rPr>
                        <a:t>; “</a:t>
                      </a:r>
                      <a:r>
                        <a:rPr kumimoji="0" lang="zh-CN" altLang="en-US" sz="2000" b="1" i="1" u="none" strike="noStrike" cap="none" normalizeH="0" baseline="0">
                          <a:ln>
                            <a:noFill/>
                          </a:ln>
                          <a:solidFill>
                            <a:srgbClr val="333333"/>
                          </a:solidFill>
                          <a:effectLst/>
                          <a:latin typeface="SimHei"/>
                          <a:ea typeface="SimHei"/>
                          <a:cs typeface="+mn-cs"/>
                        </a:rPr>
                        <a:t>只</a:t>
                      </a:r>
                      <a:r>
                        <a:rPr kumimoji="0" lang="zh-CN" altLang="en-US" sz="2000" b="1" i="1" u="none" strike="noStrike" cap="none" normalizeH="0" baseline="0" dirty="0">
                          <a:ln>
                            <a:noFill/>
                          </a:ln>
                          <a:solidFill>
                            <a:srgbClr val="333333"/>
                          </a:solidFill>
                          <a:effectLst/>
                          <a:latin typeface="SimHei"/>
                          <a:ea typeface="SimHei"/>
                          <a:cs typeface="+mn-cs"/>
                        </a:rPr>
                        <a:t>有他</a:t>
                      </a:r>
                      <a:r>
                        <a:rPr kumimoji="0" lang="en-US" altLang="zh-CN" sz="2000" b="1" i="1" u="none" strike="noStrike" cap="none" normalizeH="0" baseline="0" dirty="0">
                          <a:ln>
                            <a:noFill/>
                          </a:ln>
                          <a:solidFill>
                            <a:srgbClr val="333333"/>
                          </a:solidFill>
                          <a:effectLst/>
                          <a:latin typeface="SimHei"/>
                          <a:ea typeface="SimHei"/>
                          <a:cs typeface="+mn-cs"/>
                        </a:rPr>
                        <a:t>/</a:t>
                      </a:r>
                      <a:r>
                        <a:rPr kumimoji="0" lang="zh-CN" altLang="en-US" sz="2000" b="1" i="1" u="none" strike="noStrike" cap="none" normalizeH="0" baseline="0" dirty="0">
                          <a:ln>
                            <a:noFill/>
                          </a:ln>
                          <a:solidFill>
                            <a:srgbClr val="333333"/>
                          </a:solidFill>
                          <a:effectLst/>
                          <a:latin typeface="SimHei"/>
                          <a:ea typeface="SimHei"/>
                          <a:cs typeface="+mn-cs"/>
                        </a:rPr>
                        <a:t>她这样</a:t>
                      </a:r>
                      <a:r>
                        <a:rPr kumimoji="0" lang="zh-CN" altLang="en-US" sz="2000" b="1" i="1" u="none" strike="noStrike" cap="none" normalizeH="0" baseline="0">
                          <a:ln>
                            <a:noFill/>
                          </a:ln>
                          <a:solidFill>
                            <a:srgbClr val="333333"/>
                          </a:solidFill>
                          <a:effectLst/>
                          <a:latin typeface="SimHei"/>
                          <a:ea typeface="SimHei"/>
                          <a:cs typeface="+mn-cs"/>
                        </a:rPr>
                        <a:t>想</a:t>
                      </a:r>
                      <a:r>
                        <a:rPr kumimoji="0" lang="en-US" altLang="zh-CN" sz="2000" b="1" i="1" u="none" strike="noStrike" cap="none" normalizeH="0" baseline="0">
                          <a:ln>
                            <a:noFill/>
                          </a:ln>
                          <a:solidFill>
                            <a:srgbClr val="333333"/>
                          </a:solidFill>
                          <a:effectLst/>
                          <a:latin typeface="SimHei"/>
                          <a:ea typeface="SimHei"/>
                          <a:cs typeface="+mn-cs"/>
                        </a:rPr>
                        <a:t>...” </a:t>
                      </a:r>
                      <a:endParaRPr kumimoji="0" lang="en-US" altLang="zh-CN" sz="2000" b="1" i="1" u="none" strike="noStrike" cap="none" normalizeH="0" baseline="0" dirty="0">
                        <a:ln>
                          <a:noFill/>
                        </a:ln>
                        <a:solidFill>
                          <a:srgbClr val="333333"/>
                        </a:solidFill>
                        <a:effectLst/>
                        <a:latin typeface="SimHei"/>
                        <a:ea typeface="SimHei"/>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zh-CN" sz="2000" b="0" i="0" u="none" strike="noStrike" cap="none" normalizeH="0" baseline="0" dirty="0">
                          <a:ln>
                            <a:noFill/>
                          </a:ln>
                          <a:solidFill>
                            <a:srgbClr val="004992"/>
                          </a:solidFill>
                          <a:effectLst/>
                          <a:latin typeface="SimHei"/>
                          <a:ea typeface="SimHei"/>
                          <a:cs typeface="+mn-cs"/>
                        </a:rPr>
                        <a:t>???</a:t>
                      </a:r>
                      <a:endParaRPr kumimoji="0" lang="de-DE" sz="2000" b="0" i="0" u="none" strike="noStrike" cap="none" normalizeH="0" baseline="0" dirty="0">
                        <a:ln>
                          <a:noFill/>
                        </a:ln>
                        <a:solidFill>
                          <a:srgbClr val="004992"/>
                        </a:solidFill>
                        <a:effectLst/>
                        <a:latin typeface="SimHei"/>
                        <a:ea typeface="SimHei"/>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SimHei"/>
                          <a:ea typeface="SimHei"/>
                          <a:cs typeface="+mn-cs"/>
                        </a:rPr>
                        <a:t>你挨批评了</a:t>
                      </a:r>
                      <a:r>
                        <a:rPr kumimoji="0" lang="en-US" altLang="ja-JP" sz="2000" b="0" i="0" u="none" strike="noStrike" cap="none" normalizeH="0" baseline="0">
                          <a:ln>
                            <a:noFill/>
                          </a:ln>
                          <a:solidFill>
                            <a:srgbClr val="333333"/>
                          </a:solidFill>
                          <a:effectLst/>
                          <a:latin typeface="SimHei"/>
                          <a:ea typeface="SimHei"/>
                          <a:cs typeface="+mn-cs"/>
                        </a:rPr>
                        <a:t>!</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1" i="1" u="none" strike="noStrike" cap="none" normalizeH="0" baseline="0">
                          <a:ln>
                            <a:noFill/>
                          </a:ln>
                          <a:solidFill>
                            <a:srgbClr val="333333"/>
                          </a:solidFill>
                          <a:effectLst/>
                          <a:latin typeface="SimHei"/>
                          <a:ea typeface="SimHei"/>
                          <a:cs typeface="+mn-cs"/>
                        </a:rPr>
                        <a:t>“我</a:t>
                      </a:r>
                      <a:r>
                        <a:rPr kumimoji="0" lang="zh-CN" altLang="en-US" sz="2000" b="1" i="1" u="none" strike="noStrike" cap="none" normalizeH="0" baseline="0" dirty="0">
                          <a:ln>
                            <a:noFill/>
                          </a:ln>
                          <a:solidFill>
                            <a:srgbClr val="333333"/>
                          </a:solidFill>
                          <a:effectLst/>
                          <a:latin typeface="SimHei"/>
                          <a:ea typeface="SimHei"/>
                          <a:cs typeface="+mn-cs"/>
                        </a:rPr>
                        <a:t>已经被人发现了，我毫无价</a:t>
                      </a:r>
                      <a:r>
                        <a:rPr kumimoji="0" lang="zh-CN" altLang="en-US" sz="2000" b="1" i="1" u="none" strike="noStrike" cap="none" normalizeH="0" baseline="0">
                          <a:ln>
                            <a:noFill/>
                          </a:ln>
                          <a:solidFill>
                            <a:srgbClr val="333333"/>
                          </a:solidFill>
                          <a:effectLst/>
                          <a:latin typeface="SimHei"/>
                          <a:ea typeface="SimHei"/>
                          <a:cs typeface="+mn-cs"/>
                        </a:rPr>
                        <a:t>值</a:t>
                      </a:r>
                      <a:r>
                        <a:rPr kumimoji="0" lang="en-US" altLang="zh-CN" sz="2000" b="1" i="1" u="none" strike="noStrike" cap="none" normalizeH="0" baseline="0">
                          <a:ln>
                            <a:noFill/>
                          </a:ln>
                          <a:solidFill>
                            <a:srgbClr val="333333"/>
                          </a:solidFill>
                          <a:effectLst/>
                          <a:latin typeface="SimHei"/>
                          <a:ea typeface="SimHei"/>
                          <a:cs typeface="+mn-cs"/>
                        </a:rPr>
                        <a:t>...” </a:t>
                      </a:r>
                      <a:endParaRPr kumimoji="0" lang="en-US" altLang="zh-CN" sz="2000" b="1" i="1" u="none" strike="noStrike" cap="none" normalizeH="0" baseline="0" dirty="0">
                        <a:ln>
                          <a:noFill/>
                        </a:ln>
                        <a:solidFill>
                          <a:srgbClr val="333333"/>
                        </a:solidFill>
                        <a:effectLst/>
                        <a:latin typeface="SimHei"/>
                        <a:ea typeface="SimHei"/>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zh-CN" sz="2000" b="0" i="0" u="none" strike="noStrike" cap="none" normalizeH="0" baseline="0" dirty="0">
                          <a:ln>
                            <a:noFill/>
                          </a:ln>
                          <a:solidFill>
                            <a:srgbClr val="004992"/>
                          </a:solidFill>
                          <a:effectLst/>
                          <a:latin typeface="SimHei"/>
                          <a:ea typeface="SimHei"/>
                          <a:cs typeface="+mn-cs"/>
                        </a:rPr>
                        <a:t>???</a:t>
                      </a:r>
                      <a:endParaRPr kumimoji="0" lang="de-DE" sz="2000" b="0" i="0" u="none" strike="noStrike" cap="none" normalizeH="0" baseline="0" dirty="0">
                        <a:ln>
                          <a:noFill/>
                        </a:ln>
                        <a:solidFill>
                          <a:srgbClr val="004992"/>
                        </a:solidFill>
                        <a:effectLst/>
                        <a:latin typeface="SimHei"/>
                        <a:ea typeface="SimHei"/>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zh-CN" sz="3600">
                <a:solidFill>
                  <a:srgbClr val="004992"/>
                </a:solidFill>
                <a:cs typeface="+mn-cs"/>
              </a:rPr>
              <a:t>4. </a:t>
            </a:r>
            <a:r>
              <a:rPr lang="zh-CN" altLang="en-US" sz="3600">
                <a:solidFill>
                  <a:srgbClr val="004992"/>
                </a:solidFill>
                <a:cs typeface="+mn-cs"/>
              </a:rPr>
              <a:t>否认正性反馈，但不加批判的接受所有负性反馈！</a:t>
            </a:r>
            <a:br>
              <a:rPr lang="zh-CN" altLang="en-US" sz="3600">
                <a:solidFill>
                  <a:srgbClr val="004992"/>
                </a:solidFill>
                <a:cs typeface="+mn-cs"/>
              </a:rPr>
            </a:br>
            <a:r>
              <a:rPr lang="zh-CN" altLang="en-US">
                <a:solidFill>
                  <a:srgbClr val="004992"/>
                </a:solidFill>
                <a:cs typeface="+mn-cs"/>
              </a:rPr>
              <a:t>更现实和更有用的评价是什么？</a:t>
            </a:r>
            <a:endParaRPr lang="en-US" dirty="0">
              <a:solidFill>
                <a:srgbClr val="004992"/>
              </a:solidFill>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3" name="Slide Number Placeholder 2"/>
          <p:cNvSpPr>
            <a:spLocks noGrp="1"/>
          </p:cNvSpPr>
          <p:nvPr>
            <p:ph type="sldNum" sz="quarter" idx="12"/>
          </p:nvPr>
        </p:nvSpPr>
        <p:spPr/>
        <p:txBody>
          <a:bodyPr/>
          <a:lstStyle/>
          <a:p>
            <a:fld id="{AF2FBA65-EA6C-4B61-A094-F94A506AD191}" type="slidenum">
              <a:rPr lang="zh-CN" altLang="de-DE" smtClean="0">
                <a:latin typeface="SimHei"/>
              </a:rPr>
              <a:pPr/>
              <a:t>24</a:t>
            </a:fld>
            <a:endParaRPr lang="de-DE" altLang="zh-CN">
              <a:latin typeface="SimHei"/>
            </a:endParaRPr>
          </a:p>
        </p:txBody>
      </p:sp>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442721897"/>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SimHei"/>
                          <a:ea typeface="SimHei"/>
                          <a:cs typeface="+mn-cs"/>
                        </a:rPr>
                        <a:t>事件</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1" i="1" u="none" strike="noStrike" cap="none" normalizeH="0" baseline="0" dirty="0">
                          <a:ln>
                            <a:noFill/>
                          </a:ln>
                          <a:solidFill>
                            <a:srgbClr val="000000"/>
                          </a:solidFill>
                          <a:effectLst/>
                          <a:latin typeface="SimHei"/>
                          <a:ea typeface="SimHei"/>
                          <a:cs typeface="+mn-cs"/>
                        </a:rPr>
                        <a:t>性抑郁评价</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000000"/>
                          </a:solidFill>
                          <a:effectLst/>
                          <a:latin typeface="SimHei"/>
                          <a:ea typeface="SimHei"/>
                          <a:cs typeface="+mn-cs"/>
                        </a:rPr>
                        <a:t>正性的</a:t>
                      </a:r>
                      <a:r>
                        <a:rPr kumimoji="0" lang="en-US" altLang="zh-CN" sz="2000" b="0" i="0" u="none" strike="noStrike" cap="none" normalizeH="0" baseline="0" dirty="0">
                          <a:ln>
                            <a:noFill/>
                          </a:ln>
                          <a:solidFill>
                            <a:srgbClr val="000000"/>
                          </a:solidFill>
                          <a:effectLst/>
                          <a:latin typeface="SimHei"/>
                          <a:ea typeface="SimHei"/>
                          <a:cs typeface="+mn-cs"/>
                        </a:rPr>
                        <a:t>/</a:t>
                      </a:r>
                      <a:r>
                        <a:rPr kumimoji="0" lang="zh-CN" altLang="en-US" sz="2000" b="0" i="0" u="none" strike="noStrike" cap="none" normalizeH="0" baseline="0" dirty="0">
                          <a:ln>
                            <a:noFill/>
                          </a:ln>
                          <a:solidFill>
                            <a:srgbClr val="000000"/>
                          </a:solidFill>
                          <a:effectLst/>
                          <a:latin typeface="SimHei"/>
                          <a:ea typeface="SimHei"/>
                          <a:cs typeface="+mn-cs"/>
                        </a:rPr>
                        <a:t>建设性的评价</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cs typeface="+mn-cs"/>
                        </a:rPr>
                        <a:t>你因为成绩出色受到称赞。</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1" i="1" u="none" strike="noStrike" cap="none" normalizeH="0" baseline="0">
                          <a:ln>
                            <a:noFill/>
                          </a:ln>
                          <a:solidFill>
                            <a:srgbClr val="333333"/>
                          </a:solidFill>
                          <a:effectLst/>
                          <a:latin typeface="SimHei"/>
                          <a:ea typeface="SimHei"/>
                          <a:cs typeface="+mn-cs"/>
                        </a:rPr>
                        <a:t>“那</a:t>
                      </a:r>
                      <a:r>
                        <a:rPr kumimoji="0" lang="zh-CN" altLang="en-US" sz="2000" b="1" i="1" u="none" strike="noStrike" cap="none" normalizeH="0" baseline="0" dirty="0">
                          <a:ln>
                            <a:noFill/>
                          </a:ln>
                          <a:solidFill>
                            <a:srgbClr val="333333"/>
                          </a:solidFill>
                          <a:effectLst/>
                          <a:latin typeface="SimHei"/>
                          <a:ea typeface="SimHei"/>
                          <a:cs typeface="+mn-cs"/>
                        </a:rPr>
                        <a:t>个人只是试图恭维我，不</a:t>
                      </a:r>
                      <a:r>
                        <a:rPr kumimoji="0" lang="zh-CN" altLang="en-US" sz="2000" b="1" i="1" u="none" strike="noStrike" cap="none" normalizeH="0" baseline="0">
                          <a:ln>
                            <a:noFill/>
                          </a:ln>
                          <a:solidFill>
                            <a:srgbClr val="333333"/>
                          </a:solidFill>
                          <a:effectLst/>
                          <a:latin typeface="SimHei"/>
                          <a:ea typeface="SimHei"/>
                          <a:cs typeface="+mn-cs"/>
                        </a:rPr>
                        <a:t>诚实”</a:t>
                      </a:r>
                      <a:r>
                        <a:rPr kumimoji="0" lang="en-US" altLang="zh-CN" sz="2000" b="1" i="1" u="none" strike="noStrike" cap="none" normalizeH="0" baseline="0">
                          <a:ln>
                            <a:noFill/>
                          </a:ln>
                          <a:solidFill>
                            <a:srgbClr val="333333"/>
                          </a:solidFill>
                          <a:effectLst/>
                          <a:latin typeface="SimHei"/>
                          <a:ea typeface="SimHei"/>
                          <a:cs typeface="+mn-cs"/>
                        </a:rPr>
                        <a:t>; “</a:t>
                      </a:r>
                      <a:r>
                        <a:rPr kumimoji="0" lang="zh-CN" altLang="en-US" sz="2000" b="1" i="1" u="none" strike="noStrike" cap="none" normalizeH="0" baseline="0">
                          <a:ln>
                            <a:noFill/>
                          </a:ln>
                          <a:solidFill>
                            <a:srgbClr val="333333"/>
                          </a:solidFill>
                          <a:effectLst/>
                          <a:latin typeface="SimHei"/>
                          <a:ea typeface="SimHei"/>
                          <a:cs typeface="+mn-cs"/>
                        </a:rPr>
                        <a:t>只</a:t>
                      </a:r>
                      <a:r>
                        <a:rPr kumimoji="0" lang="zh-CN" altLang="en-US" sz="2000" b="1" i="1" u="none" strike="noStrike" cap="none" normalizeH="0" baseline="0" dirty="0">
                          <a:ln>
                            <a:noFill/>
                          </a:ln>
                          <a:solidFill>
                            <a:srgbClr val="333333"/>
                          </a:solidFill>
                          <a:effectLst/>
                          <a:latin typeface="SimHei"/>
                          <a:ea typeface="SimHei"/>
                          <a:cs typeface="+mn-cs"/>
                        </a:rPr>
                        <a:t>有他</a:t>
                      </a:r>
                      <a:r>
                        <a:rPr kumimoji="0" lang="en-US" altLang="zh-CN" sz="2000" b="1" i="1" u="none" strike="noStrike" cap="none" normalizeH="0" baseline="0" dirty="0">
                          <a:ln>
                            <a:noFill/>
                          </a:ln>
                          <a:solidFill>
                            <a:srgbClr val="333333"/>
                          </a:solidFill>
                          <a:effectLst/>
                          <a:latin typeface="SimHei"/>
                          <a:ea typeface="SimHei"/>
                          <a:cs typeface="+mn-cs"/>
                        </a:rPr>
                        <a:t>/</a:t>
                      </a:r>
                      <a:r>
                        <a:rPr kumimoji="0" lang="zh-CN" altLang="en-US" sz="2000" b="1" i="1" u="none" strike="noStrike" cap="none" normalizeH="0" baseline="0" dirty="0">
                          <a:ln>
                            <a:noFill/>
                          </a:ln>
                          <a:solidFill>
                            <a:srgbClr val="333333"/>
                          </a:solidFill>
                          <a:effectLst/>
                          <a:latin typeface="SimHei"/>
                          <a:ea typeface="SimHei"/>
                          <a:cs typeface="+mn-cs"/>
                        </a:rPr>
                        <a:t>她这样</a:t>
                      </a:r>
                      <a:r>
                        <a:rPr kumimoji="0" lang="zh-CN" altLang="en-US" sz="2000" b="1" i="1" u="none" strike="noStrike" cap="none" normalizeH="0" baseline="0">
                          <a:ln>
                            <a:noFill/>
                          </a:ln>
                          <a:solidFill>
                            <a:srgbClr val="333333"/>
                          </a:solidFill>
                          <a:effectLst/>
                          <a:latin typeface="SimHei"/>
                          <a:ea typeface="SimHei"/>
                          <a:cs typeface="+mn-cs"/>
                        </a:rPr>
                        <a:t>想</a:t>
                      </a:r>
                      <a:r>
                        <a:rPr kumimoji="0" lang="en-US" altLang="zh-CN" sz="2000" b="1" i="1" u="none" strike="noStrike" cap="none" normalizeH="0" baseline="0">
                          <a:ln>
                            <a:noFill/>
                          </a:ln>
                          <a:solidFill>
                            <a:srgbClr val="333333"/>
                          </a:solidFill>
                          <a:effectLst/>
                          <a:latin typeface="SimHei"/>
                          <a:ea typeface="SimHei"/>
                          <a:cs typeface="+mn-cs"/>
                        </a:rPr>
                        <a:t>...” </a:t>
                      </a:r>
                      <a:endParaRPr kumimoji="0" lang="en-US" altLang="zh-CN" sz="2000" b="1" i="1" u="none" strike="noStrike" cap="none" normalizeH="0" baseline="0" dirty="0">
                        <a:ln>
                          <a:noFill/>
                        </a:ln>
                        <a:solidFill>
                          <a:srgbClr val="333333"/>
                        </a:solidFill>
                        <a:effectLst/>
                        <a:latin typeface="SimHei"/>
                        <a:ea typeface="SimHei"/>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zh-CN" sz="2000" b="0" i="0" u="none" strike="noStrike" cap="none" normalizeH="0" baseline="0">
                          <a:ln>
                            <a:noFill/>
                          </a:ln>
                          <a:solidFill>
                            <a:srgbClr val="333333"/>
                          </a:solidFill>
                          <a:effectLst/>
                          <a:latin typeface="SimHei"/>
                          <a:ea typeface="SimHei"/>
                          <a:cs typeface="+mn-cs"/>
                        </a:rPr>
                        <a:t>“</a:t>
                      </a:r>
                      <a:r>
                        <a:rPr kumimoji="0" lang="zh-CN" altLang="en-US" sz="2000" b="0" i="0" u="none" strike="noStrike" cap="none" normalizeH="0" baseline="0">
                          <a:ln>
                            <a:noFill/>
                          </a:ln>
                          <a:solidFill>
                            <a:srgbClr val="333333"/>
                          </a:solidFill>
                          <a:effectLst/>
                          <a:latin typeface="SimHei"/>
                          <a:ea typeface="SimHei"/>
                          <a:cs typeface="+mn-cs"/>
                        </a:rPr>
                        <a:t>有</a:t>
                      </a:r>
                      <a:r>
                        <a:rPr kumimoji="0" lang="zh-CN" altLang="en-US" sz="2000" b="0" i="0" u="none" strike="noStrike" cap="none" normalizeH="0" baseline="0" dirty="0">
                          <a:ln>
                            <a:noFill/>
                          </a:ln>
                          <a:solidFill>
                            <a:srgbClr val="333333"/>
                          </a:solidFill>
                          <a:effectLst/>
                          <a:latin typeface="SimHei"/>
                          <a:ea typeface="SimHei"/>
                          <a:cs typeface="+mn-cs"/>
                        </a:rPr>
                        <a:t>人认可你的成绩，这很</a:t>
                      </a:r>
                      <a:r>
                        <a:rPr kumimoji="0" lang="zh-CN" altLang="en-US" sz="2000" b="0" i="0" u="none" strike="noStrike" cap="none" normalizeH="0" baseline="0">
                          <a:ln>
                            <a:noFill/>
                          </a:ln>
                          <a:solidFill>
                            <a:srgbClr val="333333"/>
                          </a:solidFill>
                          <a:effectLst/>
                          <a:latin typeface="SimHei"/>
                          <a:ea typeface="SimHei"/>
                          <a:cs typeface="+mn-cs"/>
                        </a:rPr>
                        <a:t>好！”</a:t>
                      </a:r>
                      <a:endParaRPr kumimoji="0" lang="de-DE" sz="2000" b="0" i="0" u="none" strike="noStrike" cap="none" normalizeH="0" baseline="0" dirty="0">
                        <a:ln>
                          <a:noFill/>
                        </a:ln>
                        <a:solidFill>
                          <a:srgbClr val="FFFFFF"/>
                        </a:solidFill>
                        <a:effectLst/>
                        <a:latin typeface="SimHei"/>
                        <a:ea typeface="SimHei"/>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SimHei"/>
                          <a:ea typeface="SimHei"/>
                          <a:cs typeface="+mn-cs"/>
                        </a:rPr>
                        <a:t>你挨批评了</a:t>
                      </a:r>
                      <a:r>
                        <a:rPr kumimoji="0" lang="en-US" altLang="ja-JP" sz="2000" b="0" i="0" u="none" strike="noStrike" cap="none" normalizeH="0" baseline="0">
                          <a:ln>
                            <a:noFill/>
                          </a:ln>
                          <a:solidFill>
                            <a:srgbClr val="333333"/>
                          </a:solidFill>
                          <a:effectLst/>
                          <a:latin typeface="SimHei"/>
                          <a:ea typeface="SimHei"/>
                          <a:cs typeface="+mn-cs"/>
                        </a:rPr>
                        <a:t>!</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1" i="1" u="none" strike="noStrike" cap="none" normalizeH="0" baseline="0">
                          <a:ln>
                            <a:noFill/>
                          </a:ln>
                          <a:solidFill>
                            <a:srgbClr val="333333"/>
                          </a:solidFill>
                          <a:effectLst/>
                          <a:latin typeface="SimHei"/>
                          <a:ea typeface="SimHei"/>
                          <a:cs typeface="+mn-cs"/>
                        </a:rPr>
                        <a:t>“我</a:t>
                      </a:r>
                      <a:r>
                        <a:rPr kumimoji="0" lang="zh-CN" altLang="en-US" sz="2000" b="1" i="1" u="none" strike="noStrike" cap="none" normalizeH="0" baseline="0" dirty="0">
                          <a:ln>
                            <a:noFill/>
                          </a:ln>
                          <a:solidFill>
                            <a:srgbClr val="333333"/>
                          </a:solidFill>
                          <a:effectLst/>
                          <a:latin typeface="SimHei"/>
                          <a:ea typeface="SimHei"/>
                          <a:cs typeface="+mn-cs"/>
                        </a:rPr>
                        <a:t>已经被人发现了，我毫无价</a:t>
                      </a:r>
                      <a:r>
                        <a:rPr kumimoji="0" lang="zh-CN" altLang="en-US" sz="2000" b="1" i="1" u="none" strike="noStrike" cap="none" normalizeH="0" baseline="0">
                          <a:ln>
                            <a:noFill/>
                          </a:ln>
                          <a:solidFill>
                            <a:srgbClr val="333333"/>
                          </a:solidFill>
                          <a:effectLst/>
                          <a:latin typeface="SimHei"/>
                          <a:ea typeface="SimHei"/>
                          <a:cs typeface="+mn-cs"/>
                        </a:rPr>
                        <a:t>值</a:t>
                      </a:r>
                      <a:r>
                        <a:rPr kumimoji="0" lang="en-US" altLang="zh-CN" sz="2000" b="1" i="1" u="none" strike="noStrike" cap="none" normalizeH="0" baseline="0">
                          <a:ln>
                            <a:noFill/>
                          </a:ln>
                          <a:solidFill>
                            <a:srgbClr val="333333"/>
                          </a:solidFill>
                          <a:effectLst/>
                          <a:latin typeface="SimHei"/>
                          <a:ea typeface="SimHei"/>
                          <a:cs typeface="+mn-cs"/>
                        </a:rPr>
                        <a:t>...” </a:t>
                      </a:r>
                      <a:endParaRPr kumimoji="0" lang="en-US" altLang="zh-CN" sz="2000" b="1" i="1" u="none" strike="noStrike" cap="none" normalizeH="0" baseline="0" dirty="0">
                        <a:ln>
                          <a:noFill/>
                        </a:ln>
                        <a:solidFill>
                          <a:srgbClr val="333333"/>
                        </a:solidFill>
                        <a:effectLst/>
                        <a:latin typeface="SimHei"/>
                        <a:ea typeface="SimHei"/>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zh-CN" sz="2000" b="0" i="0" u="none" strike="noStrike" cap="none" normalizeH="0" baseline="0" dirty="0">
                          <a:ln>
                            <a:noFill/>
                          </a:ln>
                          <a:solidFill>
                            <a:srgbClr val="004992"/>
                          </a:solidFill>
                          <a:effectLst/>
                          <a:latin typeface="SimHei"/>
                          <a:ea typeface="SimHei"/>
                          <a:cs typeface="+mn-cs"/>
                        </a:rPr>
                        <a:t>???</a:t>
                      </a:r>
                      <a:endParaRPr kumimoji="0" lang="de-DE" sz="2000" b="0" i="0" u="none" strike="noStrike" cap="none" normalizeH="0" baseline="0" dirty="0">
                        <a:ln>
                          <a:noFill/>
                        </a:ln>
                        <a:solidFill>
                          <a:srgbClr val="004992"/>
                        </a:solidFill>
                        <a:effectLst/>
                        <a:latin typeface="SimHei"/>
                        <a:ea typeface="SimHei"/>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5983547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zh-CN" sz="3600">
                <a:solidFill>
                  <a:srgbClr val="004992"/>
                </a:solidFill>
                <a:cs typeface="+mn-cs"/>
              </a:rPr>
              <a:t>4. </a:t>
            </a:r>
            <a:r>
              <a:rPr lang="zh-CN" altLang="en-US" sz="3600">
                <a:solidFill>
                  <a:srgbClr val="004992"/>
                </a:solidFill>
                <a:cs typeface="+mn-cs"/>
              </a:rPr>
              <a:t>否认正性反馈，但不加批判的接受所有负性反馈！</a:t>
            </a:r>
            <a:br>
              <a:rPr lang="zh-CN" altLang="en-US" sz="3600">
                <a:solidFill>
                  <a:srgbClr val="004992"/>
                </a:solidFill>
                <a:cs typeface="+mn-cs"/>
              </a:rPr>
            </a:br>
            <a:r>
              <a:rPr lang="zh-CN" altLang="en-US">
                <a:solidFill>
                  <a:srgbClr val="004992"/>
                </a:solidFill>
                <a:cs typeface="+mn-cs"/>
              </a:rPr>
              <a:t>更现实和更有用的评价是什么？</a:t>
            </a:r>
            <a:endParaRPr lang="en-US" dirty="0">
              <a:solidFill>
                <a:srgbClr val="004992"/>
              </a:solidFill>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3" name="Slide Number Placeholder 2"/>
          <p:cNvSpPr>
            <a:spLocks noGrp="1"/>
          </p:cNvSpPr>
          <p:nvPr>
            <p:ph type="sldNum" sz="quarter" idx="12"/>
          </p:nvPr>
        </p:nvSpPr>
        <p:spPr/>
        <p:txBody>
          <a:bodyPr/>
          <a:lstStyle/>
          <a:p>
            <a:fld id="{AF2FBA65-EA6C-4B61-A094-F94A506AD191}" type="slidenum">
              <a:rPr lang="zh-CN" altLang="de-DE" smtClean="0">
                <a:latin typeface="SimHei"/>
              </a:rPr>
              <a:pPr/>
              <a:t>25</a:t>
            </a:fld>
            <a:endParaRPr lang="de-DE" altLang="zh-CN">
              <a:latin typeface="SimHei"/>
            </a:endParaRPr>
          </a:p>
        </p:txBody>
      </p:sp>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4278130393"/>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SimHei"/>
                          <a:ea typeface="SimHei"/>
                          <a:cs typeface="+mn-cs"/>
                        </a:rPr>
                        <a:t>事件</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1" i="1" u="none" strike="noStrike" cap="none" normalizeH="0" baseline="0" dirty="0">
                          <a:ln>
                            <a:noFill/>
                          </a:ln>
                          <a:solidFill>
                            <a:srgbClr val="000000"/>
                          </a:solidFill>
                          <a:effectLst/>
                          <a:latin typeface="SimHei"/>
                          <a:ea typeface="SimHei"/>
                          <a:cs typeface="+mn-cs"/>
                        </a:rPr>
                        <a:t>性抑郁评价</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000000"/>
                          </a:solidFill>
                          <a:effectLst/>
                          <a:latin typeface="SimHei"/>
                          <a:ea typeface="SimHei"/>
                          <a:cs typeface="+mn-cs"/>
                        </a:rPr>
                        <a:t>正性的</a:t>
                      </a:r>
                      <a:r>
                        <a:rPr kumimoji="0" lang="en-US" altLang="zh-CN" sz="2000" b="0" i="0" u="none" strike="noStrike" cap="none" normalizeH="0" baseline="0" dirty="0">
                          <a:ln>
                            <a:noFill/>
                          </a:ln>
                          <a:solidFill>
                            <a:srgbClr val="000000"/>
                          </a:solidFill>
                          <a:effectLst/>
                          <a:latin typeface="SimHei"/>
                          <a:ea typeface="SimHei"/>
                          <a:cs typeface="+mn-cs"/>
                        </a:rPr>
                        <a:t>/</a:t>
                      </a:r>
                      <a:r>
                        <a:rPr kumimoji="0" lang="zh-CN" altLang="en-US" sz="2000" b="0" i="0" u="none" strike="noStrike" cap="none" normalizeH="0" baseline="0" dirty="0">
                          <a:ln>
                            <a:noFill/>
                          </a:ln>
                          <a:solidFill>
                            <a:srgbClr val="000000"/>
                          </a:solidFill>
                          <a:effectLst/>
                          <a:latin typeface="SimHei"/>
                          <a:ea typeface="SimHei"/>
                          <a:cs typeface="+mn-cs"/>
                        </a:rPr>
                        <a:t>建设性的评价</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cs typeface="+mn-cs"/>
                        </a:rPr>
                        <a:t>你因为成绩出色受到称赞。</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1" i="1" u="none" strike="noStrike" cap="none" normalizeH="0" baseline="0">
                          <a:ln>
                            <a:noFill/>
                          </a:ln>
                          <a:solidFill>
                            <a:srgbClr val="333333"/>
                          </a:solidFill>
                          <a:effectLst/>
                          <a:latin typeface="SimHei"/>
                          <a:ea typeface="SimHei"/>
                          <a:cs typeface="+mn-cs"/>
                        </a:rPr>
                        <a:t>“那</a:t>
                      </a:r>
                      <a:r>
                        <a:rPr kumimoji="0" lang="zh-CN" altLang="en-US" sz="2000" b="1" i="1" u="none" strike="noStrike" cap="none" normalizeH="0" baseline="0" dirty="0">
                          <a:ln>
                            <a:noFill/>
                          </a:ln>
                          <a:solidFill>
                            <a:srgbClr val="333333"/>
                          </a:solidFill>
                          <a:effectLst/>
                          <a:latin typeface="SimHei"/>
                          <a:ea typeface="SimHei"/>
                          <a:cs typeface="+mn-cs"/>
                        </a:rPr>
                        <a:t>个人只是试图恭维我，不</a:t>
                      </a:r>
                      <a:r>
                        <a:rPr kumimoji="0" lang="zh-CN" altLang="en-US" sz="2000" b="1" i="1" u="none" strike="noStrike" cap="none" normalizeH="0" baseline="0">
                          <a:ln>
                            <a:noFill/>
                          </a:ln>
                          <a:solidFill>
                            <a:srgbClr val="333333"/>
                          </a:solidFill>
                          <a:effectLst/>
                          <a:latin typeface="SimHei"/>
                          <a:ea typeface="SimHei"/>
                          <a:cs typeface="+mn-cs"/>
                        </a:rPr>
                        <a:t>诚实”</a:t>
                      </a:r>
                      <a:r>
                        <a:rPr kumimoji="0" lang="en-US" altLang="zh-CN" sz="2000" b="1" i="1" u="none" strike="noStrike" cap="none" normalizeH="0" baseline="0">
                          <a:ln>
                            <a:noFill/>
                          </a:ln>
                          <a:solidFill>
                            <a:srgbClr val="333333"/>
                          </a:solidFill>
                          <a:effectLst/>
                          <a:latin typeface="SimHei"/>
                          <a:ea typeface="SimHei"/>
                          <a:cs typeface="+mn-cs"/>
                        </a:rPr>
                        <a:t>; “</a:t>
                      </a:r>
                      <a:r>
                        <a:rPr kumimoji="0" lang="zh-CN" altLang="en-US" sz="2000" b="1" i="1" u="none" strike="noStrike" cap="none" normalizeH="0" baseline="0">
                          <a:ln>
                            <a:noFill/>
                          </a:ln>
                          <a:solidFill>
                            <a:srgbClr val="333333"/>
                          </a:solidFill>
                          <a:effectLst/>
                          <a:latin typeface="SimHei"/>
                          <a:ea typeface="SimHei"/>
                          <a:cs typeface="+mn-cs"/>
                        </a:rPr>
                        <a:t>只</a:t>
                      </a:r>
                      <a:r>
                        <a:rPr kumimoji="0" lang="zh-CN" altLang="en-US" sz="2000" b="1" i="1" u="none" strike="noStrike" cap="none" normalizeH="0" baseline="0" dirty="0">
                          <a:ln>
                            <a:noFill/>
                          </a:ln>
                          <a:solidFill>
                            <a:srgbClr val="333333"/>
                          </a:solidFill>
                          <a:effectLst/>
                          <a:latin typeface="SimHei"/>
                          <a:ea typeface="SimHei"/>
                          <a:cs typeface="+mn-cs"/>
                        </a:rPr>
                        <a:t>有他</a:t>
                      </a:r>
                      <a:r>
                        <a:rPr kumimoji="0" lang="en-US" altLang="zh-CN" sz="2000" b="1" i="1" u="none" strike="noStrike" cap="none" normalizeH="0" baseline="0" dirty="0">
                          <a:ln>
                            <a:noFill/>
                          </a:ln>
                          <a:solidFill>
                            <a:srgbClr val="333333"/>
                          </a:solidFill>
                          <a:effectLst/>
                          <a:latin typeface="SimHei"/>
                          <a:ea typeface="SimHei"/>
                          <a:cs typeface="+mn-cs"/>
                        </a:rPr>
                        <a:t>/</a:t>
                      </a:r>
                      <a:r>
                        <a:rPr kumimoji="0" lang="zh-CN" altLang="en-US" sz="2000" b="1" i="1" u="none" strike="noStrike" cap="none" normalizeH="0" baseline="0" dirty="0">
                          <a:ln>
                            <a:noFill/>
                          </a:ln>
                          <a:solidFill>
                            <a:srgbClr val="333333"/>
                          </a:solidFill>
                          <a:effectLst/>
                          <a:latin typeface="SimHei"/>
                          <a:ea typeface="SimHei"/>
                          <a:cs typeface="+mn-cs"/>
                        </a:rPr>
                        <a:t>她这样</a:t>
                      </a:r>
                      <a:r>
                        <a:rPr kumimoji="0" lang="zh-CN" altLang="en-US" sz="2000" b="1" i="1" u="none" strike="noStrike" cap="none" normalizeH="0" baseline="0">
                          <a:ln>
                            <a:noFill/>
                          </a:ln>
                          <a:solidFill>
                            <a:srgbClr val="333333"/>
                          </a:solidFill>
                          <a:effectLst/>
                          <a:latin typeface="SimHei"/>
                          <a:ea typeface="SimHei"/>
                          <a:cs typeface="+mn-cs"/>
                        </a:rPr>
                        <a:t>想</a:t>
                      </a:r>
                      <a:r>
                        <a:rPr kumimoji="0" lang="en-US" altLang="zh-CN" sz="2000" b="1" i="1" u="none" strike="noStrike" cap="none" normalizeH="0" baseline="0">
                          <a:ln>
                            <a:noFill/>
                          </a:ln>
                          <a:solidFill>
                            <a:srgbClr val="333333"/>
                          </a:solidFill>
                          <a:effectLst/>
                          <a:latin typeface="SimHei"/>
                          <a:ea typeface="SimHei"/>
                          <a:cs typeface="+mn-cs"/>
                        </a:rPr>
                        <a:t>...” </a:t>
                      </a:r>
                      <a:endParaRPr kumimoji="0" lang="en-US" altLang="zh-CN" sz="2000" b="1" i="1" u="none" strike="noStrike" cap="none" normalizeH="0" baseline="0" dirty="0">
                        <a:ln>
                          <a:noFill/>
                        </a:ln>
                        <a:solidFill>
                          <a:srgbClr val="333333"/>
                        </a:solidFill>
                        <a:effectLst/>
                        <a:latin typeface="SimHei"/>
                        <a:ea typeface="SimHei"/>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zh-CN" sz="2000" b="0" i="0" u="none" strike="noStrike" cap="none" normalizeH="0" baseline="0">
                          <a:ln>
                            <a:noFill/>
                          </a:ln>
                          <a:solidFill>
                            <a:srgbClr val="333333"/>
                          </a:solidFill>
                          <a:effectLst/>
                          <a:latin typeface="SimHei"/>
                          <a:ea typeface="SimHei"/>
                          <a:cs typeface="+mn-cs"/>
                        </a:rPr>
                        <a:t>“</a:t>
                      </a:r>
                      <a:r>
                        <a:rPr kumimoji="0" lang="zh-CN" altLang="en-US" sz="2000" b="0" i="0" u="none" strike="noStrike" cap="none" normalizeH="0" baseline="0">
                          <a:ln>
                            <a:noFill/>
                          </a:ln>
                          <a:solidFill>
                            <a:srgbClr val="333333"/>
                          </a:solidFill>
                          <a:effectLst/>
                          <a:latin typeface="SimHei"/>
                          <a:ea typeface="SimHei"/>
                          <a:cs typeface="+mn-cs"/>
                        </a:rPr>
                        <a:t>有</a:t>
                      </a:r>
                      <a:r>
                        <a:rPr kumimoji="0" lang="zh-CN" altLang="en-US" sz="2000" b="0" i="0" u="none" strike="noStrike" cap="none" normalizeH="0" baseline="0" dirty="0">
                          <a:ln>
                            <a:noFill/>
                          </a:ln>
                          <a:solidFill>
                            <a:srgbClr val="333333"/>
                          </a:solidFill>
                          <a:effectLst/>
                          <a:latin typeface="SimHei"/>
                          <a:ea typeface="SimHei"/>
                          <a:cs typeface="+mn-cs"/>
                        </a:rPr>
                        <a:t>人认可你的成绩，这很</a:t>
                      </a:r>
                      <a:r>
                        <a:rPr kumimoji="0" lang="zh-CN" altLang="en-US" sz="2000" b="0" i="0" u="none" strike="noStrike" cap="none" normalizeH="0" baseline="0">
                          <a:ln>
                            <a:noFill/>
                          </a:ln>
                          <a:solidFill>
                            <a:srgbClr val="333333"/>
                          </a:solidFill>
                          <a:effectLst/>
                          <a:latin typeface="SimHei"/>
                          <a:ea typeface="SimHei"/>
                          <a:cs typeface="+mn-cs"/>
                        </a:rPr>
                        <a:t>好！”</a:t>
                      </a:r>
                      <a:endParaRPr kumimoji="0" lang="de-DE" sz="2000" b="0" i="0" u="none" strike="noStrike" cap="none" normalizeH="0" baseline="0" dirty="0">
                        <a:ln>
                          <a:noFill/>
                        </a:ln>
                        <a:solidFill>
                          <a:srgbClr val="FFFFFF"/>
                        </a:solidFill>
                        <a:effectLst/>
                        <a:latin typeface="SimHei"/>
                        <a:ea typeface="SimHei"/>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SimHei"/>
                          <a:ea typeface="SimHei"/>
                          <a:cs typeface="+mn-cs"/>
                        </a:rPr>
                        <a:t>你挨批评了</a:t>
                      </a:r>
                      <a:r>
                        <a:rPr kumimoji="0" lang="en-US" altLang="ja-JP" sz="2000" b="0" i="0" u="none" strike="noStrike" cap="none" normalizeH="0" baseline="0">
                          <a:ln>
                            <a:noFill/>
                          </a:ln>
                          <a:solidFill>
                            <a:srgbClr val="333333"/>
                          </a:solidFill>
                          <a:effectLst/>
                          <a:latin typeface="SimHei"/>
                          <a:ea typeface="SimHei"/>
                          <a:cs typeface="+mn-cs"/>
                        </a:rPr>
                        <a:t>!</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1" i="1" u="none" strike="noStrike" cap="none" normalizeH="0" baseline="0">
                          <a:ln>
                            <a:noFill/>
                          </a:ln>
                          <a:solidFill>
                            <a:srgbClr val="333333"/>
                          </a:solidFill>
                          <a:effectLst/>
                          <a:latin typeface="SimHei"/>
                          <a:ea typeface="SimHei"/>
                          <a:cs typeface="+mn-cs"/>
                        </a:rPr>
                        <a:t>“我</a:t>
                      </a:r>
                      <a:r>
                        <a:rPr kumimoji="0" lang="zh-CN" altLang="en-US" sz="2000" b="1" i="1" u="none" strike="noStrike" cap="none" normalizeH="0" baseline="0" dirty="0">
                          <a:ln>
                            <a:noFill/>
                          </a:ln>
                          <a:solidFill>
                            <a:srgbClr val="333333"/>
                          </a:solidFill>
                          <a:effectLst/>
                          <a:latin typeface="SimHei"/>
                          <a:ea typeface="SimHei"/>
                          <a:cs typeface="+mn-cs"/>
                        </a:rPr>
                        <a:t>已经被人发现了，我毫无价</a:t>
                      </a:r>
                      <a:r>
                        <a:rPr kumimoji="0" lang="zh-CN" altLang="en-US" sz="2000" b="1" i="1" u="none" strike="noStrike" cap="none" normalizeH="0" baseline="0">
                          <a:ln>
                            <a:noFill/>
                          </a:ln>
                          <a:solidFill>
                            <a:srgbClr val="333333"/>
                          </a:solidFill>
                          <a:effectLst/>
                          <a:latin typeface="SimHei"/>
                          <a:ea typeface="SimHei"/>
                          <a:cs typeface="+mn-cs"/>
                        </a:rPr>
                        <a:t>值</a:t>
                      </a:r>
                      <a:r>
                        <a:rPr kumimoji="0" lang="en-US" altLang="zh-CN" sz="2000" b="1" i="1" u="none" strike="noStrike" cap="none" normalizeH="0" baseline="0">
                          <a:ln>
                            <a:noFill/>
                          </a:ln>
                          <a:solidFill>
                            <a:srgbClr val="333333"/>
                          </a:solidFill>
                          <a:effectLst/>
                          <a:latin typeface="SimHei"/>
                          <a:ea typeface="SimHei"/>
                          <a:cs typeface="+mn-cs"/>
                        </a:rPr>
                        <a:t>...” </a:t>
                      </a:r>
                      <a:endParaRPr kumimoji="0" lang="en-US" altLang="zh-CN" sz="2000" b="1" i="1" u="none" strike="noStrike" cap="none" normalizeH="0" baseline="0" dirty="0">
                        <a:ln>
                          <a:noFill/>
                        </a:ln>
                        <a:solidFill>
                          <a:srgbClr val="333333"/>
                        </a:solidFill>
                        <a:effectLst/>
                        <a:latin typeface="SimHei"/>
                        <a:ea typeface="SimHei"/>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zh-CN" sz="2000" b="0" i="0" u="none" strike="noStrike" cap="none" normalizeH="0" baseline="0">
                          <a:ln>
                            <a:noFill/>
                          </a:ln>
                          <a:solidFill>
                            <a:srgbClr val="333333"/>
                          </a:solidFill>
                          <a:effectLst/>
                          <a:latin typeface="SimHei"/>
                          <a:ea typeface="SimHei"/>
                          <a:cs typeface="+mn-cs"/>
                        </a:rPr>
                        <a:t>“</a:t>
                      </a:r>
                      <a:r>
                        <a:rPr kumimoji="0" lang="zh-CN" altLang="en-US" sz="2000" b="0" i="0" u="none" strike="noStrike" cap="none" normalizeH="0" baseline="0">
                          <a:ln>
                            <a:noFill/>
                          </a:ln>
                          <a:solidFill>
                            <a:srgbClr val="333333"/>
                          </a:solidFill>
                          <a:effectLst/>
                          <a:latin typeface="SimHei"/>
                          <a:ea typeface="SimHei"/>
                          <a:cs typeface="+mn-cs"/>
                        </a:rPr>
                        <a:t>那</a:t>
                      </a:r>
                      <a:r>
                        <a:rPr kumimoji="0" lang="zh-CN" altLang="en-US" sz="2000" b="0" i="0" u="none" strike="noStrike" cap="none" normalizeH="0" baseline="0" dirty="0">
                          <a:ln>
                            <a:noFill/>
                          </a:ln>
                          <a:solidFill>
                            <a:srgbClr val="333333"/>
                          </a:solidFill>
                          <a:effectLst/>
                          <a:latin typeface="SimHei"/>
                          <a:ea typeface="SimHei"/>
                          <a:cs typeface="+mn-cs"/>
                        </a:rPr>
                        <a:t>个人可能今天心情</a:t>
                      </a:r>
                      <a:r>
                        <a:rPr kumimoji="0" lang="zh-CN" altLang="en-US" sz="2000" b="0" i="0" u="none" strike="noStrike" cap="none" normalizeH="0" baseline="0">
                          <a:ln>
                            <a:noFill/>
                          </a:ln>
                          <a:solidFill>
                            <a:srgbClr val="333333"/>
                          </a:solidFill>
                          <a:effectLst/>
                          <a:latin typeface="SimHei"/>
                          <a:ea typeface="SimHei"/>
                          <a:cs typeface="+mn-cs"/>
                        </a:rPr>
                        <a:t>不好”</a:t>
                      </a:r>
                      <a:r>
                        <a:rPr kumimoji="0" lang="en-US" altLang="zh-CN" sz="2000" b="0" i="0" u="none" strike="noStrike" cap="none" normalizeH="0" baseline="0">
                          <a:ln>
                            <a:noFill/>
                          </a:ln>
                          <a:solidFill>
                            <a:srgbClr val="333333"/>
                          </a:solidFill>
                          <a:effectLst/>
                          <a:latin typeface="SimHei"/>
                          <a:ea typeface="SimHei"/>
                          <a:cs typeface="+mn-cs"/>
                        </a:rPr>
                        <a:t>; “</a:t>
                      </a:r>
                      <a:r>
                        <a:rPr kumimoji="0" lang="zh-CN" altLang="en-US" sz="2000" b="0" i="0" u="none" strike="noStrike" cap="none" normalizeH="0" baseline="0">
                          <a:ln>
                            <a:noFill/>
                          </a:ln>
                          <a:solidFill>
                            <a:srgbClr val="333333"/>
                          </a:solidFill>
                          <a:effectLst/>
                          <a:latin typeface="SimHei"/>
                          <a:ea typeface="SimHei"/>
                          <a:cs typeface="+mn-cs"/>
                        </a:rPr>
                        <a:t>我</a:t>
                      </a:r>
                      <a:r>
                        <a:rPr kumimoji="0" lang="zh-CN" altLang="en-US" sz="2000" b="0" i="0" u="none" strike="noStrike" cap="none" normalizeH="0" baseline="0" dirty="0">
                          <a:ln>
                            <a:noFill/>
                          </a:ln>
                          <a:solidFill>
                            <a:srgbClr val="333333"/>
                          </a:solidFill>
                          <a:effectLst/>
                          <a:latin typeface="SimHei"/>
                          <a:ea typeface="SimHei"/>
                          <a:cs typeface="+mn-cs"/>
                        </a:rPr>
                        <a:t>能从这些批评中获益</a:t>
                      </a:r>
                      <a:r>
                        <a:rPr kumimoji="0" lang="zh-CN" altLang="en-US" sz="2000" b="0" i="0" u="none" strike="noStrike" cap="none" normalizeH="0" baseline="0">
                          <a:ln>
                            <a:noFill/>
                          </a:ln>
                          <a:solidFill>
                            <a:srgbClr val="333333"/>
                          </a:solidFill>
                          <a:effectLst/>
                          <a:latin typeface="SimHei"/>
                          <a:ea typeface="SimHei"/>
                          <a:cs typeface="+mn-cs"/>
                        </a:rPr>
                        <a:t>吗？” </a:t>
                      </a:r>
                      <a:endParaRPr kumimoji="0" lang="de-DE" sz="2000" b="0" i="0" u="none" strike="noStrike" cap="none" normalizeH="0" baseline="0" dirty="0">
                        <a:ln>
                          <a:noFill/>
                        </a:ln>
                        <a:solidFill>
                          <a:srgbClr val="E3EFF8"/>
                        </a:solidFill>
                        <a:effectLst/>
                        <a:latin typeface="SimHei"/>
                        <a:ea typeface="SimHei"/>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7420855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zh-CN" sz="3600">
                <a:solidFill>
                  <a:srgbClr val="004992"/>
                </a:solidFill>
                <a:cs typeface="+mn-cs"/>
              </a:rPr>
              <a:t>5. “</a:t>
            </a:r>
            <a:r>
              <a:rPr lang="zh-CN" altLang="en-US" sz="3600">
                <a:solidFill>
                  <a:srgbClr val="004992"/>
                </a:solidFill>
                <a:cs typeface="+mn-cs"/>
              </a:rPr>
              <a:t>全或无的思维”</a:t>
            </a:r>
            <a:r>
              <a:rPr lang="en-US" altLang="zh-CN" sz="3600">
                <a:solidFill>
                  <a:srgbClr val="004992"/>
                </a:solidFill>
                <a:cs typeface="+mn-cs"/>
              </a:rPr>
              <a:t>/</a:t>
            </a:r>
            <a:br>
              <a:rPr lang="en-US" altLang="zh-CN" sz="3600">
                <a:solidFill>
                  <a:srgbClr val="004992"/>
                </a:solidFill>
                <a:cs typeface="+mn-cs"/>
              </a:rPr>
            </a:br>
            <a:r>
              <a:rPr lang="zh-CN" altLang="en-US">
                <a:solidFill>
                  <a:srgbClr val="004992"/>
                </a:solidFill>
                <a:cs typeface="+mn-cs"/>
              </a:rPr>
              <a:t>灾难性思维</a:t>
            </a:r>
            <a:br>
              <a:rPr lang="zh-CN" altLang="en-US" sz="3600">
                <a:solidFill>
                  <a:srgbClr val="004992"/>
                </a:solidFill>
                <a:cs typeface="+mn-cs"/>
              </a:rPr>
            </a:br>
            <a:r>
              <a:rPr lang="zh-CN" altLang="en-US">
                <a:solidFill>
                  <a:srgbClr val="004992"/>
                </a:solidFill>
                <a:cs typeface="+mn-cs"/>
              </a:rPr>
              <a:t>更现实和更有用的评价是什么？</a:t>
            </a:r>
            <a:endParaRPr lang="en-US">
              <a:solidFill>
                <a:srgbClr val="004992"/>
              </a:solidFill>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3" name="Slide Number Placeholder 2"/>
          <p:cNvSpPr>
            <a:spLocks noGrp="1"/>
          </p:cNvSpPr>
          <p:nvPr>
            <p:ph type="sldNum" sz="quarter" idx="12"/>
          </p:nvPr>
        </p:nvSpPr>
        <p:spPr/>
        <p:txBody>
          <a:bodyPr/>
          <a:lstStyle/>
          <a:p>
            <a:fld id="{AF2FBA65-EA6C-4B61-A094-F94A506AD191}" type="slidenum">
              <a:rPr lang="zh-CN" altLang="de-DE" smtClean="0">
                <a:latin typeface="SimHei"/>
              </a:rPr>
              <a:pPr/>
              <a:t>26</a:t>
            </a:fld>
            <a:endParaRPr lang="de-DE" altLang="zh-CN">
              <a:latin typeface="SimHei"/>
            </a:endParaRPr>
          </a:p>
        </p:txBody>
      </p:sp>
      <p:graphicFrame>
        <p:nvGraphicFramePr>
          <p:cNvPr id="9"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2209236890"/>
              </p:ext>
            </p:extLst>
          </p:nvPr>
        </p:nvGraphicFramePr>
        <p:xfrm>
          <a:off x="408955" y="2633472"/>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SimHei"/>
                          <a:ea typeface="SimHei"/>
                          <a:cs typeface="+mn-cs"/>
                        </a:rPr>
                        <a:t>事件</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1" i="1" u="none" strike="noStrike" cap="none" normalizeH="0" baseline="0" dirty="0">
                          <a:ln>
                            <a:noFill/>
                          </a:ln>
                          <a:solidFill>
                            <a:srgbClr val="000000"/>
                          </a:solidFill>
                          <a:effectLst/>
                          <a:latin typeface="SimHei"/>
                          <a:ea typeface="SimHei"/>
                          <a:cs typeface="+mn-cs"/>
                        </a:rPr>
                        <a:t>抑郁性评价</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000000"/>
                          </a:solidFill>
                          <a:effectLst/>
                          <a:latin typeface="SimHei"/>
                          <a:ea typeface="SimHei"/>
                          <a:cs typeface="+mn-cs"/>
                        </a:rPr>
                        <a:t>积极的</a:t>
                      </a:r>
                      <a:r>
                        <a:rPr kumimoji="0" lang="en-US" altLang="zh-CN" sz="2000" b="0" i="0" u="none" strike="noStrike" cap="none" normalizeH="0" baseline="0" dirty="0">
                          <a:ln>
                            <a:noFill/>
                          </a:ln>
                          <a:solidFill>
                            <a:srgbClr val="000000"/>
                          </a:solidFill>
                          <a:effectLst/>
                          <a:latin typeface="SimHei"/>
                          <a:ea typeface="SimHei"/>
                          <a:cs typeface="+mn-cs"/>
                        </a:rPr>
                        <a:t>/</a:t>
                      </a:r>
                      <a:r>
                        <a:rPr kumimoji="0" lang="zh-CN" altLang="en-US" sz="2000" b="0" i="0" u="none" strike="noStrike" cap="none" normalizeH="0" baseline="0" dirty="0">
                          <a:ln>
                            <a:noFill/>
                          </a:ln>
                          <a:solidFill>
                            <a:srgbClr val="000000"/>
                          </a:solidFill>
                          <a:effectLst/>
                          <a:latin typeface="SimHei"/>
                          <a:ea typeface="SimHei"/>
                          <a:cs typeface="+mn-cs"/>
                        </a:rPr>
                        <a:t>由建设性的评价</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cs typeface="+mn-cs"/>
                        </a:rPr>
                        <a:t>你发现你的皮肤上有快黑色的斑点。</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1" i="1" u="none" strike="noStrike" cap="none" normalizeH="0" baseline="0">
                          <a:ln>
                            <a:noFill/>
                          </a:ln>
                          <a:solidFill>
                            <a:srgbClr val="333333"/>
                          </a:solidFill>
                          <a:effectLst/>
                          <a:latin typeface="SimHei"/>
                          <a:ea typeface="SimHei"/>
                          <a:cs typeface="+mn-cs"/>
                        </a:rPr>
                        <a:t>“我</a:t>
                      </a:r>
                      <a:r>
                        <a:rPr kumimoji="0" lang="zh-CN" altLang="en-US" sz="2000" b="1" i="1" u="none" strike="noStrike" cap="none" normalizeH="0" baseline="0" dirty="0">
                          <a:ln>
                            <a:noFill/>
                          </a:ln>
                          <a:solidFill>
                            <a:srgbClr val="333333"/>
                          </a:solidFill>
                          <a:effectLst/>
                          <a:latin typeface="SimHei"/>
                          <a:ea typeface="SimHei"/>
                          <a:cs typeface="+mn-cs"/>
                        </a:rPr>
                        <a:t>得了癌症，我要</a:t>
                      </a:r>
                      <a:r>
                        <a:rPr kumimoji="0" lang="zh-CN" altLang="en-US" sz="2000" b="1" i="1" u="none" strike="noStrike" cap="none" normalizeH="0" baseline="0">
                          <a:ln>
                            <a:noFill/>
                          </a:ln>
                          <a:solidFill>
                            <a:srgbClr val="333333"/>
                          </a:solidFill>
                          <a:effectLst/>
                          <a:latin typeface="SimHei"/>
                          <a:ea typeface="SimHei"/>
                          <a:cs typeface="+mn-cs"/>
                        </a:rPr>
                        <a:t>死了”</a:t>
                      </a:r>
                      <a:endParaRPr kumimoji="0" lang="zh-CN" altLang="en-US" sz="2000" b="1" i="1" u="none" strike="noStrike" cap="none" normalizeH="0" baseline="0" dirty="0">
                        <a:ln>
                          <a:noFill/>
                        </a:ln>
                        <a:solidFill>
                          <a:srgbClr val="333333"/>
                        </a:solidFill>
                        <a:effectLst/>
                        <a:latin typeface="SimHei"/>
                        <a:ea typeface="SimHei"/>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zh-CN" sz="2000" b="0" i="0" u="none" strike="noStrike" cap="none" normalizeH="0" baseline="0" dirty="0">
                          <a:ln>
                            <a:noFill/>
                          </a:ln>
                          <a:solidFill>
                            <a:srgbClr val="004992"/>
                          </a:solidFill>
                          <a:effectLst/>
                          <a:latin typeface="SimHei"/>
                          <a:ea typeface="SimHei"/>
                          <a:cs typeface="+mn-cs"/>
                        </a:rPr>
                        <a:t>???</a:t>
                      </a:r>
                      <a:endParaRPr kumimoji="0" lang="de-DE" sz="2000" b="0" i="0" u="none" strike="noStrike" cap="none" normalizeH="0" baseline="0" dirty="0">
                        <a:ln>
                          <a:noFill/>
                        </a:ln>
                        <a:solidFill>
                          <a:srgbClr val="004992"/>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zh-CN" sz="3600">
                <a:solidFill>
                  <a:srgbClr val="004992"/>
                </a:solidFill>
                <a:cs typeface="+mn-cs"/>
              </a:rPr>
              <a:t>5. “</a:t>
            </a:r>
            <a:r>
              <a:rPr lang="zh-CN" altLang="en-US" sz="3600">
                <a:solidFill>
                  <a:srgbClr val="004992"/>
                </a:solidFill>
                <a:cs typeface="+mn-cs"/>
              </a:rPr>
              <a:t>全或无的思维”</a:t>
            </a:r>
            <a:r>
              <a:rPr lang="en-US" altLang="zh-CN" sz="3600">
                <a:solidFill>
                  <a:srgbClr val="004992"/>
                </a:solidFill>
                <a:cs typeface="+mn-cs"/>
              </a:rPr>
              <a:t>/</a:t>
            </a:r>
            <a:br>
              <a:rPr lang="en-US" altLang="zh-CN" sz="3600">
                <a:solidFill>
                  <a:srgbClr val="004992"/>
                </a:solidFill>
                <a:cs typeface="+mn-cs"/>
              </a:rPr>
            </a:br>
            <a:r>
              <a:rPr lang="zh-CN" altLang="en-US">
                <a:solidFill>
                  <a:srgbClr val="004992"/>
                </a:solidFill>
                <a:cs typeface="+mn-cs"/>
              </a:rPr>
              <a:t>灾难性思维</a:t>
            </a:r>
            <a:br>
              <a:rPr lang="zh-CN" altLang="en-US" sz="3600">
                <a:solidFill>
                  <a:srgbClr val="004992"/>
                </a:solidFill>
                <a:cs typeface="+mn-cs"/>
              </a:rPr>
            </a:br>
            <a:r>
              <a:rPr lang="zh-CN" altLang="en-US">
                <a:solidFill>
                  <a:srgbClr val="004992"/>
                </a:solidFill>
                <a:cs typeface="+mn-cs"/>
              </a:rPr>
              <a:t>更现实和更有用的评价是什么？</a:t>
            </a:r>
            <a:endParaRPr lang="en-US">
              <a:solidFill>
                <a:srgbClr val="004992"/>
              </a:solidFill>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3" name="Slide Number Placeholder 2"/>
          <p:cNvSpPr>
            <a:spLocks noGrp="1"/>
          </p:cNvSpPr>
          <p:nvPr>
            <p:ph type="sldNum" sz="quarter" idx="12"/>
          </p:nvPr>
        </p:nvSpPr>
        <p:spPr/>
        <p:txBody>
          <a:bodyPr/>
          <a:lstStyle/>
          <a:p>
            <a:fld id="{AF2FBA65-EA6C-4B61-A094-F94A506AD191}" type="slidenum">
              <a:rPr lang="zh-CN" altLang="de-DE" smtClean="0">
                <a:latin typeface="SimHei"/>
              </a:rPr>
              <a:pPr/>
              <a:t>27</a:t>
            </a:fld>
            <a:endParaRPr lang="de-DE" altLang="zh-CN">
              <a:latin typeface="SimHei"/>
            </a:endParaRPr>
          </a:p>
        </p:txBody>
      </p:sp>
      <p:graphicFrame>
        <p:nvGraphicFramePr>
          <p:cNvPr id="9"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1362474084"/>
              </p:ext>
            </p:extLst>
          </p:nvPr>
        </p:nvGraphicFramePr>
        <p:xfrm>
          <a:off x="408955" y="2633472"/>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000000"/>
                          </a:solidFill>
                          <a:effectLst/>
                          <a:latin typeface="SimHei"/>
                          <a:ea typeface="SimHei"/>
                          <a:cs typeface="+mn-cs"/>
                        </a:rPr>
                        <a:t>事件</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1" i="1" u="none" strike="noStrike" cap="none" normalizeH="0" baseline="0" dirty="0">
                          <a:ln>
                            <a:noFill/>
                          </a:ln>
                          <a:solidFill>
                            <a:srgbClr val="000000"/>
                          </a:solidFill>
                          <a:effectLst/>
                          <a:latin typeface="SimHei"/>
                          <a:ea typeface="SimHei"/>
                          <a:cs typeface="+mn-cs"/>
                        </a:rPr>
                        <a:t>抑郁性评价</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000000"/>
                          </a:solidFill>
                          <a:effectLst/>
                          <a:latin typeface="SimHei"/>
                          <a:ea typeface="SimHei"/>
                          <a:cs typeface="+mn-cs"/>
                        </a:rPr>
                        <a:t>积极的</a:t>
                      </a:r>
                      <a:r>
                        <a:rPr kumimoji="0" lang="en-US" altLang="zh-CN" sz="2000" b="0" i="0" u="none" strike="noStrike" cap="none" normalizeH="0" baseline="0" dirty="0">
                          <a:ln>
                            <a:noFill/>
                          </a:ln>
                          <a:solidFill>
                            <a:srgbClr val="000000"/>
                          </a:solidFill>
                          <a:effectLst/>
                          <a:latin typeface="SimHei"/>
                          <a:ea typeface="SimHei"/>
                          <a:cs typeface="+mn-cs"/>
                        </a:rPr>
                        <a:t>/</a:t>
                      </a:r>
                      <a:r>
                        <a:rPr kumimoji="0" lang="zh-CN" altLang="en-US" sz="2000" b="0" i="0" u="none" strike="noStrike" cap="none" normalizeH="0" baseline="0" dirty="0">
                          <a:ln>
                            <a:noFill/>
                          </a:ln>
                          <a:solidFill>
                            <a:srgbClr val="000000"/>
                          </a:solidFill>
                          <a:effectLst/>
                          <a:latin typeface="SimHei"/>
                          <a:ea typeface="SimHei"/>
                          <a:cs typeface="+mn-cs"/>
                        </a:rPr>
                        <a:t>由建设性的评价</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cs typeface="+mn-cs"/>
                        </a:rPr>
                        <a:t>你发现你的皮肤上有快黑色的斑点。</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1" i="1" u="none" strike="noStrike" cap="none" normalizeH="0" baseline="0">
                          <a:ln>
                            <a:noFill/>
                          </a:ln>
                          <a:solidFill>
                            <a:srgbClr val="333333"/>
                          </a:solidFill>
                          <a:effectLst/>
                          <a:latin typeface="SimHei"/>
                          <a:ea typeface="SimHei"/>
                          <a:cs typeface="+mn-cs"/>
                        </a:rPr>
                        <a:t>“我</a:t>
                      </a:r>
                      <a:r>
                        <a:rPr kumimoji="0" lang="zh-CN" altLang="en-US" sz="2000" b="1" i="1" u="none" strike="noStrike" cap="none" normalizeH="0" baseline="0" dirty="0">
                          <a:ln>
                            <a:noFill/>
                          </a:ln>
                          <a:solidFill>
                            <a:srgbClr val="333333"/>
                          </a:solidFill>
                          <a:effectLst/>
                          <a:latin typeface="SimHei"/>
                          <a:ea typeface="SimHei"/>
                          <a:cs typeface="+mn-cs"/>
                        </a:rPr>
                        <a:t>得了癌症，我要</a:t>
                      </a:r>
                      <a:r>
                        <a:rPr kumimoji="0" lang="zh-CN" altLang="en-US" sz="2000" b="1" i="1" u="none" strike="noStrike" cap="none" normalizeH="0" baseline="0">
                          <a:ln>
                            <a:noFill/>
                          </a:ln>
                          <a:solidFill>
                            <a:srgbClr val="333333"/>
                          </a:solidFill>
                          <a:effectLst/>
                          <a:latin typeface="SimHei"/>
                          <a:ea typeface="SimHei"/>
                          <a:cs typeface="+mn-cs"/>
                        </a:rPr>
                        <a:t>死了”</a:t>
                      </a:r>
                      <a:endParaRPr kumimoji="0" lang="zh-CN" altLang="en-US" sz="2000" b="1" i="1" u="none" strike="noStrike" cap="none" normalizeH="0" baseline="0" dirty="0">
                        <a:ln>
                          <a:noFill/>
                        </a:ln>
                        <a:solidFill>
                          <a:srgbClr val="333333"/>
                        </a:solidFill>
                        <a:effectLst/>
                        <a:latin typeface="SimHei"/>
                        <a:ea typeface="SimHei"/>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333333"/>
                          </a:solidFill>
                          <a:effectLst/>
                          <a:latin typeface="SimHei"/>
                          <a:ea typeface="SimHei"/>
                          <a:cs typeface="+mn-cs"/>
                        </a:rPr>
                        <a:t>请教他人或向医生咨询</a:t>
                      </a:r>
                      <a:endParaRPr kumimoji="0" lang="de-DE" sz="2000" b="0" i="0" u="none" strike="noStrike" cap="none" normalizeH="0" baseline="0" dirty="0">
                        <a:ln>
                          <a:noFill/>
                        </a:ln>
                        <a:solidFill>
                          <a:srgbClr val="004992"/>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06972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zh-CN" sz="3600">
                <a:solidFill>
                  <a:srgbClr val="004992"/>
                </a:solidFill>
                <a:cs typeface="+mn-cs"/>
              </a:rPr>
              <a:t>6. </a:t>
            </a:r>
            <a:r>
              <a:rPr lang="zh-CN" altLang="en-US" sz="3600">
                <a:solidFill>
                  <a:srgbClr val="004992"/>
                </a:solidFill>
                <a:cs typeface="+mn-cs"/>
              </a:rPr>
              <a:t>制止消极的想法</a:t>
            </a:r>
            <a:br>
              <a:rPr lang="zh-CN" altLang="en-US" sz="3600">
                <a:solidFill>
                  <a:srgbClr val="004992"/>
                </a:solidFill>
                <a:cs typeface="+mn-cs"/>
              </a:rPr>
            </a:br>
            <a:r>
              <a:rPr lang="zh-CN" altLang="en-US">
                <a:solidFill>
                  <a:srgbClr val="004992"/>
                </a:solidFill>
                <a:cs typeface="+mn-cs"/>
              </a:rPr>
              <a:t>更为现实的评价是什么</a:t>
            </a:r>
            <a:r>
              <a:rPr lang="en-US" altLang="zh-CN">
                <a:solidFill>
                  <a:srgbClr val="004992"/>
                </a:solidFill>
                <a:cs typeface="+mn-cs"/>
              </a:rPr>
              <a:t>?</a:t>
            </a:r>
            <a:endParaRPr lang="zh-CN" altLang="de-DE">
              <a:solidFill>
                <a:srgbClr val="004992"/>
              </a:solidFill>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3" name="Slide Number Placeholder 2"/>
          <p:cNvSpPr>
            <a:spLocks noGrp="1"/>
          </p:cNvSpPr>
          <p:nvPr>
            <p:ph type="sldNum" sz="quarter" idx="12"/>
          </p:nvPr>
        </p:nvSpPr>
        <p:spPr/>
        <p:txBody>
          <a:bodyPr/>
          <a:lstStyle/>
          <a:p>
            <a:fld id="{AF2FBA65-EA6C-4B61-A094-F94A506AD191}" type="slidenum">
              <a:rPr lang="zh-CN" altLang="de-DE" smtClean="0">
                <a:latin typeface="SimHei"/>
              </a:rPr>
              <a:pPr/>
              <a:t>28</a:t>
            </a:fld>
            <a:endParaRPr lang="de-DE" altLang="zh-CN">
              <a:latin typeface="SimHei"/>
            </a:endParaRPr>
          </a:p>
        </p:txBody>
      </p:sp>
      <p:graphicFrame>
        <p:nvGraphicFramePr>
          <p:cNvPr id="8"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1257394923"/>
              </p:ext>
            </p:extLst>
          </p:nvPr>
        </p:nvGraphicFramePr>
        <p:xfrm>
          <a:off x="408955" y="2636912"/>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000000"/>
                          </a:solidFill>
                          <a:effectLst/>
                          <a:latin typeface="SimHei"/>
                          <a:ea typeface="SimHei"/>
                          <a:cs typeface="+mn-cs"/>
                        </a:rPr>
                        <a:t>事件</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1" i="1" u="none" strike="noStrike" cap="none" normalizeH="0" baseline="0" dirty="0">
                          <a:ln>
                            <a:noFill/>
                          </a:ln>
                          <a:solidFill>
                            <a:srgbClr val="000000"/>
                          </a:solidFill>
                          <a:effectLst/>
                          <a:latin typeface="SimHei"/>
                          <a:ea typeface="SimHei"/>
                          <a:cs typeface="+mn-cs"/>
                        </a:rPr>
                        <a:t>有问题的评价</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000000"/>
                          </a:solidFill>
                          <a:effectLst/>
                          <a:latin typeface="SimHei"/>
                          <a:ea typeface="SimHei"/>
                          <a:cs typeface="+mn-cs"/>
                        </a:rPr>
                        <a:t>积极</a:t>
                      </a:r>
                      <a:r>
                        <a:rPr kumimoji="0" lang="en-US" altLang="zh-CN" sz="2000" b="0" i="0" u="none" strike="noStrike" cap="none" normalizeH="0" baseline="0" dirty="0">
                          <a:ln>
                            <a:noFill/>
                          </a:ln>
                          <a:solidFill>
                            <a:srgbClr val="000000"/>
                          </a:solidFill>
                          <a:effectLst/>
                          <a:latin typeface="SimHei"/>
                          <a:ea typeface="SimHei"/>
                          <a:cs typeface="+mn-cs"/>
                        </a:rPr>
                        <a:t>/</a:t>
                      </a:r>
                      <a:r>
                        <a:rPr kumimoji="0" lang="zh-CN" altLang="en-US" sz="2000" b="0" i="0" u="none" strike="noStrike" cap="none" normalizeH="0" baseline="0" dirty="0">
                          <a:ln>
                            <a:noFill/>
                          </a:ln>
                          <a:solidFill>
                            <a:srgbClr val="000000"/>
                          </a:solidFill>
                          <a:effectLst/>
                          <a:latin typeface="SimHei"/>
                          <a:ea typeface="SimHei"/>
                          <a:cs typeface="+mn-cs"/>
                        </a:rPr>
                        <a:t>建设性的评价</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cs typeface="+mn-cs"/>
                        </a:rPr>
                        <a:t>你有反复出现的消极想法（比如，“你一无是处”，“失败者”，“哦，你真傻”）。</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1" i="1" u="none" strike="noStrike" cap="none" normalizeH="0" baseline="0">
                          <a:ln>
                            <a:noFill/>
                          </a:ln>
                          <a:solidFill>
                            <a:srgbClr val="333333"/>
                          </a:solidFill>
                          <a:effectLst/>
                          <a:latin typeface="SimHei"/>
                          <a:ea typeface="SimHei"/>
                          <a:cs typeface="+mn-cs"/>
                        </a:rPr>
                        <a:t>“我</a:t>
                      </a:r>
                      <a:r>
                        <a:rPr kumimoji="0" lang="zh-CN" altLang="en-US" sz="2000" b="1" i="1" u="none" strike="noStrike" cap="none" normalizeH="0" baseline="0" dirty="0">
                          <a:ln>
                            <a:noFill/>
                          </a:ln>
                          <a:solidFill>
                            <a:srgbClr val="333333"/>
                          </a:solidFill>
                          <a:effectLst/>
                          <a:latin typeface="SimHei"/>
                          <a:ea typeface="SimHei"/>
                          <a:cs typeface="+mn-cs"/>
                        </a:rPr>
                        <a:t>绝不能认可这些消极的</a:t>
                      </a:r>
                      <a:r>
                        <a:rPr kumimoji="0" lang="zh-CN" altLang="en-US" sz="2000" b="1" i="1" u="none" strike="noStrike" cap="none" normalizeH="0" baseline="0">
                          <a:ln>
                            <a:noFill/>
                          </a:ln>
                          <a:solidFill>
                            <a:srgbClr val="333333"/>
                          </a:solidFill>
                          <a:effectLst/>
                          <a:latin typeface="SimHei"/>
                          <a:ea typeface="SimHei"/>
                          <a:cs typeface="+mn-cs"/>
                        </a:rPr>
                        <a:t>想法”</a:t>
                      </a:r>
                      <a:r>
                        <a:rPr kumimoji="0" lang="en-US" altLang="zh-CN" sz="2000" b="1" i="1" u="none" strike="noStrike" cap="none" normalizeH="0" baseline="0">
                          <a:ln>
                            <a:noFill/>
                          </a:ln>
                          <a:solidFill>
                            <a:srgbClr val="333333"/>
                          </a:solidFill>
                          <a:effectLst/>
                          <a:latin typeface="SimHei"/>
                          <a:ea typeface="SimHei"/>
                          <a:cs typeface="+mn-cs"/>
                        </a:rPr>
                        <a:t>......</a:t>
                      </a:r>
                      <a:r>
                        <a:rPr kumimoji="0" lang="zh-CN" altLang="en-US" sz="2000" b="1" i="1" u="none" strike="noStrike" cap="none" normalizeH="0" baseline="0" dirty="0">
                          <a:ln>
                            <a:noFill/>
                          </a:ln>
                          <a:solidFill>
                            <a:srgbClr val="333333"/>
                          </a:solidFill>
                          <a:effectLst/>
                          <a:latin typeface="SimHei"/>
                          <a:ea typeface="SimHei"/>
                          <a:cs typeface="+mn-cs"/>
                        </a:rPr>
                        <a:t>但是这行不</a:t>
                      </a:r>
                      <a:r>
                        <a:rPr kumimoji="0" lang="zh-CN" altLang="en-US" sz="2000" b="1" i="1" u="none" strike="noStrike" cap="none" normalizeH="0" baseline="0">
                          <a:ln>
                            <a:noFill/>
                          </a:ln>
                          <a:solidFill>
                            <a:srgbClr val="333333"/>
                          </a:solidFill>
                          <a:effectLst/>
                          <a:latin typeface="SimHei"/>
                          <a:ea typeface="SimHei"/>
                          <a:cs typeface="+mn-cs"/>
                        </a:rPr>
                        <a:t>通（</a:t>
                      </a:r>
                      <a:r>
                        <a:rPr kumimoji="0" lang="en-US" altLang="zh-CN" sz="2000" b="1" i="1" u="none" strike="noStrike" cap="none" normalizeH="0" baseline="0">
                          <a:ln>
                            <a:noFill/>
                          </a:ln>
                          <a:solidFill>
                            <a:srgbClr val="333333"/>
                          </a:solidFill>
                          <a:effectLst/>
                          <a:latin typeface="Times New Roman"/>
                          <a:ea typeface="SimHei"/>
                          <a:cs typeface="+mn-cs"/>
                          <a:sym typeface="Wingdings" panose="05000000000000000000" pitchFamily="2" charset="2"/>
                        </a:rPr>
                        <a:t>→</a:t>
                      </a:r>
                      <a:r>
                        <a:rPr kumimoji="0" lang="zh-CN" altLang="en-US" sz="2000" b="1" i="1" u="none" strike="noStrike" cap="none" normalizeH="0" baseline="0">
                          <a:ln>
                            <a:noFill/>
                          </a:ln>
                          <a:solidFill>
                            <a:srgbClr val="333333"/>
                          </a:solidFill>
                          <a:effectLst/>
                          <a:latin typeface="SimHei"/>
                          <a:ea typeface="SimHei"/>
                          <a:cs typeface="+mn-cs"/>
                        </a:rPr>
                        <a:t>参</a:t>
                      </a:r>
                      <a:r>
                        <a:rPr kumimoji="0" lang="zh-CN" altLang="en-US" sz="2000" b="1" i="1" u="none" strike="noStrike" cap="none" normalizeH="0" baseline="0" dirty="0">
                          <a:ln>
                            <a:noFill/>
                          </a:ln>
                          <a:solidFill>
                            <a:srgbClr val="333333"/>
                          </a:solidFill>
                          <a:effectLst/>
                          <a:latin typeface="SimHei"/>
                          <a:ea typeface="SimHei"/>
                          <a:cs typeface="+mn-cs"/>
                        </a:rPr>
                        <a:t>见下面的练习）</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zh-CN" sz="2000" b="0" i="0" u="none" strike="noStrike" cap="none" normalizeH="0" baseline="0" dirty="0">
                          <a:ln>
                            <a:noFill/>
                          </a:ln>
                          <a:solidFill>
                            <a:srgbClr val="004992"/>
                          </a:solidFill>
                          <a:effectLst/>
                          <a:latin typeface="SimHei"/>
                          <a:ea typeface="SimHei"/>
                          <a:cs typeface="+mn-cs"/>
                        </a:rPr>
                        <a:t>???</a:t>
                      </a:r>
                      <a:endParaRPr kumimoji="0" lang="de-DE" sz="2000" b="0" i="0" u="none" strike="noStrike" cap="none" normalizeH="0" baseline="0" dirty="0">
                        <a:ln>
                          <a:noFill/>
                        </a:ln>
                        <a:solidFill>
                          <a:srgbClr val="004992"/>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zh-CN" sz="3600">
                <a:solidFill>
                  <a:srgbClr val="004992"/>
                </a:solidFill>
                <a:cs typeface="+mn-cs"/>
              </a:rPr>
              <a:t>6. </a:t>
            </a:r>
            <a:r>
              <a:rPr lang="zh-CN" altLang="en-US" sz="3600">
                <a:solidFill>
                  <a:srgbClr val="004992"/>
                </a:solidFill>
                <a:cs typeface="+mn-cs"/>
              </a:rPr>
              <a:t>制止消极的想法</a:t>
            </a:r>
            <a:br>
              <a:rPr lang="zh-CN" altLang="en-US" sz="3600">
                <a:solidFill>
                  <a:srgbClr val="004992"/>
                </a:solidFill>
                <a:cs typeface="+mn-cs"/>
              </a:rPr>
            </a:br>
            <a:r>
              <a:rPr lang="zh-CN" altLang="en-US">
                <a:solidFill>
                  <a:srgbClr val="004992"/>
                </a:solidFill>
                <a:cs typeface="+mn-cs"/>
              </a:rPr>
              <a:t>更为现实的评价是什么</a:t>
            </a:r>
            <a:r>
              <a:rPr lang="en-US" altLang="zh-CN">
                <a:solidFill>
                  <a:srgbClr val="004992"/>
                </a:solidFill>
                <a:cs typeface="+mn-cs"/>
              </a:rPr>
              <a:t>?</a:t>
            </a:r>
            <a:endParaRPr lang="zh-CN" altLang="de-DE">
              <a:solidFill>
                <a:srgbClr val="004992"/>
              </a:solidFill>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3" name="Slide Number Placeholder 2"/>
          <p:cNvSpPr>
            <a:spLocks noGrp="1"/>
          </p:cNvSpPr>
          <p:nvPr>
            <p:ph type="sldNum" sz="quarter" idx="12"/>
          </p:nvPr>
        </p:nvSpPr>
        <p:spPr/>
        <p:txBody>
          <a:bodyPr/>
          <a:lstStyle/>
          <a:p>
            <a:fld id="{AF2FBA65-EA6C-4B61-A094-F94A506AD191}" type="slidenum">
              <a:rPr lang="zh-CN" altLang="de-DE" smtClean="0">
                <a:latin typeface="SimHei"/>
              </a:rPr>
              <a:pPr/>
              <a:t>29</a:t>
            </a:fld>
            <a:endParaRPr lang="de-DE" altLang="zh-CN">
              <a:latin typeface="SimHei"/>
            </a:endParaRPr>
          </a:p>
        </p:txBody>
      </p:sp>
      <p:graphicFrame>
        <p:nvGraphicFramePr>
          <p:cNvPr id="6"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3689596317"/>
              </p:ext>
            </p:extLst>
          </p:nvPr>
        </p:nvGraphicFramePr>
        <p:xfrm>
          <a:off x="408955" y="2636912"/>
          <a:ext cx="11376000" cy="259080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000000"/>
                          </a:solidFill>
                          <a:effectLst/>
                          <a:latin typeface="SimHei"/>
                          <a:ea typeface="SimHei"/>
                          <a:cs typeface="+mn-cs"/>
                        </a:rPr>
                        <a:t>事件</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1" i="1" u="none" strike="noStrike" cap="none" normalizeH="0" baseline="0" dirty="0">
                          <a:ln>
                            <a:noFill/>
                          </a:ln>
                          <a:solidFill>
                            <a:srgbClr val="000000"/>
                          </a:solidFill>
                          <a:effectLst/>
                          <a:latin typeface="SimHei"/>
                          <a:ea typeface="SimHei"/>
                          <a:cs typeface="+mn-cs"/>
                        </a:rPr>
                        <a:t>有问题的评价</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000000"/>
                          </a:solidFill>
                          <a:effectLst/>
                          <a:latin typeface="SimHei"/>
                          <a:ea typeface="SimHei"/>
                          <a:cs typeface="+mn-cs"/>
                        </a:rPr>
                        <a:t>积极</a:t>
                      </a:r>
                      <a:r>
                        <a:rPr kumimoji="0" lang="en-US" altLang="zh-CN" sz="2000" b="0" i="0" u="none" strike="noStrike" cap="none" normalizeH="0" baseline="0" dirty="0">
                          <a:ln>
                            <a:noFill/>
                          </a:ln>
                          <a:solidFill>
                            <a:srgbClr val="000000"/>
                          </a:solidFill>
                          <a:effectLst/>
                          <a:latin typeface="SimHei"/>
                          <a:ea typeface="SimHei"/>
                          <a:cs typeface="+mn-cs"/>
                        </a:rPr>
                        <a:t>/</a:t>
                      </a:r>
                      <a:r>
                        <a:rPr kumimoji="0" lang="zh-CN" altLang="en-US" sz="2000" b="0" i="0" u="none" strike="noStrike" cap="none" normalizeH="0" baseline="0" dirty="0">
                          <a:ln>
                            <a:noFill/>
                          </a:ln>
                          <a:solidFill>
                            <a:srgbClr val="000000"/>
                          </a:solidFill>
                          <a:effectLst/>
                          <a:latin typeface="SimHei"/>
                          <a:ea typeface="SimHei"/>
                          <a:cs typeface="+mn-cs"/>
                        </a:rPr>
                        <a:t>建设性的评价</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cs typeface="+mn-cs"/>
                        </a:rPr>
                        <a:t>你有反复出现的消极想法（比如，“你一无是处”，“失败者”，“哦，你真傻”）。</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1" i="1" u="none" strike="noStrike" cap="none" normalizeH="0" baseline="0">
                          <a:ln>
                            <a:noFill/>
                          </a:ln>
                          <a:solidFill>
                            <a:srgbClr val="333333"/>
                          </a:solidFill>
                          <a:effectLst/>
                          <a:latin typeface="SimHei"/>
                          <a:ea typeface="SimHei"/>
                          <a:cs typeface="+mn-cs"/>
                        </a:rPr>
                        <a:t>“我</a:t>
                      </a:r>
                      <a:r>
                        <a:rPr kumimoji="0" lang="zh-CN" altLang="en-US" sz="2000" b="1" i="1" u="none" strike="noStrike" cap="none" normalizeH="0" baseline="0" dirty="0">
                          <a:ln>
                            <a:noFill/>
                          </a:ln>
                          <a:solidFill>
                            <a:srgbClr val="333333"/>
                          </a:solidFill>
                          <a:effectLst/>
                          <a:latin typeface="SimHei"/>
                          <a:ea typeface="SimHei"/>
                          <a:cs typeface="+mn-cs"/>
                        </a:rPr>
                        <a:t>绝不能认可这些消极的</a:t>
                      </a:r>
                      <a:r>
                        <a:rPr kumimoji="0" lang="zh-CN" altLang="en-US" sz="2000" b="1" i="1" u="none" strike="noStrike" cap="none" normalizeH="0" baseline="0">
                          <a:ln>
                            <a:noFill/>
                          </a:ln>
                          <a:solidFill>
                            <a:srgbClr val="333333"/>
                          </a:solidFill>
                          <a:effectLst/>
                          <a:latin typeface="SimHei"/>
                          <a:ea typeface="SimHei"/>
                          <a:cs typeface="+mn-cs"/>
                        </a:rPr>
                        <a:t>想法”</a:t>
                      </a:r>
                      <a:r>
                        <a:rPr kumimoji="0" lang="en-US" altLang="zh-CN" sz="2000" b="1" i="1" u="none" strike="noStrike" cap="none" normalizeH="0" baseline="0">
                          <a:ln>
                            <a:noFill/>
                          </a:ln>
                          <a:solidFill>
                            <a:srgbClr val="333333"/>
                          </a:solidFill>
                          <a:effectLst/>
                          <a:latin typeface="SimHei"/>
                          <a:ea typeface="SimHei"/>
                          <a:cs typeface="+mn-cs"/>
                        </a:rPr>
                        <a:t>......</a:t>
                      </a:r>
                      <a:r>
                        <a:rPr kumimoji="0" lang="zh-CN" altLang="en-US" sz="2000" b="1" i="1" u="none" strike="noStrike" cap="none" normalizeH="0" baseline="0" dirty="0">
                          <a:ln>
                            <a:noFill/>
                          </a:ln>
                          <a:solidFill>
                            <a:srgbClr val="333333"/>
                          </a:solidFill>
                          <a:effectLst/>
                          <a:latin typeface="SimHei"/>
                          <a:ea typeface="SimHei"/>
                          <a:cs typeface="+mn-cs"/>
                        </a:rPr>
                        <a:t>但是这行不</a:t>
                      </a:r>
                      <a:r>
                        <a:rPr kumimoji="0" lang="zh-CN" altLang="en-US" sz="2000" b="1" i="1" u="none" strike="noStrike" cap="none" normalizeH="0" baseline="0">
                          <a:ln>
                            <a:noFill/>
                          </a:ln>
                          <a:solidFill>
                            <a:srgbClr val="333333"/>
                          </a:solidFill>
                          <a:effectLst/>
                          <a:latin typeface="SimHei"/>
                          <a:ea typeface="SimHei"/>
                          <a:cs typeface="+mn-cs"/>
                        </a:rPr>
                        <a:t>通（</a:t>
                      </a:r>
                      <a:r>
                        <a:rPr kumimoji="0" lang="en-US" altLang="zh-CN" sz="2000" b="1" i="1" u="none" strike="noStrike" cap="none" normalizeH="0" baseline="0">
                          <a:ln>
                            <a:noFill/>
                          </a:ln>
                          <a:solidFill>
                            <a:srgbClr val="333333"/>
                          </a:solidFill>
                          <a:effectLst/>
                          <a:latin typeface="Times New Roman"/>
                          <a:ea typeface="SimHei"/>
                          <a:cs typeface="+mn-cs"/>
                          <a:sym typeface="Wingdings" panose="05000000000000000000" pitchFamily="2" charset="2"/>
                        </a:rPr>
                        <a:t>→</a:t>
                      </a:r>
                      <a:r>
                        <a:rPr kumimoji="0" lang="zh-CN" altLang="en-US" sz="2000" b="1" i="1" u="none" strike="noStrike" cap="none" normalizeH="0" baseline="0">
                          <a:ln>
                            <a:noFill/>
                          </a:ln>
                          <a:solidFill>
                            <a:srgbClr val="333333"/>
                          </a:solidFill>
                          <a:effectLst/>
                          <a:latin typeface="SimHei"/>
                          <a:ea typeface="SimHei"/>
                          <a:cs typeface="+mn-cs"/>
                        </a:rPr>
                        <a:t>参</a:t>
                      </a:r>
                      <a:r>
                        <a:rPr kumimoji="0" lang="zh-CN" altLang="en-US" sz="2000" b="1" i="1" u="none" strike="noStrike" cap="none" normalizeH="0" baseline="0" dirty="0">
                          <a:ln>
                            <a:noFill/>
                          </a:ln>
                          <a:solidFill>
                            <a:srgbClr val="333333"/>
                          </a:solidFill>
                          <a:effectLst/>
                          <a:latin typeface="SimHei"/>
                          <a:ea typeface="SimHei"/>
                          <a:cs typeface="+mn-cs"/>
                        </a:rPr>
                        <a:t>见下面的练习）</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333333"/>
                          </a:solidFill>
                          <a:effectLst/>
                          <a:latin typeface="SimHei"/>
                          <a:ea typeface="SimHei"/>
                          <a:cs typeface="+mn-cs"/>
                        </a:rPr>
                        <a:t>质疑这些想法是否公正。与这些想法相悖的想法是什么？</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333333"/>
                          </a:solidFill>
                          <a:effectLst/>
                          <a:latin typeface="SimHei"/>
                          <a:ea typeface="SimHei"/>
                          <a:cs typeface="+mn-cs"/>
                        </a:rPr>
                        <a:t>通过从事愉快的活动来分散注意力。</a:t>
                      </a:r>
                      <a:endParaRPr kumimoji="0" lang="es-E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zh-CN" sz="3600" dirty="0">
                <a:solidFill>
                  <a:srgbClr val="004992"/>
                </a:solidFill>
                <a:cs typeface="+mn-cs"/>
              </a:rPr>
              <a:t>6. </a:t>
            </a:r>
            <a:r>
              <a:rPr lang="zh-CN" altLang="en-US" sz="3600" dirty="0">
                <a:solidFill>
                  <a:srgbClr val="004992"/>
                </a:solidFill>
                <a:cs typeface="+mn-cs"/>
              </a:rPr>
              <a:t>制止消极的想法</a:t>
            </a:r>
            <a:br>
              <a:rPr lang="zh-CN" altLang="en-US" sz="3600" dirty="0">
                <a:solidFill>
                  <a:srgbClr val="004992"/>
                </a:solidFill>
                <a:cs typeface="+mn-cs"/>
              </a:rPr>
            </a:br>
            <a:r>
              <a:rPr lang="zh-CN" altLang="en-US" dirty="0">
                <a:solidFill>
                  <a:srgbClr val="004992"/>
                </a:solidFill>
                <a:cs typeface="+mn-cs"/>
              </a:rPr>
              <a:t>练习</a:t>
            </a:r>
            <a:endParaRPr lang="zh-CN" altLang="de-DE" dirty="0">
              <a:solidFill>
                <a:srgbClr val="004992"/>
              </a:solidFill>
              <a:cs typeface="+mn-cs"/>
            </a:endParaRPr>
          </a:p>
        </p:txBody>
      </p:sp>
      <p:sp>
        <p:nvSpPr>
          <p:cNvPr id="4" name="Content Placeholder 3"/>
          <p:cNvSpPr>
            <a:spLocks noGrp="1"/>
          </p:cNvSpPr>
          <p:nvPr>
            <p:ph idx="1"/>
          </p:nvPr>
        </p:nvSpPr>
        <p:spPr/>
        <p:txBody>
          <a:bodyPr/>
          <a:lstStyle/>
          <a:p>
            <a:r>
              <a:rPr lang="zh-CN" altLang="en-US" sz="2400" dirty="0">
                <a:solidFill>
                  <a:srgbClr val="333333"/>
                </a:solidFill>
              </a:rPr>
              <a:t>有意压抑不愉快的想法是不可能的。试图不去想某事反而会增加这些想法。</a:t>
            </a:r>
            <a:endParaRPr lang="en-US" altLang="zh-CN" sz="2400" dirty="0">
              <a:solidFill>
                <a:srgbClr val="333333"/>
              </a:solidFill>
            </a:endParaRPr>
          </a:p>
          <a:p>
            <a:r>
              <a:rPr lang="zh-CN" altLang="en-US" sz="2400" dirty="0">
                <a:solidFill>
                  <a:srgbClr val="333333"/>
                </a:solidFill>
              </a:rPr>
              <a:t>试试看！</a:t>
            </a:r>
            <a:br>
              <a:rPr lang="zh-CN" altLang="en-US" sz="2400" dirty="0">
                <a:solidFill>
                  <a:srgbClr val="333333"/>
                </a:solidFill>
              </a:rPr>
            </a:br>
            <a:r>
              <a:rPr lang="zh-CN" altLang="en-US" sz="2400" dirty="0">
                <a:solidFill>
                  <a:srgbClr val="004992"/>
                </a:solidFill>
              </a:rPr>
              <a:t>接下来的一分钟不要去想大象！</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3" name="Slide Number Placeholder 2"/>
          <p:cNvSpPr>
            <a:spLocks noGrp="1"/>
          </p:cNvSpPr>
          <p:nvPr>
            <p:ph type="sldNum" sz="quarter" idx="12"/>
          </p:nvPr>
        </p:nvSpPr>
        <p:spPr/>
        <p:txBody>
          <a:bodyPr/>
          <a:lstStyle/>
          <a:p>
            <a:fld id="{C2267D51-FDE5-4175-953B-57C501A7B761}" type="slidenum">
              <a:rPr lang="zh-CN" altLang="de-DE" smtClean="0">
                <a:latin typeface="SimHei"/>
              </a:rPr>
              <a:pPr/>
              <a:t>30</a:t>
            </a:fld>
            <a:endParaRPr lang="de-DE" altLang="zh-CN">
              <a:latin typeface="SimHe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zh-CN" sz="3600" dirty="0">
                <a:solidFill>
                  <a:srgbClr val="004992"/>
                </a:solidFill>
                <a:cs typeface="+mn-cs"/>
              </a:rPr>
              <a:t>6. </a:t>
            </a:r>
            <a:r>
              <a:rPr lang="zh-CN" altLang="en-US" sz="3600" dirty="0">
                <a:solidFill>
                  <a:srgbClr val="004992"/>
                </a:solidFill>
                <a:cs typeface="+mn-cs"/>
              </a:rPr>
              <a:t>制止消极的想法</a:t>
            </a:r>
            <a:br>
              <a:rPr lang="zh-CN" altLang="en-US" sz="3600" dirty="0">
                <a:solidFill>
                  <a:srgbClr val="004992"/>
                </a:solidFill>
                <a:cs typeface="+mn-cs"/>
              </a:rPr>
            </a:br>
            <a:r>
              <a:rPr lang="zh-CN" altLang="en-US" dirty="0">
                <a:solidFill>
                  <a:srgbClr val="004992"/>
                </a:solidFill>
                <a:cs typeface="+mn-cs"/>
              </a:rPr>
              <a:t>有用吗？没用！</a:t>
            </a:r>
            <a:endParaRPr lang="zh-CN" altLang="de-DE" dirty="0">
              <a:solidFill>
                <a:srgbClr val="004992"/>
              </a:solidFill>
              <a:cs typeface="+mn-cs"/>
            </a:endParaRPr>
          </a:p>
        </p:txBody>
      </p:sp>
      <p:sp>
        <p:nvSpPr>
          <p:cNvPr id="4" name="Content Placeholder 3"/>
          <p:cNvSpPr>
            <a:spLocks noGrp="1"/>
          </p:cNvSpPr>
          <p:nvPr>
            <p:ph idx="1"/>
          </p:nvPr>
        </p:nvSpPr>
        <p:spPr/>
        <p:txBody>
          <a:bodyPr/>
          <a:lstStyle/>
          <a:p>
            <a:r>
              <a:rPr lang="zh-CN" altLang="en-US" sz="2400" dirty="0">
                <a:solidFill>
                  <a:srgbClr val="333333"/>
                </a:solidFill>
              </a:rPr>
              <a:t>大多数人可能会想到大象和</a:t>
            </a:r>
            <a:r>
              <a:rPr lang="en-US" altLang="zh-CN" sz="2400" dirty="0">
                <a:solidFill>
                  <a:srgbClr val="333333"/>
                </a:solidFill>
              </a:rPr>
              <a:t>/</a:t>
            </a:r>
            <a:r>
              <a:rPr lang="zh-CN" altLang="en-US" sz="2400" dirty="0">
                <a:solidFill>
                  <a:srgbClr val="333333"/>
                </a:solidFill>
              </a:rPr>
              <a:t>或和大象有关的东西（如，动物园，狩猎，非洲等等）。</a:t>
            </a:r>
            <a:br>
              <a:rPr lang="zh-CN" altLang="en-US" sz="2400" dirty="0">
                <a:solidFill>
                  <a:srgbClr val="333333"/>
                </a:solidFill>
              </a:rPr>
            </a:br>
            <a:br>
              <a:rPr lang="zh-CN" altLang="en-US" sz="2400" dirty="0">
                <a:solidFill>
                  <a:srgbClr val="333333"/>
                </a:solidFill>
              </a:rPr>
            </a:br>
            <a:r>
              <a:rPr lang="zh-CN" altLang="en-US" sz="2400" dirty="0">
                <a:solidFill>
                  <a:srgbClr val="333333"/>
                </a:solidFill>
              </a:rPr>
              <a:t>如果人们试图去有意压抑不愉快的想</a:t>
            </a:r>
            <a:r>
              <a:rPr lang="zh-CN" altLang="en-US" sz="2400">
                <a:solidFill>
                  <a:srgbClr val="333333"/>
                </a:solidFill>
              </a:rPr>
              <a:t>法（“我</a:t>
            </a:r>
            <a:r>
              <a:rPr lang="zh-CN" altLang="en-US" sz="2400" dirty="0">
                <a:solidFill>
                  <a:srgbClr val="333333"/>
                </a:solidFill>
              </a:rPr>
              <a:t>是个失</a:t>
            </a:r>
            <a:r>
              <a:rPr lang="zh-CN" altLang="en-US" sz="2400">
                <a:solidFill>
                  <a:srgbClr val="333333"/>
                </a:solidFill>
              </a:rPr>
              <a:t>败者”等</a:t>
            </a:r>
            <a:r>
              <a:rPr lang="zh-CN" altLang="en-US" sz="2400" dirty="0">
                <a:solidFill>
                  <a:srgbClr val="333333"/>
                </a:solidFill>
              </a:rPr>
              <a:t>），这种效应甚至变得更强。这些想法会变得如此强烈，以至于变得奇怪或者无法控制！</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3" name="Slide Number Placeholder 2"/>
          <p:cNvSpPr>
            <a:spLocks noGrp="1"/>
          </p:cNvSpPr>
          <p:nvPr>
            <p:ph type="sldNum" sz="quarter" idx="12"/>
          </p:nvPr>
        </p:nvSpPr>
        <p:spPr/>
        <p:txBody>
          <a:bodyPr/>
          <a:lstStyle/>
          <a:p>
            <a:fld id="{C2267D51-FDE5-4175-953B-57C501A7B761}" type="slidenum">
              <a:rPr lang="zh-CN" altLang="de-DE" smtClean="0">
                <a:latin typeface="SimHei"/>
              </a:rPr>
              <a:pPr/>
              <a:t>31</a:t>
            </a:fld>
            <a:endParaRPr lang="de-DE" altLang="zh-CN">
              <a:latin typeface="SimHei"/>
            </a:endParaRPr>
          </a:p>
        </p:txBody>
      </p:sp>
      <p:pic>
        <p:nvPicPr>
          <p:cNvPr id="7" name="Picture 6">
            <a:extLst>
              <a:ext uri="{FF2B5EF4-FFF2-40B4-BE49-F238E27FC236}">
                <a16:creationId xmlns:a16="http://schemas.microsoft.com/office/drawing/2014/main" id="{BF3607A4-8041-422C-9E0F-2F545CE7E7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51975" y="4751222"/>
            <a:ext cx="2743200" cy="210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相反</a:t>
            </a:r>
            <a:r>
              <a:rPr lang="en-US" altLang="zh-CN" sz="3600">
                <a:cs typeface="+mn-cs"/>
              </a:rPr>
              <a:t>:</a:t>
            </a:r>
            <a:endParaRPr lang="de-DE" altLang="zh-CN" sz="3600">
              <a:cs typeface="+mn-cs"/>
            </a:endParaRPr>
          </a:p>
        </p:txBody>
      </p:sp>
      <p:sp>
        <p:nvSpPr>
          <p:cNvPr id="33795" name="Rectangle 3"/>
          <p:cNvSpPr>
            <a:spLocks noGrp="1" noChangeArrowheads="1"/>
          </p:cNvSpPr>
          <p:nvPr>
            <p:ph idx="1"/>
          </p:nvPr>
        </p:nvSpPr>
        <p:spPr/>
        <p:txBody>
          <a:bodyPr>
            <a:noAutofit/>
          </a:bodyPr>
          <a:lstStyle/>
          <a:p>
            <a:pPr marL="0" indent="0" eaLnBrk="1" hangingPunct="1">
              <a:buFont typeface="Wingdings" panose="05000000000000000000" pitchFamily="2" charset="2"/>
              <a:buNone/>
            </a:pPr>
            <a:r>
              <a:rPr lang="zh-CN" altLang="de-DE" sz="2400" dirty="0">
                <a:solidFill>
                  <a:srgbClr val="333333"/>
                </a:solidFill>
              </a:rPr>
              <a:t>如果你为强烈的消极想法而烦恼，不要试图去主动压抑他们（这只会增强他们），而是不受干扰的观察内心的事件</a:t>
            </a:r>
            <a:r>
              <a:rPr lang="de-DE" altLang="zh-CN" sz="2400" dirty="0">
                <a:solidFill>
                  <a:srgbClr val="333333"/>
                </a:solidFill>
              </a:rPr>
              <a:t>——</a:t>
            </a:r>
            <a:r>
              <a:rPr lang="zh-CN" altLang="de-DE" sz="2400" dirty="0">
                <a:solidFill>
                  <a:srgbClr val="333333"/>
                </a:solidFill>
              </a:rPr>
              <a:t>就像动物园的参观者，从安全的距离观察凶猛的野兽）</a:t>
            </a:r>
          </a:p>
          <a:p>
            <a:pPr marL="0" indent="0" eaLnBrk="1" hangingPunct="1">
              <a:buFont typeface="Wingdings" panose="05000000000000000000" pitchFamily="2" charset="2"/>
              <a:buNone/>
            </a:pPr>
            <a:r>
              <a:rPr lang="zh-CN" altLang="de-DE" sz="2400" dirty="0">
                <a:solidFill>
                  <a:srgbClr val="004992"/>
                </a:solidFill>
              </a:rPr>
              <a:t>这些想法将几乎自动的平静下来。</a:t>
            </a:r>
            <a:endParaRPr lang="zh-CN" alt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3" name="Slide Number Placeholder 2"/>
          <p:cNvSpPr>
            <a:spLocks noGrp="1"/>
          </p:cNvSpPr>
          <p:nvPr>
            <p:ph type="sldNum" sz="quarter" idx="12"/>
          </p:nvPr>
        </p:nvSpPr>
        <p:spPr/>
        <p:txBody>
          <a:bodyPr/>
          <a:lstStyle/>
          <a:p>
            <a:fld id="{C2267D51-FDE5-4175-953B-57C501A7B761}" type="slidenum">
              <a:rPr lang="zh-CN" altLang="de-DE" smtClean="0">
                <a:latin typeface="SimHei"/>
              </a:rPr>
              <a:pPr/>
              <a:t>32</a:t>
            </a:fld>
            <a:endParaRPr lang="de-DE" altLang="zh-CN">
              <a:latin typeface="SimHei"/>
            </a:endParaRPr>
          </a:p>
        </p:txBody>
      </p:sp>
      <p:pic>
        <p:nvPicPr>
          <p:cNvPr id="8" name="Picture 4">
            <a:extLst>
              <a:ext uri="{FF2B5EF4-FFF2-40B4-BE49-F238E27FC236}">
                <a16:creationId xmlns:a16="http://schemas.microsoft.com/office/drawing/2014/main" id="{A49E8917-0F7C-4A22-97C7-E5E33578AF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1061" y="4114799"/>
            <a:ext cx="2214114"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zh-CN" sz="3600">
                <a:cs typeface="+mn-cs"/>
              </a:rPr>
              <a:t>6. </a:t>
            </a:r>
            <a:r>
              <a:rPr lang="zh-CN" altLang="en-US" sz="3600">
                <a:cs typeface="+mn-cs"/>
              </a:rPr>
              <a:t>思维进一步扭曲</a:t>
            </a:r>
            <a:endParaRPr lang="en-US" sz="3600">
              <a:cs typeface="+mn-cs"/>
            </a:endParaRPr>
          </a:p>
        </p:txBody>
      </p:sp>
      <p:sp>
        <p:nvSpPr>
          <p:cNvPr id="35842" name="Rectangle 2"/>
          <p:cNvSpPr>
            <a:spLocks noGrp="1" noChangeArrowheads="1"/>
          </p:cNvSpPr>
          <p:nvPr>
            <p:ph idx="1"/>
          </p:nvPr>
        </p:nvSpPr>
        <p:spPr/>
        <p:txBody>
          <a:bodyPr>
            <a:noAutofit/>
          </a:bodyPr>
          <a:lstStyle/>
          <a:p>
            <a:pPr eaLnBrk="1" hangingPunct="1">
              <a:lnSpc>
                <a:spcPct val="100000"/>
              </a:lnSpc>
              <a:spcBef>
                <a:spcPts val="1200"/>
              </a:spcBef>
            </a:pPr>
            <a:r>
              <a:rPr lang="zh-CN" altLang="en-US" sz="2000" b="1" dirty="0">
                <a:solidFill>
                  <a:srgbClr val="004992"/>
                </a:solidFill>
              </a:rPr>
              <a:t>和其他人作比较</a:t>
            </a:r>
            <a:r>
              <a:rPr lang="en-US" altLang="de-DE" sz="2000" b="1" dirty="0">
                <a:solidFill>
                  <a:srgbClr val="004992"/>
                </a:solidFill>
              </a:rPr>
              <a:t>:</a:t>
            </a:r>
            <a:endParaRPr lang="de-DE" altLang="zh-CN" sz="2000" b="1" dirty="0">
              <a:solidFill>
                <a:srgbClr val="004992"/>
              </a:solidFill>
            </a:endParaRPr>
          </a:p>
          <a:p>
            <a:pPr marL="342900" lvl="1" indent="-342900" eaLnBrk="1" hangingPunct="1">
              <a:lnSpc>
                <a:spcPct val="100000"/>
              </a:lnSpc>
              <a:spcBef>
                <a:spcPts val="1200"/>
              </a:spcBef>
              <a:spcAft>
                <a:spcPts val="0"/>
              </a:spcAft>
              <a:buClr>
                <a:srgbClr val="333333"/>
              </a:buClr>
              <a:buFont typeface="WingDings"/>
              <a:buChar char=""/>
            </a:pPr>
            <a:r>
              <a:rPr lang="zh-CN" altLang="en-US" sz="2000" dirty="0">
                <a:solidFill>
                  <a:srgbClr val="333333"/>
                </a:solidFill>
              </a:rPr>
              <a:t>不要过多的拿自己和他人作比较！</a:t>
            </a:r>
            <a:endParaRPr lang="zh-CN" altLang="de-DE" sz="2000" dirty="0">
              <a:solidFill>
                <a:srgbClr val="333333"/>
              </a:solidFill>
            </a:endParaRPr>
          </a:p>
          <a:p>
            <a:pPr marL="342900" lvl="1" indent="-342900" eaLnBrk="1" hangingPunct="1">
              <a:lnSpc>
                <a:spcPct val="100000"/>
              </a:lnSpc>
              <a:spcBef>
                <a:spcPts val="1200"/>
              </a:spcBef>
              <a:spcAft>
                <a:spcPts val="0"/>
              </a:spcAft>
              <a:buClr>
                <a:srgbClr val="333333"/>
              </a:buClr>
              <a:buFont typeface="WingDings"/>
              <a:buChar char=""/>
            </a:pPr>
            <a:r>
              <a:rPr lang="zh-CN" altLang="en-US" sz="2000" dirty="0">
                <a:solidFill>
                  <a:srgbClr val="333333"/>
                </a:solidFill>
              </a:rPr>
              <a:t>总会有人比你更有吸</a:t>
            </a:r>
            <a:r>
              <a:rPr lang="zh-CN" altLang="en-US" sz="2000">
                <a:solidFill>
                  <a:srgbClr val="333333"/>
                </a:solidFill>
              </a:rPr>
              <a:t>引力，更</a:t>
            </a:r>
            <a:r>
              <a:rPr lang="zh-CN" altLang="en-US" sz="2000" dirty="0">
                <a:solidFill>
                  <a:srgbClr val="333333"/>
                </a:solidFill>
              </a:rPr>
              <a:t>成功，更受欢迎。然而，如果你仔细观察</a:t>
            </a:r>
            <a:r>
              <a:rPr lang="zh-CN" altLang="en-US" sz="2000">
                <a:solidFill>
                  <a:srgbClr val="333333"/>
                </a:solidFill>
              </a:rPr>
              <a:t>这些“幸</a:t>
            </a:r>
            <a:r>
              <a:rPr lang="zh-CN" altLang="en-US" sz="2000" dirty="0">
                <a:solidFill>
                  <a:srgbClr val="333333"/>
                </a:solidFill>
              </a:rPr>
              <a:t>运的</a:t>
            </a:r>
            <a:r>
              <a:rPr lang="zh-CN" altLang="en-US" sz="2000">
                <a:solidFill>
                  <a:srgbClr val="333333"/>
                </a:solidFill>
              </a:rPr>
              <a:t>恶魔”，</a:t>
            </a:r>
            <a:r>
              <a:rPr lang="zh-CN" altLang="en-US" sz="2000" dirty="0">
                <a:solidFill>
                  <a:srgbClr val="333333"/>
                </a:solidFill>
              </a:rPr>
              <a:t>你会发现即使是他们也会有缺点和问题。</a:t>
            </a: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4" name="Slide Number Placeholder 3"/>
          <p:cNvSpPr>
            <a:spLocks noGrp="1"/>
          </p:cNvSpPr>
          <p:nvPr>
            <p:ph type="sldNum" sz="quarter" idx="12"/>
          </p:nvPr>
        </p:nvSpPr>
        <p:spPr/>
        <p:txBody>
          <a:bodyPr/>
          <a:lstStyle/>
          <a:p>
            <a:fld id="{C2267D51-FDE5-4175-953B-57C501A7B761}" type="slidenum">
              <a:rPr lang="zh-CN" altLang="de-DE" smtClean="0">
                <a:latin typeface="SimHei"/>
              </a:rPr>
              <a:pPr/>
              <a:t>33</a:t>
            </a:fld>
            <a:endParaRPr lang="de-DE" altLang="zh-CN">
              <a:latin typeface="SimHei"/>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zh-CN" sz="3600">
                <a:cs typeface="+mn-cs"/>
              </a:rPr>
              <a:t>6. </a:t>
            </a:r>
            <a:r>
              <a:rPr lang="zh-CN" altLang="en-US" sz="3600">
                <a:cs typeface="+mn-cs"/>
              </a:rPr>
              <a:t>思维进一步扭曲</a:t>
            </a:r>
            <a:endParaRPr lang="en-US" sz="3600">
              <a:cs typeface="+mn-cs"/>
            </a:endParaRPr>
          </a:p>
        </p:txBody>
      </p:sp>
      <p:sp>
        <p:nvSpPr>
          <p:cNvPr id="35842" name="Rectangle 2"/>
          <p:cNvSpPr>
            <a:spLocks noGrp="1" noChangeArrowheads="1"/>
          </p:cNvSpPr>
          <p:nvPr>
            <p:ph idx="1"/>
          </p:nvPr>
        </p:nvSpPr>
        <p:spPr/>
        <p:txBody>
          <a:bodyPr>
            <a:noAutofit/>
          </a:bodyPr>
          <a:lstStyle/>
          <a:p>
            <a:pPr eaLnBrk="1" hangingPunct="1">
              <a:lnSpc>
                <a:spcPct val="100000"/>
              </a:lnSpc>
              <a:spcBef>
                <a:spcPts val="1200"/>
              </a:spcBef>
            </a:pPr>
            <a:r>
              <a:rPr lang="zh-CN" altLang="en-US" sz="2000" b="1" dirty="0">
                <a:solidFill>
                  <a:srgbClr val="004992"/>
                </a:solidFill>
              </a:rPr>
              <a:t>和其他人作比较</a:t>
            </a:r>
            <a:r>
              <a:rPr lang="en-US" altLang="de-DE" sz="2000" b="1" dirty="0">
                <a:solidFill>
                  <a:srgbClr val="004992"/>
                </a:solidFill>
              </a:rPr>
              <a:t>:</a:t>
            </a:r>
            <a:endParaRPr lang="de-DE" altLang="zh-CN" sz="2000" b="1" dirty="0">
              <a:solidFill>
                <a:srgbClr val="004992"/>
              </a:solidFill>
            </a:endParaRPr>
          </a:p>
          <a:p>
            <a:pPr marL="342900" lvl="1" indent="-342900" eaLnBrk="1" hangingPunct="1">
              <a:lnSpc>
                <a:spcPct val="100000"/>
              </a:lnSpc>
              <a:spcBef>
                <a:spcPts val="1200"/>
              </a:spcBef>
              <a:spcAft>
                <a:spcPts val="0"/>
              </a:spcAft>
              <a:buClr>
                <a:srgbClr val="333333"/>
              </a:buClr>
              <a:buFont typeface="WingDings"/>
              <a:buChar char=""/>
            </a:pPr>
            <a:r>
              <a:rPr lang="zh-CN" altLang="en-US" sz="2000" dirty="0">
                <a:solidFill>
                  <a:srgbClr val="333333"/>
                </a:solidFill>
              </a:rPr>
              <a:t>不要过多的拿自己和他人作比较！</a:t>
            </a:r>
            <a:endParaRPr lang="zh-CN" altLang="de-DE" sz="2000" dirty="0">
              <a:solidFill>
                <a:srgbClr val="333333"/>
              </a:solidFill>
            </a:endParaRPr>
          </a:p>
          <a:p>
            <a:pPr marL="342900" lvl="1" indent="-342900" eaLnBrk="1" hangingPunct="1">
              <a:lnSpc>
                <a:spcPct val="100000"/>
              </a:lnSpc>
              <a:spcBef>
                <a:spcPts val="1200"/>
              </a:spcBef>
              <a:spcAft>
                <a:spcPts val="0"/>
              </a:spcAft>
              <a:buClr>
                <a:srgbClr val="333333"/>
              </a:buClr>
              <a:buFont typeface="WingDings"/>
              <a:buChar char=""/>
            </a:pPr>
            <a:r>
              <a:rPr lang="zh-CN" altLang="en-US" sz="2000" dirty="0">
                <a:solidFill>
                  <a:srgbClr val="333333"/>
                </a:solidFill>
              </a:rPr>
              <a:t>总会有人比你更有吸</a:t>
            </a:r>
            <a:r>
              <a:rPr lang="zh-CN" altLang="en-US" sz="2000">
                <a:solidFill>
                  <a:srgbClr val="333333"/>
                </a:solidFill>
              </a:rPr>
              <a:t>引力，更</a:t>
            </a:r>
            <a:r>
              <a:rPr lang="zh-CN" altLang="en-US" sz="2000" dirty="0">
                <a:solidFill>
                  <a:srgbClr val="333333"/>
                </a:solidFill>
              </a:rPr>
              <a:t>成功，更受欢迎。然而，如果你仔细观察</a:t>
            </a:r>
            <a:r>
              <a:rPr lang="zh-CN" altLang="en-US" sz="2000">
                <a:solidFill>
                  <a:srgbClr val="333333"/>
                </a:solidFill>
              </a:rPr>
              <a:t>这些“幸</a:t>
            </a:r>
            <a:r>
              <a:rPr lang="zh-CN" altLang="en-US" sz="2000" dirty="0">
                <a:solidFill>
                  <a:srgbClr val="333333"/>
                </a:solidFill>
              </a:rPr>
              <a:t>运的</a:t>
            </a:r>
            <a:r>
              <a:rPr lang="zh-CN" altLang="en-US" sz="2000">
                <a:solidFill>
                  <a:srgbClr val="333333"/>
                </a:solidFill>
              </a:rPr>
              <a:t>恶魔”，</a:t>
            </a:r>
            <a:r>
              <a:rPr lang="zh-CN" altLang="en-US" sz="2000" dirty="0">
                <a:solidFill>
                  <a:srgbClr val="333333"/>
                </a:solidFill>
              </a:rPr>
              <a:t>你会发现即使是他们也会有缺点和问题。</a:t>
            </a:r>
          </a:p>
          <a:p>
            <a:pPr eaLnBrk="1" hangingPunct="1"/>
            <a:r>
              <a:rPr lang="zh-CN" altLang="en-US" sz="2000" b="1" dirty="0">
                <a:solidFill>
                  <a:srgbClr val="004992"/>
                </a:solidFill>
              </a:rPr>
              <a:t>追求完美</a:t>
            </a:r>
            <a:r>
              <a:rPr lang="en-US" altLang="de-DE" sz="2000" b="1" dirty="0">
                <a:solidFill>
                  <a:srgbClr val="004992"/>
                </a:solidFill>
              </a:rPr>
              <a:t>:</a:t>
            </a:r>
          </a:p>
          <a:p>
            <a:pPr marL="342900" lvl="1" indent="-342900" eaLnBrk="1" hangingPunct="1">
              <a:lnSpc>
                <a:spcPct val="100000"/>
              </a:lnSpc>
              <a:spcBef>
                <a:spcPts val="1200"/>
              </a:spcBef>
              <a:spcAft>
                <a:spcPts val="0"/>
              </a:spcAft>
              <a:buClr>
                <a:srgbClr val="333333"/>
              </a:buClr>
              <a:buFont typeface="WingDings"/>
              <a:buChar char=""/>
            </a:pPr>
            <a:r>
              <a:rPr lang="zh-CN" altLang="en-US" sz="2000" dirty="0">
                <a:solidFill>
                  <a:srgbClr val="333333"/>
                </a:solidFill>
              </a:rPr>
              <a:t>不要对自己有太多诸如此类的要求</a:t>
            </a:r>
          </a:p>
          <a:p>
            <a:pPr lvl="2" eaLnBrk="1" hangingPunct="1">
              <a:lnSpc>
                <a:spcPct val="100000"/>
              </a:lnSpc>
              <a:spcBef>
                <a:spcPts val="1200"/>
              </a:spcBef>
              <a:spcAft>
                <a:spcPts val="0"/>
              </a:spcAft>
              <a:buClr>
                <a:schemeClr val="bg1"/>
              </a:buClr>
              <a:buFont typeface="WingDings"/>
              <a:buChar char=""/>
            </a:pPr>
            <a:r>
              <a:rPr lang="en-US" altLang="de-DE" sz="2000">
                <a:solidFill>
                  <a:srgbClr val="333333"/>
                </a:solidFill>
              </a:rPr>
              <a:t>“</a:t>
            </a:r>
            <a:r>
              <a:rPr lang="zh-CN" altLang="en-US" sz="2000">
                <a:solidFill>
                  <a:srgbClr val="333333"/>
                </a:solidFill>
              </a:rPr>
              <a:t>我</a:t>
            </a:r>
            <a:r>
              <a:rPr lang="zh-CN" altLang="en-US" sz="2000" dirty="0">
                <a:solidFill>
                  <a:srgbClr val="333333"/>
                </a:solidFill>
              </a:rPr>
              <a:t>必须总是看起来仪表</a:t>
            </a:r>
            <a:r>
              <a:rPr lang="zh-CN" altLang="en-US" sz="2000">
                <a:solidFill>
                  <a:srgbClr val="333333"/>
                </a:solidFill>
              </a:rPr>
              <a:t>堂堂”</a:t>
            </a:r>
            <a:endParaRPr lang="zh-CN" altLang="en-US" sz="2000" dirty="0">
              <a:solidFill>
                <a:srgbClr val="333333"/>
              </a:solidFill>
            </a:endParaRPr>
          </a:p>
          <a:p>
            <a:pPr lvl="2" eaLnBrk="1" hangingPunct="1">
              <a:lnSpc>
                <a:spcPct val="100000"/>
              </a:lnSpc>
              <a:spcBef>
                <a:spcPts val="1200"/>
              </a:spcBef>
              <a:spcAft>
                <a:spcPts val="0"/>
              </a:spcAft>
              <a:buClr>
                <a:schemeClr val="bg1"/>
              </a:buClr>
              <a:buFont typeface="WingDings"/>
              <a:buChar char=""/>
            </a:pPr>
            <a:r>
              <a:rPr lang="en-US" altLang="de-DE" sz="2000">
                <a:solidFill>
                  <a:srgbClr val="333333"/>
                </a:solidFill>
              </a:rPr>
              <a:t>“</a:t>
            </a:r>
            <a:r>
              <a:rPr lang="zh-CN" altLang="en-US" sz="2000">
                <a:solidFill>
                  <a:srgbClr val="333333"/>
                </a:solidFill>
              </a:rPr>
              <a:t>我</a:t>
            </a:r>
            <a:r>
              <a:rPr lang="zh-CN" altLang="en-US" sz="2000" dirty="0">
                <a:solidFill>
                  <a:srgbClr val="333333"/>
                </a:solidFill>
              </a:rPr>
              <a:t>必须总是表现得很</a:t>
            </a:r>
            <a:r>
              <a:rPr lang="zh-CN" altLang="en-US" sz="2000">
                <a:solidFill>
                  <a:srgbClr val="333333"/>
                </a:solidFill>
              </a:rPr>
              <a:t>聪明”</a:t>
            </a:r>
            <a:endParaRPr lang="zh-CN" altLang="de-DE" sz="2000" dirty="0">
              <a:solidFill>
                <a:srgbClr val="333333"/>
              </a:solidFill>
            </a:endParaRPr>
          </a:p>
          <a:p>
            <a:pPr lvl="2" eaLnBrk="1" hangingPunct="1">
              <a:lnSpc>
                <a:spcPct val="100000"/>
              </a:lnSpc>
              <a:spcBef>
                <a:spcPts val="1200"/>
              </a:spcBef>
              <a:spcAft>
                <a:spcPts val="0"/>
              </a:spcAft>
              <a:buClr>
                <a:schemeClr val="bg1"/>
              </a:buClr>
              <a:buFont typeface="WingDings"/>
              <a:buChar char=""/>
            </a:pPr>
            <a:r>
              <a:rPr lang="en-US" altLang="de-DE" sz="2000">
                <a:solidFill>
                  <a:srgbClr val="333333"/>
                </a:solidFill>
              </a:rPr>
              <a:t>“</a:t>
            </a:r>
            <a:r>
              <a:rPr lang="zh-CN" altLang="en-US" sz="2000">
                <a:solidFill>
                  <a:srgbClr val="333333"/>
                </a:solidFill>
              </a:rPr>
              <a:t>我</a:t>
            </a:r>
            <a:r>
              <a:rPr lang="zh-CN" altLang="en-US" sz="2000" dirty="0">
                <a:solidFill>
                  <a:srgbClr val="333333"/>
                </a:solidFill>
              </a:rPr>
              <a:t>必须总是最令人愉</a:t>
            </a:r>
            <a:r>
              <a:rPr lang="zh-CN" altLang="en-US" sz="2000">
                <a:solidFill>
                  <a:srgbClr val="333333"/>
                </a:solidFill>
              </a:rPr>
              <a:t>快的”</a:t>
            </a:r>
            <a:endParaRPr lang="zh-CN" alt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4" name="Slide Number Placeholder 3"/>
          <p:cNvSpPr>
            <a:spLocks noGrp="1"/>
          </p:cNvSpPr>
          <p:nvPr>
            <p:ph type="sldNum" sz="quarter" idx="12"/>
          </p:nvPr>
        </p:nvSpPr>
        <p:spPr/>
        <p:txBody>
          <a:bodyPr/>
          <a:lstStyle/>
          <a:p>
            <a:fld id="{C2267D51-FDE5-4175-953B-57C501A7B761}" type="slidenum">
              <a:rPr lang="zh-CN" altLang="de-DE" smtClean="0">
                <a:latin typeface="SimHei"/>
              </a:rPr>
              <a:pPr/>
              <a:t>34</a:t>
            </a:fld>
            <a:endParaRPr lang="de-DE" altLang="zh-CN">
              <a:latin typeface="SimHei"/>
            </a:endParaRPr>
          </a:p>
        </p:txBody>
      </p:sp>
      <p:pic>
        <p:nvPicPr>
          <p:cNvPr id="8" name="Picture 18" descr="Barbie@2_bearbeitet_4 - treesee flickr">
            <a:extLst>
              <a:ext uri="{FF2B5EF4-FFF2-40B4-BE49-F238E27FC236}">
                <a16:creationId xmlns:a16="http://schemas.microsoft.com/office/drawing/2014/main" id="{499E280B-0996-47C0-9C96-1FDAA6960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2509" y="4114799"/>
            <a:ext cx="2402666"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34112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zh-TW" altLang="en-US" sz="3600" spc="-5" dirty="0">
                <a:cs typeface="+mn-cs"/>
              </a:rPr>
              <a:t>可選修的：影片</a:t>
            </a:r>
            <a:endParaRPr lang="de-DE" sz="3600" dirty="0">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zh-TW" altLang="en-US" sz="2400" dirty="0">
                <a:solidFill>
                  <a:srgbClr val="004992"/>
                </a:solidFill>
              </a:rPr>
              <a:t>可選修的：講述今天主題的影片可在以下網頁找到</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latin typeface="+mn-lt"/>
                <a:hlinkClick r:id="rId3"/>
              </a:rPr>
              <a:t>http://www.uke.de/mct_videos</a:t>
            </a:r>
            <a:endParaRPr lang="de-DE" dirty="0">
              <a:solidFill>
                <a:srgbClr val="004992"/>
              </a:solidFill>
              <a:latin typeface="+mn-lt"/>
            </a:endParaRPr>
          </a:p>
          <a:p>
            <a:pPr lvl="0" defTabSz="914400" eaLnBrk="0" fontAlgn="base" hangingPunct="0">
              <a:spcAft>
                <a:spcPct val="0"/>
              </a:spcAft>
            </a:pPr>
            <a:r>
              <a:rPr lang="zh-TW" altLang="en-US" sz="2400" dirty="0">
                <a:solidFill>
                  <a:srgbClr val="333333"/>
                </a:solidFill>
              </a:rPr>
              <a:t>看完影片後，你們可討論這段影片與今天主題的關係。</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4" name="Slide Number Placeholder 3"/>
          <p:cNvSpPr>
            <a:spLocks noGrp="1"/>
          </p:cNvSpPr>
          <p:nvPr>
            <p:ph type="sldNum" sz="quarter" idx="12"/>
          </p:nvPr>
        </p:nvSpPr>
        <p:spPr/>
        <p:txBody>
          <a:bodyPr/>
          <a:lstStyle/>
          <a:p>
            <a:fld id="{AF2FBA65-EA6C-4B61-A094-F94A506AD191}" type="slidenum">
              <a:rPr lang="zh-CN" altLang="de-DE" smtClean="0">
                <a:latin typeface="SimHei"/>
              </a:rPr>
              <a:pPr/>
              <a:t>35</a:t>
            </a:fld>
            <a:endParaRPr lang="de-DE" altLang="zh-CN">
              <a:latin typeface="SimHei"/>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rPr>
              <a:t>[</a:t>
            </a:r>
            <a:r>
              <a:rPr lang="zh-TW" altLang="en-US" b="0" i="1" spc="-5" dirty="0">
                <a:solidFill>
                  <a:srgbClr val="333333"/>
                </a:solidFill>
              </a:rPr>
              <a:t>給訓練員：</a:t>
            </a:r>
          </a:p>
          <a:p>
            <a:pPr marL="635" defTabSz="914400" eaLnBrk="0" fontAlgn="base" hangingPunct="0">
              <a:spcBef>
                <a:spcPts val="894"/>
              </a:spcBef>
              <a:spcAft>
                <a:spcPct val="0"/>
              </a:spcAft>
            </a:pPr>
            <a:r>
              <a:rPr lang="zh-TW" altLang="en-US" b="0" spc="-5" dirty="0">
                <a:solidFill>
                  <a:srgbClr val="333333"/>
                </a:solidFill>
              </a:rPr>
              <a:t>有些影片內容所包含的語言，並不能適用於所有文化背景，因此對某些觀眾可能有不恰當的成份。放映前請小心檢查。</a:t>
            </a:r>
            <a:r>
              <a:rPr lang="de-DE" b="0" dirty="0">
                <a:solidFill>
                  <a:srgbClr val="333333"/>
                </a:solidFill>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35484065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103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意识到你的优点</a:t>
            </a:r>
            <a:endParaRPr lang="en-US" altLang="de-DE" sz="3600">
              <a:cs typeface="+mn-cs"/>
            </a:endParaRPr>
          </a:p>
        </p:txBody>
      </p:sp>
      <p:sp>
        <p:nvSpPr>
          <p:cNvPr id="36866" name="Rectangle 1027"/>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zh-CN" altLang="en-US" sz="2400" dirty="0">
                <a:solidFill>
                  <a:srgbClr val="333333"/>
                </a:solidFill>
              </a:rPr>
              <a:t>不要总是盯着你的缺点，要强调你的优点。</a:t>
            </a:r>
          </a:p>
          <a:p>
            <a:pPr marL="342900" indent="-342900" eaLnBrk="1" hangingPunct="1">
              <a:buClr>
                <a:srgbClr val="000000"/>
              </a:buClr>
              <a:buFont typeface="WingDings"/>
              <a:buChar char=""/>
              <a:defRPr/>
            </a:pPr>
            <a:r>
              <a:rPr lang="zh-CN" altLang="en-US" sz="2400" dirty="0">
                <a:solidFill>
                  <a:srgbClr val="333333"/>
                </a:solidFill>
              </a:rPr>
              <a:t>每个人都有他或者她引以</a:t>
            </a:r>
            <a:r>
              <a:rPr lang="zh-CN" altLang="en-US" sz="2400">
                <a:solidFill>
                  <a:srgbClr val="333333"/>
                </a:solidFill>
              </a:rPr>
              <a:t>为傲，而</a:t>
            </a:r>
            <a:r>
              <a:rPr lang="zh-CN" altLang="en-US" sz="2400" dirty="0">
                <a:solidFill>
                  <a:srgbClr val="333333"/>
                </a:solidFill>
              </a:rPr>
              <a:t>不为人所周知的优点</a:t>
            </a:r>
            <a:br>
              <a:rPr lang="en-US" altLang="zh-CN" sz="2400" dirty="0">
                <a:solidFill>
                  <a:srgbClr val="333333"/>
                </a:solidFill>
              </a:rPr>
            </a:br>
            <a:r>
              <a:rPr lang="en-US" altLang="zh-CN" sz="2400" dirty="0">
                <a:solidFill>
                  <a:srgbClr val="333333"/>
                </a:solidFill>
              </a:rPr>
              <a:t>…</a:t>
            </a:r>
            <a:r>
              <a:rPr lang="zh-CN" altLang="en-US" sz="2400" i="1" dirty="0">
                <a:solidFill>
                  <a:srgbClr val="004992"/>
                </a:solidFill>
              </a:rPr>
              <a:t>这些优点倒并不一定要是世界记录或者家喻户晓的发明创造。</a:t>
            </a:r>
            <a:endParaRPr lang="zh-CN" alt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3" name="Slide Number Placeholder 2"/>
          <p:cNvSpPr>
            <a:spLocks noGrp="1"/>
          </p:cNvSpPr>
          <p:nvPr>
            <p:ph type="sldNum" sz="quarter" idx="12"/>
          </p:nvPr>
        </p:nvSpPr>
        <p:spPr/>
        <p:txBody>
          <a:bodyPr/>
          <a:lstStyle/>
          <a:p>
            <a:fld id="{AF2FBA65-EA6C-4B61-A094-F94A506AD191}" type="slidenum">
              <a:rPr lang="zh-CN" altLang="de-DE" smtClean="0">
                <a:latin typeface="SimHei"/>
              </a:rPr>
              <a:pPr/>
              <a:t>36</a:t>
            </a:fld>
            <a:endParaRPr lang="de-DE" altLang="zh-CN">
              <a:latin typeface="SimHei"/>
            </a:endParaRPr>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意识到你的优点</a:t>
            </a:r>
            <a:endParaRPr lang="en-US" sz="3600">
              <a:cs typeface="+mn-cs"/>
            </a:endParaRPr>
          </a:p>
        </p:txBody>
      </p:sp>
      <p:sp>
        <p:nvSpPr>
          <p:cNvPr id="39938" name="Rectangle 2"/>
          <p:cNvSpPr>
            <a:spLocks noGrp="1" noChangeArrowheads="1"/>
          </p:cNvSpPr>
          <p:nvPr>
            <p:ph idx="1"/>
          </p:nvPr>
        </p:nvSpPr>
        <p:spPr/>
        <p:txBody>
          <a:bodyPr>
            <a:noAutofit/>
          </a:bodyPr>
          <a:lstStyle/>
          <a:p>
            <a:pPr marL="609600" indent="-609600" eaLnBrk="1" hangingPunct="1">
              <a:buFont typeface="Wingdings" panose="05000000000000000000" pitchFamily="2" charset="2"/>
              <a:buAutoNum type="arabicPeriod"/>
            </a:pPr>
            <a:r>
              <a:rPr lang="zh-CN" altLang="en-US" sz="2400" dirty="0">
                <a:solidFill>
                  <a:srgbClr val="004992"/>
                </a:solidFill>
              </a:rPr>
              <a:t>想想你自己的优点。</a:t>
            </a:r>
            <a:br>
              <a:rPr lang="zh-CN" altLang="en-US" sz="2400" dirty="0">
                <a:solidFill>
                  <a:srgbClr val="004992"/>
                </a:solidFill>
              </a:rPr>
            </a:br>
            <a:r>
              <a:rPr lang="zh-CN" altLang="en-US" sz="2400" i="1" dirty="0">
                <a:solidFill>
                  <a:srgbClr val="333333"/>
                </a:solidFill>
              </a:rPr>
              <a:t>我能做什么？过去我受过哪些表扬？</a:t>
            </a:r>
            <a:br>
              <a:rPr lang="en-US" altLang="zh-CN" sz="2400" i="1" dirty="0">
                <a:solidFill>
                  <a:srgbClr val="333333"/>
                </a:solidFill>
              </a:rPr>
            </a:br>
            <a:r>
              <a:rPr lang="zh-CN" altLang="de-DE" sz="1600" i="1" dirty="0">
                <a:solidFill>
                  <a:srgbClr val="333333"/>
                </a:solidFill>
              </a:rPr>
              <a:t>比如，我有手工天分</a:t>
            </a:r>
            <a:r>
              <a:rPr lang="de-DE" altLang="zh-CN" sz="1600" i="1" dirty="0">
                <a:solidFill>
                  <a:srgbClr val="333333"/>
                </a:solidFill>
              </a:rPr>
              <a:t>.....</a:t>
            </a:r>
          </a:p>
          <a:p>
            <a:endParaRPr lang="de-DE" altLang="zh-CN" sz="2400" i="1"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4" name="Slide Number Placeholder 3"/>
          <p:cNvSpPr>
            <a:spLocks noGrp="1"/>
          </p:cNvSpPr>
          <p:nvPr>
            <p:ph type="sldNum" sz="quarter" idx="12"/>
          </p:nvPr>
        </p:nvSpPr>
        <p:spPr/>
        <p:txBody>
          <a:bodyPr/>
          <a:lstStyle/>
          <a:p>
            <a:fld id="{C2267D51-FDE5-4175-953B-57C501A7B761}" type="slidenum">
              <a:rPr lang="zh-CN" altLang="de-DE" smtClean="0">
                <a:latin typeface="SimHei"/>
              </a:rPr>
              <a:pPr/>
              <a:t>37</a:t>
            </a:fld>
            <a:endParaRPr lang="de-DE" altLang="zh-CN">
              <a:latin typeface="SimHei"/>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意识到你的优点</a:t>
            </a:r>
            <a:endParaRPr lang="en-US" sz="3600">
              <a:cs typeface="+mn-cs"/>
            </a:endParaRPr>
          </a:p>
        </p:txBody>
      </p:sp>
      <p:sp>
        <p:nvSpPr>
          <p:cNvPr id="39938" name="Rectangle 2"/>
          <p:cNvSpPr>
            <a:spLocks noGrp="1" noChangeArrowheads="1"/>
          </p:cNvSpPr>
          <p:nvPr>
            <p:ph idx="1"/>
          </p:nvPr>
        </p:nvSpPr>
        <p:spPr/>
        <p:txBody>
          <a:bodyPr>
            <a:noAutofit/>
          </a:bodyPr>
          <a:lstStyle/>
          <a:p>
            <a:pPr marL="609600" indent="-609600" eaLnBrk="1" hangingPunct="1">
              <a:buFont typeface="Wingdings" panose="05000000000000000000" pitchFamily="2" charset="2"/>
              <a:buAutoNum type="arabicPeriod"/>
            </a:pPr>
            <a:r>
              <a:rPr lang="zh-CN" altLang="en-US" sz="2400" dirty="0">
                <a:solidFill>
                  <a:srgbClr val="004992"/>
                </a:solidFill>
              </a:rPr>
              <a:t>想想你自己的优点。</a:t>
            </a:r>
            <a:br>
              <a:rPr lang="zh-CN" altLang="en-US" sz="2400" dirty="0">
                <a:solidFill>
                  <a:srgbClr val="004992"/>
                </a:solidFill>
              </a:rPr>
            </a:br>
            <a:r>
              <a:rPr lang="zh-CN" altLang="en-US" sz="2400" i="1" dirty="0">
                <a:solidFill>
                  <a:srgbClr val="333333"/>
                </a:solidFill>
              </a:rPr>
              <a:t>我能做什么？过去我受过哪些表扬？</a:t>
            </a:r>
            <a:br>
              <a:rPr lang="en-US" altLang="zh-CN" sz="2400" i="1" dirty="0">
                <a:solidFill>
                  <a:srgbClr val="333333"/>
                </a:solidFill>
              </a:rPr>
            </a:br>
            <a:r>
              <a:rPr lang="zh-CN" altLang="de-DE" sz="1600" i="1" dirty="0">
                <a:solidFill>
                  <a:srgbClr val="333333"/>
                </a:solidFill>
              </a:rPr>
              <a:t>比如，我有手工天分</a:t>
            </a:r>
            <a:r>
              <a:rPr lang="de-DE" altLang="zh-CN" sz="1600" i="1" dirty="0">
                <a:solidFill>
                  <a:srgbClr val="333333"/>
                </a:solidFill>
              </a:rPr>
              <a:t>.....</a:t>
            </a:r>
          </a:p>
          <a:p>
            <a:pPr marL="609600" indent="-609600" eaLnBrk="1" hangingPunct="1">
              <a:buFont typeface="Wingdings" panose="05000000000000000000" pitchFamily="2" charset="2"/>
              <a:buAutoNum type="arabicPeriod"/>
            </a:pPr>
            <a:r>
              <a:rPr lang="zh-CN" altLang="en-US" sz="2400" dirty="0">
                <a:solidFill>
                  <a:srgbClr val="004992"/>
                </a:solidFill>
              </a:rPr>
              <a:t>想象特定的情景。</a:t>
            </a:r>
            <a:br>
              <a:rPr lang="zh-CN" altLang="en-US" sz="2400" dirty="0">
                <a:solidFill>
                  <a:srgbClr val="333333"/>
                </a:solidFill>
              </a:rPr>
            </a:br>
            <a:r>
              <a:rPr lang="zh-CN" altLang="en-US" sz="2400" i="1" dirty="0">
                <a:solidFill>
                  <a:srgbClr val="333333"/>
                </a:solidFill>
              </a:rPr>
              <a:t>什么时候？在哪里？我做过什么？谁给过我正性的反馈？</a:t>
            </a:r>
            <a:br>
              <a:rPr lang="en-US" altLang="zh-CN" sz="2400" i="1" dirty="0">
                <a:solidFill>
                  <a:srgbClr val="333333"/>
                </a:solidFill>
              </a:rPr>
            </a:br>
            <a:r>
              <a:rPr lang="zh-CN" altLang="de-DE" sz="1600" i="1" dirty="0">
                <a:solidFill>
                  <a:srgbClr val="333333"/>
                </a:solidFill>
              </a:rPr>
              <a:t>比如，上周我帮助一位朋友装饰了她的公寓。我很高兴能帮助她</a:t>
            </a:r>
            <a:r>
              <a:rPr lang="de-DE" altLang="zh-CN" sz="1600" i="1" dirty="0">
                <a:solidFill>
                  <a:srgbClr val="333333"/>
                </a:solidFill>
              </a:rPr>
              <a:t>......</a:t>
            </a:r>
          </a:p>
          <a:p>
            <a:endParaRPr lang="de-DE" altLang="zh-CN" sz="2400" i="1"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4" name="Slide Number Placeholder 3"/>
          <p:cNvSpPr>
            <a:spLocks noGrp="1"/>
          </p:cNvSpPr>
          <p:nvPr>
            <p:ph type="sldNum" sz="quarter" idx="12"/>
          </p:nvPr>
        </p:nvSpPr>
        <p:spPr/>
        <p:txBody>
          <a:bodyPr/>
          <a:lstStyle/>
          <a:p>
            <a:fld id="{C2267D51-FDE5-4175-953B-57C501A7B761}" type="slidenum">
              <a:rPr lang="zh-CN" altLang="de-DE" smtClean="0">
                <a:latin typeface="SimHei"/>
              </a:rPr>
              <a:pPr/>
              <a:t>38</a:t>
            </a:fld>
            <a:endParaRPr lang="de-DE" altLang="zh-CN">
              <a:latin typeface="SimHei"/>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48166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意识到你的优点</a:t>
            </a:r>
            <a:endParaRPr lang="en-US" sz="3600">
              <a:cs typeface="+mn-cs"/>
            </a:endParaRPr>
          </a:p>
        </p:txBody>
      </p:sp>
      <p:sp>
        <p:nvSpPr>
          <p:cNvPr id="39938" name="Rectangle 2"/>
          <p:cNvSpPr>
            <a:spLocks noGrp="1" noChangeArrowheads="1"/>
          </p:cNvSpPr>
          <p:nvPr>
            <p:ph idx="1"/>
          </p:nvPr>
        </p:nvSpPr>
        <p:spPr/>
        <p:txBody>
          <a:bodyPr>
            <a:noAutofit/>
          </a:bodyPr>
          <a:lstStyle/>
          <a:p>
            <a:pPr marL="609600" indent="-609600" eaLnBrk="1" hangingPunct="1">
              <a:buFont typeface="Wingdings" panose="05000000000000000000" pitchFamily="2" charset="2"/>
              <a:buAutoNum type="arabicPeriod"/>
            </a:pPr>
            <a:r>
              <a:rPr lang="zh-CN" altLang="en-US" sz="2400" dirty="0">
                <a:solidFill>
                  <a:srgbClr val="004992"/>
                </a:solidFill>
              </a:rPr>
              <a:t>想想你自己的优点。</a:t>
            </a:r>
            <a:br>
              <a:rPr lang="zh-CN" altLang="en-US" sz="2400" dirty="0">
                <a:solidFill>
                  <a:srgbClr val="004992"/>
                </a:solidFill>
              </a:rPr>
            </a:br>
            <a:r>
              <a:rPr lang="zh-CN" altLang="en-US" sz="2400" i="1" dirty="0">
                <a:solidFill>
                  <a:srgbClr val="333333"/>
                </a:solidFill>
              </a:rPr>
              <a:t>我能做什么？过去我受过哪些表扬？</a:t>
            </a:r>
            <a:br>
              <a:rPr lang="en-US" altLang="zh-CN" sz="2400" i="1" dirty="0">
                <a:solidFill>
                  <a:srgbClr val="333333"/>
                </a:solidFill>
              </a:rPr>
            </a:br>
            <a:r>
              <a:rPr lang="zh-CN" altLang="de-DE" sz="1600" i="1" dirty="0">
                <a:solidFill>
                  <a:srgbClr val="333333"/>
                </a:solidFill>
              </a:rPr>
              <a:t>比如，我有手工天分</a:t>
            </a:r>
            <a:r>
              <a:rPr lang="de-DE" altLang="zh-CN" sz="1600" i="1" dirty="0">
                <a:solidFill>
                  <a:srgbClr val="333333"/>
                </a:solidFill>
              </a:rPr>
              <a:t>.....</a:t>
            </a:r>
          </a:p>
          <a:p>
            <a:pPr marL="609600" indent="-609600" eaLnBrk="1" hangingPunct="1">
              <a:buFont typeface="Wingdings" panose="05000000000000000000" pitchFamily="2" charset="2"/>
              <a:buAutoNum type="arabicPeriod"/>
            </a:pPr>
            <a:r>
              <a:rPr lang="zh-CN" altLang="en-US" sz="2400" dirty="0">
                <a:solidFill>
                  <a:srgbClr val="004992"/>
                </a:solidFill>
              </a:rPr>
              <a:t>想象特定的情景。</a:t>
            </a:r>
            <a:br>
              <a:rPr lang="zh-CN" altLang="en-US" sz="2400" dirty="0">
                <a:solidFill>
                  <a:srgbClr val="333333"/>
                </a:solidFill>
              </a:rPr>
            </a:br>
            <a:r>
              <a:rPr lang="zh-CN" altLang="en-US" sz="2400" i="1" dirty="0">
                <a:solidFill>
                  <a:srgbClr val="333333"/>
                </a:solidFill>
              </a:rPr>
              <a:t>什么时候？在哪里？我做过什么？谁给过我正性的反馈？</a:t>
            </a:r>
            <a:br>
              <a:rPr lang="en-US" altLang="zh-CN" sz="2400" i="1" dirty="0">
                <a:solidFill>
                  <a:srgbClr val="333333"/>
                </a:solidFill>
              </a:rPr>
            </a:br>
            <a:r>
              <a:rPr lang="zh-CN" altLang="de-DE" sz="1600" i="1" dirty="0">
                <a:solidFill>
                  <a:srgbClr val="333333"/>
                </a:solidFill>
              </a:rPr>
              <a:t>比如，上周我帮助一位朋友装饰了她的公寓。我很高兴能帮助她</a:t>
            </a:r>
            <a:r>
              <a:rPr lang="de-DE" altLang="zh-CN" sz="1600" i="1" dirty="0">
                <a:solidFill>
                  <a:srgbClr val="333333"/>
                </a:solidFill>
              </a:rPr>
              <a:t>......</a:t>
            </a:r>
          </a:p>
          <a:p>
            <a:pPr marL="609600" indent="-609600" eaLnBrk="1" hangingPunct="1">
              <a:buFont typeface="Wingdings" panose="05000000000000000000" pitchFamily="2" charset="2"/>
              <a:buAutoNum type="arabicPeriod"/>
            </a:pPr>
            <a:r>
              <a:rPr lang="zh-CN" altLang="en-US" sz="2400" dirty="0">
                <a:solidFill>
                  <a:srgbClr val="004992"/>
                </a:solidFill>
              </a:rPr>
              <a:t>写下来！</a:t>
            </a:r>
            <a:br>
              <a:rPr lang="zh-CN" altLang="en-US" sz="2400" dirty="0">
                <a:solidFill>
                  <a:srgbClr val="004992"/>
                </a:solidFill>
              </a:rPr>
            </a:br>
            <a:r>
              <a:rPr lang="zh-CN" altLang="en-US" sz="2400" i="1" dirty="0">
                <a:solidFill>
                  <a:srgbClr val="333333"/>
                </a:solidFill>
              </a:rPr>
              <a:t>定期读并且不断扩充</a:t>
            </a:r>
            <a:r>
              <a:rPr lang="zh-CN" altLang="de-DE" sz="2400" i="1" dirty="0">
                <a:solidFill>
                  <a:srgbClr val="333333"/>
                </a:solidFill>
              </a:rPr>
              <a:t> 。当处于危机时（比如，当你认为自己毫无价值</a:t>
            </a:r>
            <a:r>
              <a:rPr lang="zh-CN" altLang="de-DE" sz="2400" i="1">
                <a:solidFill>
                  <a:srgbClr val="333333"/>
                </a:solidFill>
              </a:rPr>
              <a:t>时），</a:t>
            </a:r>
            <a:r>
              <a:rPr lang="zh-CN" altLang="de-DE" sz="2400" i="1" dirty="0">
                <a:solidFill>
                  <a:srgbClr val="333333"/>
                </a:solidFill>
              </a:rPr>
              <a:t>回到这些记忆中去。</a:t>
            </a:r>
            <a:br>
              <a:rPr lang="en-US" altLang="zh-CN" sz="2400" i="1" dirty="0">
                <a:solidFill>
                  <a:srgbClr val="333333"/>
                </a:solidFill>
              </a:rPr>
            </a:br>
            <a:r>
              <a:rPr lang="zh-CN" altLang="de-DE" sz="1600" i="1" dirty="0">
                <a:solidFill>
                  <a:srgbClr val="333333"/>
                </a:solidFill>
              </a:rPr>
              <a:t>比如，记下那些顺利的事情或者你受过的称赞</a:t>
            </a:r>
            <a:r>
              <a:rPr lang="de-DE" altLang="zh-CN" sz="1600" i="1" dirty="0">
                <a:solidFill>
                  <a:srgbClr val="333333"/>
                </a:solidFill>
              </a:rPr>
              <a:t>...</a:t>
            </a:r>
            <a:endParaRPr lang="de-DE" altLang="zh-CN" sz="2400" i="1"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4" name="Slide Number Placeholder 3"/>
          <p:cNvSpPr>
            <a:spLocks noGrp="1"/>
          </p:cNvSpPr>
          <p:nvPr>
            <p:ph type="sldNum" sz="quarter" idx="12"/>
          </p:nvPr>
        </p:nvSpPr>
        <p:spPr/>
        <p:txBody>
          <a:bodyPr/>
          <a:lstStyle/>
          <a:p>
            <a:fld id="{C2267D51-FDE5-4175-953B-57C501A7B761}" type="slidenum">
              <a:rPr lang="zh-CN" altLang="de-DE" smtClean="0">
                <a:latin typeface="SimHei"/>
              </a:rPr>
              <a:pPr/>
              <a:t>39</a:t>
            </a:fld>
            <a:endParaRPr lang="de-DE" altLang="zh-CN">
              <a:latin typeface="SimHei"/>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39050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减少抑郁情绪和低自尊的小窍门</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en-US" sz="2400">
                <a:solidFill>
                  <a:srgbClr val="333333"/>
                </a:solidFill>
              </a:rPr>
              <a:t>每晚记录下几件当天发生的积极的事情（大约</a:t>
            </a:r>
            <a:r>
              <a:rPr lang="en-US" altLang="zh-CN" sz="2400" dirty="0">
                <a:solidFill>
                  <a:srgbClr val="333333"/>
                </a:solidFill>
              </a:rPr>
              <a:t>5</a:t>
            </a:r>
            <a:r>
              <a:rPr lang="zh-CN" altLang="en-US" sz="2400" dirty="0">
                <a:solidFill>
                  <a:srgbClr val="333333"/>
                </a:solidFill>
              </a:rPr>
              <a:t>件）。然后，在脑海中反复回忆这些事情。</a:t>
            </a:r>
          </a:p>
          <a:p>
            <a:pPr defTabSz="914400" fontAlgn="base">
              <a:buClr>
                <a:srgbClr val="333333"/>
              </a:buClr>
            </a:pP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4" name="Slide Number Placeholder 3"/>
          <p:cNvSpPr>
            <a:spLocks noGrp="1"/>
          </p:cNvSpPr>
          <p:nvPr>
            <p:ph type="sldNum" sz="quarter" idx="12"/>
          </p:nvPr>
        </p:nvSpPr>
        <p:spPr/>
        <p:txBody>
          <a:bodyPr/>
          <a:lstStyle/>
          <a:p>
            <a:fld id="{C2267D51-FDE5-4175-953B-57C501A7B761}" type="slidenum">
              <a:rPr lang="zh-CN" altLang="de-DE" smtClean="0">
                <a:latin typeface="SimHei"/>
              </a:rPr>
              <a:pPr/>
              <a:t>40</a:t>
            </a:fld>
            <a:endParaRPr lang="de-DE" altLang="zh-CN">
              <a:latin typeface="SimHei"/>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减少抑郁情绪和低自尊的小窍门</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en-US" sz="2400">
                <a:solidFill>
                  <a:srgbClr val="333333"/>
                </a:solidFill>
              </a:rPr>
              <a:t>每晚记录下几件当天发生的积极的事情（大约</a:t>
            </a:r>
            <a:r>
              <a:rPr lang="en-US" altLang="zh-CN" sz="2400" dirty="0">
                <a:solidFill>
                  <a:srgbClr val="333333"/>
                </a:solidFill>
              </a:rPr>
              <a:t>5</a:t>
            </a:r>
            <a:r>
              <a:rPr lang="zh-CN" altLang="en-US" sz="2400" dirty="0">
                <a:solidFill>
                  <a:srgbClr val="333333"/>
                </a:solidFill>
              </a:rPr>
              <a:t>件）。然后，在脑海中反复回忆这些事情。</a:t>
            </a:r>
          </a:p>
          <a:p>
            <a:pPr marL="342900" lvl="0" indent="-342900" defTabSz="914400" fontAlgn="base">
              <a:buClr>
                <a:srgbClr val="333333"/>
              </a:buClr>
              <a:buFont typeface="WingDings"/>
              <a:buChar char=""/>
            </a:pPr>
            <a:r>
              <a:rPr lang="zh-CN" altLang="en-US" sz="2400" dirty="0">
                <a:solidFill>
                  <a:srgbClr val="333333"/>
                </a:solidFill>
              </a:rPr>
              <a:t>在镜子面前告诉自</a:t>
            </a:r>
            <a:r>
              <a:rPr lang="zh-CN" altLang="en-US" sz="2400">
                <a:solidFill>
                  <a:srgbClr val="333333"/>
                </a:solidFill>
              </a:rPr>
              <a:t>己：“我</a:t>
            </a:r>
            <a:r>
              <a:rPr lang="zh-CN" altLang="en-US" sz="2400" dirty="0">
                <a:solidFill>
                  <a:srgbClr val="333333"/>
                </a:solidFill>
              </a:rPr>
              <a:t>喜欢</a:t>
            </a:r>
            <a:r>
              <a:rPr lang="zh-CN" altLang="en-US" sz="2400">
                <a:solidFill>
                  <a:srgbClr val="333333"/>
                </a:solidFill>
              </a:rPr>
              <a:t>自己”或“我</a:t>
            </a:r>
            <a:r>
              <a:rPr lang="zh-CN" altLang="en-US" sz="2400" dirty="0">
                <a:solidFill>
                  <a:srgbClr val="333333"/>
                </a:solidFill>
              </a:rPr>
              <a:t>喜</a:t>
            </a:r>
            <a:r>
              <a:rPr lang="zh-CN" altLang="en-US" sz="2400">
                <a:solidFill>
                  <a:srgbClr val="333333"/>
                </a:solidFill>
              </a:rPr>
              <a:t>欢你”！</a:t>
            </a:r>
            <a:r>
              <a:rPr lang="en-US" altLang="zh-CN" sz="2400" dirty="0">
                <a:solidFill>
                  <a:srgbClr val="333333"/>
                </a:solidFill>
              </a:rPr>
              <a:t>【</a:t>
            </a:r>
            <a:r>
              <a:rPr lang="zh-CN" altLang="en-US" sz="2400" dirty="0">
                <a:solidFill>
                  <a:srgbClr val="333333"/>
                </a:solidFill>
              </a:rPr>
              <a:t>小贴士：刚开始时你可能觉得这样做有点傻！</a:t>
            </a:r>
            <a:r>
              <a:rPr lang="en-US" altLang="zh-CN" sz="2400" dirty="0">
                <a:solidFill>
                  <a:srgbClr val="333333"/>
                </a:solidFill>
              </a:rPr>
              <a:t>】</a:t>
            </a:r>
          </a:p>
          <a:p>
            <a:pPr defTabSz="914400" fontAlgn="base">
              <a:buClr>
                <a:srgbClr val="333333"/>
              </a:buClr>
            </a:pP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4" name="Slide Number Placeholder 3"/>
          <p:cNvSpPr>
            <a:spLocks noGrp="1"/>
          </p:cNvSpPr>
          <p:nvPr>
            <p:ph type="sldNum" sz="quarter" idx="12"/>
          </p:nvPr>
        </p:nvSpPr>
        <p:spPr/>
        <p:txBody>
          <a:bodyPr/>
          <a:lstStyle/>
          <a:p>
            <a:fld id="{C2267D51-FDE5-4175-953B-57C501A7B761}" type="slidenum">
              <a:rPr lang="zh-CN" altLang="de-DE" smtClean="0">
                <a:latin typeface="SimHei"/>
              </a:rPr>
              <a:pPr/>
              <a:t>41</a:t>
            </a:fld>
            <a:endParaRPr lang="de-DE" altLang="zh-CN">
              <a:latin typeface="SimHei"/>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56734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减少抑郁情绪和低自尊的小窍门</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en-US" sz="2400">
                <a:solidFill>
                  <a:srgbClr val="333333"/>
                </a:solidFill>
              </a:rPr>
              <a:t>每晚记录下几件当天发生的积极的事情（大约</a:t>
            </a:r>
            <a:r>
              <a:rPr lang="en-US" altLang="zh-CN" sz="2400" dirty="0">
                <a:solidFill>
                  <a:srgbClr val="333333"/>
                </a:solidFill>
              </a:rPr>
              <a:t>5</a:t>
            </a:r>
            <a:r>
              <a:rPr lang="zh-CN" altLang="en-US" sz="2400" dirty="0">
                <a:solidFill>
                  <a:srgbClr val="333333"/>
                </a:solidFill>
              </a:rPr>
              <a:t>件）。然后，在脑海中反复回忆这些事情。</a:t>
            </a:r>
          </a:p>
          <a:p>
            <a:pPr marL="342900" lvl="0" indent="-342900" defTabSz="914400" fontAlgn="base">
              <a:buClr>
                <a:srgbClr val="333333"/>
              </a:buClr>
              <a:buFont typeface="WingDings"/>
              <a:buChar char=""/>
            </a:pPr>
            <a:r>
              <a:rPr lang="zh-CN" altLang="en-US" sz="2400" dirty="0">
                <a:solidFill>
                  <a:srgbClr val="333333"/>
                </a:solidFill>
              </a:rPr>
              <a:t>在镜子面前告诉自</a:t>
            </a:r>
            <a:r>
              <a:rPr lang="zh-CN" altLang="en-US" sz="2400">
                <a:solidFill>
                  <a:srgbClr val="333333"/>
                </a:solidFill>
              </a:rPr>
              <a:t>己：“我</a:t>
            </a:r>
            <a:r>
              <a:rPr lang="zh-CN" altLang="en-US" sz="2400" dirty="0">
                <a:solidFill>
                  <a:srgbClr val="333333"/>
                </a:solidFill>
              </a:rPr>
              <a:t>喜欢</a:t>
            </a:r>
            <a:r>
              <a:rPr lang="zh-CN" altLang="en-US" sz="2400">
                <a:solidFill>
                  <a:srgbClr val="333333"/>
                </a:solidFill>
              </a:rPr>
              <a:t>自己”或“我</a:t>
            </a:r>
            <a:r>
              <a:rPr lang="zh-CN" altLang="en-US" sz="2400" dirty="0">
                <a:solidFill>
                  <a:srgbClr val="333333"/>
                </a:solidFill>
              </a:rPr>
              <a:t>喜</a:t>
            </a:r>
            <a:r>
              <a:rPr lang="zh-CN" altLang="en-US" sz="2400">
                <a:solidFill>
                  <a:srgbClr val="333333"/>
                </a:solidFill>
              </a:rPr>
              <a:t>欢你”！</a:t>
            </a:r>
            <a:r>
              <a:rPr lang="en-US" altLang="zh-CN" sz="2400" dirty="0">
                <a:solidFill>
                  <a:srgbClr val="333333"/>
                </a:solidFill>
              </a:rPr>
              <a:t>【</a:t>
            </a:r>
            <a:r>
              <a:rPr lang="zh-CN" altLang="en-US" sz="2400" dirty="0">
                <a:solidFill>
                  <a:srgbClr val="333333"/>
                </a:solidFill>
              </a:rPr>
              <a:t>小贴士：刚开始时你可能觉得这样做有点傻！</a:t>
            </a:r>
            <a:r>
              <a:rPr lang="en-US" altLang="zh-CN" sz="2400" dirty="0">
                <a:solidFill>
                  <a:srgbClr val="333333"/>
                </a:solidFill>
              </a:rPr>
              <a:t>】</a:t>
            </a:r>
          </a:p>
          <a:p>
            <a:pPr marL="342900" lvl="0" indent="-342900" defTabSz="914400" fontAlgn="base">
              <a:buClr>
                <a:srgbClr val="333333"/>
              </a:buClr>
              <a:buFont typeface="WingDings"/>
              <a:buChar char=""/>
            </a:pPr>
            <a:r>
              <a:rPr lang="zh-CN" altLang="en-US" sz="2400" dirty="0">
                <a:solidFill>
                  <a:srgbClr val="333333"/>
                </a:solidFill>
              </a:rPr>
              <a:t>接受称赞，并记录下来，以便处于困境时利用这些资源。</a:t>
            </a: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4" name="Slide Number Placeholder 3"/>
          <p:cNvSpPr>
            <a:spLocks noGrp="1"/>
          </p:cNvSpPr>
          <p:nvPr>
            <p:ph type="sldNum" sz="quarter" idx="12"/>
          </p:nvPr>
        </p:nvSpPr>
        <p:spPr/>
        <p:txBody>
          <a:bodyPr/>
          <a:lstStyle/>
          <a:p>
            <a:fld id="{C2267D51-FDE5-4175-953B-57C501A7B761}" type="slidenum">
              <a:rPr lang="zh-CN" altLang="de-DE" smtClean="0">
                <a:latin typeface="SimHei"/>
              </a:rPr>
              <a:pPr/>
              <a:t>42</a:t>
            </a:fld>
            <a:endParaRPr lang="de-DE" altLang="zh-CN">
              <a:latin typeface="SimHei"/>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45462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减少抑郁情绪和低自尊的小窍门</a:t>
            </a:r>
            <a:r>
              <a:rPr lang="en-US" altLang="zh-CN" sz="3600">
                <a:cs typeface="+mn-cs"/>
              </a:rPr>
              <a:t>II</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en-US" sz="2400">
                <a:solidFill>
                  <a:srgbClr val="333333"/>
                </a:solidFill>
              </a:rPr>
              <a:t>尽力去回忆你确实感觉很好的情景，尽量动用你所有的感官（视觉，感觉，嗅觉</a:t>
            </a:r>
            <a:r>
              <a:rPr lang="en-US" altLang="zh-CN" sz="2400" dirty="0">
                <a:solidFill>
                  <a:srgbClr val="333333"/>
                </a:solidFill>
              </a:rPr>
              <a:t>……</a:t>
            </a:r>
            <a:r>
              <a:rPr lang="zh-CN" altLang="en-US" sz="2400" dirty="0">
                <a:solidFill>
                  <a:srgbClr val="333333"/>
                </a:solidFill>
              </a:rPr>
              <a:t>），可能还需要相册的帮助，去记住这些情景。</a:t>
            </a:r>
          </a:p>
          <a:p>
            <a:pPr defTabSz="914400" fontAlgn="base">
              <a:buClr>
                <a:srgbClr val="333333"/>
              </a:buClr>
            </a:pP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4" name="Slide Number Placeholder 3"/>
          <p:cNvSpPr>
            <a:spLocks noGrp="1"/>
          </p:cNvSpPr>
          <p:nvPr>
            <p:ph type="sldNum" sz="quarter" idx="12"/>
          </p:nvPr>
        </p:nvSpPr>
        <p:spPr/>
        <p:txBody>
          <a:bodyPr/>
          <a:lstStyle/>
          <a:p>
            <a:fld id="{C2267D51-FDE5-4175-953B-57C501A7B761}" type="slidenum">
              <a:rPr lang="zh-CN" altLang="de-DE" smtClean="0">
                <a:latin typeface="SimHei"/>
              </a:rPr>
              <a:pPr/>
              <a:t>43</a:t>
            </a:fld>
            <a:endParaRPr lang="de-DE" altLang="zh-CN">
              <a:latin typeface="SimHei"/>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减少抑郁情绪和低自尊的小窍门</a:t>
            </a:r>
            <a:r>
              <a:rPr lang="en-US" altLang="zh-CN" sz="3600">
                <a:cs typeface="+mn-cs"/>
              </a:rPr>
              <a:t>II</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en-US" sz="2400">
                <a:solidFill>
                  <a:srgbClr val="333333"/>
                </a:solidFill>
              </a:rPr>
              <a:t>尽力去回忆你确实感觉很好的情景，尽量动用你所有的感官（视觉，感觉，嗅觉</a:t>
            </a:r>
            <a:r>
              <a:rPr lang="en-US" altLang="zh-CN" sz="2400" dirty="0">
                <a:solidFill>
                  <a:srgbClr val="333333"/>
                </a:solidFill>
              </a:rPr>
              <a:t>……</a:t>
            </a:r>
            <a:r>
              <a:rPr lang="zh-CN" altLang="en-US" sz="2400" dirty="0">
                <a:solidFill>
                  <a:srgbClr val="333333"/>
                </a:solidFill>
              </a:rPr>
              <a:t>），可能还需要相册的帮助，去记住这些情景。</a:t>
            </a:r>
          </a:p>
          <a:p>
            <a:pPr marL="342900" lvl="0" indent="-342900" defTabSz="914400" fontAlgn="base">
              <a:buClr>
                <a:srgbClr val="333333"/>
              </a:buClr>
              <a:buFont typeface="WingDings"/>
              <a:buChar char=""/>
            </a:pPr>
            <a:r>
              <a:rPr lang="zh-CN" altLang="en-US" sz="2400" dirty="0">
                <a:solidFill>
                  <a:srgbClr val="333333"/>
                </a:solidFill>
              </a:rPr>
              <a:t>做一些确实让你感到高兴的事</a:t>
            </a:r>
            <a:r>
              <a:rPr lang="en-US" altLang="zh-CN" sz="2400" dirty="0">
                <a:solidFill>
                  <a:srgbClr val="333333"/>
                </a:solidFill>
              </a:rPr>
              <a:t>——</a:t>
            </a:r>
            <a:r>
              <a:rPr lang="zh-CN" altLang="en-US" sz="2400" dirty="0">
                <a:solidFill>
                  <a:srgbClr val="333333"/>
                </a:solidFill>
              </a:rPr>
              <a:t>最好和其他人一起做（比如，看电影，喝咖啡）。</a:t>
            </a:r>
          </a:p>
          <a:p>
            <a:pPr defTabSz="914400" fontAlgn="base">
              <a:buClr>
                <a:srgbClr val="333333"/>
              </a:buClr>
            </a:pP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4" name="Slide Number Placeholder 3"/>
          <p:cNvSpPr>
            <a:spLocks noGrp="1"/>
          </p:cNvSpPr>
          <p:nvPr>
            <p:ph type="sldNum" sz="quarter" idx="12"/>
          </p:nvPr>
        </p:nvSpPr>
        <p:spPr/>
        <p:txBody>
          <a:bodyPr/>
          <a:lstStyle/>
          <a:p>
            <a:fld id="{C2267D51-FDE5-4175-953B-57C501A7B761}" type="slidenum">
              <a:rPr lang="zh-CN" altLang="de-DE" smtClean="0">
                <a:latin typeface="SimHei"/>
              </a:rPr>
              <a:pPr/>
              <a:t>44</a:t>
            </a:fld>
            <a:endParaRPr lang="de-DE" altLang="zh-CN">
              <a:latin typeface="SimHei"/>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42422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减少抑郁情绪和低自尊的小窍门</a:t>
            </a:r>
            <a:r>
              <a:rPr lang="en-US" altLang="zh-CN" sz="3600">
                <a:cs typeface="+mn-cs"/>
              </a:rPr>
              <a:t>II</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en-US" sz="2400">
                <a:solidFill>
                  <a:srgbClr val="333333"/>
                </a:solidFill>
              </a:rPr>
              <a:t>尽力去回忆你确实感觉很好的情景，尽量动用你所有的感官（视觉，感觉，嗅觉</a:t>
            </a:r>
            <a:r>
              <a:rPr lang="en-US" altLang="zh-CN" sz="2400" dirty="0">
                <a:solidFill>
                  <a:srgbClr val="333333"/>
                </a:solidFill>
              </a:rPr>
              <a:t>……</a:t>
            </a:r>
            <a:r>
              <a:rPr lang="zh-CN" altLang="en-US" sz="2400" dirty="0">
                <a:solidFill>
                  <a:srgbClr val="333333"/>
                </a:solidFill>
              </a:rPr>
              <a:t>），可能还需要相册的帮助，去记住这些情景。</a:t>
            </a:r>
          </a:p>
          <a:p>
            <a:pPr marL="342900" lvl="0" indent="-342900" defTabSz="914400" fontAlgn="base">
              <a:buClr>
                <a:srgbClr val="333333"/>
              </a:buClr>
              <a:buFont typeface="WingDings"/>
              <a:buChar char=""/>
            </a:pPr>
            <a:r>
              <a:rPr lang="zh-CN" altLang="en-US" sz="2400" dirty="0">
                <a:solidFill>
                  <a:srgbClr val="333333"/>
                </a:solidFill>
              </a:rPr>
              <a:t>做一些确实让你感到高兴的事</a:t>
            </a:r>
            <a:r>
              <a:rPr lang="en-US" altLang="zh-CN" sz="2400" dirty="0">
                <a:solidFill>
                  <a:srgbClr val="333333"/>
                </a:solidFill>
              </a:rPr>
              <a:t>——</a:t>
            </a:r>
            <a:r>
              <a:rPr lang="zh-CN" altLang="en-US" sz="2400" dirty="0">
                <a:solidFill>
                  <a:srgbClr val="333333"/>
                </a:solidFill>
              </a:rPr>
              <a:t>最好和其他人一起做（比如，看电影，喝咖啡）。</a:t>
            </a:r>
          </a:p>
          <a:p>
            <a:pPr marL="342900" lvl="0" indent="-342900" defTabSz="914400" fontAlgn="base">
              <a:buClr>
                <a:srgbClr val="333333"/>
              </a:buClr>
              <a:buFont typeface="WingDings"/>
              <a:buChar char=""/>
            </a:pPr>
            <a:r>
              <a:rPr lang="zh-CN" altLang="en-US" sz="2400" dirty="0">
                <a:solidFill>
                  <a:srgbClr val="333333"/>
                </a:solidFill>
              </a:rPr>
              <a:t>锻炼（至少</a:t>
            </a:r>
            <a:r>
              <a:rPr lang="en-US" altLang="zh-CN" sz="2400" dirty="0">
                <a:solidFill>
                  <a:srgbClr val="333333"/>
                </a:solidFill>
              </a:rPr>
              <a:t>20</a:t>
            </a:r>
            <a:r>
              <a:rPr lang="zh-CN" altLang="en-US" sz="2400" dirty="0">
                <a:solidFill>
                  <a:srgbClr val="333333"/>
                </a:solidFill>
              </a:rPr>
              <a:t>分钟）</a:t>
            </a:r>
            <a:r>
              <a:rPr lang="en-US" altLang="zh-CN" sz="2400" dirty="0">
                <a:solidFill>
                  <a:srgbClr val="333333"/>
                </a:solidFill>
              </a:rPr>
              <a:t>——</a:t>
            </a:r>
            <a:r>
              <a:rPr lang="zh-CN" altLang="en-US" sz="2400" dirty="0">
                <a:solidFill>
                  <a:srgbClr val="333333"/>
                </a:solidFill>
              </a:rPr>
              <a:t>但不要过分锻炼</a:t>
            </a:r>
            <a:r>
              <a:rPr lang="en-US" altLang="zh-CN" sz="2400" dirty="0">
                <a:solidFill>
                  <a:srgbClr val="333333"/>
                </a:solidFill>
              </a:rPr>
              <a:t>——</a:t>
            </a:r>
            <a:r>
              <a:rPr lang="zh-CN" altLang="en-US" sz="2400" dirty="0">
                <a:solidFill>
                  <a:srgbClr val="333333"/>
                </a:solidFill>
              </a:rPr>
              <a:t>如果可能的话坚持锻炼，例如，长途步行或者慢跑。</a:t>
            </a:r>
          </a:p>
          <a:p>
            <a:pPr defTabSz="914400" fontAlgn="base">
              <a:buClr>
                <a:srgbClr val="333333"/>
              </a:buClr>
            </a:pP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4" name="Slide Number Placeholder 3"/>
          <p:cNvSpPr>
            <a:spLocks noGrp="1"/>
          </p:cNvSpPr>
          <p:nvPr>
            <p:ph type="sldNum" sz="quarter" idx="12"/>
          </p:nvPr>
        </p:nvSpPr>
        <p:spPr/>
        <p:txBody>
          <a:bodyPr/>
          <a:lstStyle/>
          <a:p>
            <a:fld id="{C2267D51-FDE5-4175-953B-57C501A7B761}" type="slidenum">
              <a:rPr lang="zh-CN" altLang="de-DE" smtClean="0">
                <a:latin typeface="SimHei"/>
              </a:rPr>
              <a:pPr/>
              <a:t>45</a:t>
            </a:fld>
            <a:endParaRPr lang="de-DE" altLang="zh-CN">
              <a:latin typeface="SimHei"/>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88160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减少抑郁情绪和低自尊的小窍门</a:t>
            </a:r>
            <a:r>
              <a:rPr lang="en-US" altLang="zh-CN" sz="3600">
                <a:cs typeface="+mn-cs"/>
              </a:rPr>
              <a:t>II</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en-US" sz="2400">
                <a:solidFill>
                  <a:srgbClr val="333333"/>
                </a:solidFill>
              </a:rPr>
              <a:t>尽力去回忆你确实感觉很好的情景，尽量动用你所有的感官（视觉，感觉，嗅觉</a:t>
            </a:r>
            <a:r>
              <a:rPr lang="en-US" altLang="zh-CN" sz="2400" dirty="0">
                <a:solidFill>
                  <a:srgbClr val="333333"/>
                </a:solidFill>
              </a:rPr>
              <a:t>……</a:t>
            </a:r>
            <a:r>
              <a:rPr lang="zh-CN" altLang="en-US" sz="2400" dirty="0">
                <a:solidFill>
                  <a:srgbClr val="333333"/>
                </a:solidFill>
              </a:rPr>
              <a:t>），可能还需要相册的帮助，去记住这些情景。</a:t>
            </a:r>
          </a:p>
          <a:p>
            <a:pPr marL="342900" lvl="0" indent="-342900" defTabSz="914400" fontAlgn="base">
              <a:buClr>
                <a:srgbClr val="333333"/>
              </a:buClr>
              <a:buFont typeface="WingDings"/>
              <a:buChar char=""/>
            </a:pPr>
            <a:r>
              <a:rPr lang="zh-CN" altLang="en-US" sz="2400" dirty="0">
                <a:solidFill>
                  <a:srgbClr val="333333"/>
                </a:solidFill>
              </a:rPr>
              <a:t>做一些确实让你感到高兴的事</a:t>
            </a:r>
            <a:r>
              <a:rPr lang="en-US" altLang="zh-CN" sz="2400" dirty="0">
                <a:solidFill>
                  <a:srgbClr val="333333"/>
                </a:solidFill>
              </a:rPr>
              <a:t>——</a:t>
            </a:r>
            <a:r>
              <a:rPr lang="zh-CN" altLang="en-US" sz="2400" dirty="0">
                <a:solidFill>
                  <a:srgbClr val="333333"/>
                </a:solidFill>
              </a:rPr>
              <a:t>最好和其他人一起做（比如，看电影，喝咖啡）。</a:t>
            </a:r>
          </a:p>
          <a:p>
            <a:pPr marL="342900" lvl="0" indent="-342900" defTabSz="914400" fontAlgn="base">
              <a:buClr>
                <a:srgbClr val="333333"/>
              </a:buClr>
              <a:buFont typeface="WingDings"/>
              <a:buChar char=""/>
            </a:pPr>
            <a:r>
              <a:rPr lang="zh-CN" altLang="en-US" sz="2400" dirty="0">
                <a:solidFill>
                  <a:srgbClr val="333333"/>
                </a:solidFill>
              </a:rPr>
              <a:t>锻炼（至少</a:t>
            </a:r>
            <a:r>
              <a:rPr lang="en-US" altLang="zh-CN" sz="2400" dirty="0">
                <a:solidFill>
                  <a:srgbClr val="333333"/>
                </a:solidFill>
              </a:rPr>
              <a:t>20</a:t>
            </a:r>
            <a:r>
              <a:rPr lang="zh-CN" altLang="en-US" sz="2400" dirty="0">
                <a:solidFill>
                  <a:srgbClr val="333333"/>
                </a:solidFill>
              </a:rPr>
              <a:t>分钟）</a:t>
            </a:r>
            <a:r>
              <a:rPr lang="en-US" altLang="zh-CN" sz="2400" dirty="0">
                <a:solidFill>
                  <a:srgbClr val="333333"/>
                </a:solidFill>
              </a:rPr>
              <a:t>——</a:t>
            </a:r>
            <a:r>
              <a:rPr lang="zh-CN" altLang="en-US" sz="2400" dirty="0">
                <a:solidFill>
                  <a:srgbClr val="333333"/>
                </a:solidFill>
              </a:rPr>
              <a:t>但不要过分锻炼</a:t>
            </a:r>
            <a:r>
              <a:rPr lang="en-US" altLang="zh-CN" sz="2400" dirty="0">
                <a:solidFill>
                  <a:srgbClr val="333333"/>
                </a:solidFill>
              </a:rPr>
              <a:t>——</a:t>
            </a:r>
            <a:r>
              <a:rPr lang="zh-CN" altLang="en-US" sz="2400" dirty="0">
                <a:solidFill>
                  <a:srgbClr val="333333"/>
                </a:solidFill>
              </a:rPr>
              <a:t>如果可能的话坚持锻炼，例如，长途步行或者慢跑。</a:t>
            </a:r>
          </a:p>
          <a:p>
            <a:pPr marL="342900" lvl="0" indent="-342900" defTabSz="914400" fontAlgn="base">
              <a:buClr>
                <a:srgbClr val="333333"/>
              </a:buClr>
              <a:buFont typeface="WingDings"/>
              <a:buChar char=""/>
            </a:pPr>
            <a:r>
              <a:rPr lang="zh-CN" altLang="de-DE" sz="2400" dirty="0">
                <a:solidFill>
                  <a:srgbClr val="333333"/>
                </a:solidFill>
              </a:rPr>
              <a:t>听你喜欢的音乐。</a:t>
            </a: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4" name="Slide Number Placeholder 3"/>
          <p:cNvSpPr>
            <a:spLocks noGrp="1"/>
          </p:cNvSpPr>
          <p:nvPr>
            <p:ph type="sldNum" sz="quarter" idx="12"/>
          </p:nvPr>
        </p:nvSpPr>
        <p:spPr/>
        <p:txBody>
          <a:bodyPr/>
          <a:lstStyle/>
          <a:p>
            <a:fld id="{C2267D51-FDE5-4175-953B-57C501A7B761}" type="slidenum">
              <a:rPr lang="zh-CN" altLang="de-DE" smtClean="0">
                <a:latin typeface="SimHei"/>
              </a:rPr>
              <a:pPr/>
              <a:t>46</a:t>
            </a:fld>
            <a:endParaRPr lang="de-DE" altLang="zh-CN">
              <a:latin typeface="SimHei"/>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61907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solidFill>
                  <a:srgbClr val="004992"/>
                </a:solidFill>
                <a:cs typeface="+mn-cs"/>
              </a:rPr>
              <a:t>转向日常生活</a:t>
            </a:r>
            <a:endParaRPr lang="en-US" sz="3600" dirty="0">
              <a:solidFill>
                <a:srgbClr val="004992"/>
              </a:solidFill>
              <a:cs typeface="+mn-cs"/>
            </a:endParaRPr>
          </a:p>
        </p:txBody>
      </p:sp>
      <p:sp>
        <p:nvSpPr>
          <p:cNvPr id="5" name="Content Placeholder 4"/>
          <p:cNvSpPr>
            <a:spLocks noGrp="1"/>
          </p:cNvSpPr>
          <p:nvPr>
            <p:ph idx="1"/>
          </p:nvPr>
        </p:nvSpPr>
        <p:spPr/>
        <p:txBody>
          <a:bodyPr/>
          <a:lstStyle/>
          <a:p>
            <a:r>
              <a:rPr lang="ja-JP" altLang="en-US" sz="2400" b="1" dirty="0">
                <a:solidFill>
                  <a:srgbClr val="333333"/>
                </a:solidFill>
              </a:rPr>
              <a:t>学习目标</a:t>
            </a:r>
            <a:r>
              <a:rPr lang="en-US" altLang="ja-JP" sz="2400" b="1" dirty="0">
                <a:solidFill>
                  <a:srgbClr val="333333"/>
                </a:solidFill>
              </a:rPr>
              <a:t>:</a:t>
            </a:r>
          </a:p>
          <a:p>
            <a:pPr marL="342900" lvl="0" indent="-342900" defTabSz="914400" fontAlgn="base">
              <a:buClr>
                <a:srgbClr val="333333"/>
              </a:buClr>
              <a:buFont typeface="WingDings"/>
              <a:buChar char=""/>
              <a:tabLst>
                <a:tab pos="361950" algn="l"/>
              </a:tabLst>
              <a:defRPr/>
            </a:pPr>
            <a:r>
              <a:rPr lang="zh-CN" altLang="en-GB" sz="2400" dirty="0">
                <a:solidFill>
                  <a:srgbClr val="333333"/>
                </a:solidFill>
              </a:rPr>
              <a:t>抑郁并不是不可挽回的宿命。</a:t>
            </a:r>
          </a:p>
          <a:p>
            <a:pPr defTabSz="914400" fontAlgn="base">
              <a:buClr>
                <a:srgbClr val="333333"/>
              </a:buClr>
              <a:tabLst>
                <a:tab pos="361950" algn="l"/>
              </a:tabLst>
              <a:defRPr/>
            </a:pP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4" name="Slide Number Placeholder 3"/>
          <p:cNvSpPr>
            <a:spLocks noGrp="1"/>
          </p:cNvSpPr>
          <p:nvPr>
            <p:ph type="sldNum" sz="quarter" idx="12"/>
          </p:nvPr>
        </p:nvSpPr>
        <p:spPr/>
        <p:txBody>
          <a:bodyPr/>
          <a:lstStyle/>
          <a:p>
            <a:fld id="{C2267D51-FDE5-4175-953B-57C501A7B761}" type="slidenum">
              <a:rPr lang="zh-CN" altLang="de-DE" smtClean="0">
                <a:latin typeface="SimHei"/>
              </a:rPr>
              <a:pPr/>
              <a:t>47</a:t>
            </a:fld>
            <a:endParaRPr lang="de-DE" altLang="zh-CN">
              <a:latin typeface="SimHei"/>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solidFill>
                  <a:srgbClr val="004992"/>
                </a:solidFill>
                <a:cs typeface="+mn-cs"/>
              </a:rPr>
              <a:t>转向日常生活</a:t>
            </a:r>
            <a:endParaRPr lang="en-US" sz="3600" dirty="0">
              <a:solidFill>
                <a:srgbClr val="004992"/>
              </a:solidFill>
              <a:cs typeface="+mn-cs"/>
            </a:endParaRPr>
          </a:p>
        </p:txBody>
      </p:sp>
      <p:sp>
        <p:nvSpPr>
          <p:cNvPr id="5" name="Content Placeholder 4"/>
          <p:cNvSpPr>
            <a:spLocks noGrp="1"/>
          </p:cNvSpPr>
          <p:nvPr>
            <p:ph idx="1"/>
          </p:nvPr>
        </p:nvSpPr>
        <p:spPr/>
        <p:txBody>
          <a:bodyPr/>
          <a:lstStyle/>
          <a:p>
            <a:r>
              <a:rPr lang="ja-JP" altLang="en-US" sz="2400" b="1" dirty="0">
                <a:solidFill>
                  <a:srgbClr val="333333"/>
                </a:solidFill>
              </a:rPr>
              <a:t>学习目标</a:t>
            </a:r>
            <a:r>
              <a:rPr lang="en-US" altLang="ja-JP" sz="2400" b="1" dirty="0">
                <a:solidFill>
                  <a:srgbClr val="333333"/>
                </a:solidFill>
              </a:rPr>
              <a:t>:</a:t>
            </a:r>
          </a:p>
          <a:p>
            <a:pPr marL="342900" lvl="0" indent="-342900" defTabSz="914400" fontAlgn="base">
              <a:buClr>
                <a:srgbClr val="333333"/>
              </a:buClr>
              <a:buFont typeface="WingDings"/>
              <a:buChar char=""/>
              <a:tabLst>
                <a:tab pos="361950" algn="l"/>
              </a:tabLst>
              <a:defRPr/>
            </a:pPr>
            <a:r>
              <a:rPr lang="zh-CN" altLang="en-GB" sz="2400" dirty="0">
                <a:solidFill>
                  <a:srgbClr val="333333"/>
                </a:solidFill>
              </a:rPr>
              <a:t>抑郁并不是不可挽回的宿命。</a:t>
            </a:r>
          </a:p>
          <a:p>
            <a:pPr marL="342900" lvl="0" indent="-342900" defTabSz="914400" fontAlgn="base">
              <a:buClr>
                <a:srgbClr val="333333"/>
              </a:buClr>
              <a:buFont typeface="WingDings"/>
              <a:buChar char=""/>
              <a:tabLst>
                <a:tab pos="361950" algn="l"/>
              </a:tabLst>
              <a:defRPr/>
            </a:pPr>
            <a:r>
              <a:rPr lang="zh-CN" altLang="en-GB" sz="2400" dirty="0">
                <a:solidFill>
                  <a:srgbClr val="333333"/>
                </a:solidFill>
              </a:rPr>
              <a:t>注意到这些刚刚讨论过的典型的抑郁性思维扭曲，并尽力去修正他们（参看小册子）。</a:t>
            </a:r>
          </a:p>
          <a:p>
            <a:pPr defTabSz="914400" fontAlgn="base">
              <a:buClr>
                <a:srgbClr val="333333"/>
              </a:buClr>
              <a:tabLst>
                <a:tab pos="361950" algn="l"/>
              </a:tabLst>
              <a:defRPr/>
            </a:pP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4" name="Slide Number Placeholder 3"/>
          <p:cNvSpPr>
            <a:spLocks noGrp="1"/>
          </p:cNvSpPr>
          <p:nvPr>
            <p:ph type="sldNum" sz="quarter" idx="12"/>
          </p:nvPr>
        </p:nvSpPr>
        <p:spPr/>
        <p:txBody>
          <a:bodyPr/>
          <a:lstStyle/>
          <a:p>
            <a:fld id="{C2267D51-FDE5-4175-953B-57C501A7B761}" type="slidenum">
              <a:rPr lang="zh-CN" altLang="de-DE" smtClean="0">
                <a:latin typeface="SimHei"/>
              </a:rPr>
              <a:pPr/>
              <a:t>48</a:t>
            </a:fld>
            <a:endParaRPr lang="de-DE" altLang="zh-CN">
              <a:latin typeface="SimHei"/>
            </a:endParaRPr>
          </a:p>
        </p:txBody>
      </p:sp>
    </p:spTree>
    <p:extLst>
      <p:ext uri="{BB962C8B-B14F-4D97-AF65-F5344CB8AC3E}">
        <p14:creationId xmlns:p14="http://schemas.microsoft.com/office/powerpoint/2010/main" val="37748018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solidFill>
                  <a:srgbClr val="004992"/>
                </a:solidFill>
                <a:cs typeface="+mn-cs"/>
              </a:rPr>
              <a:t>转向日常生活</a:t>
            </a:r>
            <a:endParaRPr lang="en-US" sz="3600" dirty="0">
              <a:solidFill>
                <a:srgbClr val="004992"/>
              </a:solidFill>
              <a:cs typeface="+mn-cs"/>
            </a:endParaRPr>
          </a:p>
        </p:txBody>
      </p:sp>
      <p:sp>
        <p:nvSpPr>
          <p:cNvPr id="5" name="Content Placeholder 4"/>
          <p:cNvSpPr>
            <a:spLocks noGrp="1"/>
          </p:cNvSpPr>
          <p:nvPr>
            <p:ph idx="1"/>
          </p:nvPr>
        </p:nvSpPr>
        <p:spPr/>
        <p:txBody>
          <a:bodyPr/>
          <a:lstStyle/>
          <a:p>
            <a:r>
              <a:rPr lang="ja-JP" altLang="en-US" sz="2400" b="1" dirty="0">
                <a:solidFill>
                  <a:srgbClr val="333333"/>
                </a:solidFill>
              </a:rPr>
              <a:t>学习目标</a:t>
            </a:r>
            <a:r>
              <a:rPr lang="en-US" altLang="ja-JP" sz="2400" b="1" dirty="0">
                <a:solidFill>
                  <a:srgbClr val="333333"/>
                </a:solidFill>
              </a:rPr>
              <a:t>:</a:t>
            </a:r>
          </a:p>
          <a:p>
            <a:pPr marL="342900" lvl="0" indent="-342900" defTabSz="914400" fontAlgn="base">
              <a:buClr>
                <a:srgbClr val="333333"/>
              </a:buClr>
              <a:buFont typeface="WingDings"/>
              <a:buChar char=""/>
              <a:tabLst>
                <a:tab pos="361950" algn="l"/>
              </a:tabLst>
              <a:defRPr/>
            </a:pPr>
            <a:r>
              <a:rPr lang="zh-CN" altLang="en-GB" sz="2400" dirty="0">
                <a:solidFill>
                  <a:srgbClr val="333333"/>
                </a:solidFill>
              </a:rPr>
              <a:t>抑郁并不是不可挽回的宿命。</a:t>
            </a:r>
          </a:p>
          <a:p>
            <a:pPr marL="342900" lvl="0" indent="-342900" defTabSz="914400" fontAlgn="base">
              <a:buClr>
                <a:srgbClr val="333333"/>
              </a:buClr>
              <a:buFont typeface="WingDings"/>
              <a:buChar char=""/>
              <a:tabLst>
                <a:tab pos="361950" algn="l"/>
              </a:tabLst>
              <a:defRPr/>
            </a:pPr>
            <a:r>
              <a:rPr lang="zh-CN" altLang="en-GB" sz="2400" dirty="0">
                <a:solidFill>
                  <a:srgbClr val="333333"/>
                </a:solidFill>
              </a:rPr>
              <a:t>注意到这些刚刚讨论过的典型的抑郁性思维扭曲，并尽力去修正他们（参看小册子）。</a:t>
            </a:r>
          </a:p>
          <a:p>
            <a:pPr marL="342900" lvl="0" indent="-342900" defTabSz="914400" fontAlgn="base">
              <a:buClr>
                <a:srgbClr val="333333"/>
              </a:buClr>
              <a:buFont typeface="WingDings"/>
              <a:buChar char=""/>
              <a:tabLst>
                <a:tab pos="361950" algn="l"/>
              </a:tabLst>
              <a:defRPr/>
            </a:pPr>
            <a:r>
              <a:rPr lang="zh-CN" altLang="en-US" sz="2400" dirty="0">
                <a:solidFill>
                  <a:srgbClr val="333333"/>
                </a:solidFill>
              </a:rPr>
              <a:t>用前面提到的一些小窍门去减少抑郁情绪和低自尊。</a:t>
            </a:r>
          </a:p>
          <a:p>
            <a:pPr defTabSz="914400" fontAlgn="base">
              <a:buClr>
                <a:srgbClr val="333333"/>
              </a:buClr>
              <a:tabLst>
                <a:tab pos="361950" algn="l"/>
              </a:tabLst>
              <a:defRPr/>
            </a:pP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4" name="Slide Number Placeholder 3"/>
          <p:cNvSpPr>
            <a:spLocks noGrp="1"/>
          </p:cNvSpPr>
          <p:nvPr>
            <p:ph type="sldNum" sz="quarter" idx="12"/>
          </p:nvPr>
        </p:nvSpPr>
        <p:spPr/>
        <p:txBody>
          <a:bodyPr/>
          <a:lstStyle/>
          <a:p>
            <a:fld id="{C2267D51-FDE5-4175-953B-57C501A7B761}" type="slidenum">
              <a:rPr lang="zh-CN" altLang="de-DE" smtClean="0">
                <a:latin typeface="SimHei"/>
              </a:rPr>
              <a:pPr/>
              <a:t>49</a:t>
            </a:fld>
            <a:endParaRPr lang="de-DE" altLang="zh-CN">
              <a:latin typeface="SimHei"/>
            </a:endParaRPr>
          </a:p>
        </p:txBody>
      </p:sp>
    </p:spTree>
    <p:extLst>
      <p:ext uri="{BB962C8B-B14F-4D97-AF65-F5344CB8AC3E}">
        <p14:creationId xmlns:p14="http://schemas.microsoft.com/office/powerpoint/2010/main" val="39534097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solidFill>
                  <a:srgbClr val="004992"/>
                </a:solidFill>
                <a:cs typeface="+mn-cs"/>
              </a:rPr>
              <a:t>转向日常生活</a:t>
            </a:r>
            <a:endParaRPr lang="en-US" sz="3600" dirty="0">
              <a:solidFill>
                <a:srgbClr val="004992"/>
              </a:solidFill>
              <a:cs typeface="+mn-cs"/>
            </a:endParaRPr>
          </a:p>
        </p:txBody>
      </p:sp>
      <p:sp>
        <p:nvSpPr>
          <p:cNvPr id="5" name="Content Placeholder 4"/>
          <p:cNvSpPr>
            <a:spLocks noGrp="1"/>
          </p:cNvSpPr>
          <p:nvPr>
            <p:ph idx="1"/>
          </p:nvPr>
        </p:nvSpPr>
        <p:spPr/>
        <p:txBody>
          <a:bodyPr/>
          <a:lstStyle/>
          <a:p>
            <a:r>
              <a:rPr lang="ja-JP" altLang="en-US" sz="2400" b="1" dirty="0">
                <a:solidFill>
                  <a:srgbClr val="333333"/>
                </a:solidFill>
              </a:rPr>
              <a:t>学习目标</a:t>
            </a:r>
            <a:r>
              <a:rPr lang="en-US" altLang="ja-JP" sz="2400" b="1" dirty="0">
                <a:solidFill>
                  <a:srgbClr val="333333"/>
                </a:solidFill>
              </a:rPr>
              <a:t>:</a:t>
            </a:r>
          </a:p>
          <a:p>
            <a:pPr marL="342900" lvl="0" indent="-342900" defTabSz="914400" fontAlgn="base">
              <a:buClr>
                <a:srgbClr val="333333"/>
              </a:buClr>
              <a:buFont typeface="WingDings"/>
              <a:buChar char=""/>
              <a:tabLst>
                <a:tab pos="361950" algn="l"/>
              </a:tabLst>
              <a:defRPr/>
            </a:pPr>
            <a:r>
              <a:rPr lang="zh-CN" altLang="en-GB" sz="2400" dirty="0">
                <a:solidFill>
                  <a:srgbClr val="333333"/>
                </a:solidFill>
              </a:rPr>
              <a:t>抑郁并不是不可挽回的宿命。</a:t>
            </a:r>
          </a:p>
          <a:p>
            <a:pPr marL="342900" lvl="0" indent="-342900" defTabSz="914400" fontAlgn="base">
              <a:buClr>
                <a:srgbClr val="333333"/>
              </a:buClr>
              <a:buFont typeface="WingDings"/>
              <a:buChar char=""/>
              <a:tabLst>
                <a:tab pos="361950" algn="l"/>
              </a:tabLst>
              <a:defRPr/>
            </a:pPr>
            <a:r>
              <a:rPr lang="zh-CN" altLang="en-GB" sz="2400" dirty="0">
                <a:solidFill>
                  <a:srgbClr val="333333"/>
                </a:solidFill>
              </a:rPr>
              <a:t>注意到这些刚刚讨论过的典型的抑郁性思维扭曲，并尽力去修正他们（参看小册子）。</a:t>
            </a:r>
          </a:p>
          <a:p>
            <a:pPr marL="342900" lvl="0" indent="-342900" defTabSz="914400" fontAlgn="base">
              <a:buClr>
                <a:srgbClr val="333333"/>
              </a:buClr>
              <a:buFont typeface="WingDings"/>
              <a:buChar char=""/>
              <a:tabLst>
                <a:tab pos="361950" algn="l"/>
              </a:tabLst>
              <a:defRPr/>
            </a:pPr>
            <a:r>
              <a:rPr lang="zh-CN" altLang="en-US" sz="2400" dirty="0">
                <a:solidFill>
                  <a:srgbClr val="333333"/>
                </a:solidFill>
              </a:rPr>
              <a:t>用前面提到的一些小窍门去减少抑郁情绪和低自尊。</a:t>
            </a:r>
          </a:p>
          <a:p>
            <a:pPr marL="342900" lvl="0" indent="-342900" defTabSz="914400" fontAlgn="base">
              <a:buClr>
                <a:srgbClr val="333333"/>
              </a:buClr>
              <a:buFont typeface="WingDings"/>
              <a:buChar char=""/>
              <a:tabLst>
                <a:tab pos="361950" algn="l"/>
              </a:tabLst>
              <a:defRPr/>
            </a:pPr>
            <a:r>
              <a:rPr lang="zh-CN" altLang="en-US" sz="2400" dirty="0">
                <a:solidFill>
                  <a:srgbClr val="333333"/>
                </a:solidFill>
              </a:rPr>
              <a:t>万一抑郁症状严重，要和心理医生或者精神科医生联系。</a:t>
            </a: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4" name="Slide Number Placeholder 3"/>
          <p:cNvSpPr>
            <a:spLocks noGrp="1"/>
          </p:cNvSpPr>
          <p:nvPr>
            <p:ph type="sldNum" sz="quarter" idx="12"/>
          </p:nvPr>
        </p:nvSpPr>
        <p:spPr/>
        <p:txBody>
          <a:bodyPr/>
          <a:lstStyle/>
          <a:p>
            <a:fld id="{C2267D51-FDE5-4175-953B-57C501A7B761}" type="slidenum">
              <a:rPr lang="zh-CN" altLang="de-DE" smtClean="0">
                <a:latin typeface="SimHei"/>
              </a:rPr>
              <a:pPr/>
              <a:t>50</a:t>
            </a:fld>
            <a:endParaRPr lang="de-DE" altLang="zh-CN">
              <a:latin typeface="SimHei"/>
            </a:endParaRPr>
          </a:p>
        </p:txBody>
      </p:sp>
    </p:spTree>
    <p:extLst>
      <p:ext uri="{BB962C8B-B14F-4D97-AF65-F5344CB8AC3E}">
        <p14:creationId xmlns:p14="http://schemas.microsoft.com/office/powerpoint/2010/main" val="5147327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如何对待这些精神症状？</a:t>
            </a:r>
            <a:endParaRPr lang="en-US" sz="3600" dirty="0">
              <a:cs typeface="+mn-cs"/>
            </a:endParaRPr>
          </a:p>
        </p:txBody>
      </p:sp>
      <p:sp>
        <p:nvSpPr>
          <p:cNvPr id="5" name="Content Placeholder 4"/>
          <p:cNvSpPr>
            <a:spLocks noGrp="1"/>
          </p:cNvSpPr>
          <p:nvPr>
            <p:ph idx="1"/>
          </p:nvPr>
        </p:nvSpPr>
        <p:spPr/>
        <p:txBody>
          <a:bodyPr/>
          <a:lstStyle/>
          <a:p>
            <a:pPr lvl="0" defTabSz="914400" fontAlgn="base">
              <a:defRPr/>
            </a:pPr>
            <a:r>
              <a:rPr lang="zh-CN" altLang="en-AU" sz="2000" dirty="0">
                <a:solidFill>
                  <a:srgbClr val="333333"/>
                </a:solidFill>
              </a:rPr>
              <a:t>许多有精神症状者都自尊心低，尤其是在症状发作之后（感到羞耻；担心被朋友远离自己）。在疾病的急性期，有些人会报告感到恐惧，但也会报告其它的情绪：</a:t>
            </a:r>
            <a:endParaRPr lang="de-DE" altLang="zh-CN" sz="20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4" name="Slide Number Placeholder 3"/>
          <p:cNvSpPr>
            <a:spLocks noGrp="1"/>
          </p:cNvSpPr>
          <p:nvPr>
            <p:ph type="sldNum" sz="quarter" idx="12"/>
          </p:nvPr>
        </p:nvSpPr>
        <p:spPr/>
        <p:txBody>
          <a:bodyPr/>
          <a:lstStyle/>
          <a:p>
            <a:fld id="{C2267D51-FDE5-4175-953B-57C501A7B761}" type="slidenum">
              <a:rPr lang="zh-CN" altLang="de-DE" smtClean="0">
                <a:latin typeface="SimHei"/>
              </a:rPr>
              <a:pPr/>
              <a:t>51</a:t>
            </a:fld>
            <a:endParaRPr lang="de-DE" altLang="zh-CN">
              <a:latin typeface="SimHei"/>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如何对待这些精神症状？</a:t>
            </a:r>
            <a:endParaRPr lang="en-US" sz="3600" dirty="0">
              <a:cs typeface="+mn-cs"/>
            </a:endParaRPr>
          </a:p>
        </p:txBody>
      </p:sp>
      <p:sp>
        <p:nvSpPr>
          <p:cNvPr id="5" name="Content Placeholder 4"/>
          <p:cNvSpPr>
            <a:spLocks noGrp="1"/>
          </p:cNvSpPr>
          <p:nvPr>
            <p:ph idx="1"/>
          </p:nvPr>
        </p:nvSpPr>
        <p:spPr/>
        <p:txBody>
          <a:bodyPr/>
          <a:lstStyle/>
          <a:p>
            <a:pPr lvl="0" defTabSz="914400" fontAlgn="base">
              <a:defRPr/>
            </a:pPr>
            <a:r>
              <a:rPr lang="zh-CN" altLang="en-AU" sz="2000" dirty="0">
                <a:solidFill>
                  <a:srgbClr val="333333"/>
                </a:solidFill>
              </a:rPr>
              <a:t>许多有精神症状者都自尊心低，尤其是在症状发作之后（感到羞耻；担心被朋友远离自己）。在疾病的急性期，有些人会报告感到恐惧，但也会报告其它的情绪：</a:t>
            </a:r>
            <a:endParaRPr lang="de-DE" altLang="zh-CN" sz="2000" dirty="0">
              <a:solidFill>
                <a:srgbClr val="333333"/>
              </a:solidFill>
            </a:endParaRPr>
          </a:p>
          <a:p>
            <a:pPr marL="342900" lvl="0" indent="-342900" defTabSz="914400" fontAlgn="base">
              <a:buClr>
                <a:srgbClr val="333333"/>
              </a:buClr>
              <a:buFont typeface="WingDings"/>
              <a:buChar char=""/>
              <a:defRPr/>
            </a:pPr>
            <a:r>
              <a:rPr lang="zh-CN" altLang="en-AU" sz="2000" dirty="0">
                <a:solidFill>
                  <a:srgbClr val="004992"/>
                </a:solidFill>
              </a:rPr>
              <a:t>兴</a:t>
            </a:r>
            <a:r>
              <a:rPr lang="zh-CN" altLang="en-AU" sz="2000">
                <a:solidFill>
                  <a:srgbClr val="004992"/>
                </a:solidFill>
              </a:rPr>
              <a:t>奋（</a:t>
            </a:r>
            <a:r>
              <a:rPr lang="zh-CN" altLang="en-US" sz="2000">
                <a:solidFill>
                  <a:srgbClr val="004992"/>
                </a:solidFill>
              </a:rPr>
              <a:t>“</a:t>
            </a:r>
            <a:r>
              <a:rPr lang="zh-CN" altLang="en-AU" sz="2000">
                <a:solidFill>
                  <a:srgbClr val="004992"/>
                </a:solidFill>
              </a:rPr>
              <a:t>有</a:t>
            </a:r>
            <a:r>
              <a:rPr lang="zh-CN" altLang="en-AU" sz="2000" dirty="0">
                <a:solidFill>
                  <a:srgbClr val="004992"/>
                </a:solidFill>
              </a:rPr>
              <a:t>些事终于要发</a:t>
            </a:r>
            <a:r>
              <a:rPr lang="zh-CN" altLang="en-AU" sz="2000">
                <a:solidFill>
                  <a:srgbClr val="004992"/>
                </a:solidFill>
              </a:rPr>
              <a:t>生了</a:t>
            </a:r>
            <a:r>
              <a:rPr lang="zh-CN" altLang="en-US" sz="2000">
                <a:solidFill>
                  <a:srgbClr val="004992"/>
                </a:solidFill>
              </a:rPr>
              <a:t>”</a:t>
            </a:r>
            <a:r>
              <a:rPr lang="zh-CN" altLang="en-AU" sz="2000">
                <a:solidFill>
                  <a:srgbClr val="004992"/>
                </a:solidFill>
              </a:rPr>
              <a:t>）</a:t>
            </a:r>
            <a:endParaRPr lang="zh-CN" altLang="en-AU" sz="2000" dirty="0">
              <a:solidFill>
                <a:srgbClr val="004992"/>
              </a:solidFill>
            </a:endParaRPr>
          </a:p>
          <a:p>
            <a:pPr marL="342900" lvl="0" indent="-342900" defTabSz="914400" fontAlgn="base">
              <a:buClr>
                <a:srgbClr val="333333"/>
              </a:buClr>
              <a:buFont typeface="WingDings"/>
              <a:buChar char=""/>
              <a:defRPr/>
            </a:pPr>
            <a:r>
              <a:rPr lang="zh-CN" altLang="en-AU" sz="2000" dirty="0">
                <a:solidFill>
                  <a:srgbClr val="004992"/>
                </a:solidFill>
              </a:rPr>
              <a:t>使命感（要去完成某项使命，成为重要人物）</a:t>
            </a: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4" name="Slide Number Placeholder 3"/>
          <p:cNvSpPr>
            <a:spLocks noGrp="1"/>
          </p:cNvSpPr>
          <p:nvPr>
            <p:ph type="sldNum" sz="quarter" idx="12"/>
          </p:nvPr>
        </p:nvSpPr>
        <p:spPr/>
        <p:txBody>
          <a:bodyPr/>
          <a:lstStyle/>
          <a:p>
            <a:fld id="{C2267D51-FDE5-4175-953B-57C501A7B761}" type="slidenum">
              <a:rPr lang="zh-CN" altLang="de-DE" smtClean="0">
                <a:latin typeface="SimHei"/>
              </a:rPr>
              <a:pPr/>
              <a:t>52</a:t>
            </a:fld>
            <a:endParaRPr lang="de-DE" altLang="zh-CN">
              <a:latin typeface="SimHei"/>
            </a:endParaRPr>
          </a:p>
        </p:txBody>
      </p:sp>
    </p:spTree>
    <p:extLst>
      <p:ext uri="{BB962C8B-B14F-4D97-AF65-F5344CB8AC3E}">
        <p14:creationId xmlns:p14="http://schemas.microsoft.com/office/powerpoint/2010/main" val="35327017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如何对待这些精神症状？</a:t>
            </a:r>
            <a:endParaRPr lang="en-US" sz="3600" dirty="0">
              <a:cs typeface="+mn-cs"/>
            </a:endParaRPr>
          </a:p>
        </p:txBody>
      </p:sp>
      <p:sp>
        <p:nvSpPr>
          <p:cNvPr id="5" name="Content Placeholder 4"/>
          <p:cNvSpPr>
            <a:spLocks noGrp="1"/>
          </p:cNvSpPr>
          <p:nvPr>
            <p:ph idx="1"/>
          </p:nvPr>
        </p:nvSpPr>
        <p:spPr/>
        <p:txBody>
          <a:bodyPr/>
          <a:lstStyle/>
          <a:p>
            <a:pPr lvl="0" defTabSz="914400" fontAlgn="base">
              <a:defRPr/>
            </a:pPr>
            <a:r>
              <a:rPr lang="zh-CN" altLang="en-AU" sz="2000" dirty="0">
                <a:solidFill>
                  <a:srgbClr val="333333"/>
                </a:solidFill>
              </a:rPr>
              <a:t>许多有精神症状者都自尊心低，尤其是在症状发作之后（感到羞耻；担心被朋友远离自己）。在疾病的急性期，有些人会报告感到恐惧，但也会报告其它的情绪：</a:t>
            </a:r>
            <a:endParaRPr lang="de-DE" altLang="zh-CN" sz="2000" dirty="0">
              <a:solidFill>
                <a:srgbClr val="333333"/>
              </a:solidFill>
            </a:endParaRPr>
          </a:p>
          <a:p>
            <a:pPr marL="342900" lvl="0" indent="-342900" defTabSz="914400" fontAlgn="base">
              <a:buClr>
                <a:srgbClr val="333333"/>
              </a:buClr>
              <a:buFont typeface="WingDings"/>
              <a:buChar char=""/>
              <a:defRPr/>
            </a:pPr>
            <a:r>
              <a:rPr lang="zh-CN" altLang="en-AU" sz="2000" dirty="0">
                <a:solidFill>
                  <a:srgbClr val="004992"/>
                </a:solidFill>
              </a:rPr>
              <a:t>兴</a:t>
            </a:r>
            <a:r>
              <a:rPr lang="zh-CN" altLang="en-AU" sz="2000">
                <a:solidFill>
                  <a:srgbClr val="004992"/>
                </a:solidFill>
              </a:rPr>
              <a:t>奋（</a:t>
            </a:r>
            <a:r>
              <a:rPr lang="zh-CN" altLang="en-US" sz="2000">
                <a:solidFill>
                  <a:srgbClr val="004992"/>
                </a:solidFill>
              </a:rPr>
              <a:t>“</a:t>
            </a:r>
            <a:r>
              <a:rPr lang="zh-CN" altLang="en-AU" sz="2000">
                <a:solidFill>
                  <a:srgbClr val="004992"/>
                </a:solidFill>
              </a:rPr>
              <a:t>有</a:t>
            </a:r>
            <a:r>
              <a:rPr lang="zh-CN" altLang="en-AU" sz="2000" dirty="0">
                <a:solidFill>
                  <a:srgbClr val="004992"/>
                </a:solidFill>
              </a:rPr>
              <a:t>些事终于要发</a:t>
            </a:r>
            <a:r>
              <a:rPr lang="zh-CN" altLang="en-AU" sz="2000">
                <a:solidFill>
                  <a:srgbClr val="004992"/>
                </a:solidFill>
              </a:rPr>
              <a:t>生了</a:t>
            </a:r>
            <a:r>
              <a:rPr lang="zh-CN" altLang="en-US" sz="2000">
                <a:solidFill>
                  <a:srgbClr val="004992"/>
                </a:solidFill>
              </a:rPr>
              <a:t>”</a:t>
            </a:r>
            <a:r>
              <a:rPr lang="zh-CN" altLang="en-AU" sz="2000">
                <a:solidFill>
                  <a:srgbClr val="004992"/>
                </a:solidFill>
              </a:rPr>
              <a:t>）</a:t>
            </a:r>
            <a:endParaRPr lang="zh-CN" altLang="en-AU" sz="2000" dirty="0">
              <a:solidFill>
                <a:srgbClr val="004992"/>
              </a:solidFill>
            </a:endParaRPr>
          </a:p>
          <a:p>
            <a:pPr marL="342900" lvl="0" indent="-342900" defTabSz="914400" fontAlgn="base">
              <a:buClr>
                <a:srgbClr val="333333"/>
              </a:buClr>
              <a:buFont typeface="WingDings"/>
              <a:buChar char=""/>
              <a:defRPr/>
            </a:pPr>
            <a:r>
              <a:rPr lang="zh-CN" altLang="en-AU" sz="2000" dirty="0">
                <a:solidFill>
                  <a:srgbClr val="004992"/>
                </a:solidFill>
              </a:rPr>
              <a:t>使命感（要去完成某项使命，成为重要人物）</a:t>
            </a:r>
          </a:p>
          <a:p>
            <a:pPr lvl="0" defTabSz="914400" fontAlgn="base">
              <a:defRPr/>
            </a:pPr>
            <a:r>
              <a:rPr lang="zh-CN" altLang="en-AU" sz="2000" dirty="0">
                <a:solidFill>
                  <a:srgbClr val="004992"/>
                </a:solidFill>
              </a:rPr>
              <a:t>例如</a:t>
            </a:r>
            <a:r>
              <a:rPr lang="en-AU" sz="2000" dirty="0">
                <a:solidFill>
                  <a:srgbClr val="004992"/>
                </a:solidFill>
              </a:rPr>
              <a:t>: </a:t>
            </a:r>
            <a:r>
              <a:rPr lang="zh-CN" altLang="en-AU" sz="2000" dirty="0">
                <a:solidFill>
                  <a:srgbClr val="333333"/>
                </a:solidFill>
              </a:rPr>
              <a:t>比利觉得受到秘密服务的干扰。在他去上班的地铁上，连续三天同一个男人和他上同一辆车厢并且和他坐在一排。</a:t>
            </a:r>
          </a:p>
          <a:p>
            <a:pPr lvl="0" defTabSz="914400" fontAlgn="base">
              <a:defRPr/>
            </a:pPr>
            <a:r>
              <a:rPr lang="zh-CN" altLang="en-AU" sz="2000" dirty="0">
                <a:solidFill>
                  <a:srgbClr val="004992"/>
                </a:solidFill>
              </a:rPr>
              <a:t>感觉</a:t>
            </a:r>
            <a:r>
              <a:rPr lang="en-AU" sz="2000" dirty="0">
                <a:solidFill>
                  <a:srgbClr val="004992"/>
                </a:solidFill>
              </a:rPr>
              <a:t>: </a:t>
            </a:r>
            <a:r>
              <a:rPr lang="zh-CN" altLang="en-AU" sz="2000" dirty="0">
                <a:solidFill>
                  <a:srgbClr val="333333"/>
                </a:solidFill>
              </a:rPr>
              <a:t>担心和恐惧。但是也会有这样的想</a:t>
            </a:r>
            <a:r>
              <a:rPr lang="zh-CN" altLang="en-AU" sz="2000">
                <a:solidFill>
                  <a:srgbClr val="333333"/>
                </a:solidFill>
              </a:rPr>
              <a:t>法：</a:t>
            </a:r>
            <a:r>
              <a:rPr lang="zh-CN" altLang="en-US" sz="2000">
                <a:solidFill>
                  <a:srgbClr val="333333"/>
                </a:solidFill>
              </a:rPr>
              <a:t>“</a:t>
            </a:r>
            <a:r>
              <a:rPr lang="zh-CN" altLang="en-AU" sz="2000">
                <a:solidFill>
                  <a:srgbClr val="333333"/>
                </a:solidFill>
              </a:rPr>
              <a:t>如</a:t>
            </a:r>
            <a:r>
              <a:rPr lang="zh-CN" altLang="en-AU" sz="2000" dirty="0">
                <a:solidFill>
                  <a:srgbClr val="333333"/>
                </a:solidFill>
              </a:rPr>
              <a:t>果他们如此大费周章，可能我是像</a:t>
            </a:r>
            <a:r>
              <a:rPr lang="en-AU" altLang="zh-CN" sz="2000" dirty="0">
                <a:solidFill>
                  <a:srgbClr val="333333"/>
                </a:solidFill>
              </a:rPr>
              <a:t>007</a:t>
            </a:r>
            <a:r>
              <a:rPr lang="zh-CN" altLang="en-AU" sz="2000" dirty="0">
                <a:solidFill>
                  <a:srgbClr val="333333"/>
                </a:solidFill>
              </a:rPr>
              <a:t>一样的人物，另一方面，他们可能想要雇用</a:t>
            </a:r>
            <a:r>
              <a:rPr lang="zh-CN" altLang="en-AU" sz="2000">
                <a:solidFill>
                  <a:srgbClr val="333333"/>
                </a:solidFill>
              </a:rPr>
              <a:t>我。</a:t>
            </a:r>
            <a:r>
              <a:rPr lang="zh-CN" altLang="en-US" sz="2000">
                <a:solidFill>
                  <a:srgbClr val="333333"/>
                </a:solidFill>
              </a:rPr>
              <a:t>”</a:t>
            </a:r>
            <a:endParaRPr lang="zh-CN" altLang="en-AU" sz="2000" dirty="0">
              <a:solidFill>
                <a:srgbClr val="333333"/>
              </a:solidFill>
            </a:endParaRPr>
          </a:p>
          <a:p>
            <a:pPr lvl="0" defTabSz="914400" fontAlgn="base">
              <a:defRPr/>
            </a:pPr>
            <a:r>
              <a:rPr lang="zh-CN" altLang="en-AU" sz="2000" dirty="0">
                <a:solidFill>
                  <a:srgbClr val="004992"/>
                </a:solidFill>
              </a:rPr>
              <a:t>但是</a:t>
            </a:r>
            <a:r>
              <a:rPr lang="en-AU" sz="2000" dirty="0">
                <a:solidFill>
                  <a:srgbClr val="004992"/>
                </a:solidFill>
              </a:rPr>
              <a:t>: </a:t>
            </a:r>
            <a:r>
              <a:rPr lang="zh-CN" altLang="en-AU" sz="2000" dirty="0">
                <a:solidFill>
                  <a:srgbClr val="333333"/>
                </a:solidFill>
              </a:rPr>
              <a:t>这仅仅是偶然！这两个人只是按照他们各自的日常习惯，碰巧进地入同一列地铁车厢。</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4" name="Slide Number Placeholder 3"/>
          <p:cNvSpPr>
            <a:spLocks noGrp="1"/>
          </p:cNvSpPr>
          <p:nvPr>
            <p:ph type="sldNum" sz="quarter" idx="12"/>
          </p:nvPr>
        </p:nvSpPr>
        <p:spPr/>
        <p:txBody>
          <a:bodyPr/>
          <a:lstStyle/>
          <a:p>
            <a:fld id="{C2267D51-FDE5-4175-953B-57C501A7B761}" type="slidenum">
              <a:rPr lang="zh-CN" altLang="de-DE" smtClean="0">
                <a:latin typeface="SimHei"/>
              </a:rPr>
              <a:pPr/>
              <a:t>53</a:t>
            </a:fld>
            <a:endParaRPr lang="de-DE" altLang="zh-CN">
              <a:latin typeface="SimHei"/>
            </a:endParaRPr>
          </a:p>
        </p:txBody>
      </p:sp>
    </p:spTree>
    <p:extLst>
      <p:ext uri="{BB962C8B-B14F-4D97-AF65-F5344CB8AC3E}">
        <p14:creationId xmlns:p14="http://schemas.microsoft.com/office/powerpoint/2010/main" val="28425794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zh-CN" altLang="en-US" sz="3600" dirty="0">
                <a:cs typeface="+mn-cs"/>
              </a:rPr>
              <a:t>感谢您的参与</a:t>
            </a:r>
            <a:r>
              <a:rPr lang="en-US" altLang="zh-CN" sz="3600" dirty="0">
                <a:cs typeface="+mn-cs"/>
              </a:rPr>
              <a:t>!</a:t>
            </a:r>
            <a:endParaRPr lang="en-US" altLang="ja-JP" sz="3600" dirty="0">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ko-KR" altLang="en-US" i="1" dirty="0">
                <a:solidFill>
                  <a:srgbClr val="004992"/>
                </a:solidFill>
              </a:rPr>
              <a:t>給訓練員</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zh-CN" altLang="en-US" dirty="0">
                <a:solidFill>
                  <a:srgbClr val="004992"/>
                </a:solidFill>
              </a:rPr>
              <a:t>请分发工作表。介绍我们的应用程序</a:t>
            </a:r>
            <a:r>
              <a:rPr lang="en-US" altLang="zh-CN" dirty="0">
                <a:solidFill>
                  <a:srgbClr val="004992"/>
                </a:solidFill>
                <a:latin typeface="+mn-lt"/>
              </a:rPr>
              <a:t>COGITO</a:t>
            </a:r>
            <a:r>
              <a:rPr lang="zh-CN" altLang="en-US" dirty="0">
                <a:solidFill>
                  <a:srgbClr val="004992"/>
                </a:solidFill>
              </a:rPr>
              <a:t>（免费下载）。</a:t>
            </a:r>
            <a:endParaRPr lang="en-US" altLang="ko-KR" dirty="0">
              <a:solidFill>
                <a:srgbClr val="004992"/>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4" name="Slide Number Placeholder 3"/>
          <p:cNvSpPr>
            <a:spLocks noGrp="1"/>
          </p:cNvSpPr>
          <p:nvPr>
            <p:ph type="sldNum" sz="quarter" idx="12"/>
          </p:nvPr>
        </p:nvSpPr>
        <p:spPr/>
        <p:txBody>
          <a:bodyPr/>
          <a:lstStyle/>
          <a:p>
            <a:fld id="{AF2FBA65-EA6C-4B61-A094-F94A506AD191}" type="slidenum">
              <a:rPr lang="zh-CN" altLang="de-DE" smtClean="0">
                <a:latin typeface="SimHei"/>
              </a:rPr>
              <a:pPr/>
              <a:t>54</a:t>
            </a:fld>
            <a:endParaRPr lang="de-DE" altLang="zh-CN">
              <a:latin typeface="SimHei"/>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rPr>
              <a:t>www.uke.de/mct_app</a:t>
            </a:r>
            <a:endParaRPr lang="de-DE" b="0"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7881544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4" name="Slide Number Placeholder 3"/>
          <p:cNvSpPr>
            <a:spLocks noGrp="1"/>
          </p:cNvSpPr>
          <p:nvPr>
            <p:ph type="sldNum" sz="quarter" idx="12"/>
          </p:nvPr>
        </p:nvSpPr>
        <p:spPr/>
        <p:txBody>
          <a:bodyPr/>
          <a:lstStyle/>
          <a:p>
            <a:fld id="{C2267D51-FDE5-4175-953B-57C501A7B761}" type="slidenum">
              <a:rPr lang="zh-CN" altLang="de-DE" smtClean="0">
                <a:latin typeface="SimHei"/>
              </a:rPr>
              <a:pPr/>
              <a:t>55</a:t>
            </a:fld>
            <a:endParaRPr lang="de-DE" altLang="zh-CN">
              <a:latin typeface="SimHei"/>
            </a:endParaRPr>
          </a:p>
        </p:txBody>
      </p:sp>
      <p:graphicFrame>
        <p:nvGraphicFramePr>
          <p:cNvPr id="6" name="Group 2"/>
          <p:cNvGraphicFramePr>
            <a:graphicFrameLocks noGrp="1"/>
          </p:cNvGraphicFramePr>
          <p:nvPr>
            <p:extLst>
              <p:ext uri="{D42A27DB-BD31-4B8C-83A1-F6EECF244321}">
                <p14:modId xmlns:p14="http://schemas.microsoft.com/office/powerpoint/2010/main" val="3763305611"/>
              </p:ext>
            </p:extLst>
          </p:nvPr>
        </p:nvGraphicFramePr>
        <p:xfrm>
          <a:off x="408954" y="2011680"/>
          <a:ext cx="11375999" cy="44500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ea typeface="SimHei"/>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ea typeface="SimHei"/>
                          <a:cs typeface="+mn-cs"/>
                        </a:rPr>
                        <a:t>Name </a:t>
                      </a:r>
                      <a:r>
                        <a:rPr kumimoji="0" lang="en-GB" sz="1000" b="0" i="0" u="none" strike="noStrike" cap="none" normalizeH="0" baseline="0" dirty="0" err="1">
                          <a:ln>
                            <a:noFill/>
                          </a:ln>
                          <a:solidFill>
                            <a:srgbClr val="333333"/>
                          </a:solidFill>
                          <a:effectLst/>
                          <a:latin typeface="+mj-lt"/>
                          <a:ea typeface="SimHei"/>
                          <a:cs typeface="+mn-cs"/>
                        </a:rPr>
                        <a:t>Fotograf</a:t>
                      </a:r>
                      <a:r>
                        <a:rPr kumimoji="0" lang="en-GB" sz="1000" b="0" i="0" u="none" strike="noStrike" cap="none" normalizeH="0" baseline="0" dirty="0">
                          <a:ln>
                            <a:noFill/>
                          </a:ln>
                          <a:solidFill>
                            <a:srgbClr val="333333"/>
                          </a:solidFill>
                          <a:effectLst/>
                          <a:latin typeface="+mj-lt"/>
                          <a:ea typeface="SimHei"/>
                          <a:cs typeface="+mn-cs"/>
                        </a:rPr>
                        <a:t>/</a:t>
                      </a:r>
                      <a:r>
                        <a:rPr kumimoji="0" lang="en-GB" sz="1000" b="0" i="0" u="none" strike="noStrike" cap="none" normalizeH="0" baseline="0" dirty="0" err="1">
                          <a:ln>
                            <a:noFill/>
                          </a:ln>
                          <a:solidFill>
                            <a:srgbClr val="333333"/>
                          </a:solidFill>
                          <a:effectLst/>
                          <a:latin typeface="+mj-lt"/>
                          <a:ea typeface="SimHei"/>
                          <a:cs typeface="+mn-cs"/>
                        </a:rPr>
                        <a:t>Künstler</a:t>
                      </a:r>
                      <a:endParaRPr kumimoji="0" lang="de-DE" sz="1000" b="0" i="0" u="none" strike="noStrike" cap="none" normalizeH="0" baseline="0" dirty="0">
                        <a:ln>
                          <a:noFill/>
                        </a:ln>
                        <a:solidFill>
                          <a:srgbClr val="333333"/>
                        </a:solidFill>
                        <a:effectLst/>
                        <a:latin typeface="+mj-lt"/>
                        <a:ea typeface="SimHei"/>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ea typeface="SimHei"/>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j-lt"/>
                          <a:ea typeface="SimHei"/>
                          <a:cs typeface="+mn-cs"/>
                        </a:rPr>
                        <a:t>Quelle</a:t>
                      </a:r>
                      <a:endParaRPr kumimoji="0" lang="de-DE" sz="1000" b="0" i="0" u="none" strike="noStrike" cap="none" normalizeH="0" baseline="0" dirty="0">
                        <a:ln>
                          <a:noFill/>
                        </a:ln>
                        <a:solidFill>
                          <a:srgbClr val="333333"/>
                        </a:solidFill>
                        <a:effectLst/>
                        <a:latin typeface="+mj-lt"/>
                        <a:ea typeface="SimHei"/>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ea typeface="SimHei"/>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ea typeface="SimHei"/>
                          <a:cs typeface="+mn-cs"/>
                        </a:rPr>
                        <a:t>Name des </a:t>
                      </a:r>
                      <a:r>
                        <a:rPr kumimoji="0" lang="en-GB" sz="1000" b="0" i="0" u="none" strike="noStrike" cap="none" normalizeH="0" baseline="0" dirty="0" err="1">
                          <a:ln>
                            <a:noFill/>
                          </a:ln>
                          <a:solidFill>
                            <a:srgbClr val="333333"/>
                          </a:solidFill>
                          <a:effectLst/>
                          <a:latin typeface="+mj-lt"/>
                          <a:ea typeface="SimHei"/>
                          <a:cs typeface="+mn-cs"/>
                        </a:rPr>
                        <a:t>Bildes</a:t>
                      </a:r>
                      <a:endParaRPr kumimoji="0" lang="de-DE" sz="1000" b="0" i="0" u="none" strike="noStrike" cap="none" normalizeH="0" baseline="0" dirty="0">
                        <a:ln>
                          <a:noFill/>
                        </a:ln>
                        <a:solidFill>
                          <a:srgbClr val="333333"/>
                        </a:solidFill>
                        <a:effectLst/>
                        <a:latin typeface="+mj-lt"/>
                        <a:ea typeface="SimHei"/>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ea typeface="SimHei"/>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ea typeface="SimHei"/>
                          <a:cs typeface="+mn-cs"/>
                        </a:rPr>
                        <a:t>CC = </a:t>
                      </a:r>
                      <a:r>
                        <a:rPr kumimoji="0" lang="en-GB" sz="1000" b="0" i="0" u="none" strike="noStrike" cap="none" normalizeH="0" baseline="0" dirty="0" err="1">
                          <a:ln>
                            <a:noFill/>
                          </a:ln>
                          <a:solidFill>
                            <a:srgbClr val="333333"/>
                          </a:solidFill>
                          <a:effectLst/>
                          <a:latin typeface="+mj-lt"/>
                          <a:ea typeface="SimHei"/>
                          <a:cs typeface="+mn-cs"/>
                        </a:rPr>
                        <a:t>genutzt</a:t>
                      </a:r>
                      <a:r>
                        <a:rPr kumimoji="0" lang="en-GB" sz="1000" b="0" i="0" u="none" strike="noStrike" cap="none" normalizeH="0" baseline="0" dirty="0">
                          <a:ln>
                            <a:noFill/>
                          </a:ln>
                          <a:solidFill>
                            <a:srgbClr val="333333"/>
                          </a:solidFill>
                          <a:effectLst/>
                          <a:latin typeface="+mj-lt"/>
                          <a:ea typeface="SimHei"/>
                          <a:cs typeface="+mn-cs"/>
                        </a:rPr>
                        <a:t> </a:t>
                      </a:r>
                      <a:r>
                        <a:rPr kumimoji="0" lang="en-GB" sz="1000" b="0" i="0" u="none" strike="noStrike" cap="none" normalizeH="0" baseline="0" dirty="0" err="1">
                          <a:ln>
                            <a:noFill/>
                          </a:ln>
                          <a:solidFill>
                            <a:srgbClr val="333333"/>
                          </a:solidFill>
                          <a:effectLst/>
                          <a:latin typeface="+mj-lt"/>
                          <a:ea typeface="SimHei"/>
                          <a:cs typeface="+mn-cs"/>
                        </a:rPr>
                        <a:t>unter</a:t>
                      </a:r>
                      <a:r>
                        <a:rPr kumimoji="0" lang="en-GB" sz="1000" b="0" i="0" u="none" strike="noStrike" cap="none" normalizeH="0" baseline="0" dirty="0">
                          <a:ln>
                            <a:noFill/>
                          </a:ln>
                          <a:solidFill>
                            <a:srgbClr val="333333"/>
                          </a:solidFill>
                          <a:effectLst/>
                          <a:latin typeface="+mj-lt"/>
                          <a:ea typeface="SimHei"/>
                          <a:cs typeface="+mn-cs"/>
                        </a:rPr>
                        <a:t> creative commons </a:t>
                      </a:r>
                      <a:r>
                        <a:rPr kumimoji="0" lang="en-GB" sz="1000" b="0" i="0" u="none" strike="noStrike" cap="none" normalizeH="0" baseline="0" dirty="0" err="1">
                          <a:ln>
                            <a:noFill/>
                          </a:ln>
                          <a:solidFill>
                            <a:srgbClr val="333333"/>
                          </a:solidFill>
                          <a:effectLst/>
                          <a:latin typeface="+mj-lt"/>
                          <a:ea typeface="SimHei"/>
                          <a:cs typeface="+mn-cs"/>
                        </a:rPr>
                        <a:t>Lizenz</a:t>
                      </a:r>
                      <a:r>
                        <a:rPr kumimoji="0" lang="en-GB" sz="1000" b="0" i="0" u="none" strike="noStrike" cap="none" normalizeH="0" baseline="0" dirty="0">
                          <a:ln>
                            <a:noFill/>
                          </a:ln>
                          <a:solidFill>
                            <a:srgbClr val="333333"/>
                          </a:solidFill>
                          <a:effectLst/>
                          <a:latin typeface="+mj-lt"/>
                          <a:ea typeface="SimHei"/>
                          <a:cs typeface="+mn-cs"/>
                        </a:rPr>
                        <a:t>, PP = </a:t>
                      </a:r>
                      <a:r>
                        <a:rPr kumimoji="0" lang="en-GB" sz="1000" b="0" i="0" u="none" strike="noStrike" cap="none" normalizeH="0" baseline="0" dirty="0" err="1">
                          <a:ln>
                            <a:noFill/>
                          </a:ln>
                          <a:solidFill>
                            <a:srgbClr val="333333"/>
                          </a:solidFill>
                          <a:effectLst/>
                          <a:latin typeface="+mj-lt"/>
                          <a:ea typeface="SimHei"/>
                          <a:cs typeface="+mn-cs"/>
                        </a:rPr>
                        <a:t>verwendet</a:t>
                      </a:r>
                      <a:r>
                        <a:rPr kumimoji="0" lang="en-GB" sz="1000" b="0" i="0" u="none" strike="noStrike" cap="none" normalizeH="0" baseline="0" dirty="0">
                          <a:ln>
                            <a:noFill/>
                          </a:ln>
                          <a:solidFill>
                            <a:srgbClr val="333333"/>
                          </a:solidFill>
                          <a:effectLst/>
                          <a:latin typeface="+mj-lt"/>
                          <a:ea typeface="SimHei"/>
                          <a:cs typeface="+mn-cs"/>
                        </a:rPr>
                        <a:t> </a:t>
                      </a:r>
                      <a:r>
                        <a:rPr kumimoji="0" lang="en-GB" sz="1000" b="0" i="0" u="none" strike="noStrike" cap="none" normalizeH="0" baseline="0" dirty="0" err="1">
                          <a:ln>
                            <a:noFill/>
                          </a:ln>
                          <a:solidFill>
                            <a:srgbClr val="333333"/>
                          </a:solidFill>
                          <a:effectLst/>
                          <a:latin typeface="+mj-lt"/>
                          <a:ea typeface="SimHei"/>
                          <a:cs typeface="+mn-cs"/>
                        </a:rPr>
                        <a:t>mit</a:t>
                      </a:r>
                      <a:r>
                        <a:rPr kumimoji="0" lang="en-GB" sz="1000" b="0" i="0" u="none" strike="noStrike" cap="none" normalizeH="0" baseline="0" dirty="0">
                          <a:ln>
                            <a:noFill/>
                          </a:ln>
                          <a:solidFill>
                            <a:srgbClr val="333333"/>
                          </a:solidFill>
                          <a:effectLst/>
                          <a:latin typeface="+mj-lt"/>
                          <a:ea typeface="SimHei"/>
                          <a:cs typeface="+mn-cs"/>
                        </a:rPr>
                        <a:t> </a:t>
                      </a:r>
                      <a:r>
                        <a:rPr kumimoji="0" lang="en-GB" sz="1000" b="0" i="0" u="none" strike="noStrike" cap="none" normalizeH="0" baseline="0" dirty="0" err="1">
                          <a:ln>
                            <a:noFill/>
                          </a:ln>
                          <a:solidFill>
                            <a:srgbClr val="333333"/>
                          </a:solidFill>
                          <a:effectLst/>
                          <a:latin typeface="+mj-lt"/>
                          <a:ea typeface="SimHei"/>
                          <a:cs typeface="+mn-cs"/>
                        </a:rPr>
                        <a:t>persönlicher</a:t>
                      </a:r>
                      <a:r>
                        <a:rPr kumimoji="0" lang="en-GB" sz="1000" b="0" i="0" u="none" strike="noStrike" cap="none" normalizeH="0" baseline="0" dirty="0">
                          <a:ln>
                            <a:noFill/>
                          </a:ln>
                          <a:solidFill>
                            <a:srgbClr val="333333"/>
                          </a:solidFill>
                          <a:effectLst/>
                          <a:latin typeface="+mj-lt"/>
                          <a:ea typeface="SimHei"/>
                          <a:cs typeface="+mn-cs"/>
                        </a:rPr>
                        <a:t> </a:t>
                      </a:r>
                      <a:r>
                        <a:rPr kumimoji="0" lang="en-GB" sz="1000" b="0" i="0" u="none" strike="noStrike" cap="none" normalizeH="0" baseline="0" dirty="0" err="1">
                          <a:ln>
                            <a:noFill/>
                          </a:ln>
                          <a:solidFill>
                            <a:srgbClr val="333333"/>
                          </a:solidFill>
                          <a:effectLst/>
                          <a:latin typeface="+mj-lt"/>
                          <a:ea typeface="SimHei"/>
                          <a:cs typeface="+mn-cs"/>
                        </a:rPr>
                        <a:t>Zustimmung</a:t>
                      </a:r>
                      <a:r>
                        <a:rPr kumimoji="0" lang="en-GB" sz="1000" b="0" i="0" u="none" strike="noStrike" cap="none" normalizeH="0" baseline="0" dirty="0">
                          <a:ln>
                            <a:noFill/>
                          </a:ln>
                          <a:solidFill>
                            <a:srgbClr val="333333"/>
                          </a:solidFill>
                          <a:effectLst/>
                          <a:latin typeface="+mj-lt"/>
                          <a:ea typeface="SimHei"/>
                          <a:cs typeface="+mn-cs"/>
                        </a:rPr>
                        <a:t> des </a:t>
                      </a:r>
                      <a:r>
                        <a:rPr kumimoji="0" lang="en-GB" sz="1000" b="0" i="0" u="none" strike="noStrike" cap="none" normalizeH="0" baseline="0" dirty="0" err="1">
                          <a:ln>
                            <a:noFill/>
                          </a:ln>
                          <a:solidFill>
                            <a:srgbClr val="333333"/>
                          </a:solidFill>
                          <a:effectLst/>
                          <a:latin typeface="+mj-lt"/>
                          <a:ea typeface="SimHei"/>
                          <a:cs typeface="+mn-cs"/>
                        </a:rPr>
                        <a:t>Künstlers</a:t>
                      </a:r>
                      <a:endParaRPr kumimoji="0" lang="de-DE" sz="1000" b="0" i="0" u="none" strike="noStrike" cap="none" normalizeH="0" baseline="0" dirty="0">
                        <a:ln>
                          <a:noFill/>
                        </a:ln>
                        <a:solidFill>
                          <a:srgbClr val="333333"/>
                        </a:solidFill>
                        <a:effectLst/>
                        <a:latin typeface="+mj-lt"/>
                        <a:ea typeface="SimHei"/>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ea typeface="SimHei"/>
                          <a:cs typeface="+mn-cs"/>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j-lt"/>
                          <a:ea typeface="SimHei"/>
                          <a:cs typeface="+mn-cs"/>
                        </a:rPr>
                        <a:t>lonesome:cycler</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j-lt"/>
                          <a:ea typeface="SimHei"/>
                          <a:cs typeface="+mn-cs"/>
                        </a:rPr>
                        <a:t>flickr</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j-lt"/>
                          <a:ea typeface="SimHei"/>
                          <a:cs typeface="+mn-cs"/>
                        </a:rPr>
                        <a:t>It rained for weeks</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j-lt"/>
                          <a:ea typeface="SimHei"/>
                          <a:cs typeface="+mn-cs"/>
                        </a:rPr>
                        <a:t>CC</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j-lt"/>
                          <a:ea typeface="SimHei"/>
                          <a:cs typeface="+mn-cs"/>
                        </a:rPr>
                        <a:t>Dark clouds/dunkle Wolken</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mj-lt"/>
                          <a:ea typeface="SimHei"/>
                          <a:cs typeface="+mn-cs"/>
                        </a:rPr>
                        <a:t>Littledan77</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j-lt"/>
                          <a:ea typeface="SimHei"/>
                          <a:cs typeface="+mn-cs"/>
                        </a:rPr>
                        <a:t>flickr</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mj-lt"/>
                          <a:ea typeface="SimHei"/>
                          <a:cs typeface="+mn-cs"/>
                        </a:rPr>
                        <a:t>Dispair</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j-lt"/>
                          <a:ea typeface="SimHei"/>
                          <a:cs typeface="+mn-cs"/>
                        </a:rPr>
                        <a:t>CC</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mj-lt"/>
                          <a:ea typeface="SimHei"/>
                          <a:cs typeface="+mn-cs"/>
                        </a:rPr>
                        <a:t>I was born that way…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mj-lt"/>
                          <a:ea typeface="SimHei"/>
                          <a:cs typeface="+mn-cs"/>
                        </a:rPr>
                        <a:t>/Ich bin halt so geboren....</a:t>
                      </a:r>
                      <a:endParaRPr kumimoji="0" lang="de-DE" altLang="de-DE" sz="1000" b="0" i="0" u="none" strike="noStrike" cap="none" normalizeH="0" baseline="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j-lt"/>
                          <a:ea typeface="SimHei"/>
                          <a:cs typeface="+mn-cs"/>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j-lt"/>
                          <a:ea typeface="SimHei"/>
                          <a:cs typeface="+mn-cs"/>
                        </a:rPr>
                        <a:t>http://viciarg.deviantart.com/</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j-lt"/>
                          <a:ea typeface="SimHei"/>
                          <a:cs typeface="+mn-cs"/>
                        </a:rPr>
                        <a:t>bare</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j-lt"/>
                          <a:ea typeface="SimHei"/>
                          <a:cs typeface="+mn-cs"/>
                        </a:rPr>
                        <a:t>PP (only for use in MCT/ausschließlich für die Verwendung im MKT)</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j-lt"/>
                          <a:ea typeface="SimHei"/>
                          <a:cs typeface="+mn-cs"/>
                        </a:rPr>
                        <a:t>Psychosis &amp; Depression/Psychose &amp; Depression</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mj-lt"/>
                          <a:ea typeface="SimHei"/>
                          <a:cs typeface="+mn-cs"/>
                        </a:rPr>
                        <a:t>C♥rm3n </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j-lt"/>
                          <a:ea typeface="SimHei"/>
                          <a:cs typeface="+mn-cs"/>
                        </a:rPr>
                        <a:t>flickr</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mj-lt"/>
                          <a:ea typeface="SimHei"/>
                          <a:cs typeface="+mn-cs"/>
                        </a:rPr>
                        <a:t>yourewonderingandthinking</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j-lt"/>
                          <a:ea typeface="SimHei"/>
                          <a:cs typeface="+mn-cs"/>
                        </a:rPr>
                        <a:t>CC</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j-lt"/>
                          <a:ea typeface="SimHei"/>
                          <a:cs typeface="+mn-cs"/>
                        </a:rPr>
                        <a:t>Brooding/Grübeln</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j-lt"/>
                          <a:ea typeface="SimHei"/>
                          <a:cs typeface="+mn-cs"/>
                        </a:rPr>
                        <a:t>Lady-bug</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j-lt"/>
                          <a:ea typeface="SimHei"/>
                          <a:cs typeface="+mn-cs"/>
                        </a:rPr>
                        <a:t>flickr</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j-lt"/>
                          <a:ea typeface="SimHei"/>
                          <a:cs typeface="+mn-cs"/>
                        </a:rPr>
                        <a:t>Kaleidoscope Mosaic</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j-lt"/>
                          <a:ea typeface="SimHei"/>
                          <a:cs typeface="+mn-cs"/>
                        </a:rPr>
                        <a:t>CC</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mj-lt"/>
                          <a:ea typeface="SimHei"/>
                          <a:cs typeface="+mn-cs"/>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mj-lt"/>
                          <a:ea typeface="SimHei"/>
                          <a:cs typeface="+mn-cs"/>
                        </a:rPr>
                        <a:t>Mosaik</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j-lt"/>
                          <a:ea typeface="SimHei"/>
                          <a:cs typeface="+mn-cs"/>
                        </a:rPr>
                        <a:t>Bold&amp;Blond </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j-lt"/>
                          <a:ea typeface="SimHei"/>
                          <a:cs typeface="+mn-cs"/>
                        </a:rPr>
                        <a:t>flickr</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j-lt"/>
                          <a:ea typeface="SimHei"/>
                          <a:cs typeface="+mn-cs"/>
                        </a:rPr>
                        <a:t>Ride on</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j-lt"/>
                          <a:ea typeface="SimHei"/>
                          <a:cs typeface="+mn-cs"/>
                        </a:rPr>
                        <a:t>CC</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j-lt"/>
                          <a:ea typeface="SimHei"/>
                          <a:cs typeface="+mn-cs"/>
                        </a:rPr>
                        <a:t>Tunnel/Tunnel</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mj-lt"/>
                          <a:ea typeface="SimHei"/>
                          <a:cs typeface="+mn-cs"/>
                        </a:rPr>
                        <a:t>Felipe Morin</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j-lt"/>
                          <a:ea typeface="SimHei"/>
                          <a:cs typeface="+mn-cs"/>
                        </a:rPr>
                        <a:t>flickr</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mj-lt"/>
                          <a:ea typeface="SimHei"/>
                          <a:cs typeface="+mn-cs"/>
                        </a:rPr>
                        <a:t>The Prison •.</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j-lt"/>
                          <a:ea typeface="SimHei"/>
                          <a:cs typeface="+mn-cs"/>
                        </a:rPr>
                        <a:t>CC</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j-lt"/>
                          <a:ea typeface="SimHei"/>
                          <a:cs typeface="+mn-cs"/>
                        </a:rPr>
                        <a:t>Person in the eye/Person im Auge</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j-lt"/>
                          <a:ea typeface="SimHei"/>
                          <a:cs typeface="+mn-cs"/>
                        </a:rPr>
                        <a:t>Oldmaison</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j-lt"/>
                          <a:ea typeface="SimHei"/>
                          <a:cs typeface="+mn-cs"/>
                        </a:rPr>
                        <a:t>flickr</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j-lt"/>
                          <a:ea typeface="SimHei"/>
                          <a:cs typeface="+mn-cs"/>
                        </a:rPr>
                        <a:t>Big thumbs Up </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j-lt"/>
                          <a:ea typeface="SimHei"/>
                          <a:cs typeface="+mn-cs"/>
                        </a:rPr>
                        <a:t>CC</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j-lt"/>
                          <a:ea typeface="SimHei"/>
                          <a:cs typeface="+mn-cs"/>
                        </a:rPr>
                        <a:t>Thumbs up/Daumen hoch</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j-lt"/>
                          <a:ea typeface="SimHei"/>
                          <a:cs typeface="+mn-cs"/>
                        </a:rPr>
                        <a:t>Oldmaison</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j-lt"/>
                          <a:ea typeface="SimHei"/>
                          <a:cs typeface="+mn-cs"/>
                        </a:rPr>
                        <a:t>flickr.</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altLang="de-DE" sz="1000" b="0" i="0" u="none" strike="noStrike" cap="none" normalizeH="0" baseline="0">
                          <a:ln>
                            <a:noFill/>
                          </a:ln>
                          <a:solidFill>
                            <a:schemeClr val="tx1"/>
                          </a:solidFill>
                          <a:effectLst/>
                          <a:latin typeface="+mj-lt"/>
                          <a:ea typeface="SimHei"/>
                          <a:cs typeface="+mn-cs"/>
                        </a:rPr>
                        <a:t>Complaints thumbs down-784494</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j-lt"/>
                          <a:ea typeface="SimHei"/>
                          <a:cs typeface="+mn-cs"/>
                        </a:rPr>
                        <a:t>CC</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mj-lt"/>
                          <a:ea typeface="SimHei"/>
                          <a:cs typeface="+mn-cs"/>
                        </a:rPr>
                        <a:t>Thumbs down/Daumen runter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the “fair use” 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4" name="Slide Number Placeholder 3"/>
          <p:cNvSpPr>
            <a:spLocks noGrp="1"/>
          </p:cNvSpPr>
          <p:nvPr>
            <p:ph type="sldNum" sz="quarter" idx="12"/>
          </p:nvPr>
        </p:nvSpPr>
        <p:spPr/>
        <p:txBody>
          <a:bodyPr/>
          <a:lstStyle/>
          <a:p>
            <a:fld id="{C2267D51-FDE5-4175-953B-57C501A7B761}" type="slidenum">
              <a:rPr lang="zh-CN" altLang="de-DE" smtClean="0">
                <a:latin typeface="SimHei"/>
              </a:rPr>
              <a:pPr/>
              <a:t>56</a:t>
            </a:fld>
            <a:endParaRPr lang="de-DE" altLang="zh-CN">
              <a:latin typeface="SimHei"/>
            </a:endParaRPr>
          </a:p>
        </p:txBody>
      </p:sp>
      <p:graphicFrame>
        <p:nvGraphicFramePr>
          <p:cNvPr id="6" name="Group 2"/>
          <p:cNvGraphicFramePr>
            <a:graphicFrameLocks noGrp="1"/>
          </p:cNvGraphicFramePr>
          <p:nvPr>
            <p:extLst>
              <p:ext uri="{D42A27DB-BD31-4B8C-83A1-F6EECF244321}">
                <p14:modId xmlns:p14="http://schemas.microsoft.com/office/powerpoint/2010/main" val="1293517206"/>
              </p:ext>
            </p:extLst>
          </p:nvPr>
        </p:nvGraphicFramePr>
        <p:xfrm>
          <a:off x="408954" y="2011680"/>
          <a:ext cx="11375999" cy="350520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ea typeface="SimHei"/>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ea typeface="SimHei"/>
                          <a:cs typeface="+mn-cs"/>
                        </a:rPr>
                        <a:t>Name </a:t>
                      </a:r>
                      <a:r>
                        <a:rPr kumimoji="0" lang="en-GB" sz="1000" b="0" i="0" u="none" strike="noStrike" cap="none" normalizeH="0" baseline="0" dirty="0" err="1">
                          <a:ln>
                            <a:noFill/>
                          </a:ln>
                          <a:solidFill>
                            <a:srgbClr val="333333"/>
                          </a:solidFill>
                          <a:effectLst/>
                          <a:latin typeface="+mj-lt"/>
                          <a:ea typeface="SimHei"/>
                          <a:cs typeface="+mn-cs"/>
                        </a:rPr>
                        <a:t>Fotograf</a:t>
                      </a:r>
                      <a:r>
                        <a:rPr kumimoji="0" lang="en-GB" sz="1000" b="0" i="0" u="none" strike="noStrike" cap="none" normalizeH="0" baseline="0" dirty="0">
                          <a:ln>
                            <a:noFill/>
                          </a:ln>
                          <a:solidFill>
                            <a:srgbClr val="333333"/>
                          </a:solidFill>
                          <a:effectLst/>
                          <a:latin typeface="+mj-lt"/>
                          <a:ea typeface="SimHei"/>
                          <a:cs typeface="+mn-cs"/>
                        </a:rPr>
                        <a:t>/</a:t>
                      </a:r>
                      <a:r>
                        <a:rPr kumimoji="0" lang="en-GB" sz="1000" b="0" i="0" u="none" strike="noStrike" cap="none" normalizeH="0" baseline="0" dirty="0" err="1">
                          <a:ln>
                            <a:noFill/>
                          </a:ln>
                          <a:solidFill>
                            <a:srgbClr val="333333"/>
                          </a:solidFill>
                          <a:effectLst/>
                          <a:latin typeface="+mj-lt"/>
                          <a:ea typeface="SimHei"/>
                          <a:cs typeface="+mn-cs"/>
                        </a:rPr>
                        <a:t>Künstler</a:t>
                      </a:r>
                      <a:endParaRPr kumimoji="0" lang="de-DE" sz="1000" b="0" i="0" u="none" strike="noStrike" cap="none" normalizeH="0" baseline="0" dirty="0">
                        <a:ln>
                          <a:noFill/>
                        </a:ln>
                        <a:solidFill>
                          <a:srgbClr val="333333"/>
                        </a:solidFill>
                        <a:effectLst/>
                        <a:latin typeface="+mj-lt"/>
                        <a:ea typeface="SimHei"/>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mn-cs"/>
                        </a:rPr>
                        <a:t>Quelle</a:t>
                      </a:r>
                      <a:endParaRPr kumimoji="0" lang="de-DE" sz="1000" b="0" i="0" u="none" strike="noStrike" cap="none" normalizeH="0" baseline="0" dirty="0">
                        <a:ln>
                          <a:noFill/>
                        </a:ln>
                        <a:solidFill>
                          <a:srgbClr val="333333"/>
                        </a:solidFill>
                        <a:effectLst/>
                        <a:latin typeface="+mj-lt"/>
                        <a:ea typeface="SimHei"/>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ea typeface="SimHei"/>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ea typeface="SimHei"/>
                          <a:cs typeface="+mn-cs"/>
                        </a:rPr>
                        <a:t>Name des </a:t>
                      </a:r>
                      <a:r>
                        <a:rPr kumimoji="0" lang="en-GB" sz="1000" b="0" i="0" u="none" strike="noStrike" cap="none" normalizeH="0" baseline="0" dirty="0" err="1">
                          <a:ln>
                            <a:noFill/>
                          </a:ln>
                          <a:solidFill>
                            <a:srgbClr val="333333"/>
                          </a:solidFill>
                          <a:effectLst/>
                          <a:latin typeface="+mj-lt"/>
                          <a:ea typeface="SimHei"/>
                          <a:cs typeface="+mn-cs"/>
                        </a:rPr>
                        <a:t>Bildes</a:t>
                      </a:r>
                      <a:endParaRPr kumimoji="0" lang="de-DE" sz="1000" b="0" i="0" u="none" strike="noStrike" cap="none" normalizeH="0" baseline="0" dirty="0">
                        <a:ln>
                          <a:noFill/>
                        </a:ln>
                        <a:solidFill>
                          <a:srgbClr val="333333"/>
                        </a:solidFill>
                        <a:effectLst/>
                        <a:latin typeface="+mj-lt"/>
                        <a:ea typeface="SimHei"/>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j-lt"/>
                        <a:ea typeface="SimHei"/>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cs typeface="+mn-cs"/>
                        </a:rPr>
                        <a:t>Description/Kurzbeschreibung</a:t>
                      </a:r>
                      <a:endParaRPr kumimoji="0" lang="de-DE" sz="1000" b="0" i="0" u="none" strike="noStrike" cap="none" normalizeH="0" baseline="0" dirty="0">
                        <a:ln>
                          <a:noFill/>
                        </a:ln>
                        <a:solidFill>
                          <a:srgbClr val="333333"/>
                        </a:solidFill>
                        <a:effectLst/>
                        <a:latin typeface="+mj-lt"/>
                        <a:ea typeface="SimHei"/>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j-lt"/>
                          <a:ea typeface="SimHei"/>
                          <a:cs typeface="+mn-cs"/>
                        </a:rPr>
                        <a:t>LunaDiRimmel</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j-lt"/>
                          <a:ea typeface="SimHei"/>
                          <a:cs typeface="+mn-cs"/>
                        </a:rPr>
                        <a:t>flickr</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j-lt"/>
                          <a:ea typeface="SimHei"/>
                          <a:cs typeface="+mn-cs"/>
                        </a:rPr>
                        <a:t>Panic room.</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j-lt"/>
                          <a:ea typeface="SimHei"/>
                          <a:cs typeface="+mn-cs"/>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j-lt"/>
                          <a:ea typeface="SimHei"/>
                          <a:cs typeface="+mn-cs"/>
                        </a:rPr>
                        <a:t>Panic/Panik</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mj-lt"/>
                          <a:ea typeface="SimHei"/>
                          <a:cs typeface="+mn-cs"/>
                        </a:rPr>
                        <a:t>Tarnishedrose</a:t>
                      </a:r>
                      <a:endParaRPr kumimoji="0" lang="en-GB"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j-lt"/>
                          <a:ea typeface="SimHei"/>
                          <a:cs typeface="+mn-cs"/>
                        </a:rPr>
                        <a:t>flickr</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j-lt"/>
                          <a:ea typeface="SimHei"/>
                          <a:cs typeface="+mn-cs"/>
                        </a:rPr>
                        <a:t>:: Coulrophobia VII ::</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j-lt"/>
                          <a:ea typeface="SimHei"/>
                          <a:cs typeface="+mn-cs"/>
                        </a:rPr>
                        <a:t>CC</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mj-lt"/>
                          <a:ea typeface="SimHei"/>
                          <a:cs typeface="+mn-cs"/>
                        </a:rPr>
                        <a:t>Fear of clowns/Angst vor Clown</a:t>
                      </a:r>
                      <a:endParaRPr kumimoji="0" lang="de-DE" alt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j-lt"/>
                          <a:ea typeface="SimHei"/>
                          <a:cs typeface="+mn-cs"/>
                        </a:rPr>
                        <a:t>exfordy</a:t>
                      </a:r>
                      <a:endParaRPr kumimoji="0" 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j-lt"/>
                          <a:ea typeface="SimHei"/>
                          <a:cs typeface="+mn-cs"/>
                        </a:rPr>
                        <a:t>flickr</a:t>
                      </a:r>
                      <a:endParaRPr kumimoji="0" 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j-lt"/>
                          <a:ea typeface="SimHei"/>
                          <a:cs typeface="+mn-cs"/>
                        </a:rPr>
                        <a:t>Addo Elephant National</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j-lt"/>
                          <a:ea typeface="SimHei"/>
                          <a:cs typeface="+mn-cs"/>
                        </a:rPr>
                        <a:t>Park</a:t>
                      </a:r>
                      <a:endParaRPr kumimoji="0" 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j-lt"/>
                          <a:ea typeface="SimHei"/>
                          <a:cs typeface="+mn-cs"/>
                        </a:rPr>
                        <a:t>CC</a:t>
                      </a:r>
                      <a:endParaRPr kumimoji="0" 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j-lt"/>
                          <a:ea typeface="SimHei"/>
                          <a:cs typeface="+mn-cs"/>
                        </a:rPr>
                        <a:t>Elephant/Elefant</a:t>
                      </a:r>
                      <a:endParaRPr kumimoji="0" 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j-lt"/>
                          <a:ea typeface="SimHei"/>
                          <a:cs typeface="+mn-cs"/>
                        </a:rPr>
                        <a:t>furryscaly</a:t>
                      </a:r>
                      <a:endParaRPr kumimoji="0" 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j-lt"/>
                          <a:ea typeface="SimHei"/>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j-lt"/>
                          <a:ea typeface="SimHei"/>
                          <a:cs typeface="+mn-cs"/>
                        </a:rPr>
                        <a:t>Fierce</a:t>
                      </a:r>
                      <a:endParaRPr kumimoji="0" 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j-lt"/>
                          <a:ea typeface="SimHei"/>
                          <a:cs typeface="+mn-cs"/>
                        </a:rPr>
                        <a:t>CC</a:t>
                      </a:r>
                      <a:endParaRPr kumimoji="0" 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j-lt"/>
                          <a:ea typeface="SimHei"/>
                          <a:cs typeface="+mn-cs"/>
                        </a:rPr>
                        <a:t>Leopard behind fence/ Leopard hinter Zaun</a:t>
                      </a:r>
                      <a:endParaRPr kumimoji="0" 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j-lt"/>
                          <a:ea typeface="SimHei"/>
                          <a:cs typeface="+mn-cs"/>
                        </a:rPr>
                        <a:t>Oldmaison</a:t>
                      </a:r>
                      <a:endParaRPr kumimoji="0" 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j-lt"/>
                          <a:ea typeface="SimHei"/>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j-lt"/>
                          <a:ea typeface="SimHei"/>
                          <a:cs typeface="+mn-cs"/>
                        </a:rPr>
                        <a:t>Barbie@2</a:t>
                      </a:r>
                      <a:endParaRPr kumimoji="0" 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j-lt"/>
                          <a:ea typeface="SimHei"/>
                          <a:cs typeface="+mn-cs"/>
                        </a:rPr>
                        <a:t>CC</a:t>
                      </a:r>
                      <a:endParaRPr kumimoji="0" 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j-lt"/>
                          <a:ea typeface="SimHei"/>
                          <a:cs typeface="+mn-cs"/>
                        </a:rPr>
                        <a:t>Barbie/Barbie</a:t>
                      </a:r>
                      <a:endParaRPr kumimoji="0" 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j-lt"/>
                          <a:ea typeface="SimHei"/>
                          <a:cs typeface="+mn-cs"/>
                        </a:rPr>
                        <a:t>c.a.muller</a:t>
                      </a:r>
                      <a:endParaRPr kumimoji="0" 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j-lt"/>
                          <a:ea typeface="SimHei"/>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j-lt"/>
                          <a:ea typeface="SimHei"/>
                          <a:cs typeface="+mn-cs"/>
                        </a:rPr>
                        <a:t>JUMPING</a:t>
                      </a:r>
                      <a:endParaRPr kumimoji="0" 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j-lt"/>
                          <a:ea typeface="SimHei"/>
                          <a:cs typeface="+mn-cs"/>
                        </a:rPr>
                        <a:t>CC</a:t>
                      </a:r>
                      <a:endParaRPr kumimoji="0" 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j-lt"/>
                          <a:ea typeface="SimHei"/>
                          <a:cs typeface="+mn-cs"/>
                        </a:rPr>
                        <a:t>Jumping/Springen</a:t>
                      </a:r>
                      <a:endParaRPr kumimoji="0" 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mj-lt"/>
                          <a:ea typeface="SimHei"/>
                          <a:cs typeface="+mn-cs"/>
                        </a:rPr>
                        <a:t>GreyArea</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j-lt"/>
                          <a:ea typeface="SimHei"/>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j-lt"/>
                          <a:ea typeface="SimHei"/>
                          <a:cs typeface="+mn-cs"/>
                        </a:rPr>
                        <a:t>Smiley Face</a:t>
                      </a:r>
                      <a:endParaRPr kumimoji="0" lang="de-DE" sz="1000" b="0" i="0" u="none" strike="noStrike" cap="none" normalizeH="0" baseline="0" dirty="0">
                        <a:ln>
                          <a:noFill/>
                        </a:ln>
                        <a:solidFill>
                          <a:schemeClr val="tx1"/>
                        </a:solidFill>
                        <a:effectLst/>
                        <a:latin typeface="+mj-lt"/>
                        <a:ea typeface="SimHei"/>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j-lt"/>
                          <a:ea typeface="SimHei"/>
                          <a:cs typeface="+mn-cs"/>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mj-lt"/>
                          <a:ea typeface="SimHei"/>
                          <a:cs typeface="+mn-cs"/>
                        </a:rPr>
                        <a:t>Smiley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a:t>
            </a:r>
            <a:r>
              <a:rPr lang="en-GB" altLang="de-DE" sz="1200" b="0">
                <a:solidFill>
                  <a:srgbClr val="333333"/>
                </a:solidFill>
                <a:latin typeface="+mj-lt"/>
              </a:rPr>
              <a:t>the “fair use” </a:t>
            </a:r>
            <a:r>
              <a:rPr lang="en-GB" altLang="de-DE" sz="1200" b="0" dirty="0">
                <a:solidFill>
                  <a:srgbClr val="333333"/>
                </a:solidFill>
                <a:latin typeface="+mj-lt"/>
              </a:rPr>
              <a:t>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7079</Words>
  <Application>Microsoft Office PowerPoint</Application>
  <PresentationFormat>Benutzerdefiniert</PresentationFormat>
  <Paragraphs>581</Paragraphs>
  <Slides>56</Slides>
  <Notes>56</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56</vt:i4>
      </vt:variant>
    </vt:vector>
  </HeadingPairs>
  <TitlesOfParts>
    <vt:vector size="65" baseType="lpstr">
      <vt:lpstr>SimHei</vt:lpstr>
      <vt:lpstr>Arial</vt:lpstr>
      <vt:lpstr>Calibri Light</vt:lpstr>
      <vt:lpstr>Symbol</vt:lpstr>
      <vt:lpstr>Times New Roman</vt:lpstr>
      <vt:lpstr>Wingdings</vt:lpstr>
      <vt:lpstr>Wingdings</vt:lpstr>
      <vt:lpstr>UKE_PPT-Vorlage_16zu9</vt:lpstr>
      <vt:lpstr>1_UKE_PPT-Vorlage_16zu9</vt:lpstr>
      <vt:lpstr>MCT 8 A – 自尊心 &amp; 情绪</vt:lpstr>
      <vt:lpstr>抑郁症状?</vt:lpstr>
      <vt:lpstr>抑郁症状?</vt:lpstr>
      <vt:lpstr>我生来就...我已经变得那样？</vt:lpstr>
      <vt:lpstr>我生来就...我已经变得那样？</vt:lpstr>
      <vt:lpstr>我生来就...我已经变得那样？</vt:lpstr>
      <vt:lpstr>我生来就...我已经变得那样？</vt:lpstr>
      <vt:lpstr>为什么我们做这个练习?</vt:lpstr>
      <vt:lpstr>精神病 &amp; 抑郁 妄想对自尊的影响</vt:lpstr>
      <vt:lpstr>精神病 &amp; 抑郁 妄想对自尊的影响</vt:lpstr>
      <vt:lpstr>精神病 &amp; 抑郁 妄想对自尊的影响</vt:lpstr>
      <vt:lpstr>精神病 &amp; 抑郁 妄想对自尊的影响</vt:lpstr>
      <vt:lpstr>PowerPoint-Präsentation</vt:lpstr>
      <vt:lpstr>1. 夸大的泛化 更现实和更有用的评价是什么？</vt:lpstr>
      <vt:lpstr>1. 夸大的泛化 更现实和更有用的评价是什么？</vt:lpstr>
      <vt:lpstr>1. 夸大的泛化 更现实和更有用的评价是什么？</vt:lpstr>
      <vt:lpstr>换个角度: 不要把从一件不完美的事物中得到的结论推及到一切事物中去!</vt:lpstr>
      <vt:lpstr>2. 选择性感知 更现实和更有用的评价是什么？</vt:lpstr>
      <vt:lpstr>2. 选择性感知 更现实和更有用的评价是什么？</vt:lpstr>
      <vt:lpstr>2. 选择性感知 更现实和更有用的评价是什么？</vt:lpstr>
      <vt:lpstr>2. 选择性感知 更现实和更有用的评价是什么？</vt:lpstr>
      <vt:lpstr>3. 拿自己的标准作为最佳的衡量方式</vt:lpstr>
      <vt:lpstr>4. 否认正性反馈，但不加批判的接受所有负性反馈！ 更现实和更有用的评价是什么？</vt:lpstr>
      <vt:lpstr>4. 否认正性反馈，但不加批判的接受所有负性反馈！ 更现实和更有用的评价是什么？</vt:lpstr>
      <vt:lpstr>4. 否认正性反馈，但不加批判的接受所有负性反馈！ 更现实和更有用的评价是什么？</vt:lpstr>
      <vt:lpstr>5. “全或无的思维”/ 灾难性思维 更现实和更有用的评价是什么？</vt:lpstr>
      <vt:lpstr>5. “全或无的思维”/ 灾难性思维 更现实和更有用的评价是什么？</vt:lpstr>
      <vt:lpstr>6. 制止消极的想法 更为现实的评价是什么?</vt:lpstr>
      <vt:lpstr>6. 制止消极的想法 更为现实的评价是什么?</vt:lpstr>
      <vt:lpstr>6. 制止消极的想法 练习</vt:lpstr>
      <vt:lpstr>6. 制止消极的想法 有用吗？没用！</vt:lpstr>
      <vt:lpstr>相反:</vt:lpstr>
      <vt:lpstr>6. 思维进一步扭曲</vt:lpstr>
      <vt:lpstr>6. 思维进一步扭曲</vt:lpstr>
      <vt:lpstr>可選修的：影片</vt:lpstr>
      <vt:lpstr>意识到你的优点</vt:lpstr>
      <vt:lpstr>意识到你的优点</vt:lpstr>
      <vt:lpstr>意识到你的优点</vt:lpstr>
      <vt:lpstr>意识到你的优点</vt:lpstr>
      <vt:lpstr>减少抑郁情绪和低自尊的小窍门</vt:lpstr>
      <vt:lpstr>减少抑郁情绪和低自尊的小窍门</vt:lpstr>
      <vt:lpstr>减少抑郁情绪和低自尊的小窍门</vt:lpstr>
      <vt:lpstr>减少抑郁情绪和低自尊的小窍门II</vt:lpstr>
      <vt:lpstr>减少抑郁情绪和低自尊的小窍门II</vt:lpstr>
      <vt:lpstr>减少抑郁情绪和低自尊的小窍门II</vt:lpstr>
      <vt:lpstr>减少抑郁情绪和低自尊的小窍门II</vt:lpstr>
      <vt:lpstr>转向日常生活</vt:lpstr>
      <vt:lpstr>转向日常生活</vt:lpstr>
      <vt:lpstr>转向日常生活</vt:lpstr>
      <vt:lpstr>转向日常生活</vt:lpstr>
      <vt:lpstr>如何对待这些精神症状？</vt:lpstr>
      <vt:lpstr>如何对待这些精神症状？</vt:lpstr>
      <vt:lpstr>如何对待这些精神症状？</vt:lpstr>
      <vt:lpstr>感谢您的参与!</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212</cp:revision>
  <dcterms:created xsi:type="dcterms:W3CDTF">2004-06-30T16:15:23Z</dcterms:created>
  <dcterms:modified xsi:type="dcterms:W3CDTF">2021-12-28T11:36:51Z</dcterms:modified>
</cp:coreProperties>
</file>