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 id="2147483694" r:id="rId2"/>
  </p:sldMasterIdLst>
  <p:notesMasterIdLst>
    <p:notesMasterId r:id="rId125"/>
  </p:notesMasterIdLst>
  <p:handoutMasterIdLst>
    <p:handoutMasterId r:id="rId126"/>
  </p:handoutMasterIdLst>
  <p:sldIdLst>
    <p:sldId id="860" r:id="rId3"/>
    <p:sldId id="376" r:id="rId4"/>
    <p:sldId id="800" r:id="rId5"/>
    <p:sldId id="846" r:id="rId6"/>
    <p:sldId id="845" r:id="rId7"/>
    <p:sldId id="844" r:id="rId8"/>
    <p:sldId id="843" r:id="rId9"/>
    <p:sldId id="842" r:id="rId10"/>
    <p:sldId id="802" r:id="rId11"/>
    <p:sldId id="847" r:id="rId12"/>
    <p:sldId id="656" r:id="rId13"/>
    <p:sldId id="803" r:id="rId14"/>
    <p:sldId id="804" r:id="rId15"/>
    <p:sldId id="805" r:id="rId16"/>
    <p:sldId id="655" r:id="rId17"/>
    <p:sldId id="563" r:id="rId18"/>
    <p:sldId id="636" r:id="rId19"/>
    <p:sldId id="637" r:id="rId20"/>
    <p:sldId id="566" r:id="rId21"/>
    <p:sldId id="567" r:id="rId22"/>
    <p:sldId id="808" r:id="rId23"/>
    <p:sldId id="849" r:id="rId24"/>
    <p:sldId id="848" r:id="rId25"/>
    <p:sldId id="809" r:id="rId26"/>
    <p:sldId id="850" r:id="rId27"/>
    <p:sldId id="837" r:id="rId28"/>
    <p:sldId id="827" r:id="rId29"/>
    <p:sldId id="828" r:id="rId30"/>
    <p:sldId id="572" r:id="rId31"/>
    <p:sldId id="573" r:id="rId32"/>
    <p:sldId id="647" r:id="rId33"/>
    <p:sldId id="648" r:id="rId34"/>
    <p:sldId id="829" r:id="rId35"/>
    <p:sldId id="831" r:id="rId36"/>
    <p:sldId id="576" r:id="rId37"/>
    <p:sldId id="577" r:id="rId38"/>
    <p:sldId id="851" r:id="rId39"/>
    <p:sldId id="832" r:id="rId40"/>
    <p:sldId id="833" r:id="rId41"/>
    <p:sldId id="582" r:id="rId42"/>
    <p:sldId id="638" r:id="rId43"/>
    <p:sldId id="583" r:id="rId44"/>
    <p:sldId id="639" r:id="rId45"/>
    <p:sldId id="640" r:id="rId46"/>
    <p:sldId id="641" r:id="rId47"/>
    <p:sldId id="642" r:id="rId48"/>
    <p:sldId id="643" r:id="rId49"/>
    <p:sldId id="589" r:id="rId50"/>
    <p:sldId id="590" r:id="rId51"/>
    <p:sldId id="813" r:id="rId52"/>
    <p:sldId id="853" r:id="rId53"/>
    <p:sldId id="852" r:id="rId54"/>
    <p:sldId id="814" r:id="rId55"/>
    <p:sldId id="737" r:id="rId56"/>
    <p:sldId id="738" r:id="rId57"/>
    <p:sldId id="739" r:id="rId58"/>
    <p:sldId id="740" r:id="rId59"/>
    <p:sldId id="741" r:id="rId60"/>
    <p:sldId id="742" r:id="rId61"/>
    <p:sldId id="743" r:id="rId62"/>
    <p:sldId id="744" r:id="rId63"/>
    <p:sldId id="745" r:id="rId64"/>
    <p:sldId id="746" r:id="rId65"/>
    <p:sldId id="747" r:id="rId66"/>
    <p:sldId id="748" r:id="rId67"/>
    <p:sldId id="749" r:id="rId68"/>
    <p:sldId id="750" r:id="rId69"/>
    <p:sldId id="751" r:id="rId70"/>
    <p:sldId id="752" r:id="rId71"/>
    <p:sldId id="753" r:id="rId72"/>
    <p:sldId id="754" r:id="rId73"/>
    <p:sldId id="755" r:id="rId74"/>
    <p:sldId id="756" r:id="rId75"/>
    <p:sldId id="757" r:id="rId76"/>
    <p:sldId id="758" r:id="rId77"/>
    <p:sldId id="759" r:id="rId78"/>
    <p:sldId id="760" r:id="rId79"/>
    <p:sldId id="761" r:id="rId80"/>
    <p:sldId id="762" r:id="rId81"/>
    <p:sldId id="763" r:id="rId82"/>
    <p:sldId id="764" r:id="rId83"/>
    <p:sldId id="765" r:id="rId84"/>
    <p:sldId id="766" r:id="rId85"/>
    <p:sldId id="767" r:id="rId86"/>
    <p:sldId id="768" r:id="rId87"/>
    <p:sldId id="769" r:id="rId88"/>
    <p:sldId id="770" r:id="rId89"/>
    <p:sldId id="771" r:id="rId90"/>
    <p:sldId id="772" r:id="rId91"/>
    <p:sldId id="773" r:id="rId92"/>
    <p:sldId id="774" r:id="rId93"/>
    <p:sldId id="775" r:id="rId94"/>
    <p:sldId id="776" r:id="rId95"/>
    <p:sldId id="817" r:id="rId96"/>
    <p:sldId id="855" r:id="rId97"/>
    <p:sldId id="854" r:id="rId98"/>
    <p:sldId id="818" r:id="rId99"/>
    <p:sldId id="781" r:id="rId100"/>
    <p:sldId id="782" r:id="rId101"/>
    <p:sldId id="783" r:id="rId102"/>
    <p:sldId id="784" r:id="rId103"/>
    <p:sldId id="785" r:id="rId104"/>
    <p:sldId id="786" r:id="rId105"/>
    <p:sldId id="787" r:id="rId106"/>
    <p:sldId id="788" r:id="rId107"/>
    <p:sldId id="789" r:id="rId108"/>
    <p:sldId id="790" r:id="rId109"/>
    <p:sldId id="791" r:id="rId110"/>
    <p:sldId id="792" r:id="rId111"/>
    <p:sldId id="793" r:id="rId112"/>
    <p:sldId id="794" r:id="rId113"/>
    <p:sldId id="795" r:id="rId114"/>
    <p:sldId id="822" r:id="rId115"/>
    <p:sldId id="858" r:id="rId116"/>
    <p:sldId id="857" r:id="rId117"/>
    <p:sldId id="856" r:id="rId118"/>
    <p:sldId id="824" r:id="rId119"/>
    <p:sldId id="859" r:id="rId120"/>
    <p:sldId id="841" r:id="rId121"/>
    <p:sldId id="834" r:id="rId122"/>
    <p:sldId id="835" r:id="rId123"/>
    <p:sldId id="836" r:id="rId124"/>
  </p:sldIdLst>
  <p:sldSz cx="12195175" cy="6858000"/>
  <p:notesSz cx="7099300" cy="10234613"/>
  <p:defaultTextStyle>
    <a:defPPr>
      <a:defRPr lang="de-DE"/>
    </a:defPPr>
    <a:lvl1pPr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1pPr>
    <a:lvl2pPr marL="457200"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2pPr>
    <a:lvl3pPr marL="914400"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3pPr>
    <a:lvl4pPr marL="1371600"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4pPr>
    <a:lvl5pPr marL="1828800" algn="l" rtl="0" fontAlgn="base">
      <a:spcBef>
        <a:spcPct val="0"/>
      </a:spcBef>
      <a:spcAft>
        <a:spcPct val="0"/>
      </a:spcAft>
      <a:defRPr lang="en-US" sz="2400" kern="1200">
        <a:solidFill>
          <a:schemeClr val="tx1"/>
        </a:solidFill>
        <a:latin typeface="SimHei"/>
        <a:ea typeface="SimHei"/>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3430">
          <p15:clr>
            <a:srgbClr val="A4A3A4"/>
          </p15:clr>
        </p15:guide>
        <p15:guide id="2" pos="204">
          <p15:clr>
            <a:srgbClr val="A4A3A4"/>
          </p15:clr>
        </p15:guide>
        <p15:guide id="3" pos="2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FFFF00"/>
    <a:srgbClr val="DDDDDD"/>
    <a:srgbClr val="C0C0C0"/>
    <a:srgbClr val="3333CC"/>
    <a:srgbClr val="FF00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644" autoAdjust="0"/>
    <p:restoredTop sz="87074" autoAdjust="0"/>
  </p:normalViewPr>
  <p:slideViewPr>
    <p:cSldViewPr>
      <p:cViewPr varScale="1">
        <p:scale>
          <a:sx n="67" d="100"/>
          <a:sy n="67" d="100"/>
        </p:scale>
        <p:origin x="732" y="44"/>
      </p:cViewPr>
      <p:guideLst>
        <p:guide orient="horz" pos="3430"/>
        <p:guide pos="204"/>
        <p:guide pos="272"/>
      </p:guideLst>
    </p:cSldViewPr>
  </p:slideViewPr>
  <p:outlineViewPr>
    <p:cViewPr>
      <p:scale>
        <a:sx n="33" d="100"/>
        <a:sy n="33" d="100"/>
      </p:scale>
      <p:origin x="0" y="0"/>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100" d="100"/>
        <a:sy n="100" d="100"/>
      </p:scale>
      <p:origin x="0" y="839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_rels/viewProps.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slide" Target="slides/slide3.xml"/><Relationship Id="rId1" Type="http://schemas.openxmlformats.org/officeDocument/2006/relationships/slide" Target="slides/slide2.xml"/><Relationship Id="rId5" Type="http://schemas.openxmlformats.org/officeDocument/2006/relationships/slide" Target="slides/slide30.xml"/><Relationship Id="rId4"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3"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GB"/>
          </a:p>
        </p:txBody>
      </p:sp>
      <p:sp>
        <p:nvSpPr>
          <p:cNvPr id="240644"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GB"/>
          </a:p>
        </p:txBody>
      </p:sp>
      <p:sp>
        <p:nvSpPr>
          <p:cNvPr id="240645"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CDE8F1A2-6828-4E77-9B80-9D227EDE765F}" type="slidenum">
              <a:rPr lang="en-GB" altLang="de-DE"/>
              <a:pPr/>
              <a:t>‹Nr.›</a:t>
            </a:fld>
            <a:endParaRPr lang="en-GB" altLang="de-DE"/>
          </a:p>
        </p:txBody>
      </p:sp>
    </p:spTree>
    <p:extLst>
      <p:ext uri="{BB962C8B-B14F-4D97-AF65-F5344CB8AC3E}">
        <p14:creationId xmlns:p14="http://schemas.microsoft.com/office/powerpoint/2010/main" val="29213953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39"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cs typeface="+mn-cs"/>
              </a:defRPr>
            </a:lvl1pPr>
          </a:lstStyle>
          <a:p>
            <a:pPr>
              <a:defRPr/>
            </a:pPr>
            <a:endParaRPr lang="en-US"/>
          </a:p>
        </p:txBody>
      </p:sp>
      <p:sp>
        <p:nvSpPr>
          <p:cNvPr id="125956" name="Rectangle 4"/>
          <p:cNvSpPr>
            <a:spLocks noGrp="1" noRot="1" noChangeAspect="1" noChangeArrowheads="1" noTextEdit="1"/>
          </p:cNvSpPr>
          <p:nvPr>
            <p:ph type="sldImg" idx="2"/>
          </p:nvPr>
        </p:nvSpPr>
        <p:spPr bwMode="auto">
          <a:xfrm>
            <a:off x="138113" y="768350"/>
            <a:ext cx="682307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42342"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cs typeface="+mn-cs"/>
              </a:defRPr>
            </a:lvl1pPr>
          </a:lstStyle>
          <a:p>
            <a:pPr>
              <a:defRPr/>
            </a:pPr>
            <a:endParaRPr lang="en-US"/>
          </a:p>
        </p:txBody>
      </p:sp>
      <p:sp>
        <p:nvSpPr>
          <p:cNvPr id="142343"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B2B2C35A-1F48-492C-92B3-E35A2A2CB261}" type="slidenum">
              <a:rPr lang="en-US" altLang="de-DE"/>
              <a:pPr/>
              <a:t>‹Nr.›</a:t>
            </a:fld>
            <a:endParaRPr lang="en-US" altLang="de-DE"/>
          </a:p>
        </p:txBody>
      </p:sp>
    </p:spTree>
    <p:extLst>
      <p:ext uri="{BB962C8B-B14F-4D97-AF65-F5344CB8AC3E}">
        <p14:creationId xmlns:p14="http://schemas.microsoft.com/office/powerpoint/2010/main" val="36672896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A5FCF7F-3263-48E3-8ADE-1EBE4A58A679}" type="slidenum">
              <a:rPr lang="en-US" altLang="de-DE" sz="1300"/>
              <a:pPr eaLnBrk="1" hangingPunct="1">
                <a:spcBef>
                  <a:spcPct val="0"/>
                </a:spcBef>
              </a:pPr>
              <a:t>2</a:t>
            </a:fld>
            <a:endParaRPr lang="en-US" altLang="de-DE" sz="1300"/>
          </a:p>
        </p:txBody>
      </p:sp>
      <p:sp>
        <p:nvSpPr>
          <p:cNvPr id="128003" name="Rectangle 2"/>
          <p:cNvSpPr>
            <a:spLocks noGrp="1" noRot="1" noChangeAspect="1" noChangeArrowheads="1" noTextEdit="1"/>
          </p:cNvSpPr>
          <p:nvPr>
            <p:ph type="sldImg"/>
          </p:nvPr>
        </p:nvSpPr>
        <p:spPr>
          <a:xfrm>
            <a:off x="138113" y="768350"/>
            <a:ext cx="6823075"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24541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AF3070-D4D7-4FE9-B55F-2CD29D7EC27E}" type="slidenum">
              <a:rPr lang="en-US" altLang="de-DE" sz="1300"/>
              <a:pPr eaLnBrk="1" hangingPunct="1">
                <a:spcBef>
                  <a:spcPct val="0"/>
                </a:spcBef>
              </a:pPr>
              <a:t>3</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260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AF3070-D4D7-4FE9-B55F-2CD29D7EC27E}" type="slidenum">
              <a:rPr lang="en-US" altLang="de-DE" sz="1300"/>
              <a:pPr eaLnBrk="1" hangingPunct="1">
                <a:spcBef>
                  <a:spcPct val="0"/>
                </a:spcBef>
              </a:pPr>
              <a:t>4</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260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AF3070-D4D7-4FE9-B55F-2CD29D7EC27E}" type="slidenum">
              <a:rPr lang="en-US" altLang="de-DE" sz="1300"/>
              <a:pPr eaLnBrk="1" hangingPunct="1">
                <a:spcBef>
                  <a:spcPct val="0"/>
                </a:spcBef>
              </a:pPr>
              <a:t>5</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260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AF3070-D4D7-4FE9-B55F-2CD29D7EC27E}" type="slidenum">
              <a:rPr lang="en-US" altLang="de-DE" sz="1300"/>
              <a:pPr eaLnBrk="1" hangingPunct="1">
                <a:spcBef>
                  <a:spcPct val="0"/>
                </a:spcBef>
              </a:pPr>
              <a:t>6</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260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AF3070-D4D7-4FE9-B55F-2CD29D7EC27E}" type="slidenum">
              <a:rPr lang="en-US" altLang="de-DE" sz="1300"/>
              <a:pPr eaLnBrk="1" hangingPunct="1">
                <a:spcBef>
                  <a:spcPct val="0"/>
                </a:spcBef>
              </a:pPr>
              <a:t>7</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260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AF3070-D4D7-4FE9-B55F-2CD29D7EC27E}" type="slidenum">
              <a:rPr lang="en-US" altLang="de-DE" sz="1300"/>
              <a:pPr eaLnBrk="1" hangingPunct="1">
                <a:spcBef>
                  <a:spcPct val="0"/>
                </a:spcBef>
              </a:pPr>
              <a:t>8</a:t>
            </a:fld>
            <a:endParaRPr lang="en-US" altLang="de-DE" sz="1300"/>
          </a:p>
        </p:txBody>
      </p:sp>
      <p:sp>
        <p:nvSpPr>
          <p:cNvPr id="134147" name="Rectangle 2"/>
          <p:cNvSpPr>
            <a:spLocks noGrp="1" noRot="1" noChangeAspect="1" noChangeArrowheads="1" noTextEdit="1"/>
          </p:cNvSpPr>
          <p:nvPr>
            <p:ph type="sldImg"/>
          </p:nvPr>
        </p:nvSpPr>
        <p:spPr>
          <a:xfrm>
            <a:off x="138113" y="768350"/>
            <a:ext cx="6823075"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1260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25887C-B1E4-4F16-AFA3-71B2D01AD51C}" type="slidenum">
              <a:rPr lang="en-US" altLang="de-DE" sz="1300"/>
              <a:pPr eaLnBrk="1" hangingPunct="1">
                <a:spcBef>
                  <a:spcPct val="0"/>
                </a:spcBef>
              </a:pPr>
              <a:t>9</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1768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25887C-B1E4-4F16-AFA3-71B2D01AD51C}" type="slidenum">
              <a:rPr lang="en-US" altLang="de-DE" sz="1300"/>
              <a:pPr eaLnBrk="1" hangingPunct="1">
                <a:spcBef>
                  <a:spcPct val="0"/>
                </a:spcBef>
              </a:pPr>
              <a:t>10</a:t>
            </a:fld>
            <a:endParaRPr lang="en-US" altLang="de-DE" sz="1300"/>
          </a:p>
        </p:txBody>
      </p:sp>
      <p:sp>
        <p:nvSpPr>
          <p:cNvPr id="136195" name="Rectangle 2"/>
          <p:cNvSpPr>
            <a:spLocks noGrp="1" noRot="1" noChangeAspect="1" noChangeArrowheads="1" noTextEdit="1"/>
          </p:cNvSpPr>
          <p:nvPr>
            <p:ph type="sldImg"/>
          </p:nvPr>
        </p:nvSpPr>
        <p:spPr>
          <a:xfrm>
            <a:off x="138113" y="768350"/>
            <a:ext cx="6823075"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1768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FA90066-AA83-484C-B484-363DBEAD2D9A}" type="slidenum">
              <a:rPr lang="en-US" altLang="de-DE" sz="1300"/>
              <a:pPr eaLnBrk="1" hangingPunct="1">
                <a:spcBef>
                  <a:spcPct val="0"/>
                </a:spcBef>
              </a:pPr>
              <a:t>11</a:t>
            </a:fld>
            <a:endParaRPr lang="en-US" altLang="de-DE" sz="1300"/>
          </a:p>
        </p:txBody>
      </p:sp>
      <p:sp>
        <p:nvSpPr>
          <p:cNvPr id="137219" name="Rectangle 2"/>
          <p:cNvSpPr>
            <a:spLocks noGrp="1" noRot="1" noChangeAspect="1" noChangeArrowheads="1" noTextEdit="1"/>
          </p:cNvSpPr>
          <p:nvPr>
            <p:ph type="sldImg"/>
          </p:nvPr>
        </p:nvSpPr>
        <p:spPr>
          <a:xfrm>
            <a:off x="139700" y="768350"/>
            <a:ext cx="6821488" cy="3836988"/>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4336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CDACD36-93E2-4A20-BE95-353C4D3E557C}" type="slidenum">
              <a:rPr lang="en-US" altLang="de-DE" sz="1300"/>
              <a:pPr eaLnBrk="1" hangingPunct="1">
                <a:spcBef>
                  <a:spcPct val="0"/>
                </a:spcBef>
              </a:pPr>
              <a:t>12</a:t>
            </a:fld>
            <a:endParaRPr lang="en-US" altLang="de-DE" sz="1300"/>
          </a:p>
        </p:txBody>
      </p:sp>
      <p:sp>
        <p:nvSpPr>
          <p:cNvPr id="138243" name="Rectangle 2"/>
          <p:cNvSpPr>
            <a:spLocks noGrp="1" noRot="1" noChangeAspect="1" noChangeArrowheads="1" noTextEdit="1"/>
          </p:cNvSpPr>
          <p:nvPr>
            <p:ph type="sldImg"/>
          </p:nvPr>
        </p:nvSpPr>
        <p:spPr>
          <a:xfrm>
            <a:off x="138113" y="768350"/>
            <a:ext cx="6823075"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97016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8BA5638-FD2E-474F-9C49-4A57C1225B2D}" type="slidenum">
              <a:rPr lang="en-US" altLang="de-DE" sz="1300"/>
              <a:pPr eaLnBrk="1" hangingPunct="1">
                <a:spcBef>
                  <a:spcPct val="0"/>
                </a:spcBef>
              </a:pPr>
              <a:t>13</a:t>
            </a:fld>
            <a:endParaRPr lang="en-US" altLang="de-DE" sz="1300"/>
          </a:p>
        </p:txBody>
      </p:sp>
      <p:sp>
        <p:nvSpPr>
          <p:cNvPr id="139267" name="Rectangle 2"/>
          <p:cNvSpPr>
            <a:spLocks noGrp="1" noRot="1" noChangeAspect="1" noChangeArrowheads="1" noTextEdit="1"/>
          </p:cNvSpPr>
          <p:nvPr>
            <p:ph type="sldImg"/>
          </p:nvPr>
        </p:nvSpPr>
        <p:spPr>
          <a:xfrm>
            <a:off x="138113" y="768350"/>
            <a:ext cx="6823075" cy="3836988"/>
          </a:xfrm>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59431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67D8F18-E8DC-4133-B054-CDB37615B9E4}" type="slidenum">
              <a:rPr lang="en-US" altLang="de-DE" sz="1300"/>
              <a:pPr eaLnBrk="1" hangingPunct="1">
                <a:spcBef>
                  <a:spcPct val="0"/>
                </a:spcBef>
              </a:pPr>
              <a:t>14</a:t>
            </a:fld>
            <a:endParaRPr lang="en-US" altLang="de-DE" sz="1300"/>
          </a:p>
        </p:txBody>
      </p:sp>
      <p:sp>
        <p:nvSpPr>
          <p:cNvPr id="140291" name="Rectangle 2"/>
          <p:cNvSpPr>
            <a:spLocks noGrp="1" noRot="1" noChangeAspect="1" noChangeArrowheads="1" noTextEdit="1"/>
          </p:cNvSpPr>
          <p:nvPr>
            <p:ph type="sldImg"/>
          </p:nvPr>
        </p:nvSpPr>
        <p:spPr>
          <a:xfrm>
            <a:off x="138113" y="768350"/>
            <a:ext cx="6823075"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277038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E4192F3-EDDD-43F7-B313-AF75B982C3A2}" type="slidenum">
              <a:rPr lang="en-US" altLang="de-DE" sz="1300"/>
              <a:pPr eaLnBrk="1" hangingPunct="1">
                <a:spcBef>
                  <a:spcPct val="0"/>
                </a:spcBef>
              </a:pPr>
              <a:t>15</a:t>
            </a:fld>
            <a:endParaRPr lang="en-US" altLang="de-DE" sz="1300"/>
          </a:p>
        </p:txBody>
      </p:sp>
      <p:sp>
        <p:nvSpPr>
          <p:cNvPr id="141315" name="Rectangle 2"/>
          <p:cNvSpPr>
            <a:spLocks noGrp="1" noRot="1" noChangeAspect="1" noChangeArrowheads="1" noTextEdit="1"/>
          </p:cNvSpPr>
          <p:nvPr>
            <p:ph type="sldImg"/>
          </p:nvPr>
        </p:nvSpPr>
        <p:spPr>
          <a:xfrm>
            <a:off x="138113" y="768350"/>
            <a:ext cx="6823075" cy="3836988"/>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66054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4204F3-CC84-4844-BA57-785990583B7B}" type="slidenum">
              <a:rPr lang="en-US" altLang="de-DE" sz="1300"/>
              <a:pPr eaLnBrk="1" hangingPunct="1">
                <a:spcBef>
                  <a:spcPct val="0"/>
                </a:spcBef>
              </a:pPr>
              <a:t>16</a:t>
            </a:fld>
            <a:endParaRPr lang="en-US" altLang="de-DE" sz="1300"/>
          </a:p>
        </p:txBody>
      </p:sp>
      <p:sp>
        <p:nvSpPr>
          <p:cNvPr id="142339" name="Rectangle 2"/>
          <p:cNvSpPr>
            <a:spLocks noGrp="1" noRot="1" noChangeAspect="1" noChangeArrowheads="1" noTextEdit="1"/>
          </p:cNvSpPr>
          <p:nvPr>
            <p:ph type="sldImg"/>
          </p:nvPr>
        </p:nvSpPr>
        <p:spPr>
          <a:xfrm>
            <a:off x="138113" y="768350"/>
            <a:ext cx="6823075"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933577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AC4FA90-5B14-49F3-9E15-067036A010F1}" type="slidenum">
              <a:rPr lang="en-US" altLang="de-DE" sz="1300"/>
              <a:pPr eaLnBrk="1" hangingPunct="1">
                <a:spcBef>
                  <a:spcPct val="0"/>
                </a:spcBef>
              </a:pPr>
              <a:t>17</a:t>
            </a:fld>
            <a:endParaRPr lang="en-US" altLang="de-DE" sz="1300"/>
          </a:p>
        </p:txBody>
      </p:sp>
      <p:sp>
        <p:nvSpPr>
          <p:cNvPr id="143363"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3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19018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B296783-D3EE-4FBC-9A5E-778FF2CD08C5}" type="slidenum">
              <a:rPr lang="en-US" altLang="de-DE" sz="1300"/>
              <a:pPr eaLnBrk="1" hangingPunct="1">
                <a:spcBef>
                  <a:spcPct val="0"/>
                </a:spcBef>
              </a:pPr>
              <a:t>18</a:t>
            </a:fld>
            <a:endParaRPr lang="en-US" altLang="de-DE" sz="1300"/>
          </a:p>
        </p:txBody>
      </p:sp>
      <p:sp>
        <p:nvSpPr>
          <p:cNvPr id="144387" name="Rectangle 2"/>
          <p:cNvSpPr>
            <a:spLocks noGrp="1" noRot="1" noChangeAspect="1" noChangeArrowheads="1" noTextEdit="1"/>
          </p:cNvSpPr>
          <p:nvPr>
            <p:ph type="sldImg"/>
          </p:nvPr>
        </p:nvSpPr>
        <p:spPr>
          <a:xfrm>
            <a:off x="138113" y="768350"/>
            <a:ext cx="6823075" cy="3836988"/>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78609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E97C6CB-380A-4EAF-916A-B8E24318FA14}" type="slidenum">
              <a:rPr lang="en-US" altLang="de-DE" sz="1300"/>
              <a:pPr eaLnBrk="1" hangingPunct="1">
                <a:spcBef>
                  <a:spcPct val="0"/>
                </a:spcBef>
              </a:pPr>
              <a:t>19</a:t>
            </a:fld>
            <a:endParaRPr lang="en-US" altLang="de-DE" sz="1300"/>
          </a:p>
        </p:txBody>
      </p:sp>
      <p:sp>
        <p:nvSpPr>
          <p:cNvPr id="145411" name="Rectangle 2"/>
          <p:cNvSpPr>
            <a:spLocks noGrp="1" noRot="1" noChangeAspect="1" noChangeArrowheads="1" noTextEdit="1"/>
          </p:cNvSpPr>
          <p:nvPr>
            <p:ph type="sldImg"/>
          </p:nvPr>
        </p:nvSpPr>
        <p:spPr>
          <a:xfrm>
            <a:off x="138113" y="768350"/>
            <a:ext cx="6823075" cy="3836988"/>
          </a:xfrm>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53727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B60E4BC-3B17-475D-BC94-08D96F314701}" type="slidenum">
              <a:rPr lang="en-US" altLang="de-DE" sz="1300"/>
              <a:pPr eaLnBrk="1" hangingPunct="1">
                <a:spcBef>
                  <a:spcPct val="0"/>
                </a:spcBef>
              </a:pPr>
              <a:t>20</a:t>
            </a:fld>
            <a:endParaRPr lang="en-US" altLang="de-DE" sz="1300"/>
          </a:p>
        </p:txBody>
      </p:sp>
      <p:sp>
        <p:nvSpPr>
          <p:cNvPr id="146435" name="Rectangle 2"/>
          <p:cNvSpPr>
            <a:spLocks noGrp="1" noRot="1" noChangeAspect="1" noChangeArrowheads="1" noTextEdit="1"/>
          </p:cNvSpPr>
          <p:nvPr>
            <p:ph type="sldImg"/>
          </p:nvPr>
        </p:nvSpPr>
        <p:spPr>
          <a:xfrm>
            <a:off x="138113" y="768350"/>
            <a:ext cx="6823075"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457886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DA2580-3FFF-4ADE-B181-6F8B88385270}" type="slidenum">
              <a:rPr lang="en-US" altLang="de-DE" sz="1300"/>
              <a:pPr eaLnBrk="1" hangingPunct="1">
                <a:spcBef>
                  <a:spcPct val="0"/>
                </a:spcBef>
              </a:pPr>
              <a:t>21</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1908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DA2580-3FFF-4ADE-B181-6F8B88385270}" type="slidenum">
              <a:rPr lang="en-US" altLang="de-DE" sz="1300"/>
              <a:pPr eaLnBrk="1" hangingPunct="1">
                <a:spcBef>
                  <a:spcPct val="0"/>
                </a:spcBef>
              </a:pPr>
              <a:t>22</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1908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DA2580-3FFF-4ADE-B181-6F8B88385270}" type="slidenum">
              <a:rPr lang="en-US" altLang="de-DE" sz="1300"/>
              <a:pPr eaLnBrk="1" hangingPunct="1">
                <a:spcBef>
                  <a:spcPct val="0"/>
                </a:spcBef>
              </a:pPr>
              <a:t>23</a:t>
            </a:fld>
            <a:endParaRPr lang="en-US" altLang="de-DE" sz="1300"/>
          </a:p>
        </p:txBody>
      </p:sp>
      <p:sp>
        <p:nvSpPr>
          <p:cNvPr id="149507" name="Rectangle 2"/>
          <p:cNvSpPr>
            <a:spLocks noGrp="1" noRot="1" noChangeAspect="1" noChangeArrowheads="1" noTextEdit="1"/>
          </p:cNvSpPr>
          <p:nvPr>
            <p:ph type="sldImg"/>
          </p:nvPr>
        </p:nvSpPr>
        <p:spPr>
          <a:xfrm>
            <a:off x="138113" y="768350"/>
            <a:ext cx="6823075" cy="3836988"/>
          </a:xfrm>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1908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266B78-37A9-4E72-8D25-B0812EF746A7}" type="slidenum">
              <a:rPr lang="en-US" altLang="de-DE" sz="1300"/>
              <a:pPr eaLnBrk="1" hangingPunct="1">
                <a:spcBef>
                  <a:spcPct val="0"/>
                </a:spcBef>
              </a:pPr>
              <a:t>24</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26518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6266B78-37A9-4E72-8D25-B0812EF746A7}" type="slidenum">
              <a:rPr lang="en-US" altLang="de-DE" sz="1300"/>
              <a:pPr eaLnBrk="1" hangingPunct="1">
                <a:spcBef>
                  <a:spcPct val="0"/>
                </a:spcBef>
              </a:pPr>
              <a:t>25</a:t>
            </a:fld>
            <a:endParaRPr lang="en-US" altLang="de-DE" sz="1300"/>
          </a:p>
        </p:txBody>
      </p:sp>
      <p:sp>
        <p:nvSpPr>
          <p:cNvPr id="151555" name="Rectangle 2"/>
          <p:cNvSpPr>
            <a:spLocks noGrp="1" noRot="1" noChangeAspect="1" noChangeArrowheads="1" noTextEdit="1"/>
          </p:cNvSpPr>
          <p:nvPr>
            <p:ph type="sldImg"/>
          </p:nvPr>
        </p:nvSpPr>
        <p:spPr>
          <a:xfrm>
            <a:off x="138113" y="768350"/>
            <a:ext cx="6823075" cy="3836988"/>
          </a:xfrm>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26518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005FD9-5D19-4D13-80B6-5506C6EE89E8}" type="slidenum">
              <a:rPr lang="en-US" altLang="de-DE" sz="1300"/>
              <a:pPr eaLnBrk="1" hangingPunct="1">
                <a:spcBef>
                  <a:spcPct val="0"/>
                </a:spcBef>
              </a:pPr>
              <a:t>26</a:t>
            </a:fld>
            <a:endParaRPr lang="en-US" altLang="de-DE" sz="1300"/>
          </a:p>
        </p:txBody>
      </p:sp>
      <p:sp>
        <p:nvSpPr>
          <p:cNvPr id="152579" name="Rectangle 2"/>
          <p:cNvSpPr>
            <a:spLocks noGrp="1" noRot="1" noChangeAspect="1" noChangeArrowheads="1" noTextEdit="1"/>
          </p:cNvSpPr>
          <p:nvPr>
            <p:ph type="sldImg"/>
          </p:nvPr>
        </p:nvSpPr>
        <p:spPr>
          <a:xfrm>
            <a:off x="138113" y="768350"/>
            <a:ext cx="6823075"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38881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DE1BCF3-60E8-4194-9C73-CA61A843D0C0}" type="slidenum">
              <a:rPr lang="en-US" altLang="de-DE" sz="1300"/>
              <a:pPr eaLnBrk="1" hangingPunct="1">
                <a:spcBef>
                  <a:spcPct val="0"/>
                </a:spcBef>
              </a:pPr>
              <a:t>27</a:t>
            </a:fld>
            <a:endParaRPr lang="en-US" altLang="de-DE" sz="1300"/>
          </a:p>
        </p:txBody>
      </p:sp>
      <p:sp>
        <p:nvSpPr>
          <p:cNvPr id="153603" name="Rectangle 2"/>
          <p:cNvSpPr>
            <a:spLocks noGrp="1" noRot="1" noChangeAspect="1" noChangeArrowheads="1" noTextEdit="1"/>
          </p:cNvSpPr>
          <p:nvPr>
            <p:ph type="sldImg"/>
          </p:nvPr>
        </p:nvSpPr>
        <p:spPr>
          <a:xfrm>
            <a:off x="138113" y="768350"/>
            <a:ext cx="6823075" cy="3836988"/>
          </a:xfrm>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861737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DB18D8-A419-40C7-8468-9839992B423A}" type="slidenum">
              <a:rPr lang="en-US" altLang="de-DE" sz="1300"/>
              <a:pPr eaLnBrk="1" hangingPunct="1">
                <a:spcBef>
                  <a:spcPct val="0"/>
                </a:spcBef>
              </a:pPr>
              <a:t>28</a:t>
            </a:fld>
            <a:endParaRPr lang="en-US" altLang="de-DE" sz="1300"/>
          </a:p>
        </p:txBody>
      </p:sp>
      <p:sp>
        <p:nvSpPr>
          <p:cNvPr id="154627" name="Rectangle 2"/>
          <p:cNvSpPr>
            <a:spLocks noGrp="1" noRot="1" noChangeAspect="1" noChangeArrowheads="1" noTextEdit="1"/>
          </p:cNvSpPr>
          <p:nvPr>
            <p:ph type="sldImg"/>
          </p:nvPr>
        </p:nvSpPr>
        <p:spPr>
          <a:xfrm>
            <a:off x="138113" y="768350"/>
            <a:ext cx="6823075"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66735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42616F7-A5FE-4D92-AB54-19A2D879E1CC}" type="slidenum">
              <a:rPr lang="en-US" altLang="de-DE" sz="1300"/>
              <a:pPr eaLnBrk="1" hangingPunct="1">
                <a:spcBef>
                  <a:spcPct val="0"/>
                </a:spcBef>
              </a:pPr>
              <a:t>29</a:t>
            </a:fld>
            <a:endParaRPr lang="en-US" altLang="de-DE" sz="1300"/>
          </a:p>
        </p:txBody>
      </p:sp>
      <p:sp>
        <p:nvSpPr>
          <p:cNvPr id="155651" name="Rectangle 2"/>
          <p:cNvSpPr>
            <a:spLocks noGrp="1" noRot="1" noChangeAspect="1" noChangeArrowheads="1" noTextEdit="1"/>
          </p:cNvSpPr>
          <p:nvPr>
            <p:ph type="sldImg"/>
          </p:nvPr>
        </p:nvSpPr>
        <p:spPr>
          <a:xfrm>
            <a:off x="138113" y="768350"/>
            <a:ext cx="6823075" cy="3836988"/>
          </a:xfrm>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817523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FB09122-7739-440E-8859-24541D734AD6}" type="slidenum">
              <a:rPr lang="en-US" altLang="de-DE" sz="1300"/>
              <a:pPr eaLnBrk="1" hangingPunct="1">
                <a:spcBef>
                  <a:spcPct val="0"/>
                </a:spcBef>
              </a:pPr>
              <a:t>30</a:t>
            </a:fld>
            <a:endParaRPr lang="en-US" altLang="de-DE" sz="1300"/>
          </a:p>
        </p:txBody>
      </p:sp>
      <p:sp>
        <p:nvSpPr>
          <p:cNvPr id="156675" name="Rectangle 2"/>
          <p:cNvSpPr>
            <a:spLocks noGrp="1" noRot="1" noChangeAspect="1" noChangeArrowheads="1" noTextEdit="1"/>
          </p:cNvSpPr>
          <p:nvPr>
            <p:ph type="sldImg"/>
          </p:nvPr>
        </p:nvSpPr>
        <p:spPr>
          <a:xfrm>
            <a:off x="138113" y="768350"/>
            <a:ext cx="6823075"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322535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34295D8-F95F-4D81-A11D-011E5F303B4F}" type="slidenum">
              <a:rPr lang="en-US" altLang="de-DE" sz="1300"/>
              <a:pPr eaLnBrk="1" hangingPunct="1">
                <a:spcBef>
                  <a:spcPct val="0"/>
                </a:spcBef>
              </a:pPr>
              <a:t>31</a:t>
            </a:fld>
            <a:endParaRPr lang="en-US" altLang="de-DE" sz="1300"/>
          </a:p>
        </p:txBody>
      </p:sp>
      <p:sp>
        <p:nvSpPr>
          <p:cNvPr id="157699" name="Rectangle 2"/>
          <p:cNvSpPr>
            <a:spLocks noGrp="1" noRot="1" noChangeAspect="1" noChangeArrowheads="1" noTextEdit="1"/>
          </p:cNvSpPr>
          <p:nvPr>
            <p:ph type="sldImg"/>
          </p:nvPr>
        </p:nvSpPr>
        <p:spPr>
          <a:xfrm>
            <a:off x="138113" y="768350"/>
            <a:ext cx="6823075"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7448684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A364E9-75AE-47D6-A894-17E8FAE34D57}" type="slidenum">
              <a:rPr lang="en-US" altLang="de-DE" sz="1300"/>
              <a:pPr eaLnBrk="1" hangingPunct="1">
                <a:spcBef>
                  <a:spcPct val="0"/>
                </a:spcBef>
              </a:pPr>
              <a:t>32</a:t>
            </a:fld>
            <a:endParaRPr lang="en-US" altLang="de-DE" sz="1300"/>
          </a:p>
        </p:txBody>
      </p:sp>
      <p:sp>
        <p:nvSpPr>
          <p:cNvPr id="158723" name="Rectangle 2"/>
          <p:cNvSpPr>
            <a:spLocks noGrp="1" noRot="1" noChangeAspect="1" noChangeArrowheads="1" noTextEdit="1"/>
          </p:cNvSpPr>
          <p:nvPr>
            <p:ph type="sldImg"/>
          </p:nvPr>
        </p:nvSpPr>
        <p:spPr>
          <a:xfrm>
            <a:off x="138113" y="768350"/>
            <a:ext cx="6823075" cy="3836988"/>
          </a:xfrm>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50452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B2D2FB6-EE83-4CC1-A90C-B4ED27102D2E}" type="slidenum">
              <a:rPr lang="en-US" altLang="de-DE" sz="1300"/>
              <a:pPr eaLnBrk="1" hangingPunct="1">
                <a:spcBef>
                  <a:spcPct val="0"/>
                </a:spcBef>
              </a:pPr>
              <a:t>33</a:t>
            </a:fld>
            <a:endParaRPr lang="en-US" altLang="de-DE" sz="1300"/>
          </a:p>
        </p:txBody>
      </p:sp>
      <p:sp>
        <p:nvSpPr>
          <p:cNvPr id="15974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7B35D59-3AF3-4F53-9BA0-F70EC0889B15}" type="slidenum">
              <a:rPr lang="en-US" altLang="de-DE" sz="1300"/>
              <a:pPr algn="r" eaLnBrk="1" hangingPunct="1">
                <a:spcBef>
                  <a:spcPct val="0"/>
                </a:spcBef>
              </a:pPr>
              <a:t>33</a:t>
            </a:fld>
            <a:endParaRPr lang="en-US" altLang="de-DE" sz="1300"/>
          </a:p>
        </p:txBody>
      </p:sp>
      <p:sp>
        <p:nvSpPr>
          <p:cNvPr id="159748" name="Rectangle 2"/>
          <p:cNvSpPr>
            <a:spLocks noGrp="1" noRot="1" noChangeAspect="1" noChangeArrowheads="1" noTextEdit="1"/>
          </p:cNvSpPr>
          <p:nvPr>
            <p:ph type="sldImg"/>
          </p:nvPr>
        </p:nvSpPr>
        <p:spPr>
          <a:xfrm>
            <a:off x="138113" y="768350"/>
            <a:ext cx="6823075" cy="3836988"/>
          </a:xfrm>
          <a:ln/>
        </p:spPr>
      </p:sp>
      <p:sp>
        <p:nvSpPr>
          <p:cNvPr id="159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230879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EBD8A34-A7BC-4BCF-9E98-F467EEB3A698}" type="slidenum">
              <a:rPr lang="en-US" altLang="de-DE" sz="1300"/>
              <a:pPr eaLnBrk="1" hangingPunct="1">
                <a:spcBef>
                  <a:spcPct val="0"/>
                </a:spcBef>
              </a:pPr>
              <a:t>34</a:t>
            </a:fld>
            <a:endParaRPr lang="en-US" altLang="de-DE" sz="1300"/>
          </a:p>
        </p:txBody>
      </p:sp>
      <p:sp>
        <p:nvSpPr>
          <p:cNvPr id="160771"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B182C221-A98A-4086-80D3-D0EDC0749365}" type="slidenum">
              <a:rPr lang="en-US" altLang="de-DE" sz="1300"/>
              <a:pPr algn="r" eaLnBrk="1" hangingPunct="1">
                <a:spcBef>
                  <a:spcPct val="0"/>
                </a:spcBef>
              </a:pPr>
              <a:t>34</a:t>
            </a:fld>
            <a:endParaRPr lang="en-US" altLang="de-DE" sz="1300"/>
          </a:p>
        </p:txBody>
      </p:sp>
      <p:sp>
        <p:nvSpPr>
          <p:cNvPr id="160772" name="Rectangle 2"/>
          <p:cNvSpPr>
            <a:spLocks noGrp="1" noRot="1" noChangeAspect="1" noChangeArrowheads="1" noTextEdit="1"/>
          </p:cNvSpPr>
          <p:nvPr>
            <p:ph type="sldImg"/>
          </p:nvPr>
        </p:nvSpPr>
        <p:spPr>
          <a:xfrm>
            <a:off x="138113" y="768350"/>
            <a:ext cx="6823075" cy="3836988"/>
          </a:xfrm>
          <a:ln/>
        </p:spPr>
      </p:sp>
      <p:sp>
        <p:nvSpPr>
          <p:cNvPr id="160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318324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B52210-C1A4-413F-B09B-780B7FE93906}" type="slidenum">
              <a:rPr lang="en-US" altLang="de-DE" sz="1300"/>
              <a:pPr eaLnBrk="1" hangingPunct="1">
                <a:spcBef>
                  <a:spcPct val="0"/>
                </a:spcBef>
              </a:pPr>
              <a:t>35</a:t>
            </a:fld>
            <a:endParaRPr lang="en-US" altLang="de-DE" sz="1300"/>
          </a:p>
        </p:txBody>
      </p:sp>
      <p:sp>
        <p:nvSpPr>
          <p:cNvPr id="161795" name="Rectangle 2"/>
          <p:cNvSpPr>
            <a:spLocks noGrp="1" noRot="1" noChangeAspect="1" noChangeArrowheads="1" noTextEdit="1"/>
          </p:cNvSpPr>
          <p:nvPr>
            <p:ph type="sldImg"/>
          </p:nvPr>
        </p:nvSpPr>
        <p:spPr>
          <a:xfrm>
            <a:off x="138113" y="768350"/>
            <a:ext cx="6823075"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86849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2E2B2B-68A8-4E16-9628-3748E6F7C16E}" type="slidenum">
              <a:rPr lang="en-US" altLang="de-DE" sz="1300"/>
              <a:pPr eaLnBrk="1" hangingPunct="1">
                <a:spcBef>
                  <a:spcPct val="0"/>
                </a:spcBef>
              </a:pPr>
              <a:t>36</a:t>
            </a:fld>
            <a:endParaRPr lang="en-US" altLang="de-DE" sz="1300"/>
          </a:p>
        </p:txBody>
      </p:sp>
      <p:sp>
        <p:nvSpPr>
          <p:cNvPr id="162819" name="Rectangle 2"/>
          <p:cNvSpPr>
            <a:spLocks noGrp="1" noRot="1" noChangeAspect="1" noChangeArrowheads="1" noTextEdit="1"/>
          </p:cNvSpPr>
          <p:nvPr>
            <p:ph type="sldImg"/>
          </p:nvPr>
        </p:nvSpPr>
        <p:spPr>
          <a:xfrm>
            <a:off x="138113" y="768350"/>
            <a:ext cx="6823075" cy="3836988"/>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19423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2471081-15E6-424F-B961-37D3F5ACC4D8}" type="slidenum">
              <a:rPr lang="en-US" altLang="de-DE" sz="1300"/>
              <a:pPr eaLnBrk="1" hangingPunct="1">
                <a:spcBef>
                  <a:spcPct val="0"/>
                </a:spcBef>
              </a:pPr>
              <a:t>38</a:t>
            </a:fld>
            <a:endParaRPr lang="en-US" altLang="de-DE" sz="1300"/>
          </a:p>
        </p:txBody>
      </p:sp>
      <p:sp>
        <p:nvSpPr>
          <p:cNvPr id="163843"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D317615-0E61-42BD-A7F6-8AC81BA25DAC}" type="slidenum">
              <a:rPr lang="en-US" altLang="de-DE" sz="1300"/>
              <a:pPr algn="r" eaLnBrk="1" hangingPunct="1">
                <a:spcBef>
                  <a:spcPct val="0"/>
                </a:spcBef>
              </a:pPr>
              <a:t>38</a:t>
            </a:fld>
            <a:endParaRPr lang="en-US" altLang="de-DE" sz="1300"/>
          </a:p>
        </p:txBody>
      </p:sp>
      <p:sp>
        <p:nvSpPr>
          <p:cNvPr id="163844" name="Rectangle 2"/>
          <p:cNvSpPr>
            <a:spLocks noGrp="1" noRot="1" noChangeAspect="1" noChangeArrowheads="1" noTextEdit="1"/>
          </p:cNvSpPr>
          <p:nvPr>
            <p:ph type="sldImg"/>
          </p:nvPr>
        </p:nvSpPr>
        <p:spPr>
          <a:xfrm>
            <a:off x="138113" y="768350"/>
            <a:ext cx="6823075" cy="3836988"/>
          </a:xfrm>
          <a:ln/>
        </p:spPr>
      </p:sp>
      <p:sp>
        <p:nvSpPr>
          <p:cNvPr id="1638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36474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AC99C61-7934-44D2-A86A-D0188CD0D20C}" type="slidenum">
              <a:rPr lang="en-US" altLang="de-DE" sz="1300"/>
              <a:pPr eaLnBrk="1" hangingPunct="1">
                <a:spcBef>
                  <a:spcPct val="0"/>
                </a:spcBef>
              </a:pPr>
              <a:t>39</a:t>
            </a:fld>
            <a:endParaRPr lang="en-US" altLang="de-DE" sz="1300"/>
          </a:p>
        </p:txBody>
      </p:sp>
      <p:sp>
        <p:nvSpPr>
          <p:cNvPr id="164867"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79F1860-DEC9-4CD4-814A-32B2555DFD58}" type="slidenum">
              <a:rPr lang="en-US" altLang="de-DE" sz="1300"/>
              <a:pPr algn="r" eaLnBrk="1" hangingPunct="1">
                <a:spcBef>
                  <a:spcPct val="0"/>
                </a:spcBef>
              </a:pPr>
              <a:t>39</a:t>
            </a:fld>
            <a:endParaRPr lang="en-US" altLang="de-DE" sz="1300"/>
          </a:p>
        </p:txBody>
      </p:sp>
      <p:sp>
        <p:nvSpPr>
          <p:cNvPr id="164868" name="Rectangle 2"/>
          <p:cNvSpPr>
            <a:spLocks noGrp="1" noRot="1" noChangeAspect="1" noChangeArrowheads="1" noTextEdit="1"/>
          </p:cNvSpPr>
          <p:nvPr>
            <p:ph type="sldImg"/>
          </p:nvPr>
        </p:nvSpPr>
        <p:spPr>
          <a:xfrm>
            <a:off x="138113" y="768350"/>
            <a:ext cx="6823075" cy="3836988"/>
          </a:xfrm>
          <a:ln/>
        </p:spPr>
      </p:sp>
      <p:sp>
        <p:nvSpPr>
          <p:cNvPr id="1648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32924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A068456-5ED2-4D77-B236-179D056FA294}" type="slidenum">
              <a:rPr lang="en-US" altLang="de-DE" sz="1300"/>
              <a:pPr eaLnBrk="1" hangingPunct="1">
                <a:spcBef>
                  <a:spcPct val="0"/>
                </a:spcBef>
              </a:pPr>
              <a:t>40</a:t>
            </a:fld>
            <a:endParaRPr lang="en-US" altLang="de-DE" sz="1300"/>
          </a:p>
        </p:txBody>
      </p:sp>
      <p:sp>
        <p:nvSpPr>
          <p:cNvPr id="165891" name="Rectangle 2"/>
          <p:cNvSpPr>
            <a:spLocks noGrp="1" noRot="1" noChangeAspect="1" noChangeArrowheads="1" noTextEdit="1"/>
          </p:cNvSpPr>
          <p:nvPr>
            <p:ph type="sldImg"/>
          </p:nvPr>
        </p:nvSpPr>
        <p:spPr>
          <a:xfrm>
            <a:off x="138113" y="768350"/>
            <a:ext cx="6823075" cy="3836988"/>
          </a:xfrm>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212954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94E94EF-B763-4223-BD8C-FAE959ECB9BF}" type="slidenum">
              <a:rPr lang="en-US" altLang="de-DE" sz="1300"/>
              <a:pPr eaLnBrk="1" hangingPunct="1">
                <a:spcBef>
                  <a:spcPct val="0"/>
                </a:spcBef>
              </a:pPr>
              <a:t>41</a:t>
            </a:fld>
            <a:endParaRPr lang="en-US" altLang="de-DE" sz="1300"/>
          </a:p>
        </p:txBody>
      </p:sp>
      <p:sp>
        <p:nvSpPr>
          <p:cNvPr id="166915" name="Rectangle 2"/>
          <p:cNvSpPr>
            <a:spLocks noGrp="1" noRot="1" noChangeAspect="1" noChangeArrowheads="1" noTextEdit="1"/>
          </p:cNvSpPr>
          <p:nvPr>
            <p:ph type="sldImg"/>
          </p:nvPr>
        </p:nvSpPr>
        <p:spPr>
          <a:xfrm>
            <a:off x="138113" y="768350"/>
            <a:ext cx="6823075" cy="3836988"/>
          </a:xfrm>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003070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AE9D4D4-DE47-4DC7-833D-7582ABD662D5}" type="slidenum">
              <a:rPr lang="en-US" altLang="de-DE" sz="1300"/>
              <a:pPr eaLnBrk="1" hangingPunct="1">
                <a:spcBef>
                  <a:spcPct val="0"/>
                </a:spcBef>
              </a:pPr>
              <a:t>42</a:t>
            </a:fld>
            <a:endParaRPr lang="en-US" altLang="de-DE" sz="1300"/>
          </a:p>
        </p:txBody>
      </p:sp>
      <p:sp>
        <p:nvSpPr>
          <p:cNvPr id="167939" name="Rectangle 2"/>
          <p:cNvSpPr>
            <a:spLocks noGrp="1" noRot="1" noChangeAspect="1" noChangeArrowheads="1" noTextEdit="1"/>
          </p:cNvSpPr>
          <p:nvPr>
            <p:ph type="sldImg"/>
          </p:nvPr>
        </p:nvSpPr>
        <p:spPr>
          <a:xfrm>
            <a:off x="138113" y="768350"/>
            <a:ext cx="6823075"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545378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1B0D1A-836E-4278-91A3-1767D418D46C}" type="slidenum">
              <a:rPr lang="en-US" altLang="de-DE" sz="1300"/>
              <a:pPr eaLnBrk="1" hangingPunct="1">
                <a:spcBef>
                  <a:spcPct val="0"/>
                </a:spcBef>
              </a:pPr>
              <a:t>43</a:t>
            </a:fld>
            <a:endParaRPr lang="en-US" altLang="de-DE" sz="1300"/>
          </a:p>
        </p:txBody>
      </p:sp>
      <p:sp>
        <p:nvSpPr>
          <p:cNvPr id="168963" name="Rectangle 2"/>
          <p:cNvSpPr>
            <a:spLocks noGrp="1" noRot="1" noChangeAspect="1" noChangeArrowheads="1" noTextEdit="1"/>
          </p:cNvSpPr>
          <p:nvPr>
            <p:ph type="sldImg"/>
          </p:nvPr>
        </p:nvSpPr>
        <p:spPr>
          <a:xfrm>
            <a:off x="138113" y="768350"/>
            <a:ext cx="6823075" cy="3836988"/>
          </a:xfrm>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2239721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33E516-D13C-46C2-A03E-4998B7884186}" type="slidenum">
              <a:rPr lang="en-US" altLang="de-DE" sz="1300"/>
              <a:pPr eaLnBrk="1" hangingPunct="1">
                <a:spcBef>
                  <a:spcPct val="0"/>
                </a:spcBef>
              </a:pPr>
              <a:t>44</a:t>
            </a:fld>
            <a:endParaRPr lang="en-US" altLang="de-DE" sz="1300"/>
          </a:p>
        </p:txBody>
      </p:sp>
      <p:sp>
        <p:nvSpPr>
          <p:cNvPr id="169987" name="Rectangle 2"/>
          <p:cNvSpPr>
            <a:spLocks noGrp="1" noRot="1" noChangeAspect="1" noChangeArrowheads="1" noTextEdit="1"/>
          </p:cNvSpPr>
          <p:nvPr>
            <p:ph type="sldImg"/>
          </p:nvPr>
        </p:nvSpPr>
        <p:spPr>
          <a:xfrm>
            <a:off x="138113" y="768350"/>
            <a:ext cx="6823075"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556354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198AFCF-3ED2-432A-866A-726B93F2BDD7}" type="slidenum">
              <a:rPr lang="en-US" altLang="de-DE" sz="1300"/>
              <a:pPr eaLnBrk="1" hangingPunct="1">
                <a:spcBef>
                  <a:spcPct val="0"/>
                </a:spcBef>
              </a:pPr>
              <a:t>45</a:t>
            </a:fld>
            <a:endParaRPr lang="en-US" altLang="de-DE" sz="1300"/>
          </a:p>
        </p:txBody>
      </p:sp>
      <p:sp>
        <p:nvSpPr>
          <p:cNvPr id="171011" name="Rectangle 2"/>
          <p:cNvSpPr>
            <a:spLocks noGrp="1" noRot="1" noChangeAspect="1" noChangeArrowheads="1" noTextEdit="1"/>
          </p:cNvSpPr>
          <p:nvPr>
            <p:ph type="sldImg"/>
          </p:nvPr>
        </p:nvSpPr>
        <p:spPr>
          <a:xfrm>
            <a:off x="138113" y="768350"/>
            <a:ext cx="6823075" cy="3836988"/>
          </a:xfrm>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015691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905261E-3662-458C-8322-BA23BCEC40DF}" type="slidenum">
              <a:rPr lang="en-US" altLang="de-DE" sz="1300"/>
              <a:pPr eaLnBrk="1" hangingPunct="1">
                <a:spcBef>
                  <a:spcPct val="0"/>
                </a:spcBef>
              </a:pPr>
              <a:t>46</a:t>
            </a:fld>
            <a:endParaRPr lang="en-US" altLang="de-DE" sz="1300"/>
          </a:p>
        </p:txBody>
      </p:sp>
      <p:sp>
        <p:nvSpPr>
          <p:cNvPr id="172035" name="Rectangle 2"/>
          <p:cNvSpPr>
            <a:spLocks noGrp="1" noRot="1" noChangeAspect="1" noChangeArrowheads="1" noTextEdit="1"/>
          </p:cNvSpPr>
          <p:nvPr>
            <p:ph type="sldImg"/>
          </p:nvPr>
        </p:nvSpPr>
        <p:spPr>
          <a:xfrm>
            <a:off x="138113" y="768350"/>
            <a:ext cx="6823075"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167921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CE55D6-D6D1-4FDA-BFD5-837387C8AA84}" type="slidenum">
              <a:rPr lang="en-US" altLang="de-DE" sz="1300"/>
              <a:pPr eaLnBrk="1" hangingPunct="1">
                <a:spcBef>
                  <a:spcPct val="0"/>
                </a:spcBef>
              </a:pPr>
              <a:t>47</a:t>
            </a:fld>
            <a:endParaRPr lang="en-US" altLang="de-DE" sz="1300"/>
          </a:p>
        </p:txBody>
      </p:sp>
      <p:sp>
        <p:nvSpPr>
          <p:cNvPr id="173059" name="Rectangle 2"/>
          <p:cNvSpPr>
            <a:spLocks noGrp="1" noRot="1" noChangeAspect="1" noChangeArrowheads="1" noTextEdit="1"/>
          </p:cNvSpPr>
          <p:nvPr>
            <p:ph type="sldImg"/>
          </p:nvPr>
        </p:nvSpPr>
        <p:spPr>
          <a:xfrm>
            <a:off x="138113" y="768350"/>
            <a:ext cx="6823075" cy="3836988"/>
          </a:xfrm>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075924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17138C2-9658-4E4B-8C14-0DCE55C68A7C}" type="slidenum">
              <a:rPr lang="en-US" altLang="de-DE" sz="1300"/>
              <a:pPr eaLnBrk="1" hangingPunct="1">
                <a:spcBef>
                  <a:spcPct val="0"/>
                </a:spcBef>
              </a:pPr>
              <a:t>48</a:t>
            </a:fld>
            <a:endParaRPr lang="en-US" altLang="de-DE" sz="1300"/>
          </a:p>
        </p:txBody>
      </p:sp>
      <p:sp>
        <p:nvSpPr>
          <p:cNvPr id="174083" name="Rectangle 2"/>
          <p:cNvSpPr>
            <a:spLocks noGrp="1" noRot="1" noChangeAspect="1" noChangeArrowheads="1" noTextEdit="1"/>
          </p:cNvSpPr>
          <p:nvPr>
            <p:ph type="sldImg"/>
          </p:nvPr>
        </p:nvSpPr>
        <p:spPr>
          <a:xfrm>
            <a:off x="138113" y="768350"/>
            <a:ext cx="6823075"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85130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0E7B2B3-363F-4D02-AD19-31CD6E1E1485}" type="slidenum">
              <a:rPr lang="en-US" altLang="de-DE" sz="1300"/>
              <a:pPr eaLnBrk="1" hangingPunct="1">
                <a:spcBef>
                  <a:spcPct val="0"/>
                </a:spcBef>
              </a:pPr>
              <a:t>49</a:t>
            </a:fld>
            <a:endParaRPr lang="en-US" altLang="de-DE" sz="1300"/>
          </a:p>
        </p:txBody>
      </p:sp>
      <p:sp>
        <p:nvSpPr>
          <p:cNvPr id="175107" name="Rectangle 2"/>
          <p:cNvSpPr>
            <a:spLocks noGrp="1" noRot="1" noChangeAspect="1" noChangeArrowheads="1" noTextEdit="1"/>
          </p:cNvSpPr>
          <p:nvPr>
            <p:ph type="sldImg"/>
          </p:nvPr>
        </p:nvSpPr>
        <p:spPr>
          <a:xfrm>
            <a:off x="138113" y="768350"/>
            <a:ext cx="6823075" cy="3836988"/>
          </a:xfrm>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54253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E4F32A-CAA6-483D-B387-370A4585B15A}" type="slidenum">
              <a:rPr lang="en-US" altLang="de-DE" sz="1300"/>
              <a:pPr eaLnBrk="1" hangingPunct="1">
                <a:spcBef>
                  <a:spcPct val="0"/>
                </a:spcBef>
              </a:pPr>
              <a:t>50</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07557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E4F32A-CAA6-483D-B387-370A4585B15A}" type="slidenum">
              <a:rPr lang="en-US" altLang="de-DE" sz="1300"/>
              <a:pPr eaLnBrk="1" hangingPunct="1">
                <a:spcBef>
                  <a:spcPct val="0"/>
                </a:spcBef>
              </a:pPr>
              <a:t>51</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07557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E4F32A-CAA6-483D-B387-370A4585B15A}" type="slidenum">
              <a:rPr lang="en-US" altLang="de-DE" sz="1300"/>
              <a:pPr eaLnBrk="1" hangingPunct="1">
                <a:spcBef>
                  <a:spcPct val="0"/>
                </a:spcBef>
              </a:pPr>
              <a:t>52</a:t>
            </a:fld>
            <a:endParaRPr lang="en-US" altLang="de-DE" sz="1300"/>
          </a:p>
        </p:txBody>
      </p:sp>
      <p:sp>
        <p:nvSpPr>
          <p:cNvPr id="178179" name="Rectangle 2"/>
          <p:cNvSpPr>
            <a:spLocks noGrp="1" noRot="1" noChangeAspect="1" noChangeArrowheads="1" noTextEdit="1"/>
          </p:cNvSpPr>
          <p:nvPr>
            <p:ph type="sldImg"/>
          </p:nvPr>
        </p:nvSpPr>
        <p:spPr>
          <a:xfrm>
            <a:off x="138113" y="768350"/>
            <a:ext cx="6823075" cy="3836988"/>
          </a:xfrm>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507557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120FFD7-988E-4047-ABBE-8EA9FC6C004A}" type="slidenum">
              <a:rPr lang="en-US" altLang="de-DE" sz="1300"/>
              <a:pPr eaLnBrk="1" hangingPunct="1">
                <a:spcBef>
                  <a:spcPct val="0"/>
                </a:spcBef>
              </a:pPr>
              <a:t>53</a:t>
            </a:fld>
            <a:endParaRPr lang="en-US" altLang="de-DE" sz="1300"/>
          </a:p>
        </p:txBody>
      </p:sp>
      <p:sp>
        <p:nvSpPr>
          <p:cNvPr id="179203" name="Rectangle 2"/>
          <p:cNvSpPr>
            <a:spLocks noGrp="1" noRot="1" noChangeAspect="1" noChangeArrowheads="1" noTextEdit="1"/>
          </p:cNvSpPr>
          <p:nvPr>
            <p:ph type="sldImg"/>
          </p:nvPr>
        </p:nvSpPr>
        <p:spPr>
          <a:xfrm>
            <a:off x="138113" y="768350"/>
            <a:ext cx="6823075"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671453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4CCFD3-65C8-4F51-9E96-6791E6B6DDB3}" type="slidenum">
              <a:rPr lang="en-US" altLang="de-DE" sz="1300"/>
              <a:pPr eaLnBrk="1" hangingPunct="1">
                <a:spcBef>
                  <a:spcPct val="0"/>
                </a:spcBef>
              </a:pPr>
              <a:t>54</a:t>
            </a:fld>
            <a:endParaRPr lang="en-US" altLang="de-DE" sz="1300"/>
          </a:p>
        </p:txBody>
      </p:sp>
      <p:sp>
        <p:nvSpPr>
          <p:cNvPr id="180227" name="Rectangle 2"/>
          <p:cNvSpPr>
            <a:spLocks noGrp="1" noRot="1" noChangeAspect="1" noChangeArrowheads="1" noTextEdit="1"/>
          </p:cNvSpPr>
          <p:nvPr>
            <p:ph type="sldImg"/>
          </p:nvPr>
        </p:nvSpPr>
        <p:spPr>
          <a:xfrm>
            <a:off x="138113" y="768350"/>
            <a:ext cx="6823075" cy="3836988"/>
          </a:xfrm>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953765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F2E8AED-ED05-4649-92A8-6621529E54A1}" type="slidenum">
              <a:rPr lang="en-US" altLang="de-DE" sz="1300"/>
              <a:pPr eaLnBrk="1" hangingPunct="1">
                <a:spcBef>
                  <a:spcPct val="0"/>
                </a:spcBef>
              </a:pPr>
              <a:t>55</a:t>
            </a:fld>
            <a:endParaRPr lang="en-US" altLang="de-DE" sz="1300"/>
          </a:p>
        </p:txBody>
      </p:sp>
      <p:sp>
        <p:nvSpPr>
          <p:cNvPr id="181251" name="Rectangle 2"/>
          <p:cNvSpPr>
            <a:spLocks noGrp="1" noRot="1" noChangeAspect="1" noChangeArrowheads="1" noTextEdit="1"/>
          </p:cNvSpPr>
          <p:nvPr>
            <p:ph type="sldImg"/>
          </p:nvPr>
        </p:nvSpPr>
        <p:spPr>
          <a:xfrm>
            <a:off x="138113" y="768350"/>
            <a:ext cx="6823075"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9230336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7F3624D-ECA6-46B3-994A-6A33FBC513ED}" type="slidenum">
              <a:rPr lang="en-US" altLang="de-DE" sz="1300"/>
              <a:pPr eaLnBrk="1" hangingPunct="1">
                <a:spcBef>
                  <a:spcPct val="0"/>
                </a:spcBef>
              </a:pPr>
              <a:t>56</a:t>
            </a:fld>
            <a:endParaRPr lang="en-US" altLang="de-DE" sz="1300"/>
          </a:p>
        </p:txBody>
      </p:sp>
      <p:sp>
        <p:nvSpPr>
          <p:cNvPr id="182275" name="Rectangle 2"/>
          <p:cNvSpPr>
            <a:spLocks noGrp="1" noRot="1" noChangeAspect="1" noChangeArrowheads="1" noTextEdit="1"/>
          </p:cNvSpPr>
          <p:nvPr>
            <p:ph type="sldImg"/>
          </p:nvPr>
        </p:nvSpPr>
        <p:spPr>
          <a:xfrm>
            <a:off x="138113" y="768350"/>
            <a:ext cx="6823075" cy="3836988"/>
          </a:xfrm>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66743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C63516-D6BE-4F37-8410-CD8D16E07E47}" type="slidenum">
              <a:rPr lang="en-US" altLang="de-DE" sz="1300"/>
              <a:pPr eaLnBrk="1" hangingPunct="1">
                <a:spcBef>
                  <a:spcPct val="0"/>
                </a:spcBef>
              </a:pPr>
              <a:t>57</a:t>
            </a:fld>
            <a:endParaRPr lang="en-US" altLang="de-DE" sz="1300"/>
          </a:p>
        </p:txBody>
      </p:sp>
      <p:sp>
        <p:nvSpPr>
          <p:cNvPr id="183299" name="Rectangle 2"/>
          <p:cNvSpPr>
            <a:spLocks noGrp="1" noRot="1" noChangeAspect="1" noChangeArrowheads="1" noTextEdit="1"/>
          </p:cNvSpPr>
          <p:nvPr>
            <p:ph type="sldImg"/>
          </p:nvPr>
        </p:nvSpPr>
        <p:spPr>
          <a:xfrm>
            <a:off x="138113" y="768350"/>
            <a:ext cx="6823075"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882427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87587D8-CD81-49D1-9792-34957365EED6}" type="slidenum">
              <a:rPr lang="en-US" altLang="de-DE" sz="1300"/>
              <a:pPr eaLnBrk="1" hangingPunct="1">
                <a:spcBef>
                  <a:spcPct val="0"/>
                </a:spcBef>
              </a:pPr>
              <a:t>58</a:t>
            </a:fld>
            <a:endParaRPr lang="en-US" altLang="de-DE" sz="1300"/>
          </a:p>
        </p:txBody>
      </p:sp>
      <p:sp>
        <p:nvSpPr>
          <p:cNvPr id="184323" name="Rectangle 2"/>
          <p:cNvSpPr>
            <a:spLocks noGrp="1" noRot="1" noChangeAspect="1" noChangeArrowheads="1" noTextEdit="1"/>
          </p:cNvSpPr>
          <p:nvPr>
            <p:ph type="sldImg"/>
          </p:nvPr>
        </p:nvSpPr>
        <p:spPr>
          <a:xfrm>
            <a:off x="138113" y="768350"/>
            <a:ext cx="6823075" cy="3836988"/>
          </a:xfrm>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22819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2196BD2-6AA7-44AA-BCBB-B806FB3C47E9}" type="slidenum">
              <a:rPr lang="en-US" altLang="de-DE" sz="1300"/>
              <a:pPr eaLnBrk="1" hangingPunct="1">
                <a:spcBef>
                  <a:spcPct val="0"/>
                </a:spcBef>
              </a:pPr>
              <a:t>59</a:t>
            </a:fld>
            <a:endParaRPr lang="en-US" altLang="de-DE" sz="1300"/>
          </a:p>
        </p:txBody>
      </p:sp>
      <p:sp>
        <p:nvSpPr>
          <p:cNvPr id="185347" name="Rectangle 2"/>
          <p:cNvSpPr>
            <a:spLocks noGrp="1" noRot="1" noChangeAspect="1" noChangeArrowheads="1" noTextEdit="1"/>
          </p:cNvSpPr>
          <p:nvPr>
            <p:ph type="sldImg"/>
          </p:nvPr>
        </p:nvSpPr>
        <p:spPr>
          <a:xfrm>
            <a:off x="138113" y="768350"/>
            <a:ext cx="6823075"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752968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144701D-510A-460C-B65D-26BB6D6837DC}" type="slidenum">
              <a:rPr lang="en-US" altLang="de-DE" sz="1300"/>
              <a:pPr eaLnBrk="1" hangingPunct="1">
                <a:spcBef>
                  <a:spcPct val="0"/>
                </a:spcBef>
              </a:pPr>
              <a:t>60</a:t>
            </a:fld>
            <a:endParaRPr lang="en-US" altLang="de-DE" sz="1300"/>
          </a:p>
        </p:txBody>
      </p:sp>
      <p:sp>
        <p:nvSpPr>
          <p:cNvPr id="186371" name="Rectangle 2"/>
          <p:cNvSpPr>
            <a:spLocks noGrp="1" noRot="1" noChangeAspect="1" noChangeArrowheads="1" noTextEdit="1"/>
          </p:cNvSpPr>
          <p:nvPr>
            <p:ph type="sldImg"/>
          </p:nvPr>
        </p:nvSpPr>
        <p:spPr>
          <a:xfrm>
            <a:off x="138113" y="768350"/>
            <a:ext cx="6823075" cy="3836988"/>
          </a:xfrm>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70697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42EF57C-591E-4133-BA11-87A8240ABF2A}" type="slidenum">
              <a:rPr lang="en-US" altLang="de-DE" sz="1300"/>
              <a:pPr eaLnBrk="1" hangingPunct="1">
                <a:spcBef>
                  <a:spcPct val="0"/>
                </a:spcBef>
              </a:pPr>
              <a:t>61</a:t>
            </a:fld>
            <a:endParaRPr lang="en-US" altLang="de-DE" sz="1300"/>
          </a:p>
        </p:txBody>
      </p:sp>
      <p:sp>
        <p:nvSpPr>
          <p:cNvPr id="187395" name="Rectangle 2"/>
          <p:cNvSpPr>
            <a:spLocks noGrp="1" noRot="1" noChangeAspect="1" noChangeArrowheads="1" noTextEdit="1"/>
          </p:cNvSpPr>
          <p:nvPr>
            <p:ph type="sldImg"/>
          </p:nvPr>
        </p:nvSpPr>
        <p:spPr>
          <a:xfrm>
            <a:off x="138113" y="768350"/>
            <a:ext cx="6823075"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433893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50BE0E-B3CD-43D8-8515-A6EE5E0C8680}" type="slidenum">
              <a:rPr lang="en-US" altLang="de-DE" sz="1300"/>
              <a:pPr eaLnBrk="1" hangingPunct="1">
                <a:spcBef>
                  <a:spcPct val="0"/>
                </a:spcBef>
              </a:pPr>
              <a:t>62</a:t>
            </a:fld>
            <a:endParaRPr lang="en-US" altLang="de-DE" sz="1300"/>
          </a:p>
        </p:txBody>
      </p:sp>
      <p:sp>
        <p:nvSpPr>
          <p:cNvPr id="188419" name="Rectangle 2"/>
          <p:cNvSpPr>
            <a:spLocks noGrp="1" noRot="1" noChangeAspect="1" noChangeArrowheads="1" noTextEdit="1"/>
          </p:cNvSpPr>
          <p:nvPr>
            <p:ph type="sldImg"/>
          </p:nvPr>
        </p:nvSpPr>
        <p:spPr>
          <a:xfrm>
            <a:off x="138113" y="768350"/>
            <a:ext cx="6823075" cy="3836988"/>
          </a:xfrm>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520022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9457EE-F40B-48E2-9189-DD4E34FDD39C}" type="slidenum">
              <a:rPr lang="en-US" altLang="de-DE" sz="1300"/>
              <a:pPr eaLnBrk="1" hangingPunct="1">
                <a:spcBef>
                  <a:spcPct val="0"/>
                </a:spcBef>
              </a:pPr>
              <a:t>63</a:t>
            </a:fld>
            <a:endParaRPr lang="en-US" altLang="de-DE" sz="1300"/>
          </a:p>
        </p:txBody>
      </p:sp>
      <p:sp>
        <p:nvSpPr>
          <p:cNvPr id="189443" name="Rectangle 2"/>
          <p:cNvSpPr>
            <a:spLocks noGrp="1" noRot="1" noChangeAspect="1" noChangeArrowheads="1" noTextEdit="1"/>
          </p:cNvSpPr>
          <p:nvPr>
            <p:ph type="sldImg"/>
          </p:nvPr>
        </p:nvSpPr>
        <p:spPr>
          <a:xfrm>
            <a:off x="138113" y="768350"/>
            <a:ext cx="6823075"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05519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1563282-88DD-4642-A3A0-2C152438AA4D}" type="slidenum">
              <a:rPr lang="en-US" altLang="de-DE" sz="1300"/>
              <a:pPr eaLnBrk="1" hangingPunct="1">
                <a:spcBef>
                  <a:spcPct val="0"/>
                </a:spcBef>
              </a:pPr>
              <a:t>64</a:t>
            </a:fld>
            <a:endParaRPr lang="en-US" altLang="de-DE" sz="1300"/>
          </a:p>
        </p:txBody>
      </p:sp>
      <p:sp>
        <p:nvSpPr>
          <p:cNvPr id="190467" name="Rectangle 2"/>
          <p:cNvSpPr>
            <a:spLocks noGrp="1" noRot="1" noChangeAspect="1" noChangeArrowheads="1" noTextEdit="1"/>
          </p:cNvSpPr>
          <p:nvPr>
            <p:ph type="sldImg"/>
          </p:nvPr>
        </p:nvSpPr>
        <p:spPr>
          <a:xfrm>
            <a:off x="138113" y="768350"/>
            <a:ext cx="6823075" cy="3836988"/>
          </a:xfrm>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9256775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BE85D9F-4560-4FF0-B5A2-BF72E9EB85BE}" type="slidenum">
              <a:rPr lang="en-US" altLang="de-DE" sz="1300"/>
              <a:pPr eaLnBrk="1" hangingPunct="1">
                <a:spcBef>
                  <a:spcPct val="0"/>
                </a:spcBef>
              </a:pPr>
              <a:t>65</a:t>
            </a:fld>
            <a:endParaRPr lang="en-US" altLang="de-DE" sz="1300"/>
          </a:p>
        </p:txBody>
      </p:sp>
      <p:sp>
        <p:nvSpPr>
          <p:cNvPr id="191491" name="Rectangle 2"/>
          <p:cNvSpPr>
            <a:spLocks noGrp="1" noRot="1" noChangeAspect="1" noChangeArrowheads="1" noTextEdit="1"/>
          </p:cNvSpPr>
          <p:nvPr>
            <p:ph type="sldImg"/>
          </p:nvPr>
        </p:nvSpPr>
        <p:spPr>
          <a:xfrm>
            <a:off x="138113" y="768350"/>
            <a:ext cx="6823075" cy="3836988"/>
          </a:xfrm>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339058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F45219B-83D1-4C54-9AD5-8A52AD5C3E97}" type="slidenum">
              <a:rPr lang="en-US" altLang="de-DE" sz="1300"/>
              <a:pPr eaLnBrk="1" hangingPunct="1">
                <a:spcBef>
                  <a:spcPct val="0"/>
                </a:spcBef>
              </a:pPr>
              <a:t>66</a:t>
            </a:fld>
            <a:endParaRPr lang="en-US" altLang="de-DE" sz="1300"/>
          </a:p>
        </p:txBody>
      </p:sp>
      <p:sp>
        <p:nvSpPr>
          <p:cNvPr id="192515" name="Rectangle 2"/>
          <p:cNvSpPr>
            <a:spLocks noGrp="1" noRot="1" noChangeAspect="1" noChangeArrowheads="1" noTextEdit="1"/>
          </p:cNvSpPr>
          <p:nvPr>
            <p:ph type="sldImg"/>
          </p:nvPr>
        </p:nvSpPr>
        <p:spPr>
          <a:xfrm>
            <a:off x="138113" y="768350"/>
            <a:ext cx="6823075" cy="3836988"/>
          </a:xfrm>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078110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8015CB0-A098-4881-9A38-1522B802D8EB}" type="slidenum">
              <a:rPr lang="en-US" altLang="de-DE" sz="1300"/>
              <a:pPr eaLnBrk="1" hangingPunct="1">
                <a:spcBef>
                  <a:spcPct val="0"/>
                </a:spcBef>
              </a:pPr>
              <a:t>67</a:t>
            </a:fld>
            <a:endParaRPr lang="en-US" altLang="de-DE" sz="1300"/>
          </a:p>
        </p:txBody>
      </p:sp>
      <p:sp>
        <p:nvSpPr>
          <p:cNvPr id="193539" name="Rectangle 2"/>
          <p:cNvSpPr>
            <a:spLocks noGrp="1" noRot="1" noChangeAspect="1" noChangeArrowheads="1" noTextEdit="1"/>
          </p:cNvSpPr>
          <p:nvPr>
            <p:ph type="sldImg"/>
          </p:nvPr>
        </p:nvSpPr>
        <p:spPr>
          <a:xfrm>
            <a:off x="138113" y="768350"/>
            <a:ext cx="6823075"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305165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ACF619-73CF-4381-BADA-3710EDE3A4CD}" type="slidenum">
              <a:rPr lang="en-US" altLang="de-DE" sz="1300"/>
              <a:pPr eaLnBrk="1" hangingPunct="1">
                <a:spcBef>
                  <a:spcPct val="0"/>
                </a:spcBef>
              </a:pPr>
              <a:t>68</a:t>
            </a:fld>
            <a:endParaRPr lang="en-US" altLang="de-DE" sz="1300"/>
          </a:p>
        </p:txBody>
      </p:sp>
      <p:sp>
        <p:nvSpPr>
          <p:cNvPr id="194563" name="Rectangle 2"/>
          <p:cNvSpPr>
            <a:spLocks noGrp="1" noRot="1" noChangeAspect="1" noChangeArrowheads="1" noTextEdit="1"/>
          </p:cNvSpPr>
          <p:nvPr>
            <p:ph type="sldImg"/>
          </p:nvPr>
        </p:nvSpPr>
        <p:spPr>
          <a:xfrm>
            <a:off x="138113" y="768350"/>
            <a:ext cx="6823075" cy="3836988"/>
          </a:xfrm>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6301213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B9A4B78-2A33-4B76-834C-AE00DA5CF249}" type="slidenum">
              <a:rPr lang="en-US" altLang="de-DE" sz="1300"/>
              <a:pPr eaLnBrk="1" hangingPunct="1">
                <a:spcBef>
                  <a:spcPct val="0"/>
                </a:spcBef>
              </a:pPr>
              <a:t>69</a:t>
            </a:fld>
            <a:endParaRPr lang="en-US" altLang="de-DE" sz="1300"/>
          </a:p>
        </p:txBody>
      </p:sp>
      <p:sp>
        <p:nvSpPr>
          <p:cNvPr id="195587" name="Rectangle 2"/>
          <p:cNvSpPr>
            <a:spLocks noGrp="1" noRot="1" noChangeAspect="1" noChangeArrowheads="1" noTextEdit="1"/>
          </p:cNvSpPr>
          <p:nvPr>
            <p:ph type="sldImg"/>
          </p:nvPr>
        </p:nvSpPr>
        <p:spPr>
          <a:xfrm>
            <a:off x="138113" y="768350"/>
            <a:ext cx="6823075"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51085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7CC24F-AA5F-423E-9F4C-518617B3852D}" type="slidenum">
              <a:rPr lang="en-US" altLang="de-DE" sz="1300"/>
              <a:pPr eaLnBrk="1" hangingPunct="1">
                <a:spcBef>
                  <a:spcPct val="0"/>
                </a:spcBef>
              </a:pPr>
              <a:t>70</a:t>
            </a:fld>
            <a:endParaRPr lang="en-US" altLang="de-DE" sz="1300"/>
          </a:p>
        </p:txBody>
      </p:sp>
      <p:sp>
        <p:nvSpPr>
          <p:cNvPr id="196611" name="Rectangle 2"/>
          <p:cNvSpPr>
            <a:spLocks noGrp="1" noRot="1" noChangeAspect="1" noChangeArrowheads="1" noTextEdit="1"/>
          </p:cNvSpPr>
          <p:nvPr>
            <p:ph type="sldImg"/>
          </p:nvPr>
        </p:nvSpPr>
        <p:spPr>
          <a:xfrm>
            <a:off x="138113" y="768350"/>
            <a:ext cx="6823075" cy="3836988"/>
          </a:xfrm>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453416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F9B324F-35DF-4288-B134-AB5BB46E6C54}" type="slidenum">
              <a:rPr lang="en-US" altLang="de-DE" sz="1300"/>
              <a:pPr eaLnBrk="1" hangingPunct="1">
                <a:spcBef>
                  <a:spcPct val="0"/>
                </a:spcBef>
              </a:pPr>
              <a:t>71</a:t>
            </a:fld>
            <a:endParaRPr lang="en-US" altLang="de-DE" sz="1300"/>
          </a:p>
        </p:txBody>
      </p:sp>
      <p:sp>
        <p:nvSpPr>
          <p:cNvPr id="197635" name="Rectangle 2"/>
          <p:cNvSpPr>
            <a:spLocks noGrp="1" noRot="1" noChangeAspect="1" noChangeArrowheads="1" noTextEdit="1"/>
          </p:cNvSpPr>
          <p:nvPr>
            <p:ph type="sldImg"/>
          </p:nvPr>
        </p:nvSpPr>
        <p:spPr>
          <a:xfrm>
            <a:off x="138113" y="768350"/>
            <a:ext cx="6823075"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728447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98690B-8B2C-488E-A5DD-2C972875E4A9}" type="slidenum">
              <a:rPr lang="en-US" altLang="de-DE" sz="1300"/>
              <a:pPr eaLnBrk="1" hangingPunct="1">
                <a:spcBef>
                  <a:spcPct val="0"/>
                </a:spcBef>
              </a:pPr>
              <a:t>72</a:t>
            </a:fld>
            <a:endParaRPr lang="en-US" altLang="de-DE" sz="1300"/>
          </a:p>
        </p:txBody>
      </p:sp>
      <p:sp>
        <p:nvSpPr>
          <p:cNvPr id="198659" name="Rectangle 2"/>
          <p:cNvSpPr>
            <a:spLocks noGrp="1" noRot="1" noChangeAspect="1" noChangeArrowheads="1" noTextEdit="1"/>
          </p:cNvSpPr>
          <p:nvPr>
            <p:ph type="sldImg"/>
          </p:nvPr>
        </p:nvSpPr>
        <p:spPr>
          <a:xfrm>
            <a:off x="138113" y="768350"/>
            <a:ext cx="6823075" cy="3836988"/>
          </a:xfrm>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4914489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DFB3EE4-4F40-43ED-A1E0-B897CC59309C}" type="slidenum">
              <a:rPr lang="en-US" altLang="de-DE" sz="1300"/>
              <a:pPr eaLnBrk="1" hangingPunct="1">
                <a:spcBef>
                  <a:spcPct val="0"/>
                </a:spcBef>
              </a:pPr>
              <a:t>73</a:t>
            </a:fld>
            <a:endParaRPr lang="en-US" altLang="de-DE" sz="1300"/>
          </a:p>
        </p:txBody>
      </p:sp>
      <p:sp>
        <p:nvSpPr>
          <p:cNvPr id="199683" name="Rectangle 2"/>
          <p:cNvSpPr>
            <a:spLocks noGrp="1" noRot="1" noChangeAspect="1" noChangeArrowheads="1" noTextEdit="1"/>
          </p:cNvSpPr>
          <p:nvPr>
            <p:ph type="sldImg"/>
          </p:nvPr>
        </p:nvSpPr>
        <p:spPr>
          <a:xfrm>
            <a:off x="138113" y="768350"/>
            <a:ext cx="6823075"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503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6B9C33C-EB33-4A6F-9C0D-3F16A57C44A0}" type="slidenum">
              <a:rPr lang="en-US" altLang="de-DE" sz="1300"/>
              <a:pPr eaLnBrk="1" hangingPunct="1">
                <a:spcBef>
                  <a:spcPct val="0"/>
                </a:spcBef>
              </a:pPr>
              <a:t>74</a:t>
            </a:fld>
            <a:endParaRPr lang="en-US" altLang="de-DE" sz="1300"/>
          </a:p>
        </p:txBody>
      </p:sp>
      <p:sp>
        <p:nvSpPr>
          <p:cNvPr id="200707" name="Rectangle 2"/>
          <p:cNvSpPr>
            <a:spLocks noGrp="1" noRot="1" noChangeAspect="1" noChangeArrowheads="1" noTextEdit="1"/>
          </p:cNvSpPr>
          <p:nvPr>
            <p:ph type="sldImg"/>
          </p:nvPr>
        </p:nvSpPr>
        <p:spPr>
          <a:xfrm>
            <a:off x="138113" y="768350"/>
            <a:ext cx="6823075" cy="3836988"/>
          </a:xfrm>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3977914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4446E3-4316-4CE4-B732-0B480F25521D}" type="slidenum">
              <a:rPr lang="en-US" altLang="de-DE" sz="1300"/>
              <a:pPr eaLnBrk="1" hangingPunct="1">
                <a:spcBef>
                  <a:spcPct val="0"/>
                </a:spcBef>
              </a:pPr>
              <a:t>75</a:t>
            </a:fld>
            <a:endParaRPr lang="en-US" altLang="de-DE" sz="1300"/>
          </a:p>
        </p:txBody>
      </p:sp>
      <p:sp>
        <p:nvSpPr>
          <p:cNvPr id="201731" name="Rectangle 2"/>
          <p:cNvSpPr>
            <a:spLocks noGrp="1" noRot="1" noChangeAspect="1" noChangeArrowheads="1" noTextEdit="1"/>
          </p:cNvSpPr>
          <p:nvPr>
            <p:ph type="sldImg"/>
          </p:nvPr>
        </p:nvSpPr>
        <p:spPr>
          <a:xfrm>
            <a:off x="138113" y="768350"/>
            <a:ext cx="6823075"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1013012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C426F9-B722-45BC-AE7F-4971E8011E8B}" type="slidenum">
              <a:rPr lang="en-US" altLang="de-DE" sz="1300"/>
              <a:pPr eaLnBrk="1" hangingPunct="1">
                <a:spcBef>
                  <a:spcPct val="0"/>
                </a:spcBef>
              </a:pPr>
              <a:t>76</a:t>
            </a:fld>
            <a:endParaRPr lang="en-US" altLang="de-DE" sz="1300"/>
          </a:p>
        </p:txBody>
      </p:sp>
      <p:sp>
        <p:nvSpPr>
          <p:cNvPr id="202755" name="Rectangle 2"/>
          <p:cNvSpPr>
            <a:spLocks noGrp="1" noRot="1" noChangeAspect="1" noChangeArrowheads="1" noTextEdit="1"/>
          </p:cNvSpPr>
          <p:nvPr>
            <p:ph type="sldImg"/>
          </p:nvPr>
        </p:nvSpPr>
        <p:spPr>
          <a:xfrm>
            <a:off x="138113" y="768350"/>
            <a:ext cx="6823075" cy="3836988"/>
          </a:xfrm>
          <a:ln/>
        </p:spPr>
      </p:sp>
      <p:sp>
        <p:nvSpPr>
          <p:cNvPr id="202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399144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67AD15A-68BD-4848-AA48-BC7D8875F41F}" type="slidenum">
              <a:rPr lang="en-US" altLang="de-DE" sz="1300"/>
              <a:pPr eaLnBrk="1" hangingPunct="1">
                <a:spcBef>
                  <a:spcPct val="0"/>
                </a:spcBef>
              </a:pPr>
              <a:t>77</a:t>
            </a:fld>
            <a:endParaRPr lang="en-US" altLang="de-DE" sz="1300"/>
          </a:p>
        </p:txBody>
      </p:sp>
      <p:sp>
        <p:nvSpPr>
          <p:cNvPr id="203779" name="Rectangle 2"/>
          <p:cNvSpPr>
            <a:spLocks noGrp="1" noRot="1" noChangeAspect="1" noChangeArrowheads="1" noTextEdit="1"/>
          </p:cNvSpPr>
          <p:nvPr>
            <p:ph type="sldImg"/>
          </p:nvPr>
        </p:nvSpPr>
        <p:spPr>
          <a:xfrm>
            <a:off x="138113" y="768350"/>
            <a:ext cx="6823075"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159863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1C5934-018E-4BEF-8F55-819A88972B92}" type="slidenum">
              <a:rPr lang="en-US" altLang="de-DE" sz="1300"/>
              <a:pPr eaLnBrk="1" hangingPunct="1">
                <a:spcBef>
                  <a:spcPct val="0"/>
                </a:spcBef>
              </a:pPr>
              <a:t>78</a:t>
            </a:fld>
            <a:endParaRPr lang="en-US" altLang="de-DE" sz="1300"/>
          </a:p>
        </p:txBody>
      </p:sp>
      <p:sp>
        <p:nvSpPr>
          <p:cNvPr id="204803" name="Rectangle 2"/>
          <p:cNvSpPr>
            <a:spLocks noGrp="1" noRot="1" noChangeAspect="1" noChangeArrowheads="1" noTextEdit="1"/>
          </p:cNvSpPr>
          <p:nvPr>
            <p:ph type="sldImg"/>
          </p:nvPr>
        </p:nvSpPr>
        <p:spPr>
          <a:xfrm>
            <a:off x="138113" y="768350"/>
            <a:ext cx="6823075" cy="3836988"/>
          </a:xfrm>
          <a:ln/>
        </p:spPr>
      </p:sp>
      <p:sp>
        <p:nvSpPr>
          <p:cNvPr id="204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6485282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4E492CB-AD30-47C5-9E91-8AB68F18CB90}" type="slidenum">
              <a:rPr lang="en-US" altLang="de-DE" sz="1300"/>
              <a:pPr eaLnBrk="1" hangingPunct="1">
                <a:spcBef>
                  <a:spcPct val="0"/>
                </a:spcBef>
              </a:pPr>
              <a:t>79</a:t>
            </a:fld>
            <a:endParaRPr lang="en-US" altLang="de-DE" sz="1300"/>
          </a:p>
        </p:txBody>
      </p:sp>
      <p:sp>
        <p:nvSpPr>
          <p:cNvPr id="205827" name="Rectangle 2"/>
          <p:cNvSpPr>
            <a:spLocks noGrp="1" noRot="1" noChangeAspect="1" noChangeArrowheads="1" noTextEdit="1"/>
          </p:cNvSpPr>
          <p:nvPr>
            <p:ph type="sldImg"/>
          </p:nvPr>
        </p:nvSpPr>
        <p:spPr>
          <a:xfrm>
            <a:off x="138113" y="768350"/>
            <a:ext cx="6823075"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3110588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4DF0973-79B9-4DEA-BCDB-1228F89AD6C5}" type="slidenum">
              <a:rPr lang="en-US" altLang="de-DE" sz="1300"/>
              <a:pPr eaLnBrk="1" hangingPunct="1">
                <a:spcBef>
                  <a:spcPct val="0"/>
                </a:spcBef>
              </a:pPr>
              <a:t>80</a:t>
            </a:fld>
            <a:endParaRPr lang="en-US" altLang="de-DE" sz="1300"/>
          </a:p>
        </p:txBody>
      </p:sp>
      <p:sp>
        <p:nvSpPr>
          <p:cNvPr id="206851" name="Rectangle 2"/>
          <p:cNvSpPr>
            <a:spLocks noGrp="1" noRot="1" noChangeAspect="1" noChangeArrowheads="1" noTextEdit="1"/>
          </p:cNvSpPr>
          <p:nvPr>
            <p:ph type="sldImg"/>
          </p:nvPr>
        </p:nvSpPr>
        <p:spPr>
          <a:xfrm>
            <a:off x="138113" y="768350"/>
            <a:ext cx="6823075" cy="3836988"/>
          </a:xfrm>
          <a:ln/>
        </p:spPr>
      </p:sp>
      <p:sp>
        <p:nvSpPr>
          <p:cNvPr id="206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3250127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511D37E-D53F-43F1-9808-118929F3A620}" type="slidenum">
              <a:rPr lang="en-US" altLang="de-DE" sz="1300"/>
              <a:pPr eaLnBrk="1" hangingPunct="1">
                <a:spcBef>
                  <a:spcPct val="0"/>
                </a:spcBef>
              </a:pPr>
              <a:t>81</a:t>
            </a:fld>
            <a:endParaRPr lang="en-US" altLang="de-DE" sz="1300"/>
          </a:p>
        </p:txBody>
      </p:sp>
      <p:sp>
        <p:nvSpPr>
          <p:cNvPr id="207875" name="Rectangle 2"/>
          <p:cNvSpPr>
            <a:spLocks noGrp="1" noRot="1" noChangeAspect="1" noChangeArrowheads="1" noTextEdit="1"/>
          </p:cNvSpPr>
          <p:nvPr>
            <p:ph type="sldImg"/>
          </p:nvPr>
        </p:nvSpPr>
        <p:spPr>
          <a:xfrm>
            <a:off x="138113" y="768350"/>
            <a:ext cx="6823075"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04230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F66D883-E02A-4009-9C97-EA3C62F78518}" type="slidenum">
              <a:rPr lang="en-US" altLang="de-DE" sz="1300"/>
              <a:pPr eaLnBrk="1" hangingPunct="1">
                <a:spcBef>
                  <a:spcPct val="0"/>
                </a:spcBef>
              </a:pPr>
              <a:t>82</a:t>
            </a:fld>
            <a:endParaRPr lang="en-US" altLang="de-DE" sz="1300"/>
          </a:p>
        </p:txBody>
      </p:sp>
      <p:sp>
        <p:nvSpPr>
          <p:cNvPr id="208899" name="Rectangle 2"/>
          <p:cNvSpPr>
            <a:spLocks noGrp="1" noRot="1" noChangeAspect="1" noChangeArrowheads="1" noTextEdit="1"/>
          </p:cNvSpPr>
          <p:nvPr>
            <p:ph type="sldImg"/>
          </p:nvPr>
        </p:nvSpPr>
        <p:spPr>
          <a:xfrm>
            <a:off x="138113" y="768350"/>
            <a:ext cx="6823075" cy="3836988"/>
          </a:xfrm>
          <a:ln/>
        </p:spPr>
      </p:sp>
      <p:sp>
        <p:nvSpPr>
          <p:cNvPr id="208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7556886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8CCF388-0BA5-4764-8207-9DA522208F95}" type="slidenum">
              <a:rPr lang="en-US" altLang="de-DE" sz="1300"/>
              <a:pPr eaLnBrk="1" hangingPunct="1">
                <a:spcBef>
                  <a:spcPct val="0"/>
                </a:spcBef>
              </a:pPr>
              <a:t>83</a:t>
            </a:fld>
            <a:endParaRPr lang="en-US" altLang="de-DE" sz="1300"/>
          </a:p>
        </p:txBody>
      </p:sp>
      <p:sp>
        <p:nvSpPr>
          <p:cNvPr id="209923" name="Rectangle 2"/>
          <p:cNvSpPr>
            <a:spLocks noGrp="1" noRot="1" noChangeAspect="1" noChangeArrowheads="1" noTextEdit="1"/>
          </p:cNvSpPr>
          <p:nvPr>
            <p:ph type="sldImg"/>
          </p:nvPr>
        </p:nvSpPr>
        <p:spPr>
          <a:xfrm>
            <a:off x="138113" y="768350"/>
            <a:ext cx="6823075"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672640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FB0FDB-45EC-4AE9-B6ED-8CA2C4DA4B5B}" type="slidenum">
              <a:rPr lang="en-US" altLang="de-DE" sz="1300"/>
              <a:pPr eaLnBrk="1" hangingPunct="1">
                <a:spcBef>
                  <a:spcPct val="0"/>
                </a:spcBef>
              </a:pPr>
              <a:t>84</a:t>
            </a:fld>
            <a:endParaRPr lang="en-US" altLang="de-DE" sz="1300"/>
          </a:p>
        </p:txBody>
      </p:sp>
      <p:sp>
        <p:nvSpPr>
          <p:cNvPr id="210947" name="Rectangle 2"/>
          <p:cNvSpPr>
            <a:spLocks noGrp="1" noRot="1" noChangeAspect="1" noChangeArrowheads="1" noTextEdit="1"/>
          </p:cNvSpPr>
          <p:nvPr>
            <p:ph type="sldImg"/>
          </p:nvPr>
        </p:nvSpPr>
        <p:spPr>
          <a:xfrm>
            <a:off x="138113" y="768350"/>
            <a:ext cx="6823075" cy="3836988"/>
          </a:xfrm>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451403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5E94BF4-6781-41BF-979C-D9608A2FF04F}" type="slidenum">
              <a:rPr lang="en-US" altLang="de-DE" sz="1300"/>
              <a:pPr eaLnBrk="1" hangingPunct="1">
                <a:spcBef>
                  <a:spcPct val="0"/>
                </a:spcBef>
              </a:pPr>
              <a:t>85</a:t>
            </a:fld>
            <a:endParaRPr lang="en-US" altLang="de-DE" sz="1300"/>
          </a:p>
        </p:txBody>
      </p:sp>
      <p:sp>
        <p:nvSpPr>
          <p:cNvPr id="211971" name="Rectangle 2"/>
          <p:cNvSpPr>
            <a:spLocks noGrp="1" noRot="1" noChangeAspect="1" noChangeArrowheads="1" noTextEdit="1"/>
          </p:cNvSpPr>
          <p:nvPr>
            <p:ph type="sldImg"/>
          </p:nvPr>
        </p:nvSpPr>
        <p:spPr>
          <a:xfrm>
            <a:off x="138113" y="768350"/>
            <a:ext cx="6823075" cy="3836988"/>
          </a:xfrm>
          <a:ln/>
        </p:spPr>
      </p:sp>
      <p:sp>
        <p:nvSpPr>
          <p:cNvPr id="211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80216126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7F81CEF-D51F-42FC-84DA-7F34D03B62A2}" type="slidenum">
              <a:rPr lang="en-US" altLang="de-DE" sz="1300"/>
              <a:pPr eaLnBrk="1" hangingPunct="1">
                <a:spcBef>
                  <a:spcPct val="0"/>
                </a:spcBef>
              </a:pPr>
              <a:t>86</a:t>
            </a:fld>
            <a:endParaRPr lang="en-US" altLang="de-DE" sz="1300"/>
          </a:p>
        </p:txBody>
      </p:sp>
      <p:sp>
        <p:nvSpPr>
          <p:cNvPr id="212995" name="Rectangle 2"/>
          <p:cNvSpPr>
            <a:spLocks noGrp="1" noRot="1" noChangeAspect="1" noChangeArrowheads="1" noTextEdit="1"/>
          </p:cNvSpPr>
          <p:nvPr>
            <p:ph type="sldImg"/>
          </p:nvPr>
        </p:nvSpPr>
        <p:spPr>
          <a:xfrm>
            <a:off x="138113" y="768350"/>
            <a:ext cx="6823075" cy="3836988"/>
          </a:xfrm>
          <a:ln/>
        </p:spPr>
      </p:sp>
      <p:sp>
        <p:nvSpPr>
          <p:cNvPr id="212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494688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D62DA5F-48DB-4A7F-8F9F-789EEC0E0E5E}" type="slidenum">
              <a:rPr lang="en-US" altLang="de-DE" sz="1300"/>
              <a:pPr eaLnBrk="1" hangingPunct="1">
                <a:spcBef>
                  <a:spcPct val="0"/>
                </a:spcBef>
              </a:pPr>
              <a:t>87</a:t>
            </a:fld>
            <a:endParaRPr lang="en-US" altLang="de-DE" sz="1300"/>
          </a:p>
        </p:txBody>
      </p:sp>
      <p:sp>
        <p:nvSpPr>
          <p:cNvPr id="214019" name="Rectangle 2"/>
          <p:cNvSpPr>
            <a:spLocks noGrp="1" noRot="1" noChangeAspect="1" noChangeArrowheads="1" noTextEdit="1"/>
          </p:cNvSpPr>
          <p:nvPr>
            <p:ph type="sldImg"/>
          </p:nvPr>
        </p:nvSpPr>
        <p:spPr>
          <a:xfrm>
            <a:off x="138113" y="768350"/>
            <a:ext cx="6823075"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6932718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F0A919B-48BC-40B8-A623-B69881E0958D}" type="slidenum">
              <a:rPr lang="en-US" altLang="de-DE" sz="1300"/>
              <a:pPr eaLnBrk="1" hangingPunct="1">
                <a:spcBef>
                  <a:spcPct val="0"/>
                </a:spcBef>
              </a:pPr>
              <a:t>88</a:t>
            </a:fld>
            <a:endParaRPr lang="en-US" altLang="de-DE" sz="1300"/>
          </a:p>
        </p:txBody>
      </p:sp>
      <p:sp>
        <p:nvSpPr>
          <p:cNvPr id="215043" name="Rectangle 2"/>
          <p:cNvSpPr>
            <a:spLocks noGrp="1" noRot="1" noChangeAspect="1" noChangeArrowheads="1" noTextEdit="1"/>
          </p:cNvSpPr>
          <p:nvPr>
            <p:ph type="sldImg"/>
          </p:nvPr>
        </p:nvSpPr>
        <p:spPr>
          <a:xfrm>
            <a:off x="138113" y="768350"/>
            <a:ext cx="6823075" cy="3836988"/>
          </a:xfrm>
          <a:ln/>
        </p:spPr>
      </p:sp>
      <p:sp>
        <p:nvSpPr>
          <p:cNvPr id="215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869111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5BE2D7-8C4D-463D-AA5F-B86023B8B6AA}" type="slidenum">
              <a:rPr lang="en-US" altLang="de-DE" sz="1300"/>
              <a:pPr eaLnBrk="1" hangingPunct="1">
                <a:spcBef>
                  <a:spcPct val="0"/>
                </a:spcBef>
              </a:pPr>
              <a:t>89</a:t>
            </a:fld>
            <a:endParaRPr lang="en-US" altLang="de-DE" sz="1300"/>
          </a:p>
        </p:txBody>
      </p:sp>
      <p:sp>
        <p:nvSpPr>
          <p:cNvPr id="216067" name="Rectangle 2"/>
          <p:cNvSpPr>
            <a:spLocks noGrp="1" noRot="1" noChangeAspect="1" noChangeArrowheads="1" noTextEdit="1"/>
          </p:cNvSpPr>
          <p:nvPr>
            <p:ph type="sldImg"/>
          </p:nvPr>
        </p:nvSpPr>
        <p:spPr>
          <a:xfrm>
            <a:off x="138113" y="768350"/>
            <a:ext cx="6823075"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0735608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6645AF5-9535-499E-836E-753556963035}" type="slidenum">
              <a:rPr lang="en-US" altLang="de-DE" sz="1300"/>
              <a:pPr eaLnBrk="1" hangingPunct="1">
                <a:spcBef>
                  <a:spcPct val="0"/>
                </a:spcBef>
              </a:pPr>
              <a:t>90</a:t>
            </a:fld>
            <a:endParaRPr lang="en-US" altLang="de-DE" sz="1300"/>
          </a:p>
        </p:txBody>
      </p:sp>
      <p:sp>
        <p:nvSpPr>
          <p:cNvPr id="217091" name="Rectangle 2"/>
          <p:cNvSpPr>
            <a:spLocks noGrp="1" noRot="1" noChangeAspect="1" noChangeArrowheads="1" noTextEdit="1"/>
          </p:cNvSpPr>
          <p:nvPr>
            <p:ph type="sldImg"/>
          </p:nvPr>
        </p:nvSpPr>
        <p:spPr>
          <a:xfrm>
            <a:off x="138113" y="768350"/>
            <a:ext cx="6823075" cy="3836988"/>
          </a:xfrm>
          <a:ln/>
        </p:spPr>
      </p:sp>
      <p:sp>
        <p:nvSpPr>
          <p:cNvPr id="217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4507511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B594685-A5F5-4FD4-A44E-82CC20E946F7}" type="slidenum">
              <a:rPr lang="en-US" altLang="de-DE" sz="1300"/>
              <a:pPr eaLnBrk="1" hangingPunct="1">
                <a:spcBef>
                  <a:spcPct val="0"/>
                </a:spcBef>
              </a:pPr>
              <a:t>91</a:t>
            </a:fld>
            <a:endParaRPr lang="en-US" altLang="de-DE" sz="1300"/>
          </a:p>
        </p:txBody>
      </p:sp>
      <p:sp>
        <p:nvSpPr>
          <p:cNvPr id="218115" name="Rectangle 2"/>
          <p:cNvSpPr>
            <a:spLocks noGrp="1" noRot="1" noChangeAspect="1" noChangeArrowheads="1" noTextEdit="1"/>
          </p:cNvSpPr>
          <p:nvPr>
            <p:ph type="sldImg"/>
          </p:nvPr>
        </p:nvSpPr>
        <p:spPr>
          <a:xfrm>
            <a:off x="138113" y="768350"/>
            <a:ext cx="6823075"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15660798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E9D8B489-9EFB-4451-9EFC-5A44017FABB7}" type="slidenum">
              <a:rPr lang="en-US" altLang="de-DE" sz="1300"/>
              <a:pPr eaLnBrk="1" hangingPunct="1">
                <a:spcBef>
                  <a:spcPct val="0"/>
                </a:spcBef>
              </a:pPr>
              <a:t>92</a:t>
            </a:fld>
            <a:endParaRPr lang="en-US" altLang="de-DE" sz="1300"/>
          </a:p>
        </p:txBody>
      </p:sp>
      <p:sp>
        <p:nvSpPr>
          <p:cNvPr id="219139" name="Rectangle 2"/>
          <p:cNvSpPr>
            <a:spLocks noGrp="1" noRot="1" noChangeAspect="1" noChangeArrowheads="1" noTextEdit="1"/>
          </p:cNvSpPr>
          <p:nvPr>
            <p:ph type="sldImg"/>
          </p:nvPr>
        </p:nvSpPr>
        <p:spPr>
          <a:xfrm>
            <a:off x="138113" y="768350"/>
            <a:ext cx="6823075" cy="3836988"/>
          </a:xfrm>
          <a:ln/>
        </p:spPr>
      </p:sp>
      <p:sp>
        <p:nvSpPr>
          <p:cNvPr id="219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8230271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A1B381-32DC-49C2-AB18-2DEB80644970}" type="slidenum">
              <a:rPr lang="en-US" altLang="de-DE" sz="1300"/>
              <a:pPr eaLnBrk="1" hangingPunct="1">
                <a:spcBef>
                  <a:spcPct val="0"/>
                </a:spcBef>
              </a:pPr>
              <a:t>93</a:t>
            </a:fld>
            <a:endParaRPr lang="en-US" altLang="de-DE" sz="1300"/>
          </a:p>
        </p:txBody>
      </p:sp>
      <p:sp>
        <p:nvSpPr>
          <p:cNvPr id="220163" name="Rectangle 2"/>
          <p:cNvSpPr>
            <a:spLocks noGrp="1" noRot="1" noChangeAspect="1" noChangeArrowheads="1" noTextEdit="1"/>
          </p:cNvSpPr>
          <p:nvPr>
            <p:ph type="sldImg"/>
          </p:nvPr>
        </p:nvSpPr>
        <p:spPr>
          <a:xfrm>
            <a:off x="138113" y="768350"/>
            <a:ext cx="6823075"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67062410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2A0B16-EC4A-4581-972A-CB198F410256}" type="slidenum">
              <a:rPr lang="en-US" altLang="de-DE" sz="1300"/>
              <a:pPr eaLnBrk="1" hangingPunct="1">
                <a:spcBef>
                  <a:spcPct val="0"/>
                </a:spcBef>
              </a:pPr>
              <a:t>94</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1618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2A0B16-EC4A-4581-972A-CB198F410256}" type="slidenum">
              <a:rPr lang="en-US" altLang="de-DE" sz="1300"/>
              <a:pPr eaLnBrk="1" hangingPunct="1">
                <a:spcBef>
                  <a:spcPct val="0"/>
                </a:spcBef>
              </a:pPr>
              <a:t>95</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1618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B2A0B16-EC4A-4581-972A-CB198F410256}" type="slidenum">
              <a:rPr lang="en-US" altLang="de-DE" sz="1300"/>
              <a:pPr eaLnBrk="1" hangingPunct="1">
                <a:spcBef>
                  <a:spcPct val="0"/>
                </a:spcBef>
              </a:pPr>
              <a:t>96</a:t>
            </a:fld>
            <a:endParaRPr lang="en-US" altLang="de-DE" sz="1300"/>
          </a:p>
        </p:txBody>
      </p:sp>
      <p:sp>
        <p:nvSpPr>
          <p:cNvPr id="223235" name="Rectangle 2"/>
          <p:cNvSpPr>
            <a:spLocks noGrp="1" noRot="1" noChangeAspect="1" noChangeArrowheads="1" noTextEdit="1"/>
          </p:cNvSpPr>
          <p:nvPr>
            <p:ph type="sldImg"/>
          </p:nvPr>
        </p:nvSpPr>
        <p:spPr>
          <a:xfrm>
            <a:off x="138113" y="768350"/>
            <a:ext cx="6823075" cy="3836988"/>
          </a:xfrm>
          <a:ln/>
        </p:spPr>
      </p:sp>
      <p:sp>
        <p:nvSpPr>
          <p:cNvPr id="223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431618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3365342-2A3E-478B-BEA0-17966849E1D3}" type="slidenum">
              <a:rPr lang="en-US" altLang="de-DE" sz="1300"/>
              <a:pPr eaLnBrk="1" hangingPunct="1">
                <a:spcBef>
                  <a:spcPct val="0"/>
                </a:spcBef>
              </a:pPr>
              <a:t>97</a:t>
            </a:fld>
            <a:endParaRPr lang="en-US" altLang="de-DE" sz="1300"/>
          </a:p>
        </p:txBody>
      </p:sp>
      <p:sp>
        <p:nvSpPr>
          <p:cNvPr id="224259" name="Rectangle 2"/>
          <p:cNvSpPr>
            <a:spLocks noGrp="1" noRot="1" noChangeAspect="1" noChangeArrowheads="1" noTextEdit="1"/>
          </p:cNvSpPr>
          <p:nvPr>
            <p:ph type="sldImg"/>
          </p:nvPr>
        </p:nvSpPr>
        <p:spPr>
          <a:xfrm>
            <a:off x="138113" y="768350"/>
            <a:ext cx="6823075"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76973064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2ECB734-D38A-4F2C-8279-72515F0D01E7}" type="slidenum">
              <a:rPr lang="en-US" altLang="de-DE" sz="1300"/>
              <a:pPr eaLnBrk="1" hangingPunct="1">
                <a:spcBef>
                  <a:spcPct val="0"/>
                </a:spcBef>
              </a:pPr>
              <a:t>98</a:t>
            </a:fld>
            <a:endParaRPr lang="en-US" altLang="de-DE" sz="1300"/>
          </a:p>
        </p:txBody>
      </p:sp>
      <p:sp>
        <p:nvSpPr>
          <p:cNvPr id="225283" name="Rectangle 2"/>
          <p:cNvSpPr>
            <a:spLocks noGrp="1" noRot="1" noChangeAspect="1" noChangeArrowheads="1" noTextEdit="1"/>
          </p:cNvSpPr>
          <p:nvPr>
            <p:ph type="sldImg"/>
          </p:nvPr>
        </p:nvSpPr>
        <p:spPr>
          <a:xfrm>
            <a:off x="138113" y="768350"/>
            <a:ext cx="6823075" cy="3836988"/>
          </a:xfrm>
          <a:ln/>
        </p:spPr>
      </p:sp>
      <p:sp>
        <p:nvSpPr>
          <p:cNvPr id="225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014784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8C252A-80D2-4221-8D31-C37D8A77B34A}" type="slidenum">
              <a:rPr lang="en-US" altLang="de-DE" sz="1300"/>
              <a:pPr eaLnBrk="1" hangingPunct="1">
                <a:spcBef>
                  <a:spcPct val="0"/>
                </a:spcBef>
              </a:pPr>
              <a:t>99</a:t>
            </a:fld>
            <a:endParaRPr lang="en-US" altLang="de-DE" sz="1300"/>
          </a:p>
        </p:txBody>
      </p:sp>
      <p:sp>
        <p:nvSpPr>
          <p:cNvPr id="226307" name="Rectangle 2"/>
          <p:cNvSpPr>
            <a:spLocks noGrp="1" noRot="1" noChangeAspect="1" noChangeArrowheads="1" noTextEdit="1"/>
          </p:cNvSpPr>
          <p:nvPr>
            <p:ph type="sldImg"/>
          </p:nvPr>
        </p:nvSpPr>
        <p:spPr>
          <a:xfrm>
            <a:off x="138113" y="768350"/>
            <a:ext cx="6823075"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9208250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AB28B7-B031-4E0A-A4EF-4FF171D6CB97}" type="slidenum">
              <a:rPr lang="en-US" altLang="de-DE" sz="1300"/>
              <a:pPr eaLnBrk="1" hangingPunct="1">
                <a:spcBef>
                  <a:spcPct val="0"/>
                </a:spcBef>
              </a:pPr>
              <a:t>100</a:t>
            </a:fld>
            <a:endParaRPr lang="en-US" altLang="de-DE" sz="1300"/>
          </a:p>
        </p:txBody>
      </p:sp>
      <p:sp>
        <p:nvSpPr>
          <p:cNvPr id="227331" name="Rectangle 2"/>
          <p:cNvSpPr>
            <a:spLocks noGrp="1" noRot="1" noChangeAspect="1" noChangeArrowheads="1" noTextEdit="1"/>
          </p:cNvSpPr>
          <p:nvPr>
            <p:ph type="sldImg"/>
          </p:nvPr>
        </p:nvSpPr>
        <p:spPr>
          <a:xfrm>
            <a:off x="138113" y="768350"/>
            <a:ext cx="6823075" cy="3836988"/>
          </a:xfrm>
          <a:ln/>
        </p:spPr>
      </p:sp>
      <p:sp>
        <p:nvSpPr>
          <p:cNvPr id="227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544458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F3A138C-7B23-4AB4-B42F-A8EC518735BE}" type="slidenum">
              <a:rPr lang="en-US" altLang="de-DE" sz="1300"/>
              <a:pPr eaLnBrk="1" hangingPunct="1">
                <a:spcBef>
                  <a:spcPct val="0"/>
                </a:spcBef>
              </a:pPr>
              <a:t>101</a:t>
            </a:fld>
            <a:endParaRPr lang="en-US" altLang="de-DE" sz="1300"/>
          </a:p>
        </p:txBody>
      </p:sp>
      <p:sp>
        <p:nvSpPr>
          <p:cNvPr id="228355" name="Rectangle 2"/>
          <p:cNvSpPr>
            <a:spLocks noGrp="1" noRot="1" noChangeAspect="1" noChangeArrowheads="1" noTextEdit="1"/>
          </p:cNvSpPr>
          <p:nvPr>
            <p:ph type="sldImg"/>
          </p:nvPr>
        </p:nvSpPr>
        <p:spPr>
          <a:xfrm>
            <a:off x="138113" y="768350"/>
            <a:ext cx="6823075"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125615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C7B9279-708F-41F7-9D5A-D85045FE19B9}" type="slidenum">
              <a:rPr lang="en-US" altLang="de-DE" sz="1300"/>
              <a:pPr eaLnBrk="1" hangingPunct="1">
                <a:spcBef>
                  <a:spcPct val="0"/>
                </a:spcBef>
              </a:pPr>
              <a:t>102</a:t>
            </a:fld>
            <a:endParaRPr lang="en-US" altLang="de-DE" sz="1300"/>
          </a:p>
        </p:txBody>
      </p:sp>
      <p:sp>
        <p:nvSpPr>
          <p:cNvPr id="229379" name="Rectangle 2"/>
          <p:cNvSpPr>
            <a:spLocks noGrp="1" noRot="1" noChangeAspect="1" noChangeArrowheads="1" noTextEdit="1"/>
          </p:cNvSpPr>
          <p:nvPr>
            <p:ph type="sldImg"/>
          </p:nvPr>
        </p:nvSpPr>
        <p:spPr>
          <a:xfrm>
            <a:off x="138113" y="768350"/>
            <a:ext cx="6823075" cy="3836988"/>
          </a:xfrm>
          <a:ln/>
        </p:spPr>
      </p:sp>
      <p:sp>
        <p:nvSpPr>
          <p:cNvPr id="229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2167813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69B825C-2171-4539-944A-C8B92785585B}" type="slidenum">
              <a:rPr lang="en-US" altLang="de-DE" sz="1300"/>
              <a:pPr eaLnBrk="1" hangingPunct="1">
                <a:spcBef>
                  <a:spcPct val="0"/>
                </a:spcBef>
              </a:pPr>
              <a:t>103</a:t>
            </a:fld>
            <a:endParaRPr lang="en-US" altLang="de-DE" sz="1300"/>
          </a:p>
        </p:txBody>
      </p:sp>
      <p:sp>
        <p:nvSpPr>
          <p:cNvPr id="230403" name="Rectangle 2"/>
          <p:cNvSpPr>
            <a:spLocks noGrp="1" noRot="1" noChangeAspect="1" noChangeArrowheads="1" noTextEdit="1"/>
          </p:cNvSpPr>
          <p:nvPr>
            <p:ph type="sldImg"/>
          </p:nvPr>
        </p:nvSpPr>
        <p:spPr>
          <a:xfrm>
            <a:off x="138113" y="768350"/>
            <a:ext cx="6823075"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9206681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272D82C-2B85-4C58-8C54-A87C7A085093}" type="slidenum">
              <a:rPr lang="en-US" altLang="de-DE" sz="1300"/>
              <a:pPr eaLnBrk="1" hangingPunct="1">
                <a:spcBef>
                  <a:spcPct val="0"/>
                </a:spcBef>
              </a:pPr>
              <a:t>104</a:t>
            </a:fld>
            <a:endParaRPr lang="en-US" altLang="de-DE" sz="1300"/>
          </a:p>
        </p:txBody>
      </p:sp>
      <p:sp>
        <p:nvSpPr>
          <p:cNvPr id="231427" name="Rectangle 2"/>
          <p:cNvSpPr>
            <a:spLocks noGrp="1" noRot="1" noChangeAspect="1" noChangeArrowheads="1" noTextEdit="1"/>
          </p:cNvSpPr>
          <p:nvPr>
            <p:ph type="sldImg"/>
          </p:nvPr>
        </p:nvSpPr>
        <p:spPr>
          <a:xfrm>
            <a:off x="138113" y="768350"/>
            <a:ext cx="6823075" cy="3836988"/>
          </a:xfrm>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5212322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FC6DC4-C376-446D-9B8C-6EF1FD3A1980}" type="slidenum">
              <a:rPr lang="en-US" altLang="de-DE" sz="1300"/>
              <a:pPr eaLnBrk="1" hangingPunct="1">
                <a:spcBef>
                  <a:spcPct val="0"/>
                </a:spcBef>
              </a:pPr>
              <a:t>105</a:t>
            </a:fld>
            <a:endParaRPr lang="en-US" altLang="de-DE" sz="1300"/>
          </a:p>
        </p:txBody>
      </p:sp>
      <p:sp>
        <p:nvSpPr>
          <p:cNvPr id="232451" name="Rectangle 2"/>
          <p:cNvSpPr>
            <a:spLocks noGrp="1" noRot="1" noChangeAspect="1" noChangeArrowheads="1" noTextEdit="1"/>
          </p:cNvSpPr>
          <p:nvPr>
            <p:ph type="sldImg"/>
          </p:nvPr>
        </p:nvSpPr>
        <p:spPr>
          <a:xfrm>
            <a:off x="138113" y="768350"/>
            <a:ext cx="6823075"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7918669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280F5B6-7F70-4289-A525-C9821543991A}" type="slidenum">
              <a:rPr lang="en-US" altLang="de-DE" sz="1300"/>
              <a:pPr eaLnBrk="1" hangingPunct="1">
                <a:spcBef>
                  <a:spcPct val="0"/>
                </a:spcBef>
              </a:pPr>
              <a:t>106</a:t>
            </a:fld>
            <a:endParaRPr lang="en-US" altLang="de-DE" sz="1300"/>
          </a:p>
        </p:txBody>
      </p:sp>
      <p:sp>
        <p:nvSpPr>
          <p:cNvPr id="233475" name="Rectangle 2"/>
          <p:cNvSpPr>
            <a:spLocks noGrp="1" noRot="1" noChangeAspect="1" noChangeArrowheads="1" noTextEdit="1"/>
          </p:cNvSpPr>
          <p:nvPr>
            <p:ph type="sldImg"/>
          </p:nvPr>
        </p:nvSpPr>
        <p:spPr>
          <a:xfrm>
            <a:off x="138113" y="768350"/>
            <a:ext cx="6823075" cy="3836988"/>
          </a:xfrm>
          <a:ln/>
        </p:spPr>
      </p:sp>
      <p:sp>
        <p:nvSpPr>
          <p:cNvPr id="233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2629134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352DC4-530E-425A-8343-C7758447E898}" type="slidenum">
              <a:rPr lang="en-US" altLang="de-DE" sz="1300"/>
              <a:pPr eaLnBrk="1" hangingPunct="1">
                <a:spcBef>
                  <a:spcPct val="0"/>
                </a:spcBef>
              </a:pPr>
              <a:t>107</a:t>
            </a:fld>
            <a:endParaRPr lang="en-US" altLang="de-DE" sz="1300"/>
          </a:p>
        </p:txBody>
      </p:sp>
      <p:sp>
        <p:nvSpPr>
          <p:cNvPr id="234499" name="Rectangle 2"/>
          <p:cNvSpPr>
            <a:spLocks noGrp="1" noRot="1" noChangeAspect="1" noChangeArrowheads="1" noTextEdit="1"/>
          </p:cNvSpPr>
          <p:nvPr>
            <p:ph type="sldImg"/>
          </p:nvPr>
        </p:nvSpPr>
        <p:spPr>
          <a:xfrm>
            <a:off x="138113" y="768350"/>
            <a:ext cx="6823075"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9051510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550B8B3-A4C8-4400-98B9-FD1A802C4A3F}" type="slidenum">
              <a:rPr lang="en-US" altLang="de-DE" sz="1300"/>
              <a:pPr eaLnBrk="1" hangingPunct="1">
                <a:spcBef>
                  <a:spcPct val="0"/>
                </a:spcBef>
              </a:pPr>
              <a:t>108</a:t>
            </a:fld>
            <a:endParaRPr lang="en-US" altLang="de-DE" sz="1300"/>
          </a:p>
        </p:txBody>
      </p:sp>
      <p:sp>
        <p:nvSpPr>
          <p:cNvPr id="235523" name="Rectangle 2"/>
          <p:cNvSpPr>
            <a:spLocks noGrp="1" noRot="1" noChangeAspect="1" noChangeArrowheads="1" noTextEdit="1"/>
          </p:cNvSpPr>
          <p:nvPr>
            <p:ph type="sldImg"/>
          </p:nvPr>
        </p:nvSpPr>
        <p:spPr>
          <a:xfrm>
            <a:off x="138113" y="768350"/>
            <a:ext cx="6823075" cy="3836988"/>
          </a:xfrm>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0938501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24BEFC1-681F-4590-AFCD-02278ACA149D}" type="slidenum">
              <a:rPr lang="en-US" altLang="de-DE" sz="1300"/>
              <a:pPr eaLnBrk="1" hangingPunct="1">
                <a:spcBef>
                  <a:spcPct val="0"/>
                </a:spcBef>
              </a:pPr>
              <a:t>109</a:t>
            </a:fld>
            <a:endParaRPr lang="en-US" altLang="de-DE" sz="1300"/>
          </a:p>
        </p:txBody>
      </p:sp>
      <p:sp>
        <p:nvSpPr>
          <p:cNvPr id="236547" name="Rectangle 2"/>
          <p:cNvSpPr>
            <a:spLocks noGrp="1" noRot="1" noChangeAspect="1" noChangeArrowheads="1" noTextEdit="1"/>
          </p:cNvSpPr>
          <p:nvPr>
            <p:ph type="sldImg"/>
          </p:nvPr>
        </p:nvSpPr>
        <p:spPr>
          <a:xfrm>
            <a:off x="138113" y="768350"/>
            <a:ext cx="6823075" cy="3836988"/>
          </a:xfrm>
          <a:ln/>
        </p:spPr>
      </p:sp>
      <p:sp>
        <p:nvSpPr>
          <p:cNvPr id="236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55891213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5837E7A-9628-4C97-950F-288E270C6596}" type="slidenum">
              <a:rPr lang="en-US" altLang="de-DE" sz="1300"/>
              <a:pPr eaLnBrk="1" hangingPunct="1">
                <a:spcBef>
                  <a:spcPct val="0"/>
                </a:spcBef>
              </a:pPr>
              <a:t>110</a:t>
            </a:fld>
            <a:endParaRPr lang="en-US" altLang="de-DE" sz="1300"/>
          </a:p>
        </p:txBody>
      </p:sp>
      <p:sp>
        <p:nvSpPr>
          <p:cNvPr id="237571" name="Rectangle 2"/>
          <p:cNvSpPr>
            <a:spLocks noGrp="1" noRot="1" noChangeAspect="1" noChangeArrowheads="1" noTextEdit="1"/>
          </p:cNvSpPr>
          <p:nvPr>
            <p:ph type="sldImg"/>
          </p:nvPr>
        </p:nvSpPr>
        <p:spPr>
          <a:xfrm>
            <a:off x="138113" y="768350"/>
            <a:ext cx="6823075" cy="3836988"/>
          </a:xfrm>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00651315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E21972-1851-41D1-A617-61AD3B1861D6}" type="slidenum">
              <a:rPr lang="en-US" altLang="de-DE" sz="1300"/>
              <a:pPr eaLnBrk="1" hangingPunct="1">
                <a:spcBef>
                  <a:spcPct val="0"/>
                </a:spcBef>
              </a:pPr>
              <a:t>111</a:t>
            </a:fld>
            <a:endParaRPr lang="en-US" altLang="de-DE" sz="1300"/>
          </a:p>
        </p:txBody>
      </p:sp>
      <p:sp>
        <p:nvSpPr>
          <p:cNvPr id="238595" name="Rectangle 2"/>
          <p:cNvSpPr>
            <a:spLocks noGrp="1" noRot="1" noChangeAspect="1" noChangeArrowheads="1" noTextEdit="1"/>
          </p:cNvSpPr>
          <p:nvPr>
            <p:ph type="sldImg"/>
          </p:nvPr>
        </p:nvSpPr>
        <p:spPr>
          <a:xfrm>
            <a:off x="138113" y="768350"/>
            <a:ext cx="6823075"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58810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0213428-5F3E-4CBF-A445-F6F6A74A5011}" type="slidenum">
              <a:rPr lang="en-US" altLang="de-DE" sz="1300"/>
              <a:pPr eaLnBrk="1" hangingPunct="1">
                <a:spcBef>
                  <a:spcPct val="0"/>
                </a:spcBef>
              </a:pPr>
              <a:t>112</a:t>
            </a:fld>
            <a:endParaRPr lang="en-US" altLang="de-DE" sz="1300"/>
          </a:p>
        </p:txBody>
      </p:sp>
      <p:sp>
        <p:nvSpPr>
          <p:cNvPr id="239619" name="Rectangle 2"/>
          <p:cNvSpPr>
            <a:spLocks noGrp="1" noRot="1" noChangeAspect="1" noChangeArrowheads="1" noTextEdit="1"/>
          </p:cNvSpPr>
          <p:nvPr>
            <p:ph type="sldImg"/>
          </p:nvPr>
        </p:nvSpPr>
        <p:spPr>
          <a:xfrm>
            <a:off x="138113" y="768350"/>
            <a:ext cx="6823075" cy="3836988"/>
          </a:xfrm>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61023764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892615-5AEC-4AAC-97AE-3811876C46E6}" type="slidenum">
              <a:rPr lang="en-US" altLang="de-DE" sz="1300"/>
              <a:pPr eaLnBrk="1" hangingPunct="1">
                <a:spcBef>
                  <a:spcPct val="0"/>
                </a:spcBef>
              </a:pPr>
              <a:t>113</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33301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892615-5AEC-4AAC-97AE-3811876C46E6}" type="slidenum">
              <a:rPr lang="en-US" altLang="de-DE" sz="1300"/>
              <a:pPr eaLnBrk="1" hangingPunct="1">
                <a:spcBef>
                  <a:spcPct val="0"/>
                </a:spcBef>
              </a:pPr>
              <a:t>114</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33301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892615-5AEC-4AAC-97AE-3811876C46E6}" type="slidenum">
              <a:rPr lang="en-US" altLang="de-DE" sz="1300"/>
              <a:pPr eaLnBrk="1" hangingPunct="1">
                <a:spcBef>
                  <a:spcPct val="0"/>
                </a:spcBef>
              </a:pPr>
              <a:t>115</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33301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E892615-5AEC-4AAC-97AE-3811876C46E6}" type="slidenum">
              <a:rPr lang="en-US" altLang="de-DE" sz="1300"/>
              <a:pPr eaLnBrk="1" hangingPunct="1">
                <a:spcBef>
                  <a:spcPct val="0"/>
                </a:spcBef>
              </a:pPr>
              <a:t>116</a:t>
            </a:fld>
            <a:endParaRPr lang="en-US" altLang="de-DE" sz="1300"/>
          </a:p>
        </p:txBody>
      </p:sp>
      <p:sp>
        <p:nvSpPr>
          <p:cNvPr id="243715" name="Rectangle 2"/>
          <p:cNvSpPr>
            <a:spLocks noGrp="1" noRot="1" noChangeAspect="1" noChangeArrowheads="1" noTextEdit="1"/>
          </p:cNvSpPr>
          <p:nvPr>
            <p:ph type="sldImg"/>
          </p:nvPr>
        </p:nvSpPr>
        <p:spPr>
          <a:xfrm>
            <a:off x="138113" y="768350"/>
            <a:ext cx="6823075" cy="3836988"/>
          </a:xfrm>
          <a:ln/>
        </p:spPr>
      </p:sp>
      <p:sp>
        <p:nvSpPr>
          <p:cNvPr id="243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33301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E0889C-61CC-4B1F-80D3-E7441B8415AC}" type="slidenum">
              <a:rPr lang="en-US" altLang="de-DE" sz="1300"/>
              <a:pPr eaLnBrk="1" hangingPunct="1">
                <a:spcBef>
                  <a:spcPct val="0"/>
                </a:spcBef>
              </a:pPr>
              <a:t>117</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405730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0E0889C-61CC-4B1F-80D3-E7441B8415AC}" type="slidenum">
              <a:rPr lang="en-US" altLang="de-DE" sz="1300"/>
              <a:pPr eaLnBrk="1" hangingPunct="1">
                <a:spcBef>
                  <a:spcPct val="0"/>
                </a:spcBef>
              </a:pPr>
              <a:t>118</a:t>
            </a:fld>
            <a:endParaRPr lang="en-US" altLang="de-DE" sz="1300"/>
          </a:p>
        </p:txBody>
      </p:sp>
      <p:sp>
        <p:nvSpPr>
          <p:cNvPr id="245763" name="Rectangle 2"/>
          <p:cNvSpPr>
            <a:spLocks noGrp="1" noRot="1" noChangeAspect="1" noChangeArrowheads="1" noTextEdit="1"/>
          </p:cNvSpPr>
          <p:nvPr>
            <p:ph type="sldImg"/>
          </p:nvPr>
        </p:nvSpPr>
        <p:spPr>
          <a:xfrm>
            <a:off x="138113" y="768350"/>
            <a:ext cx="6823075" cy="3836988"/>
          </a:xfrm>
          <a:ln/>
        </p:spPr>
      </p:sp>
      <p:sp>
        <p:nvSpPr>
          <p:cNvPr id="245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1405730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119</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43B237F-83FB-45C1-98E0-7A23704AAF4A}" type="slidenum">
              <a:rPr lang="en-US" altLang="de-DE" sz="1300"/>
              <a:pPr eaLnBrk="1" hangingPunct="1">
                <a:spcBef>
                  <a:spcPct val="0"/>
                </a:spcBef>
              </a:pPr>
              <a:t>120</a:t>
            </a:fld>
            <a:endParaRPr lang="en-US" altLang="de-DE" sz="1300"/>
          </a:p>
        </p:txBody>
      </p:sp>
      <p:sp>
        <p:nvSpPr>
          <p:cNvPr id="247811" name="Rectangle 2"/>
          <p:cNvSpPr>
            <a:spLocks noGrp="1" noRot="1" noChangeAspect="1" noChangeArrowheads="1" noTextEdit="1"/>
          </p:cNvSpPr>
          <p:nvPr>
            <p:ph type="sldImg"/>
          </p:nvPr>
        </p:nvSpPr>
        <p:spPr>
          <a:xfrm>
            <a:off x="139700" y="768350"/>
            <a:ext cx="6821488" cy="3836988"/>
          </a:xfrm>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642827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377400-5BA2-4C02-A72F-5DE34015E583}" type="slidenum">
              <a:rPr lang="en-US" altLang="de-DE" sz="1300"/>
              <a:pPr eaLnBrk="1" hangingPunct="1">
                <a:spcBef>
                  <a:spcPct val="0"/>
                </a:spcBef>
              </a:pPr>
              <a:t>121</a:t>
            </a:fld>
            <a:endParaRPr lang="en-US"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30134943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spcBef>
                <a:spcPct val="30000"/>
              </a:spcBef>
              <a:defRPr sz="1200">
                <a:solidFill>
                  <a:schemeClr val="tx1"/>
                </a:solidFill>
                <a:latin typeface="Arial" panose="020B0604020202020204" pitchFamily="34" charset="0"/>
              </a:defRPr>
            </a:lvl1pPr>
            <a:lvl2pPr marL="742950" indent="-285750" defTabSz="990600" eaLnBrk="0" hangingPunct="0">
              <a:spcBef>
                <a:spcPct val="30000"/>
              </a:spcBef>
              <a:defRPr sz="1200">
                <a:solidFill>
                  <a:schemeClr val="tx1"/>
                </a:solidFill>
                <a:latin typeface="Arial" panose="020B0604020202020204" pitchFamily="34" charset="0"/>
              </a:defRPr>
            </a:lvl2pPr>
            <a:lvl3pPr marL="1143000" indent="-228600" defTabSz="990600" eaLnBrk="0" hangingPunct="0">
              <a:spcBef>
                <a:spcPct val="30000"/>
              </a:spcBef>
              <a:defRPr sz="1200">
                <a:solidFill>
                  <a:schemeClr val="tx1"/>
                </a:solidFill>
                <a:latin typeface="Arial" panose="020B0604020202020204" pitchFamily="34" charset="0"/>
              </a:defRPr>
            </a:lvl3pPr>
            <a:lvl4pPr marL="1600200" indent="-228600" defTabSz="990600" eaLnBrk="0" hangingPunct="0">
              <a:spcBef>
                <a:spcPct val="30000"/>
              </a:spcBef>
              <a:defRPr sz="1200">
                <a:solidFill>
                  <a:schemeClr val="tx1"/>
                </a:solidFill>
                <a:latin typeface="Arial" panose="020B0604020202020204" pitchFamily="34" charset="0"/>
              </a:defRPr>
            </a:lvl4pPr>
            <a:lvl5pPr marL="2057400" indent="-228600" defTabSz="990600" eaLnBrk="0" hangingPunct="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AE714E8-A9D5-42D4-90CF-AF15387A1ECA}" type="slidenum">
              <a:rPr lang="en-US" altLang="de-DE" sz="1300"/>
              <a:pPr eaLnBrk="1" hangingPunct="1">
                <a:spcBef>
                  <a:spcPct val="0"/>
                </a:spcBef>
              </a:pPr>
              <a:t>122</a:t>
            </a:fld>
            <a:endParaRPr lang="en-US" altLang="de-DE" sz="1300"/>
          </a:p>
        </p:txBody>
      </p:sp>
      <p:sp>
        <p:nvSpPr>
          <p:cNvPr id="249859" name="Rectangle 2"/>
          <p:cNvSpPr>
            <a:spLocks noGrp="1" noRot="1" noChangeAspect="1" noChangeArrowheads="1" noTextEdit="1"/>
          </p:cNvSpPr>
          <p:nvPr>
            <p:ph type="sldImg"/>
          </p:nvPr>
        </p:nvSpPr>
        <p:spPr>
          <a:xfrm>
            <a:off x="139700" y="768350"/>
            <a:ext cx="6821488" cy="3836988"/>
          </a:xfrm>
          <a:ln/>
        </p:spPr>
      </p:sp>
      <p:sp>
        <p:nvSpPr>
          <p:cNvPr id="249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678949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zh-CN" altLang="en-US" sz="1000" dirty="0">
                <a:latin typeface="+mj-lt"/>
              </a:rPr>
              <a:t>该模块中使用的图片已经得到作者及版权所有 者授权。详细信息（作者名，题目）请参阅本 文件最后一页。</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FDE8DF2F-FB24-4D89-BE8D-24EF5931C45E}" type="slidenum">
              <a:rPr lang="zh-CN" altLang="de-DE" smtClean="0"/>
              <a:pPr/>
              <a:t>‹Nr.›</a:t>
            </a:fld>
            <a:endParaRPr lang="de-DE" altLang="zh-CN"/>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6" name="Slide Number Placeholder 5"/>
          <p:cNvSpPr>
            <a:spLocks noGrp="1"/>
          </p:cNvSpPr>
          <p:nvPr>
            <p:ph type="sldNum" sz="quarter" idx="12"/>
          </p:nvPr>
        </p:nvSpPr>
        <p:spPr bwMode="gray"/>
        <p:txBody>
          <a:bodyPr>
            <a:noAutofit/>
          </a:bodyPr>
          <a:lstStyle>
            <a:lvl1pPr>
              <a:defRPr b="0"/>
            </a:lvl1pPr>
          </a:lstStyle>
          <a:p>
            <a:fld id="{897A0D32-F2EF-43BE-95C6-4631F7684004}" type="slidenum">
              <a:rPr lang="zh-CN" altLang="de-DE" smtClean="0"/>
              <a:pPr/>
              <a:t>‹Nr.›</a:t>
            </a:fld>
            <a:endParaRPr lang="de-DE" altLang="zh-CN"/>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1C69E33B-7505-4A51-943E-0E3A8B647B87}" type="slidenum">
              <a:rPr lang="zh-CN" altLang="de-DE" smtClean="0"/>
              <a:pPr/>
              <a:t>‹Nr.›</a:t>
            </a:fld>
            <a:endParaRPr lang="de-DE" altLang="zh-CN"/>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FDE8DF2F-FB24-4D89-BE8D-24EF5931C45E}"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7" name="Slide Number Placeholder 6"/>
          <p:cNvSpPr>
            <a:spLocks noGrp="1"/>
          </p:cNvSpPr>
          <p:nvPr>
            <p:ph type="sldNum" sz="quarter" idx="12"/>
          </p:nvPr>
        </p:nvSpPr>
        <p:spPr bwMode="gray"/>
        <p:txBody>
          <a:bodyPr/>
          <a:lstStyle>
            <a:lvl1pPr>
              <a:defRPr b="0"/>
            </a:lvl1pPr>
          </a:lstStyle>
          <a:p>
            <a:fld id="{FDE8DF2F-FB24-4D89-BE8D-24EF5931C45E}" type="slidenum">
              <a:rPr lang="zh-CN" altLang="de-DE" smtClean="0"/>
              <a:pPr/>
              <a:t>‹Nr.›</a:t>
            </a:fld>
            <a:endParaRPr lang="de-DE" altLang="zh-CN"/>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5" name="Slide Number Placeholder 4"/>
          <p:cNvSpPr>
            <a:spLocks noGrp="1"/>
          </p:cNvSpPr>
          <p:nvPr>
            <p:ph type="sldNum" sz="quarter" idx="12"/>
          </p:nvPr>
        </p:nvSpPr>
        <p:spPr bwMode="gray"/>
        <p:txBody>
          <a:bodyPr/>
          <a:lstStyle>
            <a:lvl1pPr>
              <a:defRPr b="0"/>
            </a:lvl1pPr>
          </a:lstStyle>
          <a:p>
            <a:fld id="{BC965041-6298-482F-9971-FEA46A877BC7}" type="slidenum">
              <a:rPr lang="zh-CN" altLang="de-DE" smtClean="0"/>
              <a:pPr/>
              <a:t>‹Nr.›</a:t>
            </a:fld>
            <a:endParaRPr lang="de-DE" altLang="zh-CN"/>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4" name="Slide Number Placeholder 3"/>
          <p:cNvSpPr>
            <a:spLocks noGrp="1"/>
          </p:cNvSpPr>
          <p:nvPr>
            <p:ph type="sldNum" sz="quarter" idx="12"/>
          </p:nvPr>
        </p:nvSpPr>
        <p:spPr bwMode="gray"/>
        <p:txBody>
          <a:bodyPr/>
          <a:lstStyle>
            <a:lvl1pPr>
              <a:defRPr b="0"/>
            </a:lvl1pPr>
          </a:lstStyle>
          <a:p>
            <a:fld id="{B2D8372A-BA4F-4176-8018-0CF7349D65EB}" type="slidenum">
              <a:rPr lang="zh-CN" altLang="de-DE" smtClean="0"/>
              <a:pPr/>
              <a:t>‹Nr.›</a:t>
            </a:fld>
            <a:endParaRPr lang="de-DE" altLang="zh-CN"/>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2012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8141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ko-KR" altLang="en-US" dirty="0">
                <a:solidFill>
                  <a:srgbClr val="004992"/>
                </a:solidFill>
              </a:rPr>
              <a:t>元认知训练</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fontAlgn="auto">
              <a:spcBef>
                <a:spcPts val="0"/>
              </a:spcBef>
              <a:spcAft>
                <a:spcPts val="0"/>
              </a:spcAft>
            </a:pPr>
            <a:endParaRPr lang="en-US" sz="1800"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fontAlgn="auto">
              <a:spcBef>
                <a:spcPct val="0"/>
              </a:spcBef>
              <a:spcAft>
                <a:spcPts val="0"/>
              </a:spcAft>
              <a:buClrTx/>
              <a:buFontTx/>
              <a:buNone/>
            </a:pPr>
            <a:r>
              <a:rPr lang="zh-CN" altLang="en-US" sz="1000" dirty="0">
                <a:solidFill>
                  <a:srgbClr val="333333"/>
                </a:solidFill>
                <a:latin typeface="Calibri Light"/>
              </a:rPr>
              <a:t>该模块中使用的图片已经得到作者及版权所有 者授权。详细信息（作者名，题目）请参阅本 文件最后一页。</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051228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3486875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9592208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Tree>
    <p:extLst>
      <p:ext uri="{BB962C8B-B14F-4D97-AF65-F5344CB8AC3E}">
        <p14:creationId xmlns:p14="http://schemas.microsoft.com/office/powerpoint/2010/main" val="704550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40948068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30992463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061906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6457783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99265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fontAlgn="auto">
              <a:spcBef>
                <a:spcPts val="0"/>
              </a:spcBef>
              <a:spcAft>
                <a:spcPts val="0"/>
              </a:spcAft>
            </a:pPr>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4949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zh-CN" altLang="en-US"/>
              <a:t>训练模块 </a:t>
            </a:r>
            <a:r>
              <a:rPr lang="en-US" altLang="zh-CN"/>
              <a:t>4 – </a:t>
            </a:r>
            <a:r>
              <a:rPr lang="zh-CN" altLang="en-US"/>
              <a:t>移情 </a:t>
            </a:r>
            <a:r>
              <a:rPr lang="en-US" altLang="zh-CN"/>
              <a:t>I</a:t>
            </a:r>
            <a:endParaRPr lang="de-DE" altLang="zh-CN"/>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FDE8DF2F-FB24-4D89-BE8D-24EF5931C45E}" type="slidenum">
              <a:rPr lang="zh-CN" altLang="de-DE" smtClean="0"/>
              <a:pPr/>
              <a:t>‹Nr.›</a:t>
            </a:fld>
            <a:endParaRPr lang="de-DE" altLang="zh-CN"/>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txStyles>
    <p:titleStyle>
      <a:lvl1pPr algn="l" defTabSz="914245" rtl="0" eaLnBrk="1" latinLnBrk="0" hangingPunct="1">
        <a:lnSpc>
          <a:spcPct val="90000"/>
        </a:lnSpc>
        <a:spcBef>
          <a:spcPct val="0"/>
        </a:spcBef>
        <a:buNone/>
        <a:defRPr sz="2800" kern="1200">
          <a:solidFill>
            <a:schemeClr val="accent1"/>
          </a:solidFill>
          <a:latin typeface="SimHei"/>
          <a:ea typeface="SimHei"/>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SimHei"/>
          <a:ea typeface="SimHei"/>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SimHei"/>
          <a:ea typeface="SimHei"/>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SimHei"/>
          <a:ea typeface="SimHei"/>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SimHei"/>
          <a:ea typeface="SimHei"/>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fontAlgn="auto">
              <a:spcBef>
                <a:spcPts val="0"/>
              </a:spcBef>
              <a:spcAft>
                <a:spcPts val="0"/>
              </a:spcAft>
            </a:pPr>
            <a:fld id="{9B00EF49-7894-4F53-A8DD-F7DB3BFC5032}" type="slidenum">
              <a:rPr lang="de-DE" smtClean="0">
                <a:solidFill>
                  <a:srgbClr val="333333"/>
                </a:solidFill>
              </a:rPr>
              <a:pPr defTabSz="457123" fontAlgn="auto">
                <a:spcBef>
                  <a:spcPts val="0"/>
                </a:spcBef>
                <a:spcAft>
                  <a:spcPts val="0"/>
                </a:spcAft>
              </a:pPr>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fontAlgn="auto">
              <a:spcBef>
                <a:spcPts val="0"/>
              </a:spcBef>
              <a:spcAft>
                <a:spcPts val="0"/>
              </a:spcAft>
            </a:pPr>
            <a:endParaRPr lang="de-DE" sz="1800"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47224827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jpeg"/><Relationship Id="rId7"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4.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3.jpeg"/><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5.jpeg"/><Relationship Id="rId7"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54.jpeg"/></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7.xml"/><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50.jpeg"/><Relationship Id="rId4" Type="http://schemas.openxmlformats.org/officeDocument/2006/relationships/image" Target="../media/image54.jpeg"/></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60.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61.jpeg"/><Relationship Id="rId7"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60.jpeg"/></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60.jpeg"/></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3.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5.jpeg"/><Relationship Id="rId4" Type="http://schemas.openxmlformats.org/officeDocument/2006/relationships/image" Target="../media/image64.jpeg"/></Relationships>
</file>

<file path=ppt/slides/_rels/slide64.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67.jpeg"/><Relationship Id="rId7" Type="http://schemas.openxmlformats.org/officeDocument/2006/relationships/image" Target="../media/image62.jpeg"/><Relationship Id="rId2" Type="http://schemas.openxmlformats.org/officeDocument/2006/relationships/notesSlide" Target="../notesSlides/notesSlide64.xml"/><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6.jpeg"/></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62.jpeg"/><Relationship Id="rId5" Type="http://schemas.openxmlformats.org/officeDocument/2006/relationships/image" Target="../media/image64.jpeg"/><Relationship Id="rId4" Type="http://schemas.openxmlformats.org/officeDocument/2006/relationships/image" Target="../media/image66.jpeg"/></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7.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1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73.jpeg"/><Relationship Id="rId7" Type="http://schemas.openxmlformats.org/officeDocument/2006/relationships/image" Target="../media/image70.jpeg"/><Relationship Id="rId2" Type="http://schemas.openxmlformats.org/officeDocument/2006/relationships/notesSlide" Target="../notesSlides/notesSlide68.xml"/><Relationship Id="rId1" Type="http://schemas.openxmlformats.org/officeDocument/2006/relationships/slideLayout" Target="../slideLayouts/slideLayout10.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72.jpeg"/></Relationships>
</file>

<file path=ppt/slides/_rels/slide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10.xml"/><Relationship Id="rId6" Type="http://schemas.openxmlformats.org/officeDocument/2006/relationships/image" Target="../media/image71.jpeg"/><Relationship Id="rId5" Type="http://schemas.openxmlformats.org/officeDocument/2006/relationships/image" Target="../media/image68.jpeg"/><Relationship Id="rId4" Type="http://schemas.openxmlformats.org/officeDocument/2006/relationships/image" Target="../media/image72.jpeg"/></Relationships>
</file>

<file path=ppt/slides/_rels/slide7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10.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71.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9.jpeg"/><Relationship Id="rId7"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8.jpeg"/></Relationships>
</file>

<file path=ppt/slides/_rels/slide7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4.jpeg"/><Relationship Id="rId4" Type="http://schemas.openxmlformats.org/officeDocument/2006/relationships/image" Target="../media/image78.jpeg"/></Relationships>
</file>

<file path=ppt/slides/_rels/slide7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75.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3.jpeg"/><Relationship Id="rId2" Type="http://schemas.openxmlformats.org/officeDocument/2006/relationships/notesSlide" Target="../notesSlides/notesSlide75.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85.jpeg"/><Relationship Id="rId7"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84.jpeg"/></Relationships>
</file>

<file path=ppt/slides/_rels/slide7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7.xml"/><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84.jpeg"/></Relationships>
</file>

<file path=ppt/slides/_rels/slide7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8.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79.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89.jpeg"/><Relationship Id="rId2" Type="http://schemas.openxmlformats.org/officeDocument/2006/relationships/notesSlide" Target="../notesSlides/notesSlide79.xml"/><Relationship Id="rId1" Type="http://schemas.openxmlformats.org/officeDocument/2006/relationships/slideLayout" Target="../slideLayouts/slideLayout1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8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91.jpeg"/><Relationship Id="rId7"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90.jpeg"/></Relationships>
</file>

<file path=ppt/slides/_rels/slide8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1.xml"/><Relationship Id="rId1" Type="http://schemas.openxmlformats.org/officeDocument/2006/relationships/slideLayout" Target="../slideLayouts/slideLayout10.xml"/><Relationship Id="rId6" Type="http://schemas.openxmlformats.org/officeDocument/2006/relationships/image" Target="../media/image89.jpeg"/><Relationship Id="rId5" Type="http://schemas.openxmlformats.org/officeDocument/2006/relationships/image" Target="../media/image86.jpeg"/><Relationship Id="rId4" Type="http://schemas.openxmlformats.org/officeDocument/2006/relationships/image" Target="../media/image90.jpeg"/></Relationships>
</file>

<file path=ppt/slides/_rels/slide8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83.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5.jpeg"/><Relationship Id="rId2" Type="http://schemas.openxmlformats.org/officeDocument/2006/relationships/notesSlide" Target="../notesSlides/notesSlide83.xml"/><Relationship Id="rId1" Type="http://schemas.openxmlformats.org/officeDocument/2006/relationships/slideLayout" Target="../slideLayouts/slideLayout10.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4.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7.jpeg"/><Relationship Id="rId7" Type="http://schemas.openxmlformats.org/officeDocument/2006/relationships/image" Target="../media/image94.jpeg"/><Relationship Id="rId2" Type="http://schemas.openxmlformats.org/officeDocument/2006/relationships/notesSlide" Target="../notesSlides/notesSlide84.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6.jpeg"/></Relationships>
</file>

<file path=ppt/slides/_rels/slide8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5.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6.jpeg"/></Relationships>
</file>

<file path=ppt/slides/_rels/slide8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6.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87.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1.jpeg"/><Relationship Id="rId2" Type="http://schemas.openxmlformats.org/officeDocument/2006/relationships/notesSlide" Target="../notesSlides/notesSlide87.xml"/><Relationship Id="rId1" Type="http://schemas.openxmlformats.org/officeDocument/2006/relationships/slideLayout" Target="../slideLayouts/slideLayout10.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8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103.jpeg"/><Relationship Id="rId7"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10.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102.jpeg"/></Relationships>
</file>

<file path=ppt/slides/_rels/slide8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9.xml"/><Relationship Id="rId1" Type="http://schemas.openxmlformats.org/officeDocument/2006/relationships/slideLayout" Target="../slideLayouts/slideLayout10.xml"/><Relationship Id="rId6" Type="http://schemas.openxmlformats.org/officeDocument/2006/relationships/image" Target="../media/image101.jpeg"/><Relationship Id="rId5" Type="http://schemas.openxmlformats.org/officeDocument/2006/relationships/image" Target="../media/image98.jpeg"/><Relationship Id="rId4" Type="http://schemas.openxmlformats.org/officeDocument/2006/relationships/image" Target="../media/image102.jpeg"/></Relationships>
</file>

<file path=ppt/slides/_rels/slide9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0.xml"/><Relationship Id="rId1" Type="http://schemas.openxmlformats.org/officeDocument/2006/relationships/slideLayout" Target="../slideLayouts/slideLayout10.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1.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07.jpeg"/><Relationship Id="rId2" Type="http://schemas.openxmlformats.org/officeDocument/2006/relationships/notesSlide" Target="../notesSlides/notesSlide91.xml"/><Relationship Id="rId1" Type="http://schemas.openxmlformats.org/officeDocument/2006/relationships/slideLayout" Target="../slideLayouts/slideLayout1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92.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9.jpeg"/><Relationship Id="rId7" Type="http://schemas.openxmlformats.org/officeDocument/2006/relationships/image" Target="../media/image106.jpeg"/><Relationship Id="rId2" Type="http://schemas.openxmlformats.org/officeDocument/2006/relationships/notesSlide" Target="../notesSlides/notesSlide92.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8.jpeg"/></Relationships>
</file>

<file path=ppt/slides/_rels/slide9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3.xml"/><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8.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image" Target="../media/image111.jpeg"/></Relationships>
</file>

<file path=ppt/slides/_rels/slide10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0.xml"/><Relationship Id="rId1" Type="http://schemas.openxmlformats.org/officeDocument/2006/relationships/slideLayout" Target="../slideLayouts/slideLayout10.xml"/><Relationship Id="rId5" Type="http://schemas.openxmlformats.org/officeDocument/2006/relationships/image" Target="../media/image111.jpeg"/><Relationship Id="rId4" Type="http://schemas.openxmlformats.org/officeDocument/2006/relationships/image" Target="../media/image112.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1.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1.jpeg"/><Relationship Id="rId4" Type="http://schemas.openxmlformats.org/officeDocument/2006/relationships/image" Target="../media/image113.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2.xml"/><Relationship Id="rId1" Type="http://schemas.openxmlformats.org/officeDocument/2006/relationships/slideLayout" Target="../slideLayouts/slideLayout10.xml"/><Relationship Id="rId6" Type="http://schemas.openxmlformats.org/officeDocument/2006/relationships/image" Target="../media/image114.jpeg"/><Relationship Id="rId5" Type="http://schemas.openxmlformats.org/officeDocument/2006/relationships/image" Target="../media/image111.jpeg"/><Relationship Id="rId4" Type="http://schemas.openxmlformats.org/officeDocument/2006/relationships/image" Target="../media/image113.jpeg"/></Relationships>
</file>

<file path=ppt/slides/_rels/slide10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4.xml"/><Relationship Id="rId1" Type="http://schemas.openxmlformats.org/officeDocument/2006/relationships/slideLayout" Target="../slideLayouts/slideLayout10.xml"/><Relationship Id="rId4" Type="http://schemas.openxmlformats.org/officeDocument/2006/relationships/image" Target="../media/image117.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5.xml"/><Relationship Id="rId1" Type="http://schemas.openxmlformats.org/officeDocument/2006/relationships/slideLayout" Target="../slideLayouts/slideLayout10.xml"/><Relationship Id="rId5" Type="http://schemas.openxmlformats.org/officeDocument/2006/relationships/image" Target="../media/image118.jpeg"/><Relationship Id="rId4" Type="http://schemas.openxmlformats.org/officeDocument/2006/relationships/image" Target="../media/image117.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7.jpeg"/><Relationship Id="rId4" Type="http://schemas.openxmlformats.org/officeDocument/2006/relationships/image" Target="../media/image119.jpeg"/></Relationships>
</file>

<file path=ppt/slides/_rels/slide10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7.xml"/><Relationship Id="rId1" Type="http://schemas.openxmlformats.org/officeDocument/2006/relationships/slideLayout" Target="../slideLayouts/slideLayout10.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6.jpeg"/></Relationships>
</file>

<file path=ppt/slides/_rels/slide10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21.jpeg"/></Relationships>
</file>

<file path=ppt/slides/_rels/slide11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0.xml"/><Relationship Id="rId1" Type="http://schemas.openxmlformats.org/officeDocument/2006/relationships/slideLayout" Target="../slideLayouts/slideLayout10.xml"/><Relationship Id="rId5" Type="http://schemas.openxmlformats.org/officeDocument/2006/relationships/image" Target="../media/image121.jpeg"/><Relationship Id="rId4" Type="http://schemas.openxmlformats.org/officeDocument/2006/relationships/image" Target="../media/image120.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1.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23.jpeg"/></Relationships>
</file>

<file path=ppt/slides/_rels/slide11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2.xml"/><Relationship Id="rId1" Type="http://schemas.openxmlformats.org/officeDocument/2006/relationships/slideLayout" Target="../slideLayouts/slideLayout10.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23.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9.xml"/><Relationship Id="rId1" Type="http://schemas.openxmlformats.org/officeDocument/2006/relationships/slideLayout" Target="../slideLayouts/slideLayout5.xml"/><Relationship Id="rId4" Type="http://schemas.openxmlformats.org/officeDocument/2006/relationships/image" Target="../media/image125.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4 B – </a:t>
            </a:r>
            <a:r>
              <a:rPr lang="zh-CN" altLang="en-US" dirty="0">
                <a:latin typeface="SimHei" panose="02010609060101010101" pitchFamily="49" charset="-122"/>
                <a:ea typeface="SimHei" panose="02010609060101010101" pitchFamily="49" charset="-122"/>
              </a:rPr>
              <a:t>移情 </a:t>
            </a:r>
            <a:r>
              <a:rPr lang="en-US" altLang="zh-CN" dirty="0">
                <a:latin typeface="SimHei" panose="02010609060101010101" pitchFamily="49" charset="-122"/>
                <a:ea typeface="SimHei" panose="02010609060101010101" pitchFamily="49" charset="-122"/>
              </a:rPr>
              <a:t>I</a:t>
            </a:r>
            <a:endParaRPr lang="en-US" dirty="0">
              <a:latin typeface="SimHei" panose="02010609060101010101" pitchFamily="49" charset="-122"/>
              <a:ea typeface="SimHei" panose="02010609060101010101" pitchFamily="49" charset="-122"/>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Woodward &amp; Zhou</a:t>
            </a:r>
            <a:r>
              <a:rPr lang="nl-NL" sz="1600" dirty="0">
                <a:solidFill>
                  <a:srgbClr val="004992"/>
                </a:solidFill>
              </a:rPr>
              <a:t> (6|22)</a:t>
            </a:r>
            <a:endParaRPr lang="pt-BR" sz="1600" dirty="0">
              <a:solidFill>
                <a:srgbClr val="004992"/>
              </a:solidFill>
            </a:endParaRPr>
          </a:p>
          <a:p>
            <a:pPr fontAlgn="auto">
              <a:lnSpc>
                <a:spcPct val="100000"/>
              </a:lnSpc>
              <a:spcBef>
                <a:spcPts val="0"/>
              </a:spcBef>
            </a:pPr>
            <a:r>
              <a:rPr lang="pt-BR" sz="1600" dirty="0">
                <a:solidFill>
                  <a:srgbClr val="004992"/>
                </a:solidFill>
              </a:rPr>
              <a:t>www.uke.de/mct</a:t>
            </a:r>
          </a:p>
        </p:txBody>
      </p:sp>
    </p:spTree>
    <p:extLst>
      <p:ext uri="{BB962C8B-B14F-4D97-AF65-F5344CB8AC3E}">
        <p14:creationId xmlns:p14="http://schemas.microsoft.com/office/powerpoint/2010/main" val="3779140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solidFill>
                  <a:srgbClr val="004992"/>
                </a:solidFill>
                <a:cs typeface="+mn-cs"/>
              </a:rPr>
              <a:t>我如何感受他人的情绪</a:t>
            </a:r>
            <a:r>
              <a:rPr lang="en-US" altLang="zh-CN" sz="3600">
                <a:solidFill>
                  <a:srgbClr val="004992"/>
                </a:solidFill>
                <a:cs typeface="+mn-cs"/>
              </a:rPr>
              <a:t>...?</a:t>
            </a:r>
            <a:endParaRPr lang="en-US" sz="3600" dirty="0">
              <a:solidFill>
                <a:srgbClr val="004992"/>
              </a:solidFill>
              <a:cs typeface="+mn-cs"/>
            </a:endParaRPr>
          </a:p>
        </p:txBody>
      </p:sp>
      <p:sp>
        <p:nvSpPr>
          <p:cNvPr id="5" name="Content Placeholder 4"/>
          <p:cNvSpPr>
            <a:spLocks noGrp="1"/>
          </p:cNvSpPr>
          <p:nvPr>
            <p:ph idx="1"/>
          </p:nvPr>
        </p:nvSpPr>
        <p:spPr/>
        <p:txBody>
          <a:bodyPr/>
          <a:lstStyle/>
          <a:p>
            <a:r>
              <a:rPr lang="en-US" sz="2400" dirty="0">
                <a:solidFill>
                  <a:srgbClr val="004992"/>
                </a:solidFill>
              </a:rPr>
              <a:t>???</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2</a:t>
            </a:fld>
            <a:endParaRPr lang="de-DE" altLang="zh-CN">
              <a:latin typeface="SimHe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一个人交叉着双臂。</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a:t>
            </a:r>
          </a:p>
          <a:p>
            <a:pPr lvl="0" defTabSz="914400" fontAlgn="base">
              <a:lnSpc>
                <a:spcPct val="100000"/>
              </a:lnSpc>
              <a:spcBef>
                <a:spcPts val="1200"/>
              </a:spcBef>
            </a:pPr>
            <a:endParaRPr lang="de-DE" altLang="zh-CN" sz="2400" b="1" dirty="0">
              <a:solidFill>
                <a:srgbClr val="333333"/>
              </a:solidFill>
            </a:endParaRPr>
          </a:p>
        </p:txBody>
      </p:sp>
      <p:pic>
        <p:nvPicPr>
          <p:cNvPr id="10"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3</a:t>
            </a:fld>
            <a:endParaRPr lang="de-DE" altLang="zh-CN">
              <a:latin typeface="SimHe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一个人交叉着双臂。</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a:t>
            </a:r>
          </a:p>
          <a:p>
            <a:pPr lvl="0" defTabSz="914400" fontAlgn="base">
              <a:lnSpc>
                <a:spcPct val="100000"/>
              </a:lnSpc>
              <a:spcBef>
                <a:spcPts val="1200"/>
              </a:spcBef>
            </a:pPr>
            <a:r>
              <a:rPr lang="zh-CN" altLang="de-DE" sz="2400" b="1" dirty="0">
                <a:solidFill>
                  <a:srgbClr val="333333"/>
                </a:solidFill>
              </a:rPr>
              <a:t>什么可能有助于回答这个问题</a:t>
            </a:r>
            <a:r>
              <a:rPr lang="de-DE" altLang="zh-CN" sz="2400" b="1" dirty="0">
                <a:solidFill>
                  <a:srgbClr val="333333"/>
                </a:solidFill>
              </a:rPr>
              <a:t>?</a:t>
            </a:r>
          </a:p>
        </p:txBody>
      </p:sp>
      <p:pic>
        <p:nvPicPr>
          <p:cNvPr id="10" name="Picture 5" descr="verschränkte Ar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7111" y="3709664"/>
            <a:ext cx="36036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4</a:t>
            </a:fld>
            <a:endParaRPr lang="de-DE" altLang="zh-CN">
              <a:latin typeface="SimHei"/>
            </a:endParaRPr>
          </a:p>
        </p:txBody>
      </p:sp>
    </p:spTree>
    <p:extLst>
      <p:ext uri="{BB962C8B-B14F-4D97-AF65-F5344CB8AC3E}">
        <p14:creationId xmlns:p14="http://schemas.microsoft.com/office/powerpoint/2010/main" val="1746136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dirty="0">
                <a:solidFill>
                  <a:srgbClr val="004992"/>
                </a:solidFill>
                <a:cs typeface="+mn-cs"/>
              </a:rPr>
              <a:t>我如何感受他人的情绪</a:t>
            </a:r>
            <a:r>
              <a:rPr lang="en-US" altLang="zh-CN" sz="3600" dirty="0">
                <a:solidFill>
                  <a:srgbClr val="004992"/>
                </a:solidFill>
                <a:cs typeface="+mn-cs"/>
              </a:rPr>
              <a:t>...?</a:t>
            </a:r>
            <a:endParaRPr lang="en-US" sz="3600" dirty="0">
              <a:solidFill>
                <a:srgbClr val="004992"/>
              </a:solidFill>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一个人交叉着双臂。</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a:t>
            </a:r>
          </a:p>
          <a:p>
            <a:pPr lvl="0" defTabSz="914400" fontAlgn="base">
              <a:lnSpc>
                <a:spcPct val="100000"/>
              </a:lnSpc>
              <a:spcBef>
                <a:spcPts val="1200"/>
              </a:spcBef>
            </a:pPr>
            <a:r>
              <a:rPr lang="zh-CN" altLang="de-DE" sz="2400" b="1" dirty="0">
                <a:solidFill>
                  <a:srgbClr val="333333"/>
                </a:solidFill>
              </a:rPr>
              <a:t>什么可能有助于回答这个问题</a:t>
            </a:r>
            <a:r>
              <a:rPr lang="de-DE" altLang="zh-CN"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de-DE" sz="2400" dirty="0">
                <a:solidFill>
                  <a:srgbClr val="004992"/>
                </a:solidFill>
              </a:rPr>
              <a:t>对这个人的了解 </a:t>
            </a:r>
            <a:r>
              <a:rPr lang="en-US" sz="2400" dirty="0">
                <a:solidFill>
                  <a:srgbClr val="333333"/>
                </a:solidFill>
                <a:latin typeface="Times New Roman"/>
                <a:sym typeface="Wingdings" pitchFamily="2" charset="2"/>
              </a:rPr>
              <a:t>→</a:t>
            </a:r>
            <a:r>
              <a:rPr lang="en-US" sz="2400" dirty="0">
                <a:solidFill>
                  <a:srgbClr val="333333"/>
                </a:solidFill>
              </a:rPr>
              <a:t> </a:t>
            </a:r>
            <a:r>
              <a:rPr lang="zh-CN" altLang="en-US" sz="2400" dirty="0">
                <a:solidFill>
                  <a:srgbClr val="333333"/>
                </a:solidFill>
              </a:rPr>
              <a:t>这个人往往表现得很傲慢或很害羞</a:t>
            </a:r>
            <a:r>
              <a:rPr lang="en-US" sz="2400" dirty="0">
                <a:solidFill>
                  <a:srgbClr val="333333"/>
                </a:solidFill>
              </a:rPr>
              <a:t>?</a:t>
            </a:r>
            <a:endParaRPr lang="en-US" altLang="zh-CN"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5</a:t>
            </a:fld>
            <a:endParaRPr lang="de-DE" altLang="zh-CN">
              <a:latin typeface="SimHei"/>
            </a:endParaRPr>
          </a:p>
        </p:txBody>
      </p:sp>
    </p:spTree>
    <p:extLst>
      <p:ext uri="{BB962C8B-B14F-4D97-AF65-F5344CB8AC3E}">
        <p14:creationId xmlns:p14="http://schemas.microsoft.com/office/powerpoint/2010/main" val="2432491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一个人交叉着双臂。</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a:t>
            </a:r>
          </a:p>
          <a:p>
            <a:pPr lvl="0" defTabSz="914400" fontAlgn="base">
              <a:lnSpc>
                <a:spcPct val="100000"/>
              </a:lnSpc>
              <a:spcBef>
                <a:spcPts val="1200"/>
              </a:spcBef>
            </a:pPr>
            <a:r>
              <a:rPr lang="zh-CN" altLang="de-DE" sz="2400" b="1" dirty="0">
                <a:solidFill>
                  <a:srgbClr val="333333"/>
                </a:solidFill>
              </a:rPr>
              <a:t>什么可能有助于回答这个问题</a:t>
            </a:r>
            <a:r>
              <a:rPr lang="de-DE" altLang="zh-CN"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de-DE" sz="2400" dirty="0">
                <a:solidFill>
                  <a:srgbClr val="004992"/>
                </a:solidFill>
              </a:rPr>
              <a:t>对这个人的了解 </a:t>
            </a:r>
            <a:r>
              <a:rPr lang="en-US" sz="2400" dirty="0">
                <a:solidFill>
                  <a:srgbClr val="333333"/>
                </a:solidFill>
                <a:latin typeface="Times New Roman"/>
                <a:sym typeface="Wingdings" pitchFamily="2" charset="2"/>
              </a:rPr>
              <a:t>→</a:t>
            </a:r>
            <a:r>
              <a:rPr lang="en-US" sz="2400" dirty="0">
                <a:solidFill>
                  <a:srgbClr val="333333"/>
                </a:solidFill>
              </a:rPr>
              <a:t> </a:t>
            </a:r>
            <a:r>
              <a:rPr lang="zh-CN" altLang="en-US" sz="2400" dirty="0">
                <a:solidFill>
                  <a:srgbClr val="333333"/>
                </a:solidFill>
              </a:rPr>
              <a:t>这个人往往表现得很傲慢或很害羞</a:t>
            </a:r>
            <a:r>
              <a:rPr lang="en-US" sz="2400" dirty="0">
                <a:solidFill>
                  <a:srgbClr val="333333"/>
                </a:solidFill>
              </a:rPr>
              <a:t>?</a:t>
            </a:r>
            <a:endParaRPr lang="en-US" altLang="zh-CN"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环境</a:t>
            </a:r>
            <a:r>
              <a:rPr lang="en-US" sz="2400" dirty="0">
                <a:solidFill>
                  <a:srgbClr val="004992"/>
                </a:solidFill>
              </a:rPr>
              <a:t>/</a:t>
            </a:r>
            <a:r>
              <a:rPr lang="zh-CN" altLang="en-US" sz="2400" dirty="0">
                <a:solidFill>
                  <a:srgbClr val="004992"/>
                </a:solidFill>
              </a:rPr>
              <a:t>情景</a:t>
            </a:r>
            <a:r>
              <a:rPr lang="zh-CN" altLang="en-US" sz="2400" b="1" dirty="0">
                <a:solidFill>
                  <a:srgbClr val="333333"/>
                </a:solidFill>
              </a:rPr>
              <a:t> </a:t>
            </a:r>
            <a:r>
              <a:rPr lang="zh-CN" altLang="en-US" sz="2400" dirty="0">
                <a:solidFill>
                  <a:srgbClr val="333333"/>
                </a:solidFill>
                <a:latin typeface="Times New Roman"/>
                <a:sym typeface="Wingdings" pitchFamily="2" charset="2"/>
              </a:rPr>
              <a:t>→</a:t>
            </a:r>
            <a:r>
              <a:rPr lang="zh-CN" altLang="en-US" sz="2400" dirty="0">
                <a:solidFill>
                  <a:srgbClr val="333333"/>
                </a:solidFill>
              </a:rPr>
              <a:t> 当一个人在冬天交叉着双臂，可能是因为他</a:t>
            </a:r>
            <a:r>
              <a:rPr lang="en-US" altLang="zh-CN" sz="2400" dirty="0">
                <a:solidFill>
                  <a:srgbClr val="333333"/>
                </a:solidFill>
              </a:rPr>
              <a:t>/</a:t>
            </a:r>
            <a:r>
              <a:rPr lang="zh-CN" altLang="en-US" sz="2400" dirty="0">
                <a:solidFill>
                  <a:srgbClr val="333333"/>
                </a:solidFill>
              </a:rPr>
              <a:t>她觉得冷</a:t>
            </a:r>
            <a:r>
              <a:rPr lang="en-US" sz="2400" dirty="0">
                <a:solidFill>
                  <a:srgbClr val="333333"/>
                </a:solidFill>
              </a:rPr>
              <a:t>!</a:t>
            </a:r>
            <a:endParaRPr lang="en-US" altLang="zh-CN"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6</a:t>
            </a:fld>
            <a:endParaRPr lang="de-DE" altLang="zh-CN">
              <a:latin typeface="SimHei"/>
            </a:endParaRPr>
          </a:p>
        </p:txBody>
      </p:sp>
    </p:spTree>
    <p:extLst>
      <p:ext uri="{BB962C8B-B14F-4D97-AF65-F5344CB8AC3E}">
        <p14:creationId xmlns:p14="http://schemas.microsoft.com/office/powerpoint/2010/main" val="1185246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一个人交叉着双臂。</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a:t>
            </a:r>
          </a:p>
          <a:p>
            <a:pPr lvl="0" defTabSz="914400" fontAlgn="base">
              <a:lnSpc>
                <a:spcPct val="100000"/>
              </a:lnSpc>
              <a:spcBef>
                <a:spcPts val="1200"/>
              </a:spcBef>
            </a:pPr>
            <a:r>
              <a:rPr lang="zh-CN" altLang="de-DE" sz="2400" b="1" dirty="0">
                <a:solidFill>
                  <a:srgbClr val="333333"/>
                </a:solidFill>
              </a:rPr>
              <a:t>什么可能有助于回答这个问题</a:t>
            </a:r>
            <a:r>
              <a:rPr lang="de-DE" altLang="zh-CN"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de-DE" sz="2400" dirty="0">
                <a:solidFill>
                  <a:srgbClr val="004992"/>
                </a:solidFill>
              </a:rPr>
              <a:t>对这个人的了解 </a:t>
            </a:r>
            <a:r>
              <a:rPr lang="en-US" sz="2400" dirty="0">
                <a:solidFill>
                  <a:srgbClr val="333333"/>
                </a:solidFill>
                <a:latin typeface="Times New Roman"/>
                <a:sym typeface="Wingdings" pitchFamily="2" charset="2"/>
              </a:rPr>
              <a:t>→</a:t>
            </a:r>
            <a:r>
              <a:rPr lang="en-US" sz="2400" dirty="0">
                <a:solidFill>
                  <a:srgbClr val="333333"/>
                </a:solidFill>
              </a:rPr>
              <a:t> </a:t>
            </a:r>
            <a:r>
              <a:rPr lang="zh-CN" altLang="en-US" sz="2400" dirty="0">
                <a:solidFill>
                  <a:srgbClr val="333333"/>
                </a:solidFill>
              </a:rPr>
              <a:t>这个人往往表现得很傲慢或很害羞</a:t>
            </a:r>
            <a:r>
              <a:rPr lang="en-US" sz="2400" dirty="0">
                <a:solidFill>
                  <a:srgbClr val="333333"/>
                </a:solidFill>
              </a:rPr>
              <a:t>?</a:t>
            </a:r>
            <a:endParaRPr lang="en-US" altLang="zh-CN"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环境</a:t>
            </a:r>
            <a:r>
              <a:rPr lang="en-US" sz="2400" dirty="0">
                <a:solidFill>
                  <a:srgbClr val="004992"/>
                </a:solidFill>
              </a:rPr>
              <a:t>/</a:t>
            </a:r>
            <a:r>
              <a:rPr lang="zh-CN" altLang="en-US" sz="2400" dirty="0">
                <a:solidFill>
                  <a:srgbClr val="004992"/>
                </a:solidFill>
              </a:rPr>
              <a:t>情景</a:t>
            </a:r>
            <a:r>
              <a:rPr lang="zh-CN" altLang="en-US" sz="2400" b="1" dirty="0">
                <a:solidFill>
                  <a:srgbClr val="333333"/>
                </a:solidFill>
              </a:rPr>
              <a:t> </a:t>
            </a:r>
            <a:r>
              <a:rPr lang="zh-CN" altLang="en-US" sz="2400" dirty="0">
                <a:solidFill>
                  <a:srgbClr val="333333"/>
                </a:solidFill>
                <a:latin typeface="Times New Roman"/>
                <a:sym typeface="Wingdings" pitchFamily="2" charset="2"/>
              </a:rPr>
              <a:t>→</a:t>
            </a:r>
            <a:r>
              <a:rPr lang="zh-CN" altLang="en-US" sz="2400" dirty="0">
                <a:solidFill>
                  <a:srgbClr val="333333"/>
                </a:solidFill>
              </a:rPr>
              <a:t> 当一个人在冬天交叉着双臂，可能是因为他</a:t>
            </a:r>
            <a:r>
              <a:rPr lang="en-US" altLang="zh-CN" sz="2400" dirty="0">
                <a:solidFill>
                  <a:srgbClr val="333333"/>
                </a:solidFill>
              </a:rPr>
              <a:t>/</a:t>
            </a:r>
            <a:r>
              <a:rPr lang="zh-CN" altLang="en-US" sz="2400" dirty="0">
                <a:solidFill>
                  <a:srgbClr val="333333"/>
                </a:solidFill>
              </a:rPr>
              <a:t>她觉得冷</a:t>
            </a:r>
            <a:r>
              <a:rPr lang="en-US" sz="2400" dirty="0">
                <a:solidFill>
                  <a:srgbClr val="333333"/>
                </a:solidFill>
              </a:rPr>
              <a:t>!</a:t>
            </a:r>
            <a:endParaRPr lang="en-US" altLang="zh-CN"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自我观察</a:t>
            </a:r>
            <a:r>
              <a:rPr lang="zh-CN" altLang="en-US" sz="2400" dirty="0">
                <a:solidFill>
                  <a:srgbClr val="333333"/>
                </a:solidFill>
              </a:rPr>
              <a:t> </a:t>
            </a:r>
            <a:r>
              <a:rPr lang="zh-CN" altLang="en-US" sz="2400" dirty="0">
                <a:solidFill>
                  <a:srgbClr val="333333"/>
                </a:solidFill>
                <a:latin typeface="Times New Roman"/>
                <a:sym typeface="Wingdings" pitchFamily="2" charset="2"/>
              </a:rPr>
              <a:t>→</a:t>
            </a:r>
            <a:r>
              <a:rPr lang="zh-CN" altLang="en-US" sz="2400" dirty="0">
                <a:solidFill>
                  <a:srgbClr val="333333"/>
                </a:solidFill>
              </a:rPr>
              <a:t> 什么时候我交叉着双臂呢</a:t>
            </a:r>
            <a:r>
              <a:rPr lang="en-US" sz="2400" dirty="0">
                <a:solidFill>
                  <a:srgbClr val="333333"/>
                </a:solidFill>
              </a:rPr>
              <a:t>? (</a:t>
            </a:r>
            <a:r>
              <a:rPr lang="zh-CN" altLang="en-US" sz="2400" dirty="0">
                <a:solidFill>
                  <a:srgbClr val="004992"/>
                </a:solidFill>
              </a:rPr>
              <a:t>小心</a:t>
            </a:r>
            <a:r>
              <a:rPr lang="en-US" sz="2400" dirty="0">
                <a:solidFill>
                  <a:srgbClr val="004992"/>
                </a:solidFill>
              </a:rPr>
              <a:t>!</a:t>
            </a:r>
            <a:r>
              <a:rPr lang="en-US" sz="2400" dirty="0">
                <a:solidFill>
                  <a:srgbClr val="333333"/>
                </a:solidFill>
              </a:rPr>
              <a:t> </a:t>
            </a:r>
            <a:r>
              <a:rPr lang="zh-CN" altLang="en-US" sz="2400" dirty="0">
                <a:solidFill>
                  <a:srgbClr val="333333"/>
                </a:solidFill>
              </a:rPr>
              <a:t>不要立即把自身情况推及于他人</a:t>
            </a:r>
            <a:r>
              <a:rPr lang="de-DE" altLang="zh-CN" sz="2400" dirty="0">
                <a:solidFill>
                  <a:srgbClr val="333333"/>
                </a:solidFill>
              </a:rPr>
              <a:t>!</a:t>
            </a:r>
            <a:r>
              <a:rPr lang="en-US" sz="2400" dirty="0">
                <a:solidFill>
                  <a:srgbClr val="333333"/>
                </a:solidFill>
              </a:rPr>
              <a:t>)</a:t>
            </a:r>
            <a:endParaRPr lang="en-US" altLang="zh-CN"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7</a:t>
            </a:fld>
            <a:endParaRPr lang="de-DE" altLang="zh-CN">
              <a:latin typeface="SimHei"/>
            </a:endParaRPr>
          </a:p>
        </p:txBody>
      </p:sp>
    </p:spTree>
    <p:extLst>
      <p:ext uri="{BB962C8B-B14F-4D97-AF65-F5344CB8AC3E}">
        <p14:creationId xmlns:p14="http://schemas.microsoft.com/office/powerpoint/2010/main" val="1213955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我如何感受他人的情绪</a:t>
            </a:r>
            <a:r>
              <a:rPr lang="en-US" altLang="zh-CN" sz="3600">
                <a:solidFill>
                  <a:srgbClr val="004992"/>
                </a:solidFill>
                <a:cs typeface="+mn-cs"/>
              </a:rPr>
              <a:t>...?</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400" fontAlgn="base">
              <a:lnSpc>
                <a:spcPct val="100000"/>
              </a:lnSpc>
              <a:spcBef>
                <a:spcPts val="1200"/>
              </a:spcBef>
            </a:pPr>
            <a:r>
              <a:rPr lang="zh-CN" altLang="de-DE" sz="2400" dirty="0">
                <a:solidFill>
                  <a:srgbClr val="333333"/>
                </a:solidFill>
              </a:rPr>
              <a:t>举例</a:t>
            </a:r>
            <a:r>
              <a:rPr lang="de-DE" altLang="zh-CN" sz="2400" dirty="0">
                <a:solidFill>
                  <a:srgbClr val="333333"/>
                </a:solidFill>
              </a:rPr>
              <a:t>: </a:t>
            </a:r>
            <a:r>
              <a:rPr lang="zh-CN" altLang="de-DE" sz="2400" dirty="0">
                <a:solidFill>
                  <a:srgbClr val="333333"/>
                </a:solidFill>
              </a:rPr>
              <a:t>一个人交叉着双臂。</a:t>
            </a:r>
          </a:p>
          <a:p>
            <a:pPr lvl="0" defTabSz="914400" fontAlgn="base">
              <a:lnSpc>
                <a:spcPct val="100000"/>
              </a:lnSpc>
              <a:spcBef>
                <a:spcPts val="1200"/>
              </a:spcBef>
            </a:pPr>
            <a:r>
              <a:rPr lang="zh-CN" altLang="de-DE" sz="2400" i="1" dirty="0">
                <a:solidFill>
                  <a:srgbClr val="004992"/>
                </a:solidFill>
              </a:rPr>
              <a:t>为什么</a:t>
            </a:r>
            <a:r>
              <a:rPr lang="de-DE" altLang="zh-CN" sz="2400" i="1" dirty="0">
                <a:solidFill>
                  <a:srgbClr val="004992"/>
                </a:solidFill>
              </a:rPr>
              <a:t>?</a:t>
            </a:r>
          </a:p>
          <a:p>
            <a:pPr lvl="0" defTabSz="914400" fontAlgn="base">
              <a:lnSpc>
                <a:spcPct val="100000"/>
              </a:lnSpc>
              <a:spcBef>
                <a:spcPts val="1200"/>
              </a:spcBef>
            </a:pPr>
            <a:r>
              <a:rPr lang="zh-CN" altLang="de-DE" sz="2400" b="1" dirty="0">
                <a:solidFill>
                  <a:srgbClr val="333333"/>
                </a:solidFill>
              </a:rPr>
              <a:t>什么可能有助于回答这个问题</a:t>
            </a:r>
            <a:r>
              <a:rPr lang="de-DE" altLang="zh-CN" sz="2400" b="1" dirty="0">
                <a:solidFill>
                  <a:srgbClr val="333333"/>
                </a:solidFill>
              </a:rPr>
              <a:t>?</a:t>
            </a:r>
          </a:p>
          <a:p>
            <a:pPr marL="342900" lvl="0" indent="-342900" defTabSz="914400" fontAlgn="base">
              <a:lnSpc>
                <a:spcPct val="100000"/>
              </a:lnSpc>
              <a:spcBef>
                <a:spcPts val="1200"/>
              </a:spcBef>
              <a:buClr>
                <a:srgbClr val="333333"/>
              </a:buClr>
              <a:buFont typeface="WingDings"/>
              <a:buChar char=""/>
              <a:defRPr/>
            </a:pPr>
            <a:r>
              <a:rPr lang="zh-CN" altLang="de-DE" sz="2400" dirty="0">
                <a:solidFill>
                  <a:srgbClr val="004992"/>
                </a:solidFill>
              </a:rPr>
              <a:t>对这个人的了解 </a:t>
            </a:r>
            <a:r>
              <a:rPr lang="en-US" sz="2400" dirty="0">
                <a:solidFill>
                  <a:srgbClr val="333333"/>
                </a:solidFill>
                <a:latin typeface="Times New Roman"/>
                <a:sym typeface="Wingdings" pitchFamily="2" charset="2"/>
              </a:rPr>
              <a:t>→</a:t>
            </a:r>
            <a:r>
              <a:rPr lang="en-US" sz="2400" dirty="0">
                <a:solidFill>
                  <a:srgbClr val="333333"/>
                </a:solidFill>
              </a:rPr>
              <a:t> </a:t>
            </a:r>
            <a:r>
              <a:rPr lang="zh-CN" altLang="en-US" sz="2400" dirty="0">
                <a:solidFill>
                  <a:srgbClr val="333333"/>
                </a:solidFill>
              </a:rPr>
              <a:t>这个人往往表现得很傲慢或很害羞</a:t>
            </a:r>
            <a:r>
              <a:rPr lang="en-US" sz="2400" dirty="0">
                <a:solidFill>
                  <a:srgbClr val="333333"/>
                </a:solidFill>
              </a:rPr>
              <a:t>?</a:t>
            </a:r>
            <a:endParaRPr lang="en-US" altLang="zh-CN"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环境</a:t>
            </a:r>
            <a:r>
              <a:rPr lang="en-US" sz="2400" dirty="0">
                <a:solidFill>
                  <a:srgbClr val="004992"/>
                </a:solidFill>
              </a:rPr>
              <a:t>/</a:t>
            </a:r>
            <a:r>
              <a:rPr lang="zh-CN" altLang="en-US" sz="2400" dirty="0">
                <a:solidFill>
                  <a:srgbClr val="004992"/>
                </a:solidFill>
              </a:rPr>
              <a:t>情景</a:t>
            </a:r>
            <a:r>
              <a:rPr lang="zh-CN" altLang="en-US" sz="2400" b="1" dirty="0">
                <a:solidFill>
                  <a:srgbClr val="333333"/>
                </a:solidFill>
              </a:rPr>
              <a:t> </a:t>
            </a:r>
            <a:r>
              <a:rPr lang="zh-CN" altLang="en-US" sz="2400" dirty="0">
                <a:solidFill>
                  <a:srgbClr val="333333"/>
                </a:solidFill>
                <a:latin typeface="Times New Roman"/>
                <a:sym typeface="Wingdings" pitchFamily="2" charset="2"/>
              </a:rPr>
              <a:t>→</a:t>
            </a:r>
            <a:r>
              <a:rPr lang="zh-CN" altLang="en-US" sz="2400" dirty="0">
                <a:solidFill>
                  <a:srgbClr val="333333"/>
                </a:solidFill>
              </a:rPr>
              <a:t> 当一个人在冬天交叉着双臂，可能是因为他</a:t>
            </a:r>
            <a:r>
              <a:rPr lang="en-US" altLang="zh-CN" sz="2400" dirty="0">
                <a:solidFill>
                  <a:srgbClr val="333333"/>
                </a:solidFill>
              </a:rPr>
              <a:t>/</a:t>
            </a:r>
            <a:r>
              <a:rPr lang="zh-CN" altLang="en-US" sz="2400" dirty="0">
                <a:solidFill>
                  <a:srgbClr val="333333"/>
                </a:solidFill>
              </a:rPr>
              <a:t>她觉得冷</a:t>
            </a:r>
            <a:r>
              <a:rPr lang="en-US" sz="2400" dirty="0">
                <a:solidFill>
                  <a:srgbClr val="333333"/>
                </a:solidFill>
              </a:rPr>
              <a:t>!</a:t>
            </a:r>
            <a:endParaRPr lang="en-US" altLang="zh-CN"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自我观察</a:t>
            </a:r>
            <a:r>
              <a:rPr lang="zh-CN" altLang="en-US" sz="2400" dirty="0">
                <a:solidFill>
                  <a:srgbClr val="333333"/>
                </a:solidFill>
              </a:rPr>
              <a:t> </a:t>
            </a:r>
            <a:r>
              <a:rPr lang="zh-CN" altLang="en-US" sz="2400" dirty="0">
                <a:solidFill>
                  <a:srgbClr val="333333"/>
                </a:solidFill>
                <a:latin typeface="Times New Roman"/>
                <a:sym typeface="Wingdings" pitchFamily="2" charset="2"/>
              </a:rPr>
              <a:t>→</a:t>
            </a:r>
            <a:r>
              <a:rPr lang="zh-CN" altLang="en-US" sz="2400" dirty="0">
                <a:solidFill>
                  <a:srgbClr val="333333"/>
                </a:solidFill>
              </a:rPr>
              <a:t> 什么时候我交叉着双臂呢</a:t>
            </a:r>
            <a:r>
              <a:rPr lang="en-US" sz="2400" dirty="0">
                <a:solidFill>
                  <a:srgbClr val="333333"/>
                </a:solidFill>
              </a:rPr>
              <a:t>? (</a:t>
            </a:r>
            <a:r>
              <a:rPr lang="zh-CN" altLang="en-US" sz="2400" dirty="0">
                <a:solidFill>
                  <a:srgbClr val="004992"/>
                </a:solidFill>
              </a:rPr>
              <a:t>小心</a:t>
            </a:r>
            <a:r>
              <a:rPr lang="en-US" sz="2400" dirty="0">
                <a:solidFill>
                  <a:srgbClr val="004992"/>
                </a:solidFill>
              </a:rPr>
              <a:t>!</a:t>
            </a:r>
            <a:r>
              <a:rPr lang="en-US" sz="2400" dirty="0">
                <a:solidFill>
                  <a:srgbClr val="333333"/>
                </a:solidFill>
              </a:rPr>
              <a:t> </a:t>
            </a:r>
            <a:r>
              <a:rPr lang="zh-CN" altLang="en-US" sz="2400" dirty="0">
                <a:solidFill>
                  <a:srgbClr val="333333"/>
                </a:solidFill>
              </a:rPr>
              <a:t>不要立即把自身情况推及于他人</a:t>
            </a:r>
            <a:r>
              <a:rPr lang="de-DE" altLang="zh-CN" sz="2400" dirty="0">
                <a:solidFill>
                  <a:srgbClr val="333333"/>
                </a:solidFill>
              </a:rPr>
              <a:t>!</a:t>
            </a:r>
            <a:r>
              <a:rPr lang="en-US" sz="2400" dirty="0">
                <a:solidFill>
                  <a:srgbClr val="333333"/>
                </a:solidFill>
              </a:rPr>
              <a:t>)</a:t>
            </a:r>
            <a:endParaRPr lang="en-US" altLang="zh-CN" sz="2400" dirty="0">
              <a:solidFill>
                <a:srgbClr val="333333"/>
              </a:solidFill>
            </a:endParaRPr>
          </a:p>
          <a:p>
            <a:pPr marL="342900" lvl="0" indent="-342900" defTabSz="914400" fontAlgn="base">
              <a:lnSpc>
                <a:spcPct val="100000"/>
              </a:lnSpc>
              <a:spcBef>
                <a:spcPts val="1200"/>
              </a:spcBef>
              <a:buClr>
                <a:srgbClr val="000000"/>
              </a:buClr>
              <a:buFont typeface="WingDings"/>
              <a:buChar char=""/>
              <a:defRPr/>
            </a:pPr>
            <a:r>
              <a:rPr lang="zh-CN" altLang="en-US" sz="2400" dirty="0">
                <a:solidFill>
                  <a:srgbClr val="004992"/>
                </a:solidFill>
              </a:rPr>
              <a:t>面部表情</a:t>
            </a:r>
            <a:r>
              <a:rPr lang="en-US" sz="2400" dirty="0">
                <a:solidFill>
                  <a:srgbClr val="004992"/>
                </a:solidFill>
              </a:rPr>
              <a:t>:</a:t>
            </a:r>
            <a:r>
              <a:rPr lang="en-US" sz="2400" dirty="0">
                <a:solidFill>
                  <a:srgbClr val="333333"/>
                </a:solidFill>
              </a:rPr>
              <a:t> </a:t>
            </a:r>
            <a:r>
              <a:rPr lang="en-US" sz="2400" dirty="0">
                <a:solidFill>
                  <a:srgbClr val="333333"/>
                </a:solidFill>
                <a:latin typeface="Times New Roman"/>
                <a:sym typeface="Wingdings" pitchFamily="2" charset="2"/>
              </a:rPr>
              <a:t>→</a:t>
            </a:r>
            <a:r>
              <a:rPr lang="en-US" sz="2400" dirty="0">
                <a:solidFill>
                  <a:srgbClr val="333333"/>
                </a:solidFill>
              </a:rPr>
              <a:t> </a:t>
            </a:r>
            <a:r>
              <a:rPr lang="zh-CN" altLang="en-US" sz="2400" dirty="0">
                <a:solidFill>
                  <a:srgbClr val="333333"/>
                </a:solidFill>
              </a:rPr>
              <a:t>这个人看起来是生气的还是友好的，等等</a:t>
            </a:r>
            <a:r>
              <a:rPr lang="en-US" sz="2400" dirty="0">
                <a:solidFill>
                  <a:srgbClr val="333333"/>
                </a:solidFill>
              </a:rPr>
              <a:t>?</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8</a:t>
            </a:fld>
            <a:endParaRPr lang="de-DE" altLang="zh-CN">
              <a:latin typeface="SimHei"/>
            </a:endParaRPr>
          </a:p>
        </p:txBody>
      </p:sp>
    </p:spTree>
    <p:extLst>
      <p:ext uri="{BB962C8B-B14F-4D97-AF65-F5344CB8AC3E}">
        <p14:creationId xmlns:p14="http://schemas.microsoft.com/office/powerpoint/2010/main" val="3078174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为何我们做这个练习</a:t>
            </a:r>
            <a:r>
              <a:rPr lang="en-US" altLang="zh-CN" sz="3600">
                <a:cs typeface="+mn-cs"/>
              </a:rPr>
              <a:t>?</a:t>
            </a:r>
            <a:endParaRPr lang="de-DE" altLang="zh-CN" sz="3600">
              <a:cs typeface="+mn-cs"/>
            </a:endParaRPr>
          </a:p>
        </p:txBody>
      </p:sp>
      <p:sp>
        <p:nvSpPr>
          <p:cNvPr id="4" name="Content Placeholder 3"/>
          <p:cNvSpPr>
            <a:spLocks noGrp="1"/>
          </p:cNvSpPr>
          <p:nvPr>
            <p:ph idx="1"/>
          </p:nvPr>
        </p:nvSpPr>
        <p:spPr/>
        <p:txBody>
          <a:bodyPr/>
          <a:lstStyle/>
          <a:p>
            <a:pPr lvl="0" defTabSz="914400" fontAlgn="base"/>
            <a:r>
              <a:rPr lang="zh-CN" altLang="en-US" sz="2400" dirty="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有精神问题的人（尤其是精神病患者）有下列问题</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004992"/>
                </a:solidFill>
              </a:rPr>
              <a:t>难以发觉和评价他人的面部表情（如，悲伤，快乐）</a:t>
            </a:r>
            <a:r>
              <a:rPr lang="en-US" altLang="de-DE" sz="2400" dirty="0">
                <a:solidFill>
                  <a:srgbClr val="004992"/>
                </a:solidFill>
              </a:rPr>
              <a:t>。</a:t>
            </a:r>
            <a:endParaRPr lang="en-US" altLang="zh-CN" sz="2400" dirty="0">
              <a:solidFill>
                <a:srgbClr val="004992"/>
              </a:solidFill>
            </a:endParaRPr>
          </a:p>
          <a:p>
            <a:pPr defTabSz="914400" fontAlgn="base">
              <a:buClr>
                <a:srgbClr val="333333"/>
              </a:buClr>
            </a:pP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897A0D32-F2EF-43BE-95C6-4631F7684004}" type="slidenum">
              <a:rPr lang="zh-CN" altLang="de-DE" smtClean="0">
                <a:latin typeface="SimHei"/>
              </a:rPr>
              <a:pPr/>
              <a:t>9</a:t>
            </a:fld>
            <a:endParaRPr lang="de-DE" altLang="zh-CN">
              <a:latin typeface="SimHe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为何我们做这个练习</a:t>
            </a:r>
            <a:r>
              <a:rPr lang="en-US" altLang="zh-CN" sz="3600">
                <a:cs typeface="+mn-cs"/>
              </a:rPr>
              <a:t>?</a:t>
            </a:r>
            <a:endParaRPr lang="de-DE" altLang="zh-CN" sz="3600">
              <a:cs typeface="+mn-cs"/>
            </a:endParaRPr>
          </a:p>
        </p:txBody>
      </p:sp>
      <p:sp>
        <p:nvSpPr>
          <p:cNvPr id="4" name="Content Placeholder 3"/>
          <p:cNvSpPr>
            <a:spLocks noGrp="1"/>
          </p:cNvSpPr>
          <p:nvPr>
            <p:ph idx="1"/>
          </p:nvPr>
        </p:nvSpPr>
        <p:spPr/>
        <p:txBody>
          <a:bodyPr/>
          <a:lstStyle/>
          <a:p>
            <a:pPr lvl="0" defTabSz="914400" fontAlgn="base"/>
            <a:r>
              <a:rPr lang="zh-CN" altLang="en-US" sz="2400" dirty="0">
                <a:solidFill>
                  <a:srgbClr val="333333"/>
                </a:solidFill>
              </a:rPr>
              <a:t>研究显示许多</a:t>
            </a:r>
            <a:r>
              <a:rPr lang="en-US" altLang="zh-CN" sz="2400" dirty="0">
                <a:solidFill>
                  <a:srgbClr val="333333"/>
                </a:solidFill>
              </a:rPr>
              <a:t>【</a:t>
            </a:r>
            <a:r>
              <a:rPr lang="zh-CN" altLang="en-US" sz="2400" dirty="0">
                <a:solidFill>
                  <a:srgbClr val="333333"/>
                </a:solidFill>
              </a:rPr>
              <a:t>但并非所有！</a:t>
            </a:r>
            <a:r>
              <a:rPr lang="en-US" altLang="zh-CN" sz="2400" dirty="0">
                <a:solidFill>
                  <a:srgbClr val="333333"/>
                </a:solidFill>
              </a:rPr>
              <a:t>】</a:t>
            </a:r>
            <a:r>
              <a:rPr lang="zh-CN" altLang="en-US" sz="2400" dirty="0">
                <a:solidFill>
                  <a:srgbClr val="333333"/>
                </a:solidFill>
              </a:rPr>
              <a:t>有精神问题的人（尤其是精神病患者）有下列问题</a:t>
            </a:r>
            <a:r>
              <a:rPr lang="en-US" altLang="de-DE" sz="2400" dirty="0">
                <a:solidFill>
                  <a:srgbClr val="333333"/>
                </a:solidFill>
              </a:rPr>
              <a:t>:</a:t>
            </a:r>
          </a:p>
          <a:p>
            <a:pPr marL="342900" lvl="0" indent="-342900" defTabSz="914400" fontAlgn="base">
              <a:buClr>
                <a:srgbClr val="333333"/>
              </a:buClr>
              <a:buFont typeface="WingDings"/>
              <a:buChar char=""/>
            </a:pPr>
            <a:r>
              <a:rPr lang="zh-CN" altLang="en-US" sz="2400" dirty="0">
                <a:solidFill>
                  <a:srgbClr val="004992"/>
                </a:solidFill>
              </a:rPr>
              <a:t>难以发觉和评价他人的面部表情（如，悲伤，快乐）</a:t>
            </a:r>
            <a:r>
              <a:rPr lang="en-US" altLang="de-DE" sz="2400" dirty="0">
                <a:solidFill>
                  <a:srgbClr val="004992"/>
                </a:solidFill>
              </a:rPr>
              <a:t>。</a:t>
            </a:r>
            <a:endParaRPr lang="en-US" altLang="zh-CN" sz="2400" dirty="0">
              <a:solidFill>
                <a:srgbClr val="004992"/>
              </a:solidFill>
            </a:endParaRPr>
          </a:p>
          <a:p>
            <a:pPr marL="342900" lvl="0" indent="-342900" defTabSz="914400" fontAlgn="base">
              <a:buClr>
                <a:srgbClr val="333333"/>
              </a:buClr>
              <a:buFont typeface="WingDings"/>
              <a:buChar char=""/>
            </a:pPr>
            <a:r>
              <a:rPr lang="zh-CN" altLang="en-US" sz="2400" dirty="0">
                <a:solidFill>
                  <a:srgbClr val="004992"/>
                </a:solidFill>
              </a:rPr>
              <a:t>难以从正在进行的行为中推测他人的动机或下一步行动</a:t>
            </a:r>
            <a:r>
              <a:rPr lang="en-US" altLang="de-DE" sz="2400" dirty="0">
                <a:solidFill>
                  <a:srgbClr val="004992"/>
                </a:solidFill>
              </a:rPr>
              <a:t>。</a:t>
            </a:r>
            <a:endParaRPr lang="en-US" sz="2400" dirty="0">
              <a:solidFill>
                <a:srgbClr val="004992"/>
              </a:solidFill>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897A0D32-F2EF-43BE-95C6-4631F7684004}" type="slidenum">
              <a:rPr lang="zh-CN" altLang="de-DE" smtClean="0">
                <a:latin typeface="SimHei"/>
              </a:rPr>
              <a:pPr/>
              <a:t>10</a:t>
            </a:fld>
            <a:endParaRPr lang="de-DE" altLang="zh-CN">
              <a:latin typeface="SimHei"/>
            </a:endParaRPr>
          </a:p>
        </p:txBody>
      </p:sp>
    </p:spTree>
    <p:extLst>
      <p:ext uri="{BB962C8B-B14F-4D97-AF65-F5344CB8AC3E}">
        <p14:creationId xmlns:p14="http://schemas.microsoft.com/office/powerpoint/2010/main" val="2377973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dirty="0">
                <a:cs typeface="+mn-cs"/>
              </a:rPr>
              <a:t>情感识别障碍如何促使了精神病患者误解的形成</a:t>
            </a:r>
            <a:r>
              <a:rPr lang="en-US" altLang="zh-CN" sz="3600" dirty="0">
                <a:cs typeface="+mn-cs"/>
              </a:rPr>
              <a:t>-</a:t>
            </a:r>
            <a:r>
              <a:rPr lang="zh-CN" altLang="en-US" sz="3600" dirty="0">
                <a:cs typeface="+mn-cs"/>
              </a:rPr>
              <a:t>举例</a:t>
            </a:r>
            <a:endParaRPr lang="en-US" sz="3600" dirty="0">
              <a:cs typeface="+mn-cs"/>
            </a:endParaRPr>
          </a:p>
        </p:txBody>
      </p:sp>
      <p:sp>
        <p:nvSpPr>
          <p:cNvPr id="5" name="Content Placeholder 4"/>
          <p:cNvSpPr>
            <a:spLocks noGrp="1"/>
          </p:cNvSpPr>
          <p:nvPr>
            <p:ph idx="1"/>
          </p:nvPr>
        </p:nvSpPr>
        <p:spPr/>
        <p:txBody>
          <a:bodyPr/>
          <a:lstStyle/>
          <a:p>
            <a:pPr lvl="0" defTabSz="914400" fontAlgn="base">
              <a:defRPr/>
            </a:pPr>
            <a:r>
              <a:rPr lang="zh-CN" altLang="en-US" sz="2400" dirty="0">
                <a:solidFill>
                  <a:srgbClr val="333333"/>
                </a:solidFill>
              </a:rPr>
              <a:t>焦虑感和恐慌感妨碍了对他人或环境的客观评价</a:t>
            </a:r>
            <a:r>
              <a:rPr lang="en-US" sz="2400" dirty="0">
                <a:solidFill>
                  <a:srgbClr val="333333"/>
                </a:solidFill>
              </a:rPr>
              <a:t>:</a:t>
            </a:r>
          </a:p>
          <a:p>
            <a:pPr marL="342900" lvl="0" indent="-342900" defTabSz="914400" fontAlgn="base">
              <a:buClr>
                <a:srgbClr val="333333"/>
              </a:buClr>
              <a:buFont typeface="WingDings"/>
              <a:buChar char=""/>
              <a:defRPr/>
            </a:pPr>
            <a:r>
              <a:rPr lang="zh-CN" altLang="en-US" sz="2400" dirty="0">
                <a:solidFill>
                  <a:srgbClr val="333333"/>
                </a:solidFill>
              </a:rPr>
              <a:t>中立的面部表情被误解为</a:t>
            </a:r>
            <a:r>
              <a:rPr lang="zh-CN" altLang="en-US" sz="2400">
                <a:solidFill>
                  <a:srgbClr val="333333"/>
                </a:solidFill>
              </a:rPr>
              <a:t>冷酷，漠</a:t>
            </a:r>
            <a:r>
              <a:rPr lang="zh-CN" altLang="en-US" sz="2400" dirty="0">
                <a:solidFill>
                  <a:srgbClr val="333333"/>
                </a:solidFill>
              </a:rPr>
              <a:t>视的表情</a:t>
            </a:r>
            <a:r>
              <a:rPr lang="en-US" sz="2400" dirty="0">
                <a:solidFill>
                  <a:srgbClr val="333333"/>
                </a:solidFill>
              </a:rPr>
              <a:t>。</a:t>
            </a:r>
          </a:p>
          <a:p>
            <a:pPr marL="342900" lvl="0" indent="-342900" defTabSz="914400" fontAlgn="base">
              <a:buClr>
                <a:srgbClr val="333333"/>
              </a:buClr>
              <a:buFont typeface="WingDings"/>
              <a:buChar char=""/>
              <a:defRPr/>
            </a:pPr>
            <a:r>
              <a:rPr lang="zh-CN" altLang="en-US" sz="2400" dirty="0">
                <a:solidFill>
                  <a:srgbClr val="333333"/>
                </a:solidFill>
              </a:rPr>
              <a:t>不相信朋友鼓励的话语</a:t>
            </a:r>
            <a:r>
              <a:rPr lang="en-US" sz="2400" dirty="0">
                <a:solidFill>
                  <a:srgbClr val="333333"/>
                </a:solidFill>
              </a:rPr>
              <a:t>。</a:t>
            </a:r>
          </a:p>
          <a:p>
            <a:pPr marL="342900" lvl="0" indent="-342900" defTabSz="914400" fontAlgn="base">
              <a:buClr>
                <a:srgbClr val="333333"/>
              </a:buClr>
              <a:buFont typeface="WingDings"/>
              <a:buChar char=""/>
              <a:defRPr/>
            </a:pPr>
            <a:r>
              <a:rPr lang="zh-CN" altLang="en-US" sz="2400" dirty="0">
                <a:solidFill>
                  <a:srgbClr val="333333"/>
                </a:solidFill>
              </a:rPr>
              <a:t>公交车的常客紧张的表情被误解为是一种警告（如，即将发生的袭击）。</a:t>
            </a:r>
            <a:endParaRPr lang="en-US" altLang="zh-CN" sz="2400" dirty="0">
              <a:solidFill>
                <a:srgbClr val="333333"/>
              </a:solidFill>
            </a:endParaRPr>
          </a:p>
          <a:p>
            <a:pPr marL="342900" lvl="0" indent="-342900" defTabSz="914400" fontAlgn="base">
              <a:buClr>
                <a:srgbClr val="333333"/>
              </a:buClr>
              <a:buFont typeface="WingDings"/>
              <a:buChar char=""/>
              <a:defRPr/>
            </a:pPr>
            <a:endParaRPr lang="zh-CN" altLang="en-US" sz="2400" dirty="0">
              <a:solidFill>
                <a:srgbClr val="333333"/>
              </a:solidFill>
            </a:endParaRPr>
          </a:p>
          <a:p>
            <a:pPr lvl="0" algn="ctr" defTabSz="914400" fontAlgn="base"/>
            <a:r>
              <a:rPr lang="zh-CN" altLang="en-US" sz="2400" dirty="0">
                <a:solidFill>
                  <a:srgbClr val="004992"/>
                </a:solidFill>
              </a:rPr>
              <a:t>有人愿意分享一个简短的个人经历吗？</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11</a:t>
            </a:fld>
            <a:endParaRPr lang="de-DE" altLang="zh-CN">
              <a:latin typeface="SimHe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任务集 </a:t>
            </a:r>
            <a:r>
              <a:rPr lang="en-US" altLang="ja-JP" sz="3600">
                <a:solidFill>
                  <a:srgbClr val="004992"/>
                </a:solidFill>
                <a:cs typeface="+mn-cs"/>
              </a:rPr>
              <a:t>1</a:t>
            </a:r>
            <a:endParaRPr lang="en-US" sz="3600">
              <a:solidFill>
                <a:srgbClr val="004992"/>
              </a:solidFill>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12</a:t>
            </a:fld>
            <a:endParaRPr lang="de-DE" altLang="zh-CN">
              <a:latin typeface="SimHe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solidFill>
                  <a:srgbClr val="004992"/>
                </a:solidFill>
                <a:cs typeface="+mn-cs"/>
              </a:rPr>
              <a:t>请列举一些基本的人类情感</a:t>
            </a:r>
            <a:r>
              <a:rPr lang="en-US" altLang="zh-CN" sz="3600">
                <a:solidFill>
                  <a:srgbClr val="004992"/>
                </a:solidFill>
                <a:cs typeface="+mn-cs"/>
              </a:rPr>
              <a:t>/</a:t>
            </a:r>
            <a:r>
              <a:rPr lang="zh-CN" altLang="en-US" sz="3600">
                <a:solidFill>
                  <a:srgbClr val="004992"/>
                </a:solidFill>
                <a:cs typeface="+mn-cs"/>
              </a:rPr>
              <a:t>情绪</a:t>
            </a:r>
            <a:endParaRPr lang="en-US" sz="3600" dirty="0">
              <a:solidFill>
                <a:srgbClr val="004992"/>
              </a:solidFill>
              <a:cs typeface="+mn-cs"/>
            </a:endParaRPr>
          </a:p>
        </p:txBody>
      </p:sp>
      <p:sp>
        <p:nvSpPr>
          <p:cNvPr id="5" name="Content Placeholder 4"/>
          <p:cNvSpPr>
            <a:spLocks noGrp="1"/>
          </p:cNvSpPr>
          <p:nvPr>
            <p:ph idx="1"/>
          </p:nvPr>
        </p:nvSpPr>
        <p:spPr/>
        <p:txBody>
          <a:bodyPr/>
          <a:lstStyle/>
          <a:p>
            <a:r>
              <a:rPr lang="en-US" sz="2400" dirty="0">
                <a:solidFill>
                  <a:srgbClr val="333333"/>
                </a:solidFill>
              </a:rPr>
              <a:t>???</a:t>
            </a: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13</a:t>
            </a:fld>
            <a:endParaRPr lang="de-DE" altLang="zh-CN">
              <a:latin typeface="SimHe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请列举一些基本的人类情感</a:t>
            </a:r>
            <a:r>
              <a:rPr lang="en-US" altLang="zh-CN" sz="3600">
                <a:cs typeface="+mn-cs"/>
              </a:rPr>
              <a:t>/</a:t>
            </a:r>
            <a:r>
              <a:rPr lang="zh-CN" altLang="en-US" sz="3600">
                <a:cs typeface="+mn-cs"/>
              </a:rPr>
              <a:t>情绪</a:t>
            </a:r>
            <a:endParaRPr lang="en-US" sz="3600">
              <a:cs typeface="+mn-cs"/>
            </a:endParaRPr>
          </a:p>
        </p:txBody>
      </p:sp>
      <p:sp>
        <p:nvSpPr>
          <p:cNvPr id="5" name="Content Placeholder 4"/>
          <p:cNvSpPr>
            <a:spLocks noGrp="1"/>
          </p:cNvSpPr>
          <p:nvPr>
            <p:ph idx="1"/>
          </p:nvPr>
        </p:nvSpPr>
        <p:spPr/>
        <p:txBody>
          <a:bodyPr/>
          <a:lstStyle/>
          <a:p>
            <a:pPr marL="342900" lvl="0" indent="-342900" defTabSz="914400" fontAlgn="base">
              <a:buClr>
                <a:srgbClr val="333333"/>
              </a:buClr>
              <a:buFont typeface="WingDings"/>
              <a:buChar char=""/>
            </a:pPr>
            <a:r>
              <a:rPr lang="zh-CN" altLang="de-DE" sz="2400">
                <a:solidFill>
                  <a:srgbClr val="333333"/>
                </a:solidFill>
              </a:rPr>
              <a:t>欢乐</a:t>
            </a:r>
          </a:p>
          <a:p>
            <a:pPr marL="342900" lvl="0" indent="-342900" defTabSz="914400" fontAlgn="base">
              <a:buClr>
                <a:srgbClr val="333333"/>
              </a:buClr>
              <a:buFont typeface="WingDings"/>
              <a:buChar char=""/>
            </a:pPr>
            <a:r>
              <a:rPr lang="zh-CN" altLang="de-DE" sz="2400" dirty="0">
                <a:solidFill>
                  <a:srgbClr val="333333"/>
                </a:solidFill>
              </a:rPr>
              <a:t>吃惊</a:t>
            </a:r>
          </a:p>
          <a:p>
            <a:pPr marL="342900" lvl="0" indent="-342900" defTabSz="914400" fontAlgn="base">
              <a:buClr>
                <a:srgbClr val="333333"/>
              </a:buClr>
              <a:buFont typeface="WingDings"/>
              <a:buChar char=""/>
            </a:pPr>
            <a:r>
              <a:rPr lang="zh-CN" altLang="de-DE" sz="2400" dirty="0">
                <a:solidFill>
                  <a:srgbClr val="333333"/>
                </a:solidFill>
              </a:rPr>
              <a:t>恐惧</a:t>
            </a:r>
          </a:p>
          <a:p>
            <a:pPr marL="342900" lvl="0" indent="-342900" defTabSz="914400" fontAlgn="base">
              <a:buClr>
                <a:srgbClr val="333333"/>
              </a:buClr>
              <a:buFont typeface="WingDings"/>
              <a:buChar char=""/>
            </a:pPr>
            <a:r>
              <a:rPr lang="zh-CN" altLang="de-DE" sz="2400" dirty="0">
                <a:solidFill>
                  <a:srgbClr val="333333"/>
                </a:solidFill>
              </a:rPr>
              <a:t>悲恸</a:t>
            </a:r>
          </a:p>
          <a:p>
            <a:pPr marL="342900" lvl="0" indent="-342900" defTabSz="914400" fontAlgn="base">
              <a:buClr>
                <a:srgbClr val="333333"/>
              </a:buClr>
              <a:buFont typeface="WingDings"/>
              <a:buChar char=""/>
            </a:pPr>
            <a:r>
              <a:rPr lang="zh-CN" altLang="de-DE" sz="2400" dirty="0">
                <a:solidFill>
                  <a:srgbClr val="333333"/>
                </a:solidFill>
              </a:rPr>
              <a:t>生气</a:t>
            </a:r>
          </a:p>
          <a:p>
            <a:pPr marL="342900" lvl="0" indent="-342900" defTabSz="914400" fontAlgn="base">
              <a:buClr>
                <a:srgbClr val="333333"/>
              </a:buClr>
              <a:buFont typeface="WingDings"/>
              <a:buChar char=""/>
            </a:pPr>
            <a:r>
              <a:rPr lang="zh-CN" altLang="de-DE" sz="2400" dirty="0">
                <a:solidFill>
                  <a:srgbClr val="333333"/>
                </a:solidFill>
              </a:rPr>
              <a:t>厌恶</a:t>
            </a:r>
          </a:p>
          <a:p>
            <a:pPr marL="342900" lvl="0" indent="-342900" defTabSz="914400" fontAlgn="base">
              <a:buClr>
                <a:srgbClr val="333333"/>
              </a:buClr>
              <a:buFont typeface="WingDings"/>
              <a:buChar char=""/>
            </a:pPr>
            <a:r>
              <a:rPr lang="zh-CN" altLang="de-DE" sz="2400" dirty="0">
                <a:solidFill>
                  <a:srgbClr val="333333"/>
                </a:solidFill>
              </a:rPr>
              <a:t>痛苦</a:t>
            </a:r>
            <a:endParaRPr lang="en-US" sz="2400" dirty="0"/>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14</a:t>
            </a:fld>
            <a:endParaRPr lang="de-DE" altLang="zh-CN">
              <a:latin typeface="SimHe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基本情感</a:t>
            </a:r>
            <a:br>
              <a:rPr lang="zh-CN" altLang="en-US" sz="3600">
                <a:solidFill>
                  <a:srgbClr val="004992"/>
                </a:solidFill>
                <a:cs typeface="+mn-cs"/>
              </a:rPr>
            </a:br>
            <a:r>
              <a:rPr lang="zh-CN" altLang="en-US">
                <a:solidFill>
                  <a:srgbClr val="004992"/>
                </a:solidFill>
                <a:cs typeface="+mn-cs"/>
              </a:rPr>
              <a:t>有时理解其他人的感受很容易</a:t>
            </a:r>
            <a:r>
              <a:rPr lang="en-US" altLang="zh-CN">
                <a:solidFill>
                  <a:srgbClr val="004992"/>
                </a:solidFill>
                <a:cs typeface="+mn-cs"/>
              </a:rPr>
              <a:t>... </a:t>
            </a:r>
            <a:r>
              <a:rPr lang="zh-CN" altLang="en-US">
                <a:solidFill>
                  <a:srgbClr val="004992"/>
                </a:solidFill>
                <a:cs typeface="+mn-cs"/>
              </a:rPr>
              <a:t>尤其当你知道前因后果时</a:t>
            </a:r>
            <a:r>
              <a:rPr lang="en-US" altLang="zh-CN">
                <a:solidFill>
                  <a:srgbClr val="004992"/>
                </a:solidFill>
                <a:cs typeface="+mn-cs"/>
              </a:rPr>
              <a:t>...</a:t>
            </a:r>
            <a:endParaRPr lang="en-US">
              <a:solidFill>
                <a:srgbClr val="004992"/>
              </a:solidFill>
              <a:cs typeface="+mn-cs"/>
            </a:endParaRPr>
          </a:p>
        </p:txBody>
      </p:sp>
      <p:pic>
        <p:nvPicPr>
          <p:cNvPr id="17"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2" descr="super anger grrr von meghantosh (flickr) attribution and weitergab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6" descr="In pain! - signither - flickr - cc - zugeschnitte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ea typeface="SimHei"/>
                <a:cs typeface="+mn-cs"/>
              </a:rPr>
              <a:t>???</a:t>
            </a:r>
            <a:endParaRPr lang="en-GB" altLang="de-DE" sz="2000" dirty="0">
              <a:solidFill>
                <a:srgbClr val="004992"/>
              </a:solidFill>
              <a:latin typeface="SimHei"/>
              <a:ea typeface="SimHei"/>
              <a:cs typeface="+mn-cs"/>
            </a:endParaRPr>
          </a:p>
        </p:txBody>
      </p:sp>
      <p:sp>
        <p:nvSpPr>
          <p:cNvPr id="24"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ea typeface="SimHei"/>
                <a:cs typeface="+mn-cs"/>
              </a:rPr>
              <a:t>???</a:t>
            </a:r>
            <a:endParaRPr lang="en-GB" altLang="de-DE" sz="2000" dirty="0">
              <a:solidFill>
                <a:srgbClr val="004992"/>
              </a:solidFill>
              <a:latin typeface="SimHei"/>
              <a:ea typeface="SimHei"/>
              <a:cs typeface="+mn-cs"/>
            </a:endParaRPr>
          </a:p>
        </p:txBody>
      </p:sp>
      <p:sp>
        <p:nvSpPr>
          <p:cNvPr id="25"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ea typeface="SimHei"/>
                <a:cs typeface="+mn-cs"/>
              </a:rPr>
              <a:t>???</a:t>
            </a:r>
            <a:endParaRPr lang="en-GB" altLang="de-DE" sz="2000" dirty="0">
              <a:solidFill>
                <a:srgbClr val="004992"/>
              </a:solidFill>
              <a:latin typeface="SimHei"/>
              <a:ea typeface="SimHei"/>
              <a:cs typeface="+mn-cs"/>
            </a:endParaRPr>
          </a:p>
        </p:txBody>
      </p:sp>
      <p:sp>
        <p:nvSpPr>
          <p:cNvPr id="26"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ea typeface="SimHei"/>
                <a:cs typeface="+mn-cs"/>
              </a:rPr>
              <a:t>???</a:t>
            </a:r>
            <a:endParaRPr lang="en-GB" altLang="de-DE" sz="2000" dirty="0">
              <a:solidFill>
                <a:srgbClr val="004992"/>
              </a:solidFill>
              <a:latin typeface="SimHei"/>
              <a:ea typeface="SimHei"/>
              <a:cs typeface="+mn-cs"/>
            </a:endParaRPr>
          </a:p>
        </p:txBody>
      </p:sp>
      <p:sp>
        <p:nvSpPr>
          <p:cNvPr id="27"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ea typeface="SimHei"/>
                <a:cs typeface="+mn-cs"/>
              </a:rPr>
              <a:t>???</a:t>
            </a:r>
            <a:endParaRPr lang="en-GB" altLang="de-DE" sz="2000" dirty="0">
              <a:solidFill>
                <a:srgbClr val="004992"/>
              </a:solidFill>
              <a:latin typeface="SimHei"/>
              <a:ea typeface="SimHei"/>
              <a:cs typeface="+mn-cs"/>
            </a:endParaRPr>
          </a:p>
        </p:txBody>
      </p:sp>
      <p:sp>
        <p:nvSpPr>
          <p:cNvPr id="28"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2000" dirty="0">
                <a:solidFill>
                  <a:srgbClr val="004992"/>
                </a:solidFill>
                <a:latin typeface="SimHei"/>
                <a:ea typeface="SimHei"/>
                <a:cs typeface="+mn-cs"/>
              </a:rPr>
              <a:t>???</a:t>
            </a:r>
            <a:endParaRPr lang="en-GB" altLang="de-DE" sz="2000" dirty="0">
              <a:solidFill>
                <a:srgbClr val="004992"/>
              </a:solidFill>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15</a:t>
            </a:fld>
            <a:endParaRPr lang="de-DE" altLang="zh-CN">
              <a:latin typeface="SimHe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zh-CN" altLang="en-US" sz="3600">
                <a:solidFill>
                  <a:srgbClr val="004992"/>
                </a:solidFill>
                <a:cs typeface="+mn-cs"/>
              </a:rPr>
              <a:t>基本情感</a:t>
            </a:r>
            <a:br>
              <a:rPr lang="zh-CN" altLang="en-US" sz="3600">
                <a:solidFill>
                  <a:srgbClr val="004992"/>
                </a:solidFill>
                <a:cs typeface="+mn-cs"/>
              </a:rPr>
            </a:br>
            <a:r>
              <a:rPr lang="zh-CN" altLang="en-US">
                <a:solidFill>
                  <a:srgbClr val="004992"/>
                </a:solidFill>
                <a:cs typeface="+mn-cs"/>
              </a:rPr>
              <a:t>有时理解其他人的感受很容易</a:t>
            </a:r>
            <a:r>
              <a:rPr lang="en-US" altLang="zh-CN">
                <a:solidFill>
                  <a:srgbClr val="004992"/>
                </a:solidFill>
                <a:cs typeface="+mn-cs"/>
              </a:rPr>
              <a:t>... </a:t>
            </a:r>
            <a:r>
              <a:rPr lang="zh-CN" altLang="en-US">
                <a:solidFill>
                  <a:srgbClr val="004992"/>
                </a:solidFill>
                <a:cs typeface="+mn-cs"/>
              </a:rPr>
              <a:t>尤其当你知道前因后果时</a:t>
            </a:r>
            <a:r>
              <a:rPr lang="en-US" altLang="zh-CN">
                <a:solidFill>
                  <a:srgbClr val="004992"/>
                </a:solidFill>
                <a:cs typeface="+mn-cs"/>
              </a:rPr>
              <a:t>...</a:t>
            </a:r>
            <a:endParaRPr lang="en-US">
              <a:solidFill>
                <a:srgbClr val="004992"/>
              </a:solidFill>
              <a:cs typeface="+mn-cs"/>
            </a:endParaRPr>
          </a:p>
        </p:txBody>
      </p:sp>
      <p:pic>
        <p:nvPicPr>
          <p:cNvPr id="23" name="Picture 22" descr="bartimaeus - flickr - Oh my Go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703" y="4997152"/>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8" descr="j03 - flickr - suprise!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7340" y="4997152"/>
            <a:ext cx="138684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0" descr="loungerie - flickr - flickr marriage - cclince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9710" y="2889504"/>
            <a:ext cx="254458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1" descr="underthehat - flickr - When a friend dies - cclicens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3703" y="2889504"/>
            <a:ext cx="1828107"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6" descr="In pain! - signither - flickr - cc - zugeschnitt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710" y="4997152"/>
            <a:ext cx="176022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2" descr="super anger grrr von meghantosh (flickr) attribution and weitergab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0610" y="2889504"/>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25"/>
          <p:cNvSpPr txBox="1">
            <a:spLocks noChangeArrowheads="1"/>
          </p:cNvSpPr>
          <p:nvPr/>
        </p:nvSpPr>
        <p:spPr bwMode="auto">
          <a:xfrm>
            <a:off x="1223703" y="2489394"/>
            <a:ext cx="1828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SimHei"/>
                <a:ea typeface="SimHei"/>
                <a:cs typeface="+mn-cs"/>
              </a:rPr>
              <a:t>悲恸</a:t>
            </a:r>
            <a:endParaRPr lang="en-GB" altLang="de-DE" sz="2000" dirty="0">
              <a:solidFill>
                <a:srgbClr val="004992"/>
              </a:solidFill>
              <a:latin typeface="SimHei"/>
              <a:ea typeface="SimHei"/>
              <a:cs typeface="+mn-cs"/>
            </a:endParaRPr>
          </a:p>
        </p:txBody>
      </p:sp>
      <p:sp>
        <p:nvSpPr>
          <p:cNvPr id="30" name="Caption_26"/>
          <p:cNvSpPr txBox="1">
            <a:spLocks noChangeArrowheads="1"/>
          </p:cNvSpPr>
          <p:nvPr/>
        </p:nvSpPr>
        <p:spPr bwMode="auto">
          <a:xfrm>
            <a:off x="9109710" y="2489394"/>
            <a:ext cx="2544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SimHei"/>
                <a:ea typeface="SimHei"/>
                <a:cs typeface="+mn-cs"/>
              </a:rPr>
              <a:t>幸福</a:t>
            </a:r>
            <a:endParaRPr lang="en-GB" altLang="de-DE" sz="2000" dirty="0">
              <a:solidFill>
                <a:srgbClr val="004992"/>
              </a:solidFill>
              <a:latin typeface="SimHei"/>
              <a:ea typeface="SimHei"/>
              <a:cs typeface="+mn-cs"/>
            </a:endParaRPr>
          </a:p>
        </p:txBody>
      </p:sp>
      <p:sp>
        <p:nvSpPr>
          <p:cNvPr id="31" name="Caption_28"/>
          <p:cNvSpPr txBox="1">
            <a:spLocks noChangeArrowheads="1"/>
          </p:cNvSpPr>
          <p:nvPr/>
        </p:nvSpPr>
        <p:spPr bwMode="auto">
          <a:xfrm>
            <a:off x="1223703" y="4597042"/>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SimHei"/>
                <a:ea typeface="SimHei"/>
                <a:cs typeface="+mn-cs"/>
              </a:rPr>
              <a:t>恶心</a:t>
            </a:r>
            <a:endParaRPr lang="en-GB" altLang="de-DE" sz="2000" dirty="0">
              <a:solidFill>
                <a:srgbClr val="004992"/>
              </a:solidFill>
              <a:latin typeface="SimHei"/>
              <a:ea typeface="SimHei"/>
              <a:cs typeface="+mn-cs"/>
            </a:endParaRPr>
          </a:p>
        </p:txBody>
      </p:sp>
      <p:sp>
        <p:nvSpPr>
          <p:cNvPr id="32" name="Caption_27"/>
          <p:cNvSpPr txBox="1">
            <a:spLocks noChangeArrowheads="1"/>
          </p:cNvSpPr>
          <p:nvPr/>
        </p:nvSpPr>
        <p:spPr bwMode="auto">
          <a:xfrm>
            <a:off x="5387339" y="4597042"/>
            <a:ext cx="1386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SimHei"/>
                <a:ea typeface="SimHei"/>
                <a:cs typeface="+mn-cs"/>
              </a:rPr>
              <a:t>吃惊</a:t>
            </a:r>
            <a:endParaRPr lang="en-GB" altLang="de-DE" sz="2000" dirty="0">
              <a:solidFill>
                <a:srgbClr val="004992"/>
              </a:solidFill>
              <a:latin typeface="SimHei"/>
              <a:ea typeface="SimHei"/>
              <a:cs typeface="+mn-cs"/>
            </a:endParaRPr>
          </a:p>
        </p:txBody>
      </p:sp>
      <p:sp>
        <p:nvSpPr>
          <p:cNvPr id="33" name="Caption_24"/>
          <p:cNvSpPr txBox="1">
            <a:spLocks noChangeArrowheads="1"/>
          </p:cNvSpPr>
          <p:nvPr/>
        </p:nvSpPr>
        <p:spPr bwMode="auto">
          <a:xfrm>
            <a:off x="4880610" y="2489394"/>
            <a:ext cx="240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SimHei"/>
                <a:ea typeface="SimHei"/>
                <a:cs typeface="+mn-cs"/>
              </a:rPr>
              <a:t>生气</a:t>
            </a:r>
            <a:endParaRPr lang="en-GB" altLang="de-DE" sz="2000" dirty="0">
              <a:solidFill>
                <a:srgbClr val="004992"/>
              </a:solidFill>
              <a:latin typeface="SimHei"/>
              <a:ea typeface="SimHei"/>
              <a:cs typeface="+mn-cs"/>
            </a:endParaRPr>
          </a:p>
        </p:txBody>
      </p:sp>
      <p:sp>
        <p:nvSpPr>
          <p:cNvPr id="34" name="Caption_23"/>
          <p:cNvSpPr txBox="1">
            <a:spLocks noChangeArrowheads="1"/>
          </p:cNvSpPr>
          <p:nvPr/>
        </p:nvSpPr>
        <p:spPr bwMode="auto">
          <a:xfrm>
            <a:off x="9109710" y="4597042"/>
            <a:ext cx="17602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ja-JP" altLang="en-US" sz="2000">
                <a:solidFill>
                  <a:srgbClr val="004992"/>
                </a:solidFill>
                <a:latin typeface="SimHei"/>
                <a:ea typeface="SimHei"/>
                <a:cs typeface="+mn-cs"/>
              </a:rPr>
              <a:t>痛苦</a:t>
            </a:r>
            <a:endParaRPr lang="en-GB" altLang="de-DE" sz="2000" dirty="0">
              <a:solidFill>
                <a:srgbClr val="004992"/>
              </a:solidFill>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16</a:t>
            </a:fld>
            <a:endParaRPr lang="de-DE" altLang="zh-CN">
              <a:latin typeface="SimHe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8" name="Text Box 16"/>
          <p:cNvSpPr txBox="1">
            <a:spLocks noChangeArrowheads="1"/>
          </p:cNvSpPr>
          <p:nvPr/>
        </p:nvSpPr>
        <p:spPr bwMode="auto">
          <a:xfrm>
            <a:off x="5486399" y="22037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None/>
            </a:pPr>
            <a:r>
              <a:rPr lang="zh-CN" altLang="de-DE" sz="2400" dirty="0">
                <a:solidFill>
                  <a:srgbClr val="333333"/>
                </a:solidFill>
                <a:latin typeface="SimHei"/>
                <a:cs typeface="+mn-cs"/>
              </a:rPr>
              <a:t>当你不认识这个人或不了解其所处环境时，理解他人感受会难得多</a:t>
            </a:r>
            <a:r>
              <a:rPr lang="de-DE" altLang="zh-CN" sz="2400" dirty="0">
                <a:solidFill>
                  <a:srgbClr val="333333"/>
                </a:solidFill>
                <a:latin typeface="SimHei"/>
                <a:cs typeface="+mn-cs"/>
              </a:rPr>
              <a:t>!</a:t>
            </a:r>
          </a:p>
          <a:p>
            <a:pPr eaLnBrk="1" hangingPunct="1">
              <a:lnSpc>
                <a:spcPct val="105000"/>
              </a:lnSpc>
              <a:spcBef>
                <a:spcPts val="1999"/>
              </a:spcBef>
              <a:spcAft>
                <a:spcPts val="0"/>
              </a:spcAft>
              <a:buClr>
                <a:srgbClr val="000000"/>
              </a:buClr>
              <a:buNone/>
            </a:pPr>
            <a:r>
              <a:rPr lang="zh-CN" altLang="de-DE" sz="2400" dirty="0">
                <a:solidFill>
                  <a:srgbClr val="004992"/>
                </a:solidFill>
                <a:latin typeface="SimHei"/>
                <a:cs typeface="+mn-cs"/>
              </a:rPr>
              <a:t>请指出图片</a:t>
            </a:r>
            <a:r>
              <a:rPr lang="de-DE" altLang="zh-CN" sz="2400" dirty="0">
                <a:solidFill>
                  <a:srgbClr val="004992"/>
                </a:solidFill>
                <a:latin typeface="SimHei"/>
                <a:cs typeface="+mn-cs"/>
              </a:rPr>
              <a:t>1</a:t>
            </a:r>
            <a:r>
              <a:rPr lang="zh-CN" altLang="de-DE" sz="2400" dirty="0">
                <a:solidFill>
                  <a:srgbClr val="004992"/>
                </a:solidFill>
                <a:latin typeface="SimHei"/>
                <a:cs typeface="+mn-cs"/>
              </a:rPr>
              <a:t>至</a:t>
            </a:r>
            <a:r>
              <a:rPr lang="de-DE" altLang="zh-CN" sz="2400" dirty="0">
                <a:solidFill>
                  <a:srgbClr val="004992"/>
                </a:solidFill>
                <a:latin typeface="SimHei"/>
                <a:cs typeface="+mn-cs"/>
              </a:rPr>
              <a:t>6</a:t>
            </a:r>
            <a:r>
              <a:rPr lang="zh-CN" altLang="de-DE" sz="2400" dirty="0">
                <a:solidFill>
                  <a:srgbClr val="004992"/>
                </a:solidFill>
                <a:latin typeface="SimHei"/>
                <a:cs typeface="+mn-cs"/>
              </a:rPr>
              <a:t>中表达的情感。</a:t>
            </a:r>
            <a:endParaRPr lang="zh-CN" altLang="en-GB" sz="2400" dirty="0">
              <a:solidFill>
                <a:srgbClr val="004992"/>
              </a:solidFill>
              <a:latin typeface="SimHei"/>
              <a:cs typeface="+mn-cs"/>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SimHei"/>
                <a:ea typeface="SimHei"/>
                <a:cs typeface="+mn-cs"/>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SimHei"/>
                <a:ea typeface="SimHei"/>
                <a:cs typeface="+mn-cs"/>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SimHei"/>
                <a:ea typeface="SimHei"/>
                <a:cs typeface="+mn-cs"/>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SimHei"/>
                <a:ea typeface="SimHei"/>
                <a:cs typeface="+mn-cs"/>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SimHei"/>
                <a:ea typeface="SimHei"/>
                <a:cs typeface="+mn-cs"/>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SimHei"/>
                <a:ea typeface="SimHei"/>
                <a:cs typeface="+mn-cs"/>
              </a:rPr>
              <a:t>6.</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2D8372A-BA4F-4176-8018-0CF7349D65EB}" type="slidenum">
              <a:rPr lang="zh-CN" altLang="de-DE" smtClean="0">
                <a:latin typeface="SimHei"/>
              </a:rPr>
              <a:pPr/>
              <a:t>17</a:t>
            </a:fld>
            <a:endParaRPr lang="de-DE" altLang="zh-CN">
              <a:latin typeface="SimHe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5" name="Text Box 3"/>
          <p:cNvSpPr txBox="1">
            <a:spLocks noChangeArrowheads="1"/>
          </p:cNvSpPr>
          <p:nvPr/>
        </p:nvSpPr>
        <p:spPr bwMode="auto">
          <a:xfrm>
            <a:off x="5486399" y="22037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mj-lt"/>
              <a:buAutoNum type="arabicPeriod"/>
            </a:pPr>
            <a:r>
              <a:rPr lang="zh-CN" altLang="de-DE" sz="2400">
                <a:solidFill>
                  <a:srgbClr val="333333"/>
                </a:solidFill>
                <a:latin typeface="SimHei"/>
                <a:cs typeface="+mn-cs"/>
              </a:rPr>
              <a:t>幸福</a:t>
            </a:r>
          </a:p>
          <a:p>
            <a:pPr marL="457200" indent="-457200" eaLnBrk="1" hangingPunct="1">
              <a:lnSpc>
                <a:spcPct val="105000"/>
              </a:lnSpc>
              <a:spcBef>
                <a:spcPts val="1999"/>
              </a:spcBef>
              <a:spcAft>
                <a:spcPts val="0"/>
              </a:spcAft>
              <a:buClr>
                <a:srgbClr val="333333"/>
              </a:buClr>
              <a:buFont typeface="+mj-lt"/>
              <a:buAutoNum type="arabicPeriod"/>
            </a:pPr>
            <a:r>
              <a:rPr lang="zh-CN" altLang="de-DE" sz="2400">
                <a:solidFill>
                  <a:srgbClr val="333333"/>
                </a:solidFill>
                <a:latin typeface="SimHei"/>
                <a:cs typeface="+mn-cs"/>
              </a:rPr>
              <a:t>吃惊</a:t>
            </a:r>
          </a:p>
          <a:p>
            <a:pPr marL="457200" indent="-457200" eaLnBrk="1" hangingPunct="1">
              <a:lnSpc>
                <a:spcPct val="105000"/>
              </a:lnSpc>
              <a:spcBef>
                <a:spcPts val="1999"/>
              </a:spcBef>
              <a:spcAft>
                <a:spcPts val="0"/>
              </a:spcAft>
              <a:buClr>
                <a:srgbClr val="333333"/>
              </a:buClr>
              <a:buFont typeface="+mj-lt"/>
              <a:buAutoNum type="arabicPeriod"/>
            </a:pPr>
            <a:r>
              <a:rPr lang="zh-CN" altLang="de-DE" sz="2400">
                <a:solidFill>
                  <a:srgbClr val="333333"/>
                </a:solidFill>
                <a:latin typeface="SimHei"/>
                <a:cs typeface="+mn-cs"/>
              </a:rPr>
              <a:t>恐惧</a:t>
            </a:r>
          </a:p>
          <a:p>
            <a:pPr marL="457200" indent="-457200" eaLnBrk="1" hangingPunct="1">
              <a:lnSpc>
                <a:spcPct val="105000"/>
              </a:lnSpc>
              <a:spcBef>
                <a:spcPts val="1999"/>
              </a:spcBef>
              <a:spcAft>
                <a:spcPts val="0"/>
              </a:spcAft>
              <a:buClr>
                <a:srgbClr val="333333"/>
              </a:buClr>
              <a:buFont typeface="+mj-lt"/>
              <a:buAutoNum type="arabicPeriod"/>
            </a:pPr>
            <a:r>
              <a:rPr lang="zh-CN" altLang="de-DE" sz="2400">
                <a:solidFill>
                  <a:srgbClr val="333333"/>
                </a:solidFill>
                <a:latin typeface="SimHei"/>
                <a:cs typeface="+mn-cs"/>
              </a:rPr>
              <a:t>悲伤</a:t>
            </a:r>
          </a:p>
          <a:p>
            <a:pPr marL="457200" indent="-457200" eaLnBrk="1" hangingPunct="1">
              <a:lnSpc>
                <a:spcPct val="105000"/>
              </a:lnSpc>
              <a:spcBef>
                <a:spcPts val="1999"/>
              </a:spcBef>
              <a:spcAft>
                <a:spcPts val="0"/>
              </a:spcAft>
              <a:buClr>
                <a:srgbClr val="333333"/>
              </a:buClr>
              <a:buFont typeface="+mj-lt"/>
              <a:buAutoNum type="arabicPeriod"/>
            </a:pPr>
            <a:r>
              <a:rPr lang="zh-CN" altLang="de-DE" sz="2400">
                <a:solidFill>
                  <a:srgbClr val="333333"/>
                </a:solidFill>
                <a:latin typeface="SimHei"/>
                <a:cs typeface="+mn-cs"/>
              </a:rPr>
              <a:t>生气</a:t>
            </a:r>
          </a:p>
          <a:p>
            <a:pPr marL="457200" indent="-457200" eaLnBrk="1" hangingPunct="1">
              <a:lnSpc>
                <a:spcPct val="105000"/>
              </a:lnSpc>
              <a:spcBef>
                <a:spcPts val="1999"/>
              </a:spcBef>
              <a:spcAft>
                <a:spcPts val="0"/>
              </a:spcAft>
              <a:buClr>
                <a:srgbClr val="333333"/>
              </a:buClr>
              <a:buFont typeface="+mj-lt"/>
              <a:buAutoNum type="arabicPeriod"/>
            </a:pPr>
            <a:r>
              <a:rPr lang="zh-CN" altLang="de-DE" sz="2400">
                <a:solidFill>
                  <a:srgbClr val="333333"/>
                </a:solidFill>
                <a:latin typeface="SimHei"/>
                <a:cs typeface="+mn-cs"/>
              </a:rPr>
              <a:t>恶心</a:t>
            </a:r>
            <a:endParaRPr lang="de-DE" altLang="zh-CN" sz="2400">
              <a:solidFill>
                <a:srgbClr val="333333"/>
              </a:solidFill>
              <a:latin typeface="SimHei"/>
              <a:cs typeface="+mn-cs"/>
            </a:endParaRPr>
          </a:p>
        </p:txBody>
      </p:sp>
      <p:pic>
        <p:nvPicPr>
          <p:cNvPr id="23" name="Picture 5" descr="Andrei State homepage W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Andrei State homepage Ang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Andrei State homepage Ek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8880" y="508406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Andrei State homepage Freu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Andrei State homepage Trau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880" y="364388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0" descr="Andrei State homepage Überraschu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8880" y="2203704"/>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ption_50183"/>
          <p:cNvSpPr txBox="1">
            <a:spLocks noChangeArrowheads="1"/>
          </p:cNvSpPr>
          <p:nvPr/>
        </p:nvSpPr>
        <p:spPr bwMode="auto">
          <a:xfrm>
            <a:off x="1778000" y="3214687"/>
            <a:ext cx="527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SimHei"/>
                <a:ea typeface="SimHei"/>
                <a:cs typeface="+mn-cs"/>
              </a:rPr>
              <a:t>1.</a:t>
            </a:r>
          </a:p>
        </p:txBody>
      </p:sp>
      <p:sp>
        <p:nvSpPr>
          <p:cNvPr id="30" name="Caption_50181"/>
          <p:cNvSpPr txBox="1">
            <a:spLocks noChangeArrowheads="1"/>
          </p:cNvSpPr>
          <p:nvPr/>
        </p:nvSpPr>
        <p:spPr bwMode="auto">
          <a:xfrm>
            <a:off x="1778000" y="46497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dirty="0">
                <a:latin typeface="SimHei"/>
                <a:ea typeface="SimHei"/>
                <a:cs typeface="+mn-cs"/>
              </a:rPr>
              <a:t>3.</a:t>
            </a:r>
          </a:p>
        </p:txBody>
      </p:sp>
      <p:sp>
        <p:nvSpPr>
          <p:cNvPr id="31" name="Caption_50180"/>
          <p:cNvSpPr txBox="1">
            <a:spLocks noChangeArrowheads="1"/>
          </p:cNvSpPr>
          <p:nvPr/>
        </p:nvSpPr>
        <p:spPr bwMode="auto">
          <a:xfrm>
            <a:off x="1778000" y="60848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SimHei"/>
                <a:ea typeface="SimHei"/>
                <a:cs typeface="+mn-cs"/>
              </a:rPr>
              <a:t>5.</a:t>
            </a:r>
          </a:p>
        </p:txBody>
      </p:sp>
      <p:sp>
        <p:nvSpPr>
          <p:cNvPr id="32" name="Caption_50185"/>
          <p:cNvSpPr txBox="1">
            <a:spLocks noChangeArrowheads="1"/>
          </p:cNvSpPr>
          <p:nvPr/>
        </p:nvSpPr>
        <p:spPr bwMode="auto">
          <a:xfrm>
            <a:off x="3835400" y="32146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SimHei"/>
                <a:ea typeface="SimHei"/>
                <a:cs typeface="+mn-cs"/>
              </a:rPr>
              <a:t>2.</a:t>
            </a:r>
          </a:p>
        </p:txBody>
      </p:sp>
      <p:sp>
        <p:nvSpPr>
          <p:cNvPr id="33" name="Caption_50184"/>
          <p:cNvSpPr txBox="1">
            <a:spLocks noChangeArrowheads="1"/>
          </p:cNvSpPr>
          <p:nvPr/>
        </p:nvSpPr>
        <p:spPr bwMode="auto">
          <a:xfrm>
            <a:off x="3835400" y="4649788"/>
            <a:ext cx="527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SimHei"/>
                <a:ea typeface="SimHei"/>
                <a:cs typeface="+mn-cs"/>
              </a:rPr>
              <a:t>4.</a:t>
            </a:r>
          </a:p>
        </p:txBody>
      </p:sp>
      <p:sp>
        <p:nvSpPr>
          <p:cNvPr id="34" name="Caption_50182"/>
          <p:cNvSpPr txBox="1">
            <a:spLocks noChangeArrowheads="1"/>
          </p:cNvSpPr>
          <p:nvPr/>
        </p:nvSpPr>
        <p:spPr bwMode="auto">
          <a:xfrm>
            <a:off x="3835400" y="6084887"/>
            <a:ext cx="5271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50000"/>
              </a:spcBef>
              <a:buClrTx/>
              <a:buFontTx/>
              <a:buNone/>
            </a:pPr>
            <a:r>
              <a:rPr lang="de-DE" altLang="de-DE" sz="1800">
                <a:latin typeface="SimHei"/>
                <a:ea typeface="SimHei"/>
                <a:cs typeface="+mn-cs"/>
              </a:rPr>
              <a:t>6.</a:t>
            </a: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2D8372A-BA4F-4176-8018-0CF7349D65EB}" type="slidenum">
              <a:rPr lang="zh-CN" altLang="de-DE" smtClean="0">
                <a:latin typeface="SimHei"/>
              </a:rPr>
              <a:pPr/>
              <a:t>18</a:t>
            </a:fld>
            <a:endParaRPr lang="de-DE" altLang="zh-CN">
              <a:latin typeface="SimHei"/>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anim calcmode="lin" valueType="num">
                                      <p:cBhvr additive="base">
                                        <p:cTn id="7" dur="500" fill="hold"/>
                                        <p:tgtEl>
                                          <p:spTgt spid="6737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37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3795">
                                            <p:txEl>
                                              <p:pRg st="1" end="1"/>
                                            </p:txEl>
                                          </p:spTgt>
                                        </p:tgtEl>
                                        <p:attrNameLst>
                                          <p:attrName>style.visibility</p:attrName>
                                        </p:attrNameLst>
                                      </p:cBhvr>
                                      <p:to>
                                        <p:strVal val="visible"/>
                                      </p:to>
                                    </p:set>
                                    <p:anim calcmode="lin" valueType="num">
                                      <p:cBhvr additive="base">
                                        <p:cTn id="13" dur="500" fill="hold"/>
                                        <p:tgtEl>
                                          <p:spTgt spid="6737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3795">
                                            <p:txEl>
                                              <p:pRg st="2" end="2"/>
                                            </p:txEl>
                                          </p:spTgt>
                                        </p:tgtEl>
                                        <p:attrNameLst>
                                          <p:attrName>style.visibility</p:attrName>
                                        </p:attrNameLst>
                                      </p:cBhvr>
                                      <p:to>
                                        <p:strVal val="visible"/>
                                      </p:to>
                                    </p:set>
                                    <p:anim calcmode="lin" valueType="num">
                                      <p:cBhvr additive="base">
                                        <p:cTn id="19" dur="500" fill="hold"/>
                                        <p:tgtEl>
                                          <p:spTgt spid="6737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737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3795">
                                            <p:txEl>
                                              <p:pRg st="3" end="3"/>
                                            </p:txEl>
                                          </p:spTgt>
                                        </p:tgtEl>
                                        <p:attrNameLst>
                                          <p:attrName>style.visibility</p:attrName>
                                        </p:attrNameLst>
                                      </p:cBhvr>
                                      <p:to>
                                        <p:strVal val="visible"/>
                                      </p:to>
                                    </p:set>
                                    <p:anim calcmode="lin" valueType="num">
                                      <p:cBhvr additive="base">
                                        <p:cTn id="25" dur="500" fill="hold"/>
                                        <p:tgtEl>
                                          <p:spTgt spid="6737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737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3795">
                                            <p:txEl>
                                              <p:pRg st="5" end="5"/>
                                            </p:txEl>
                                          </p:spTgt>
                                        </p:tgtEl>
                                        <p:attrNameLst>
                                          <p:attrName>style.visibility</p:attrName>
                                        </p:attrNameLst>
                                      </p:cBhvr>
                                      <p:to>
                                        <p:strVal val="visible"/>
                                      </p:to>
                                    </p:set>
                                    <p:anim calcmode="lin" valueType="num">
                                      <p:cBhvr additive="base">
                                        <p:cTn id="37" dur="500" fill="hold"/>
                                        <p:tgtEl>
                                          <p:spTgt spid="6737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737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仅仅依据外貌我们能推测一个人的性格或职业吗</a:t>
            </a:r>
            <a:r>
              <a:rPr lang="en-US" altLang="zh-CN" sz="3600">
                <a:cs typeface="+mn-cs"/>
              </a:rPr>
              <a:t>?</a:t>
            </a:r>
            <a:endParaRPr lang="en-US" sz="3600">
              <a:cs typeface="+mn-cs"/>
            </a:endParaRPr>
          </a:p>
        </p:txBody>
      </p:sp>
      <p:sp>
        <p:nvSpPr>
          <p:cNvPr id="5" name="Content Placeholder 4"/>
          <p:cNvSpPr>
            <a:spLocks noGrp="1"/>
          </p:cNvSpPr>
          <p:nvPr>
            <p:ph idx="1"/>
          </p:nvPr>
        </p:nvSpPr>
        <p:spPr/>
        <p:txBody>
          <a:bodyPr/>
          <a:lstStyle/>
          <a:p>
            <a:pPr defTabSz="914400" fontAlgn="base"/>
            <a:r>
              <a:rPr lang="zh-CN" altLang="de-DE" sz="2400" dirty="0">
                <a:solidFill>
                  <a:srgbClr val="333333"/>
                </a:solidFill>
              </a:rPr>
              <a:t>这</a:t>
            </a:r>
            <a:r>
              <a:rPr lang="de-DE" altLang="zh-CN" sz="2400" dirty="0">
                <a:solidFill>
                  <a:srgbClr val="333333"/>
                </a:solidFill>
              </a:rPr>
              <a:t>4</a:t>
            </a:r>
            <a:r>
              <a:rPr lang="zh-CN" altLang="de-DE" sz="2400" dirty="0">
                <a:solidFill>
                  <a:srgbClr val="333333"/>
                </a:solidFill>
              </a:rPr>
              <a:t>位绅士谁是演员，谁是运动员，谁是</a:t>
            </a:r>
            <a:r>
              <a:rPr lang="ja-JP" altLang="de-DE" sz="2400" dirty="0">
                <a:solidFill>
                  <a:srgbClr val="333333"/>
                </a:solidFill>
              </a:rPr>
              <a:t>心理治疗师</a:t>
            </a:r>
            <a:r>
              <a:rPr lang="zh-CN" altLang="de-DE" sz="2400" dirty="0">
                <a:solidFill>
                  <a:srgbClr val="333333"/>
                </a:solidFill>
              </a:rPr>
              <a:t>，谁是连环杀手</a:t>
            </a:r>
            <a:r>
              <a:rPr lang="de-DE" altLang="zh-CN" sz="2400" dirty="0">
                <a:solidFill>
                  <a:srgbClr val="333333"/>
                </a:solidFill>
              </a:rPr>
              <a:t>? </a:t>
            </a:r>
            <a:r>
              <a:rPr lang="en-GB" altLang="de-DE" sz="2400" dirty="0" err="1">
                <a:solidFill>
                  <a:srgbClr val="333333"/>
                </a:solidFill>
              </a:rPr>
              <a:t>你自信程度如何</a:t>
            </a:r>
            <a:r>
              <a:rPr lang="en-GB" altLang="de-DE" sz="2400" dirty="0">
                <a:solidFill>
                  <a:srgbClr val="333333"/>
                </a:solidFill>
              </a:rPr>
              <a:t>?</a:t>
            </a:r>
            <a:endParaRPr lang="en-US" sz="2400" dirty="0"/>
          </a:p>
        </p:txBody>
      </p:sp>
      <p:pic>
        <p:nvPicPr>
          <p:cNvPr id="14"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19</a:t>
            </a:fld>
            <a:endParaRPr lang="de-DE" altLang="zh-CN">
              <a:latin typeface="SimHe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defTabSz="914400" fontAlgn="base"/>
            <a:r>
              <a:rPr lang="zh-CN" altLang="de-DE" sz="2400">
                <a:solidFill>
                  <a:srgbClr val="333333"/>
                </a:solidFill>
              </a:rPr>
              <a:t>通常，我们的刻板印象占据了我们的第一印象。例如，并非所有的演员都是有魅力的，并非所有的杀人犯看起来都是粗鲁的</a:t>
            </a:r>
            <a:r>
              <a:rPr lang="de-DE" altLang="zh-CN" sz="2400" dirty="0">
                <a:solidFill>
                  <a:srgbClr val="333333"/>
                </a:solidFill>
              </a:rPr>
              <a:t>!</a:t>
            </a:r>
            <a:endParaRPr lang="en-US" sz="2400" dirty="0"/>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你过去知道</a:t>
            </a:r>
            <a:r>
              <a:rPr lang="en-US" altLang="ja-JP" sz="3600">
                <a:cs typeface="+mn-cs"/>
              </a:rPr>
              <a:t>!?</a:t>
            </a:r>
            <a:endParaRPr lang="en-US" sz="3600">
              <a:cs typeface="+mn-cs"/>
            </a:endParaRPr>
          </a:p>
        </p:txBody>
      </p:sp>
      <p:pic>
        <p:nvPicPr>
          <p:cNvPr id="20" name="Picture 4" descr="bundy_corduro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1204" y="3220659"/>
            <a:ext cx="1811656"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Ad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681" y="3220659"/>
            <a:ext cx="192827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schauspiel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069" y="3220659"/>
            <a:ext cx="197540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descr="eddie300"/>
          <p:cNvPicPr>
            <a:picLocks noChangeAspect="1" noChangeArrowheads="1"/>
          </p:cNvPicPr>
          <p:nvPr/>
        </p:nvPicPr>
        <p:blipFill rotWithShape="1">
          <a:blip r:embed="rId6">
            <a:extLst>
              <a:ext uri="{28A0092B-C50C-407E-A947-70E740481C1C}">
                <a14:useLocalDpi xmlns:a14="http://schemas.microsoft.com/office/drawing/2010/main" val="0"/>
              </a:ext>
            </a:extLst>
          </a:blip>
          <a:srcRect l="21495" r="21503"/>
          <a:stretch/>
        </p:blipFill>
        <p:spPr bwMode="auto">
          <a:xfrm>
            <a:off x="408955" y="3220659"/>
            <a:ext cx="260604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aption_54276"/>
          <p:cNvSpPr txBox="1">
            <a:spLocks noChangeArrowheads="1"/>
          </p:cNvSpPr>
          <p:nvPr/>
        </p:nvSpPr>
        <p:spPr bwMode="auto">
          <a:xfrm>
            <a:off x="4021204" y="5963859"/>
            <a:ext cx="1811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dirty="0">
                <a:latin typeface="Calibri" panose="020F0502020204030204" pitchFamily="34" charset="0"/>
                <a:ea typeface="SimHei"/>
                <a:cs typeface="Calibri" panose="020F0502020204030204" pitchFamily="34" charset="0"/>
              </a:rPr>
              <a:t>Ted </a:t>
            </a:r>
            <a:r>
              <a:rPr lang="fr-FR" altLang="de-DE" sz="1800" dirty="0" err="1">
                <a:latin typeface="Calibri" panose="020F0502020204030204" pitchFamily="34" charset="0"/>
                <a:ea typeface="SimHei"/>
                <a:cs typeface="Calibri" panose="020F0502020204030204" pitchFamily="34" charset="0"/>
              </a:rPr>
              <a:t>Bundy</a:t>
            </a:r>
            <a:r>
              <a:rPr lang="fr-FR" altLang="de-DE" sz="1800" dirty="0">
                <a:latin typeface="Calibri" panose="020F0502020204030204" pitchFamily="34" charset="0"/>
                <a:ea typeface="SimHei"/>
                <a:cs typeface="Calibri" panose="020F0502020204030204" pitchFamily="34" charset="0"/>
              </a:rPr>
              <a:t>:</a:t>
            </a:r>
          </a:p>
          <a:p>
            <a:pPr algn="ctr" eaLnBrk="1" hangingPunct="1">
              <a:spcBef>
                <a:spcPts val="0"/>
              </a:spcBef>
              <a:spcAft>
                <a:spcPts val="0"/>
              </a:spcAft>
              <a:buClrTx/>
              <a:buNone/>
            </a:pPr>
            <a:r>
              <a:rPr lang="ja-JP" altLang="en-US" sz="1800" dirty="0">
                <a:latin typeface="SimHei"/>
                <a:ea typeface="SimHei"/>
                <a:cs typeface="+mn-cs"/>
              </a:rPr>
              <a:t>连环杀手</a:t>
            </a:r>
            <a:endParaRPr lang="en-GB" altLang="de-DE" sz="1800" dirty="0">
              <a:latin typeface="SimHei"/>
              <a:ea typeface="SimHei"/>
              <a:cs typeface="+mn-cs"/>
            </a:endParaRPr>
          </a:p>
        </p:txBody>
      </p:sp>
      <p:sp>
        <p:nvSpPr>
          <p:cNvPr id="25" name="Caption_54279"/>
          <p:cNvSpPr txBox="1">
            <a:spLocks noChangeArrowheads="1"/>
          </p:cNvSpPr>
          <p:nvPr/>
        </p:nvSpPr>
        <p:spPr bwMode="auto">
          <a:xfrm>
            <a:off x="192931" y="5963859"/>
            <a:ext cx="30243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fr-FR" altLang="de-DE" sz="1800" dirty="0">
                <a:latin typeface="Calibri" panose="020F0502020204030204" pitchFamily="34" charset="0"/>
                <a:ea typeface="SimHei"/>
                <a:cs typeface="Calibri" panose="020F0502020204030204" pitchFamily="34" charset="0"/>
              </a:rPr>
              <a:t>Eddie “</a:t>
            </a:r>
            <a:r>
              <a:rPr lang="fr-FR" altLang="de-DE" sz="1800" dirty="0" err="1">
                <a:latin typeface="Calibri" panose="020F0502020204030204" pitchFamily="34" charset="0"/>
                <a:ea typeface="SimHei"/>
                <a:cs typeface="Calibri" panose="020F0502020204030204" pitchFamily="34" charset="0"/>
              </a:rPr>
              <a:t>Eagle</a:t>
            </a:r>
            <a:r>
              <a:rPr lang="fr-FR" altLang="de-DE" sz="1800" dirty="0">
                <a:latin typeface="Calibri" panose="020F0502020204030204" pitchFamily="34" charset="0"/>
                <a:ea typeface="SimHei"/>
                <a:cs typeface="Calibri" panose="020F0502020204030204" pitchFamily="34" charset="0"/>
              </a:rPr>
              <a:t>” Edwards:</a:t>
            </a:r>
          </a:p>
          <a:p>
            <a:pPr algn="ctr" eaLnBrk="1" hangingPunct="1">
              <a:spcBef>
                <a:spcPts val="0"/>
              </a:spcBef>
              <a:spcAft>
                <a:spcPts val="0"/>
              </a:spcAft>
              <a:buClrTx/>
              <a:buNone/>
            </a:pPr>
            <a:r>
              <a:rPr lang="ja-JP" altLang="en-US" sz="1800" dirty="0">
                <a:latin typeface="SimHei"/>
                <a:ea typeface="SimHei"/>
                <a:cs typeface="+mn-cs"/>
              </a:rPr>
              <a:t>跳高滑雪运动员</a:t>
            </a:r>
            <a:endParaRPr lang="en-GB" altLang="de-DE" sz="1800" dirty="0">
              <a:latin typeface="SimHei"/>
              <a:ea typeface="SimHei"/>
              <a:cs typeface="+mn-cs"/>
            </a:endParaRPr>
          </a:p>
        </p:txBody>
      </p:sp>
      <p:sp>
        <p:nvSpPr>
          <p:cNvPr id="26" name="Caption_54278"/>
          <p:cNvSpPr txBox="1">
            <a:spLocks noChangeArrowheads="1"/>
          </p:cNvSpPr>
          <p:nvPr/>
        </p:nvSpPr>
        <p:spPr bwMode="auto">
          <a:xfrm>
            <a:off x="6745659" y="5963859"/>
            <a:ext cx="21602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panose="020F0502020204030204" pitchFamily="34" charset="0"/>
                <a:ea typeface="SimHei"/>
                <a:cs typeface="Calibri" panose="020F0502020204030204" pitchFamily="34" charset="0"/>
              </a:rPr>
              <a:t>Harald Effenberg:</a:t>
            </a:r>
          </a:p>
          <a:p>
            <a:pPr algn="ctr" eaLnBrk="1" hangingPunct="1">
              <a:spcBef>
                <a:spcPts val="0"/>
              </a:spcBef>
              <a:spcAft>
                <a:spcPts val="0"/>
              </a:spcAft>
              <a:buClrTx/>
              <a:buNone/>
            </a:pPr>
            <a:r>
              <a:rPr lang="ja-JP" altLang="en-US" sz="1800" dirty="0">
                <a:latin typeface="SimHei"/>
                <a:ea typeface="SimHei"/>
                <a:cs typeface="+mn-cs"/>
              </a:rPr>
              <a:t>演员</a:t>
            </a:r>
            <a:endParaRPr lang="en-GB" altLang="de-DE" sz="1800" dirty="0">
              <a:latin typeface="SimHei"/>
              <a:ea typeface="SimHei"/>
              <a:cs typeface="+mn-cs"/>
            </a:endParaRPr>
          </a:p>
        </p:txBody>
      </p:sp>
      <p:sp>
        <p:nvSpPr>
          <p:cNvPr id="27" name="Caption_54277"/>
          <p:cNvSpPr txBox="1">
            <a:spLocks noChangeArrowheads="1"/>
          </p:cNvSpPr>
          <p:nvPr/>
        </p:nvSpPr>
        <p:spPr bwMode="auto">
          <a:xfrm>
            <a:off x="9820681" y="5963859"/>
            <a:ext cx="19282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ts val="0"/>
              </a:spcBef>
              <a:spcAft>
                <a:spcPts val="0"/>
              </a:spcAft>
              <a:buClrTx/>
              <a:buNone/>
            </a:pPr>
            <a:r>
              <a:rPr lang="de-DE" altLang="de-DE" sz="1800" dirty="0">
                <a:latin typeface="Calibri" panose="020F0502020204030204" pitchFamily="34" charset="0"/>
                <a:ea typeface="SimHei"/>
                <a:cs typeface="Calibri" panose="020F0502020204030204" pitchFamily="34" charset="0"/>
              </a:rPr>
              <a:t>Alfred Adler:</a:t>
            </a:r>
          </a:p>
          <a:p>
            <a:pPr algn="ctr" eaLnBrk="1" hangingPunct="1">
              <a:spcBef>
                <a:spcPts val="0"/>
              </a:spcBef>
              <a:spcAft>
                <a:spcPts val="0"/>
              </a:spcAft>
              <a:buClrTx/>
              <a:buNone/>
            </a:pPr>
            <a:r>
              <a:rPr lang="ja-JP" altLang="de-DE" sz="1800" dirty="0">
                <a:latin typeface="SimHei"/>
                <a:ea typeface="SimHei"/>
                <a:cs typeface="+mn-cs"/>
              </a:rPr>
              <a:t>心理治疗师</a:t>
            </a:r>
            <a:endParaRPr lang="en-GB" altLang="de-DE" sz="1800" dirty="0">
              <a:latin typeface="SimHei"/>
              <a:ea typeface="SimHei"/>
              <a:cs typeface="+mn-cs"/>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20</a:t>
            </a:fld>
            <a:endParaRPr lang="de-DE" altLang="zh-CN">
              <a:latin typeface="SimHe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入乡随俗</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常见的易误解的姿势</a:t>
            </a:r>
            <a:endParaRPr lang="en-US">
              <a:solidFill>
                <a:srgbClr val="004992"/>
              </a:solidFill>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2043068796"/>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姿势</a:t>
                      </a:r>
                      <a:r>
                        <a:rPr kumimoji="0" lang="en-US" altLang="ja-JP" sz="2000" b="0" i="0" u="none" strike="noStrike" cap="none" normalizeH="0" baseline="0" dirty="0">
                          <a:ln>
                            <a:noFill/>
                          </a:ln>
                          <a:solidFill>
                            <a:srgbClr val="000000"/>
                          </a:solidFill>
                          <a:effectLst/>
                          <a:latin typeface="SimHei"/>
                          <a:ea typeface="SimHei"/>
                          <a:cs typeface="+mn-cs"/>
                        </a:rPr>
                        <a:t>/</a:t>
                      </a:r>
                      <a:r>
                        <a:rPr kumimoji="0" lang="ja-JP" altLang="en-US" sz="2000" b="0" i="0" u="none" strike="noStrike" cap="none" normalizeH="0" baseline="0" dirty="0">
                          <a:ln>
                            <a:noFill/>
                          </a:ln>
                          <a:solidFill>
                            <a:srgbClr val="000000"/>
                          </a:solidFill>
                          <a:effectLst/>
                          <a:latin typeface="SimHei"/>
                          <a:ea typeface="SimHei"/>
                          <a:cs typeface="+mn-cs"/>
                        </a:rPr>
                        <a:t>模仿者</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0" i="0" u="none" strike="noStrike" cap="none" normalizeH="0" baseline="0">
                          <a:ln>
                            <a:noFill/>
                          </a:ln>
                          <a:solidFill>
                            <a:srgbClr val="000000"/>
                          </a:solidFill>
                          <a:effectLst/>
                          <a:latin typeface="SimHei"/>
                          <a:ea typeface="SimHei"/>
                          <a:cs typeface="+mn-cs"/>
                        </a:rPr>
                        <a:t>这种姿势在不同地方是如何被解释的</a:t>
                      </a:r>
                      <a:r>
                        <a:rPr kumimoji="0" lang="en-US" altLang="zh-CN" sz="2000" b="0" i="0" u="none" strike="noStrike" cap="none" normalizeH="0" baseline="0">
                          <a:ln>
                            <a:noFill/>
                          </a:ln>
                          <a:solidFill>
                            <a:srgbClr val="000000"/>
                          </a:solidFill>
                          <a:effectLst/>
                          <a:latin typeface="SimHei"/>
                          <a:ea typeface="SimHei"/>
                          <a:cs typeface="+mn-cs"/>
                        </a:rPr>
                        <a:t>?</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altLang="zh-CN" sz="2000" b="0" i="0" u="none" strike="noStrike" cap="none" normalizeH="0" baseline="0" dirty="0">
                          <a:ln>
                            <a:noFill/>
                          </a:ln>
                          <a:solidFill>
                            <a:srgbClr val="004992"/>
                          </a:solidFill>
                          <a:effectLst/>
                          <a:latin typeface="SimHei"/>
                          <a:ea typeface="SimHei"/>
                          <a:cs typeface="+mn-cs"/>
                        </a:rPr>
                        <a:t>???</a:t>
                      </a:r>
                      <a:endParaRPr kumimoji="0" lang="de-DE" sz="2000" b="0" i="0" u="none" strike="noStrike" cap="none" normalizeH="0" baseline="0" dirty="0">
                        <a:ln>
                          <a:noFill/>
                        </a:ln>
                        <a:solidFill>
                          <a:srgbClr val="004992"/>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亲密的身体接触</a:t>
                      </a:r>
                      <a:endParaRPr kumimoji="0" lang="en-GB"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值得赞赏的或不恰当的</a:t>
                      </a:r>
                      <a:r>
                        <a:rPr kumimoji="0" lang="en-US" altLang="zh-CN" sz="2000" b="1" i="0" u="none" strike="noStrike" cap="none" normalizeH="0" baseline="0" dirty="0">
                          <a:ln>
                            <a:noFill/>
                          </a:ln>
                          <a:solidFill>
                            <a:srgbClr val="333333"/>
                          </a:solidFill>
                          <a:effectLst/>
                          <a:latin typeface="SimHei"/>
                          <a:ea typeface="SimHei"/>
                          <a:cs typeface="+mn-cs"/>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937720"/>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21</a:t>
            </a:fld>
            <a:endParaRPr lang="de-DE" altLang="zh-CN">
              <a:latin typeface="SimHe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入乡随俗</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常见的易误解的姿势</a:t>
            </a:r>
            <a:endParaRPr lang="en-US">
              <a:solidFill>
                <a:srgbClr val="004992"/>
              </a:solidFill>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2647169040"/>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姿势</a:t>
                      </a:r>
                      <a:r>
                        <a:rPr kumimoji="0" lang="en-US" altLang="ja-JP" sz="2000" b="0" i="0" u="none" strike="noStrike" cap="none" normalizeH="0" baseline="0" dirty="0">
                          <a:ln>
                            <a:noFill/>
                          </a:ln>
                          <a:solidFill>
                            <a:srgbClr val="000000"/>
                          </a:solidFill>
                          <a:effectLst/>
                          <a:latin typeface="SimHei"/>
                          <a:ea typeface="SimHei"/>
                          <a:cs typeface="+mn-cs"/>
                        </a:rPr>
                        <a:t>/</a:t>
                      </a:r>
                      <a:r>
                        <a:rPr kumimoji="0" lang="ja-JP" altLang="en-US" sz="2000" b="0" i="0" u="none" strike="noStrike" cap="none" normalizeH="0" baseline="0" dirty="0">
                          <a:ln>
                            <a:noFill/>
                          </a:ln>
                          <a:solidFill>
                            <a:srgbClr val="000000"/>
                          </a:solidFill>
                          <a:effectLst/>
                          <a:latin typeface="SimHei"/>
                          <a:ea typeface="SimHei"/>
                          <a:cs typeface="+mn-cs"/>
                        </a:rPr>
                        <a:t>模仿者</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0" i="0" u="none" strike="noStrike" cap="none" normalizeH="0" baseline="0">
                          <a:ln>
                            <a:noFill/>
                          </a:ln>
                          <a:solidFill>
                            <a:srgbClr val="000000"/>
                          </a:solidFill>
                          <a:effectLst/>
                          <a:latin typeface="SimHei"/>
                          <a:ea typeface="SimHei"/>
                          <a:cs typeface="+mn-cs"/>
                        </a:rPr>
                        <a:t>这种姿势在不同地方是如何被解释的</a:t>
                      </a:r>
                      <a:r>
                        <a:rPr kumimoji="0" lang="en-US" altLang="zh-CN" sz="2000" b="0" i="0" u="none" strike="noStrike" cap="none" normalizeH="0" baseline="0">
                          <a:ln>
                            <a:noFill/>
                          </a:ln>
                          <a:solidFill>
                            <a:srgbClr val="000000"/>
                          </a:solidFill>
                          <a:effectLst/>
                          <a:latin typeface="SimHei"/>
                          <a:ea typeface="SimHei"/>
                          <a:cs typeface="+mn-cs"/>
                        </a:rPr>
                        <a:t>?</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1" i="0" u="none" strike="noStrike" cap="none" normalizeH="0" baseline="0">
                          <a:ln>
                            <a:noFill/>
                          </a:ln>
                          <a:solidFill>
                            <a:srgbClr val="333333"/>
                          </a:solidFill>
                          <a:effectLst/>
                          <a:latin typeface="SimHei"/>
                          <a:ea typeface="SimHei"/>
                          <a:cs typeface="+mn-cs"/>
                        </a:rPr>
                        <a:t>北美，</a:t>
                      </a:r>
                      <a:r>
                        <a:rPr kumimoji="0" lang="en-US" altLang="zh-CN" sz="2000" b="1" i="0" u="none" strike="noStrike" cap="none" normalizeH="0" baseline="0">
                          <a:ln>
                            <a:noFill/>
                          </a:ln>
                          <a:solidFill>
                            <a:srgbClr val="333333"/>
                          </a:solidFill>
                          <a:effectLst/>
                          <a:latin typeface="SimHei"/>
                          <a:ea typeface="SimHei"/>
                          <a:cs typeface="+mn-cs"/>
                        </a:rPr>
                        <a:t> </a:t>
                      </a:r>
                      <a:r>
                        <a:rPr kumimoji="0" lang="zh-CN" altLang="en-US" sz="2000" b="1" i="0" u="none" strike="noStrike" cap="none" normalizeH="0" baseline="0" dirty="0">
                          <a:ln>
                            <a:noFill/>
                          </a:ln>
                          <a:solidFill>
                            <a:srgbClr val="333333"/>
                          </a:solidFill>
                          <a:effectLst/>
                          <a:latin typeface="SimHei"/>
                          <a:ea typeface="SimHei"/>
                          <a:cs typeface="+mn-cs"/>
                        </a:rPr>
                        <a:t>欧洲</a:t>
                      </a:r>
                      <a:r>
                        <a:rPr kumimoji="0" lang="en-US" altLang="zh-CN" sz="2000" b="1" i="0" u="none" strike="noStrike" cap="none" normalizeH="0" baseline="0">
                          <a:ln>
                            <a:noFill/>
                          </a:ln>
                          <a:solidFill>
                            <a:srgbClr val="333333"/>
                          </a:solidFill>
                          <a:effectLst/>
                          <a:latin typeface="SimHei"/>
                          <a:ea typeface="SimHei"/>
                          <a:cs typeface="+mn-cs"/>
                        </a:rPr>
                        <a:t>:</a:t>
                      </a:r>
                      <a:r>
                        <a:rPr kumimoji="0" lang="en-US" altLang="zh-CN" sz="2000" b="0" i="0" u="none" strike="noStrike" cap="none" normalizeH="0" baseline="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可以”，</a:t>
                      </a:r>
                      <a:r>
                        <a:rPr kumimoji="0" lang="en-US" altLang="zh-CN" sz="2000" b="0" i="0" u="none" strike="noStrike" cap="none" normalizeH="0" baseline="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好” </a:t>
                      </a:r>
                      <a:endParaRPr kumimoji="0" lang="zh-CN" altLang="en-US" sz="2000" b="0" i="0"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1" i="0" u="none" strike="noStrike" cap="none" normalizeH="0" baseline="0">
                          <a:ln>
                            <a:noFill/>
                          </a:ln>
                          <a:solidFill>
                            <a:srgbClr val="333333"/>
                          </a:solidFill>
                          <a:effectLst/>
                          <a:latin typeface="SimHei"/>
                          <a:ea typeface="SimHei"/>
                          <a:cs typeface="+mn-cs"/>
                        </a:rPr>
                        <a:t>法国，</a:t>
                      </a:r>
                      <a:r>
                        <a:rPr kumimoji="0" lang="en-US" altLang="zh-CN" sz="2000" b="1" i="0" u="none" strike="noStrike" cap="none" normalizeH="0" baseline="0">
                          <a:ln>
                            <a:noFill/>
                          </a:ln>
                          <a:solidFill>
                            <a:srgbClr val="333333"/>
                          </a:solidFill>
                          <a:effectLst/>
                          <a:latin typeface="SimHei"/>
                          <a:ea typeface="SimHei"/>
                          <a:cs typeface="+mn-cs"/>
                        </a:rPr>
                        <a:t> </a:t>
                      </a:r>
                      <a:r>
                        <a:rPr kumimoji="0" lang="zh-CN" altLang="en-US" sz="2000" b="1" i="0" u="none" strike="noStrike" cap="none" normalizeH="0" baseline="0" dirty="0">
                          <a:ln>
                            <a:noFill/>
                          </a:ln>
                          <a:solidFill>
                            <a:srgbClr val="333333"/>
                          </a:solidFill>
                          <a:effectLst/>
                          <a:latin typeface="SimHei"/>
                          <a:ea typeface="SimHei"/>
                          <a:cs typeface="+mn-cs"/>
                        </a:rPr>
                        <a:t>比</a:t>
                      </a:r>
                      <a:r>
                        <a:rPr kumimoji="0" lang="zh-CN" altLang="en-US" sz="2000" b="1" i="0" u="none" strike="noStrike" cap="none" normalizeH="0" baseline="0">
                          <a:ln>
                            <a:noFill/>
                          </a:ln>
                          <a:solidFill>
                            <a:srgbClr val="333333"/>
                          </a:solidFill>
                          <a:effectLst/>
                          <a:latin typeface="SimHei"/>
                          <a:ea typeface="SimHei"/>
                          <a:cs typeface="+mn-cs"/>
                        </a:rPr>
                        <a:t>利时，</a:t>
                      </a:r>
                      <a:r>
                        <a:rPr kumimoji="0" lang="en-US" altLang="zh-CN" sz="2000" b="1" i="0" u="none" strike="noStrike" cap="none" normalizeH="0" baseline="0">
                          <a:ln>
                            <a:noFill/>
                          </a:ln>
                          <a:solidFill>
                            <a:srgbClr val="333333"/>
                          </a:solidFill>
                          <a:effectLst/>
                          <a:latin typeface="SimHei"/>
                          <a:ea typeface="SimHei"/>
                          <a:cs typeface="+mn-cs"/>
                        </a:rPr>
                        <a:t> </a:t>
                      </a:r>
                      <a:r>
                        <a:rPr kumimoji="0" lang="zh-CN" altLang="en-US" sz="2000" b="1" i="0" u="none" strike="noStrike" cap="none" normalizeH="0" baseline="0" dirty="0">
                          <a:ln>
                            <a:noFill/>
                          </a:ln>
                          <a:solidFill>
                            <a:srgbClr val="333333"/>
                          </a:solidFill>
                          <a:effectLst/>
                          <a:latin typeface="SimHei"/>
                          <a:ea typeface="SimHei"/>
                          <a:cs typeface="+mn-cs"/>
                        </a:rPr>
                        <a:t>突尼斯</a:t>
                      </a:r>
                      <a:r>
                        <a:rPr kumimoji="0" lang="en-US" altLang="zh-CN" sz="2000" b="1" i="0" u="none" strike="noStrike" cap="none" normalizeH="0" baseline="0">
                          <a:ln>
                            <a:noFill/>
                          </a:ln>
                          <a:solidFill>
                            <a:srgbClr val="333333"/>
                          </a:solidFill>
                          <a:effectLst/>
                          <a:latin typeface="SimHei"/>
                          <a:ea typeface="SimHei"/>
                          <a:cs typeface="+mn-cs"/>
                        </a:rPr>
                        <a:t>:</a:t>
                      </a:r>
                      <a:r>
                        <a:rPr kumimoji="0" lang="en-US" altLang="zh-CN" sz="2000" b="0" i="0" u="none" strike="noStrike" cap="none" normalizeH="0" baseline="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零”，</a:t>
                      </a:r>
                      <a:r>
                        <a:rPr kumimoji="0" lang="en-US" altLang="zh-CN" sz="2000" b="0" i="0" u="none" strike="noStrike" cap="none" normalizeH="0" baseline="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无价值” </a:t>
                      </a:r>
                      <a:endParaRPr kumimoji="0" lang="zh-CN" altLang="en-US" sz="2000" b="0" i="0"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日本</a:t>
                      </a:r>
                      <a:r>
                        <a:rPr kumimoji="0" lang="en-US" altLang="zh-CN" sz="2000" b="1" i="0" u="none" strike="noStrike" cap="none" normalizeH="0" baseline="0">
                          <a:ln>
                            <a:noFill/>
                          </a:ln>
                          <a:solidFill>
                            <a:srgbClr val="333333"/>
                          </a:solidFill>
                          <a:effectLst/>
                          <a:latin typeface="SimHei"/>
                          <a:ea typeface="SimHei"/>
                          <a:cs typeface="+mn-cs"/>
                        </a:rPr>
                        <a:t>:</a:t>
                      </a:r>
                      <a:r>
                        <a:rPr kumimoji="0" lang="en-US" altLang="zh-CN" sz="2000" b="0" i="0" u="none" strike="noStrike" cap="none" normalizeH="0" baseline="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钱” </a:t>
                      </a:r>
                      <a:endParaRPr kumimoji="0" lang="zh-CN" altLang="en-US" sz="2000" b="0" i="0" u="none" strike="noStrike" cap="none" normalizeH="0" baseline="0" dirty="0">
                        <a:ln>
                          <a:noFill/>
                        </a:ln>
                        <a:solidFill>
                          <a:srgbClr val="333333"/>
                        </a:solidFill>
                        <a:effectLst/>
                        <a:latin typeface="SimHei"/>
                        <a:ea typeface="SimHei"/>
                        <a:cs typeface="+mn-cs"/>
                      </a:endParaRP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在有些国家这是对同性恋男子羞辱性姿势。</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亲密的身体接触</a:t>
                      </a:r>
                      <a:endParaRPr kumimoji="0" lang="en-GB"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值得赞赏的或不恰当的</a:t>
                      </a:r>
                      <a:r>
                        <a:rPr kumimoji="0" lang="en-US" altLang="zh-CN" sz="2000" b="1" i="0" u="none" strike="noStrike" cap="none" normalizeH="0" baseline="0" dirty="0">
                          <a:ln>
                            <a:noFill/>
                          </a:ln>
                          <a:solidFill>
                            <a:srgbClr val="333333"/>
                          </a:solidFill>
                          <a:effectLst/>
                          <a:latin typeface="SimHei"/>
                          <a:ea typeface="SimHei"/>
                          <a:cs typeface="+mn-cs"/>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937720"/>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22</a:t>
            </a:fld>
            <a:endParaRPr lang="de-DE" altLang="zh-CN">
              <a:latin typeface="SimHei"/>
            </a:endParaRPr>
          </a:p>
        </p:txBody>
      </p:sp>
    </p:spTree>
    <p:extLst>
      <p:ext uri="{BB962C8B-B14F-4D97-AF65-F5344CB8AC3E}">
        <p14:creationId xmlns:p14="http://schemas.microsoft.com/office/powerpoint/2010/main" val="2769116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3600">
                <a:solidFill>
                  <a:srgbClr val="004992"/>
                </a:solidFill>
                <a:cs typeface="+mn-cs"/>
              </a:rPr>
              <a:t>入乡随俗</a:t>
            </a:r>
            <a:r>
              <a:rPr lang="en-US" altLang="zh-CN" sz="3600">
                <a:solidFill>
                  <a:srgbClr val="004992"/>
                </a:solidFill>
                <a:cs typeface="+mn-cs"/>
              </a:rPr>
              <a:t>!</a:t>
            </a:r>
            <a:br>
              <a:rPr lang="en-US" altLang="zh-CN" sz="3600">
                <a:solidFill>
                  <a:srgbClr val="004992"/>
                </a:solidFill>
                <a:cs typeface="+mn-cs"/>
              </a:rPr>
            </a:br>
            <a:r>
              <a:rPr lang="zh-CN" altLang="en-US">
                <a:solidFill>
                  <a:srgbClr val="004992"/>
                </a:solidFill>
                <a:cs typeface="+mn-cs"/>
              </a:rPr>
              <a:t>常见的易误解的姿势</a:t>
            </a:r>
            <a:endParaRPr lang="en-US">
              <a:solidFill>
                <a:srgbClr val="004992"/>
              </a:solidFill>
              <a:cs typeface="+mn-cs"/>
            </a:endParaRPr>
          </a:p>
        </p:txBody>
      </p:sp>
      <p:graphicFrame>
        <p:nvGraphicFramePr>
          <p:cNvPr id="10" name="Group 48"/>
          <p:cNvGraphicFramePr>
            <a:graphicFrameLocks noGrp="1"/>
          </p:cNvGraphicFramePr>
          <p:nvPr>
            <p:extLst>
              <p:ext uri="{D42A27DB-BD31-4B8C-83A1-F6EECF244321}">
                <p14:modId xmlns:p14="http://schemas.microsoft.com/office/powerpoint/2010/main" val="1932806892"/>
              </p:ext>
            </p:extLst>
          </p:nvPr>
        </p:nvGraphicFramePr>
        <p:xfrm>
          <a:off x="408955" y="2203704"/>
          <a:ext cx="11376001" cy="4389120"/>
        </p:xfrm>
        <a:graphic>
          <a:graphicData uri="http://schemas.openxmlformats.org/drawingml/2006/table">
            <a:tbl>
              <a:tblPr>
                <a:tableStyleId>{21E4AEA4-8DFA-4A89-87EB-49C32662AFE0}</a:tableStyleId>
              </a:tblPr>
              <a:tblGrid>
                <a:gridCol w="2450976">
                  <a:extLst>
                    <a:ext uri="{9D8B030D-6E8A-4147-A177-3AD203B41FA5}">
                      <a16:colId xmlns:a16="http://schemas.microsoft.com/office/drawing/2014/main" val="20000"/>
                    </a:ext>
                  </a:extLst>
                </a:gridCol>
                <a:gridCol w="8925025">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2000" b="0" i="0" u="none" strike="noStrike" cap="none" normalizeH="0" baseline="0" dirty="0">
                          <a:ln>
                            <a:noFill/>
                          </a:ln>
                          <a:solidFill>
                            <a:srgbClr val="000000"/>
                          </a:solidFill>
                          <a:effectLst/>
                          <a:latin typeface="SimHei"/>
                          <a:ea typeface="SimHei"/>
                          <a:cs typeface="+mn-cs"/>
                        </a:rPr>
                        <a:t>姿势</a:t>
                      </a:r>
                      <a:r>
                        <a:rPr kumimoji="0" lang="en-US" altLang="ja-JP" sz="2000" b="0" i="0" u="none" strike="noStrike" cap="none" normalizeH="0" baseline="0" dirty="0">
                          <a:ln>
                            <a:noFill/>
                          </a:ln>
                          <a:solidFill>
                            <a:srgbClr val="000000"/>
                          </a:solidFill>
                          <a:effectLst/>
                          <a:latin typeface="SimHei"/>
                          <a:ea typeface="SimHei"/>
                          <a:cs typeface="+mn-cs"/>
                        </a:rPr>
                        <a:t>/</a:t>
                      </a:r>
                      <a:r>
                        <a:rPr kumimoji="0" lang="ja-JP" altLang="en-US" sz="2000" b="0" i="0" u="none" strike="noStrike" cap="none" normalizeH="0" baseline="0" dirty="0">
                          <a:ln>
                            <a:noFill/>
                          </a:ln>
                          <a:solidFill>
                            <a:srgbClr val="000000"/>
                          </a:solidFill>
                          <a:effectLst/>
                          <a:latin typeface="SimHei"/>
                          <a:ea typeface="SimHei"/>
                          <a:cs typeface="+mn-cs"/>
                        </a:rPr>
                        <a:t>模仿者</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0" i="0" u="none" strike="noStrike" cap="none" normalizeH="0" baseline="0">
                          <a:ln>
                            <a:noFill/>
                          </a:ln>
                          <a:solidFill>
                            <a:srgbClr val="000000"/>
                          </a:solidFill>
                          <a:effectLst/>
                          <a:latin typeface="SimHei"/>
                          <a:ea typeface="SimHei"/>
                          <a:cs typeface="+mn-cs"/>
                        </a:rPr>
                        <a:t>这种姿势在不同地方是如何被解释的</a:t>
                      </a:r>
                      <a:r>
                        <a:rPr kumimoji="0" lang="en-US" altLang="zh-CN" sz="2000" b="0" i="0" u="none" strike="noStrike" cap="none" normalizeH="0" baseline="0">
                          <a:ln>
                            <a:noFill/>
                          </a:ln>
                          <a:solidFill>
                            <a:srgbClr val="000000"/>
                          </a:solidFill>
                          <a:effectLst/>
                          <a:latin typeface="SimHei"/>
                          <a:ea typeface="SimHei"/>
                          <a:cs typeface="+mn-cs"/>
                        </a:rPr>
                        <a:t>?</a:t>
                      </a:r>
                      <a:endParaRPr kumimoji="0" lang="de-DE" sz="2000" b="0" i="0" u="none" strike="noStrike" cap="none" normalizeH="0" baseline="0" dirty="0">
                        <a:ln>
                          <a:noFill/>
                        </a:ln>
                        <a:solidFill>
                          <a:srgbClr val="000000"/>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18288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endParaRPr kumimoji="0" lang="en-GB" sz="2000" b="0" i="0" u="none" strike="noStrike" cap="none" normalizeH="0" baseline="0">
                        <a:ln>
                          <a:noFill/>
                        </a:ln>
                        <a:solidFill>
                          <a:srgbClr val="333333"/>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1" i="0" u="none" strike="noStrike" cap="none" normalizeH="0" baseline="0">
                          <a:ln>
                            <a:noFill/>
                          </a:ln>
                          <a:solidFill>
                            <a:srgbClr val="333333"/>
                          </a:solidFill>
                          <a:effectLst/>
                          <a:latin typeface="SimHei"/>
                          <a:ea typeface="SimHei"/>
                          <a:cs typeface="+mn-cs"/>
                        </a:rPr>
                        <a:t>北美，</a:t>
                      </a:r>
                      <a:r>
                        <a:rPr kumimoji="0" lang="en-US" altLang="zh-CN" sz="2000" b="1" i="0" u="none" strike="noStrike" cap="none" normalizeH="0" baseline="0">
                          <a:ln>
                            <a:noFill/>
                          </a:ln>
                          <a:solidFill>
                            <a:srgbClr val="333333"/>
                          </a:solidFill>
                          <a:effectLst/>
                          <a:latin typeface="SimHei"/>
                          <a:ea typeface="SimHei"/>
                          <a:cs typeface="+mn-cs"/>
                        </a:rPr>
                        <a:t> </a:t>
                      </a:r>
                      <a:r>
                        <a:rPr kumimoji="0" lang="zh-CN" altLang="en-US" sz="2000" b="1" i="0" u="none" strike="noStrike" cap="none" normalizeH="0" baseline="0" dirty="0">
                          <a:ln>
                            <a:noFill/>
                          </a:ln>
                          <a:solidFill>
                            <a:srgbClr val="333333"/>
                          </a:solidFill>
                          <a:effectLst/>
                          <a:latin typeface="SimHei"/>
                          <a:ea typeface="SimHei"/>
                          <a:cs typeface="+mn-cs"/>
                        </a:rPr>
                        <a:t>欧洲</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可</a:t>
                      </a:r>
                      <a:r>
                        <a:rPr kumimoji="0" lang="zh-CN" altLang="en-US" sz="2000" b="0" i="0" u="none" strike="noStrike" cap="none" normalizeH="0" baseline="0">
                          <a:ln>
                            <a:noFill/>
                          </a:ln>
                          <a:solidFill>
                            <a:srgbClr val="333333"/>
                          </a:solidFill>
                          <a:effectLst/>
                          <a:latin typeface="SimHei"/>
                          <a:ea typeface="SimHei"/>
                          <a:cs typeface="+mn-cs"/>
                        </a:rPr>
                        <a:t>以”，</a:t>
                      </a:r>
                      <a:r>
                        <a:rPr kumimoji="0" lang="en-US" altLang="zh-CN" sz="2000" b="0" i="0" u="none" strike="noStrike" cap="none" normalizeH="0" baseline="0">
                          <a:ln>
                            <a:noFill/>
                          </a:ln>
                          <a:solidFill>
                            <a:srgbClr val="333333"/>
                          </a:solidFill>
                          <a:effectLst/>
                          <a:latin typeface="SimHei"/>
                          <a:ea typeface="SimHei"/>
                          <a:cs typeface="+mn-cs"/>
                        </a:rPr>
                        <a:t> </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好”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1" i="0" u="none" strike="noStrike" cap="none" normalizeH="0" baseline="0">
                          <a:ln>
                            <a:noFill/>
                          </a:ln>
                          <a:solidFill>
                            <a:srgbClr val="333333"/>
                          </a:solidFill>
                          <a:effectLst/>
                          <a:latin typeface="SimHei"/>
                          <a:ea typeface="SimHei"/>
                          <a:cs typeface="+mn-cs"/>
                        </a:rPr>
                        <a:t>法国，</a:t>
                      </a:r>
                      <a:r>
                        <a:rPr kumimoji="0" lang="en-US" altLang="zh-CN" sz="2000" b="1" i="0" u="none" strike="noStrike" cap="none" normalizeH="0" baseline="0">
                          <a:ln>
                            <a:noFill/>
                          </a:ln>
                          <a:solidFill>
                            <a:srgbClr val="333333"/>
                          </a:solidFill>
                          <a:effectLst/>
                          <a:latin typeface="SimHei"/>
                          <a:ea typeface="SimHei"/>
                          <a:cs typeface="+mn-cs"/>
                        </a:rPr>
                        <a:t> </a:t>
                      </a:r>
                      <a:r>
                        <a:rPr kumimoji="0" lang="zh-CN" altLang="en-US" sz="2000" b="1" i="0" u="none" strike="noStrike" cap="none" normalizeH="0" baseline="0" dirty="0">
                          <a:ln>
                            <a:noFill/>
                          </a:ln>
                          <a:solidFill>
                            <a:srgbClr val="333333"/>
                          </a:solidFill>
                          <a:effectLst/>
                          <a:latin typeface="SimHei"/>
                          <a:ea typeface="SimHei"/>
                          <a:cs typeface="+mn-cs"/>
                        </a:rPr>
                        <a:t>比</a:t>
                      </a:r>
                      <a:r>
                        <a:rPr kumimoji="0" lang="zh-CN" altLang="en-US" sz="2000" b="1" i="0" u="none" strike="noStrike" cap="none" normalizeH="0" baseline="0">
                          <a:ln>
                            <a:noFill/>
                          </a:ln>
                          <a:solidFill>
                            <a:srgbClr val="333333"/>
                          </a:solidFill>
                          <a:effectLst/>
                          <a:latin typeface="SimHei"/>
                          <a:ea typeface="SimHei"/>
                          <a:cs typeface="+mn-cs"/>
                        </a:rPr>
                        <a:t>利时，</a:t>
                      </a:r>
                      <a:r>
                        <a:rPr kumimoji="0" lang="en-US" altLang="zh-CN" sz="2000" b="1" i="0" u="none" strike="noStrike" cap="none" normalizeH="0" baseline="0">
                          <a:ln>
                            <a:noFill/>
                          </a:ln>
                          <a:solidFill>
                            <a:srgbClr val="333333"/>
                          </a:solidFill>
                          <a:effectLst/>
                          <a:latin typeface="SimHei"/>
                          <a:ea typeface="SimHei"/>
                          <a:cs typeface="+mn-cs"/>
                        </a:rPr>
                        <a:t> </a:t>
                      </a:r>
                      <a:r>
                        <a:rPr kumimoji="0" lang="zh-CN" altLang="en-US" sz="2000" b="1" i="0" u="none" strike="noStrike" cap="none" normalizeH="0" baseline="0" dirty="0">
                          <a:ln>
                            <a:noFill/>
                          </a:ln>
                          <a:solidFill>
                            <a:srgbClr val="333333"/>
                          </a:solidFill>
                          <a:effectLst/>
                          <a:latin typeface="SimHei"/>
                          <a:ea typeface="SimHei"/>
                          <a:cs typeface="+mn-cs"/>
                        </a:rPr>
                        <a:t>突尼斯</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a:ln>
                            <a:noFill/>
                          </a:ln>
                          <a:solidFill>
                            <a:srgbClr val="333333"/>
                          </a:solidFill>
                          <a:effectLst/>
                          <a:latin typeface="SimHei"/>
                          <a:ea typeface="SimHei"/>
                          <a:cs typeface="+mn-cs"/>
                        </a:rPr>
                        <a:t>零”，</a:t>
                      </a:r>
                      <a:r>
                        <a:rPr kumimoji="0" lang="en-US" altLang="zh-CN" sz="2000" b="0" i="0" u="none" strike="noStrike" cap="none" normalizeH="0" baseline="0">
                          <a:ln>
                            <a:noFill/>
                          </a:ln>
                          <a:solidFill>
                            <a:srgbClr val="333333"/>
                          </a:solidFill>
                          <a:effectLst/>
                          <a:latin typeface="SimHei"/>
                          <a:ea typeface="SimHei"/>
                          <a:cs typeface="+mn-cs"/>
                        </a:rPr>
                        <a:t> </a:t>
                      </a:r>
                      <a:r>
                        <a:rPr kumimoji="0" lang="en-US" altLang="zh-CN" sz="2000" b="0" i="0" u="none" strike="noStrike" cap="none" normalizeH="0" baseline="0" dirty="0">
                          <a:ln>
                            <a:noFill/>
                          </a:ln>
                          <a:solidFill>
                            <a:srgbClr val="333333"/>
                          </a:solidFill>
                          <a:effectLst/>
                          <a:latin typeface="SimHei"/>
                          <a:ea typeface="SimHei"/>
                          <a:cs typeface="+mn-cs"/>
                        </a:rPr>
                        <a:t>“</a:t>
                      </a:r>
                      <a:r>
                        <a:rPr kumimoji="0" lang="zh-CN" altLang="en-US" sz="2000" b="0" i="0" u="none" strike="noStrike" cap="none" normalizeH="0" baseline="0" dirty="0">
                          <a:ln>
                            <a:noFill/>
                          </a:ln>
                          <a:solidFill>
                            <a:srgbClr val="333333"/>
                          </a:solidFill>
                          <a:effectLst/>
                          <a:latin typeface="SimHei"/>
                          <a:ea typeface="SimHei"/>
                          <a:cs typeface="+mn-cs"/>
                        </a:rPr>
                        <a:t>无价值”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日本</a:t>
                      </a:r>
                      <a:r>
                        <a:rPr kumimoji="0" lang="en-US" altLang="zh-CN" sz="2000" b="1" i="0" u="none" strike="noStrike" cap="none" normalizeH="0" baseline="0" dirty="0">
                          <a:ln>
                            <a:noFill/>
                          </a:ln>
                          <a:solidFill>
                            <a:srgbClr val="333333"/>
                          </a:solidFill>
                          <a:effectLst/>
                          <a:latin typeface="SimHei"/>
                          <a:ea typeface="SimHei"/>
                          <a:cs typeface="+mn-cs"/>
                        </a:rPr>
                        <a:t>:</a:t>
                      </a:r>
                      <a:r>
                        <a:rPr kumimoji="0" lang="en-US" altLang="zh-CN" sz="2000" b="0" i="0" u="none" strike="noStrike" cap="none" normalizeH="0" baseline="0" dirty="0">
                          <a:ln>
                            <a:noFill/>
                          </a:ln>
                          <a:solidFill>
                            <a:srgbClr val="333333"/>
                          </a:solidFill>
                          <a:effectLst/>
                          <a:latin typeface="SimHei"/>
                          <a:ea typeface="SimHei"/>
                          <a:cs typeface="+mn-cs"/>
                        </a:rPr>
                        <a:t> “</a:t>
                      </a:r>
                      <a:r>
                        <a:rPr kumimoji="0" lang="zh-CN" altLang="en-US" sz="2000" b="0" i="0" u="none" strike="noStrike" cap="none" normalizeH="0" baseline="0" dirty="0">
                          <a:ln>
                            <a:noFill/>
                          </a:ln>
                          <a:solidFill>
                            <a:srgbClr val="333333"/>
                          </a:solidFill>
                          <a:effectLst/>
                          <a:latin typeface="SimHei"/>
                          <a:ea typeface="SimHei"/>
                          <a:cs typeface="+mn-cs"/>
                        </a:rPr>
                        <a:t>钱” </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在有些国家这是对同性恋男子羞辱性姿势。</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1031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0" i="0" u="none" strike="noStrike" cap="none" normalizeH="0" baseline="0">
                          <a:ln>
                            <a:noFill/>
                          </a:ln>
                          <a:solidFill>
                            <a:srgbClr val="333333"/>
                          </a:solidFill>
                          <a:effectLst/>
                          <a:latin typeface="SimHei"/>
                          <a:ea typeface="SimHei"/>
                          <a:cs typeface="+mn-cs"/>
                        </a:rPr>
                        <a:t>亲密的身体接触</a:t>
                      </a:r>
                      <a:endParaRPr kumimoji="0" lang="en-GB"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1" i="0" u="none" strike="noStrike" cap="none" normalizeH="0" baseline="0" dirty="0">
                          <a:ln>
                            <a:noFill/>
                          </a:ln>
                          <a:solidFill>
                            <a:srgbClr val="333333"/>
                          </a:solidFill>
                          <a:effectLst/>
                          <a:latin typeface="SimHei"/>
                          <a:ea typeface="SimHei"/>
                          <a:cs typeface="+mn-cs"/>
                        </a:rPr>
                        <a:t>值得赞赏的或不恰当的</a:t>
                      </a:r>
                      <a:r>
                        <a:rPr kumimoji="0" lang="en-US" altLang="zh-CN" sz="2000" b="1" i="0" u="none" strike="noStrike" cap="none" normalizeH="0" baseline="0" dirty="0">
                          <a:ln>
                            <a:noFill/>
                          </a:ln>
                          <a:solidFill>
                            <a:srgbClr val="333333"/>
                          </a:solidFill>
                          <a:effectLst/>
                          <a:latin typeface="SimHei"/>
                          <a:ea typeface="SimHei"/>
                          <a:cs typeface="+mn-cs"/>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2000" b="0" i="0" u="none" strike="noStrike" cap="none" normalizeH="0" baseline="0" dirty="0">
                          <a:ln>
                            <a:noFill/>
                          </a:ln>
                          <a:solidFill>
                            <a:srgbClr val="333333"/>
                          </a:solidFill>
                          <a:effectLst/>
                          <a:latin typeface="SimHei"/>
                          <a:ea typeface="SimHei"/>
                          <a:cs typeface="+mn-cs"/>
                        </a:rPr>
                        <a:t>问候时密切的身体接触依赖于（亚）文化，被认为是不恰当的（如，西方国家的老人）或正常的（如，南欧的年轻人）。在西方文化中男人之间很少相互拥抱或吻脸颊，但在阿</a:t>
                      </a:r>
                      <a:r>
                        <a:rPr kumimoji="0" lang="zh-CN" altLang="en-US" sz="2000" b="0" i="0" u="none" strike="noStrike" cap="none" normalizeH="0" baseline="0">
                          <a:ln>
                            <a:noFill/>
                          </a:ln>
                          <a:solidFill>
                            <a:srgbClr val="333333"/>
                          </a:solidFill>
                          <a:effectLst/>
                          <a:latin typeface="SimHei"/>
                          <a:ea typeface="SimHei"/>
                          <a:cs typeface="+mn-cs"/>
                        </a:rPr>
                        <a:t>拉伯，南</a:t>
                      </a:r>
                      <a:r>
                        <a:rPr kumimoji="0" lang="zh-CN" altLang="en-US" sz="2000" b="0" i="0" u="none" strike="noStrike" cap="none" normalizeH="0" baseline="0" dirty="0">
                          <a:ln>
                            <a:noFill/>
                          </a:ln>
                          <a:solidFill>
                            <a:srgbClr val="333333"/>
                          </a:solidFill>
                          <a:effectLst/>
                          <a:latin typeface="SimHei"/>
                          <a:ea typeface="SimHei"/>
                          <a:cs typeface="+mn-cs"/>
                        </a:rPr>
                        <a:t>欧和前社会主义国家是正常的（“社会主义兄弟般的亲吻”）。</a:t>
                      </a:r>
                      <a:endParaRPr kumimoji="0" lang="de-DE" sz="2000" b="0" i="0" u="none" strike="noStrike" cap="none" normalizeH="0" baseline="0" dirty="0">
                        <a:ln>
                          <a:noFill/>
                        </a:ln>
                        <a:solidFill>
                          <a:srgbClr val="333333"/>
                        </a:solidFill>
                        <a:effectLst/>
                        <a:latin typeface="SimHei"/>
                        <a:ea typeface="SimHei"/>
                        <a:cs typeface="+mn-cs"/>
                      </a:endParaRPr>
                    </a:p>
                  </a:txBody>
                  <a:tcPr marL="121952" marR="121952" marT="45727" marB="45727"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23" descr="Homies In Heaven - flickr - Untitled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87" y="2849468"/>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4" descr="wilbanks - flickr - HPIM1731 - cclicen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387" y="4937720"/>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23</a:t>
            </a:fld>
            <a:endParaRPr lang="de-DE" altLang="zh-CN">
              <a:latin typeface="SimHei"/>
            </a:endParaRPr>
          </a:p>
        </p:txBody>
      </p:sp>
    </p:spTree>
    <p:extLst>
      <p:ext uri="{BB962C8B-B14F-4D97-AF65-F5344CB8AC3E}">
        <p14:creationId xmlns:p14="http://schemas.microsoft.com/office/powerpoint/2010/main" val="2118308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常见的跨文化易误解的姿势</a:t>
            </a:r>
            <a:endParaRPr lang="en-US" sz="3600">
              <a:cs typeface="+mn-cs"/>
            </a:endParaRPr>
          </a:p>
        </p:txBody>
      </p:sp>
      <p:graphicFrame>
        <p:nvGraphicFramePr>
          <p:cNvPr id="8" name="Group 26"/>
          <p:cNvGraphicFramePr>
            <a:graphicFrameLocks noGrp="1"/>
          </p:cNvGraphicFramePr>
          <p:nvPr>
            <p:extLst>
              <p:ext uri="{D42A27DB-BD31-4B8C-83A1-F6EECF244321}">
                <p14:modId xmlns:p14="http://schemas.microsoft.com/office/powerpoint/2010/main" val="4180025848"/>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SimHei"/>
                          <a:ea typeface="SimHei"/>
                          <a:cs typeface="+mn-cs"/>
                        </a:rPr>
                        <a:t>姿势</a:t>
                      </a:r>
                      <a:r>
                        <a:rPr kumimoji="0" lang="en-US" altLang="ja-JP" sz="1800" b="0" i="0" u="none" strike="noStrike" cap="none" normalizeH="0" baseline="0" dirty="0">
                          <a:ln>
                            <a:noFill/>
                          </a:ln>
                          <a:solidFill>
                            <a:srgbClr val="000000"/>
                          </a:solidFill>
                          <a:effectLst/>
                          <a:latin typeface="SimHei"/>
                          <a:ea typeface="SimHei"/>
                          <a:cs typeface="+mn-cs"/>
                        </a:rPr>
                        <a:t>/</a:t>
                      </a:r>
                      <a:r>
                        <a:rPr kumimoji="0" lang="ja-JP" altLang="en-US" sz="1800" b="0" i="0" u="none" strike="noStrike" cap="none" normalizeH="0" baseline="0" dirty="0">
                          <a:ln>
                            <a:noFill/>
                          </a:ln>
                          <a:solidFill>
                            <a:srgbClr val="000000"/>
                          </a:solidFill>
                          <a:effectLst/>
                          <a:latin typeface="SimHei"/>
                          <a:ea typeface="SimHei"/>
                          <a:cs typeface="+mn-cs"/>
                        </a:rPr>
                        <a:t>行为</a:t>
                      </a:r>
                      <a:endParaRPr kumimoji="0" lang="de-DE" sz="1800" b="0" i="0" u="none" strike="noStrike" cap="none" normalizeH="0" baseline="0" dirty="0">
                        <a:ln>
                          <a:noFill/>
                        </a:ln>
                        <a:solidFill>
                          <a:srgbClr val="000000"/>
                        </a:solidFill>
                        <a:effectLst/>
                        <a:latin typeface="SimHei"/>
                        <a:ea typeface="SimHei"/>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a:ln>
                            <a:noFill/>
                          </a:ln>
                          <a:solidFill>
                            <a:srgbClr val="000000"/>
                          </a:solidFill>
                          <a:effectLst/>
                          <a:latin typeface="SimHei"/>
                          <a:ea typeface="SimHei"/>
                          <a:cs typeface="+mn-cs"/>
                        </a:rPr>
                        <a:t>可能的误解</a:t>
                      </a:r>
                      <a:endParaRPr kumimoji="0" lang="de-DE" sz="1800" b="0" i="0" u="none" strike="noStrike" cap="none" normalizeH="0" baseline="0" dirty="0">
                        <a:ln>
                          <a:noFill/>
                        </a:ln>
                        <a:solidFill>
                          <a:srgbClr val="000000"/>
                        </a:solidFill>
                        <a:effectLst/>
                        <a:latin typeface="SimHei"/>
                        <a:ea typeface="SimHei"/>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a:ln>
                            <a:noFill/>
                          </a:ln>
                          <a:solidFill>
                            <a:srgbClr val="333333"/>
                          </a:solidFill>
                          <a:effectLst/>
                          <a:latin typeface="SimHei"/>
                          <a:ea typeface="SimHei"/>
                          <a:cs typeface="+mn-cs"/>
                        </a:rPr>
                        <a:t>穿着</a:t>
                      </a:r>
                      <a:endParaRPr kumimoji="0" lang="de-DE" sz="1800" b="0" i="0" u="none" strike="noStrike" cap="none" normalizeH="0" baseline="0">
                        <a:ln>
                          <a:noFill/>
                        </a:ln>
                        <a:solidFill>
                          <a:srgbClr val="333333"/>
                        </a:solidFill>
                        <a:effectLst/>
                        <a:latin typeface="SimHei"/>
                        <a:ea typeface="SimHei"/>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1800" b="1" i="0" u="none" strike="noStrike" cap="none" normalizeH="0" baseline="0" dirty="0">
                          <a:ln>
                            <a:noFill/>
                          </a:ln>
                          <a:solidFill>
                            <a:srgbClr val="333333"/>
                          </a:solidFill>
                          <a:effectLst/>
                          <a:latin typeface="SimHei"/>
                          <a:ea typeface="SimHei"/>
                          <a:cs typeface="+mn-cs"/>
                        </a:rPr>
                        <a:t>误解年轻人</a:t>
                      </a:r>
                      <a:r>
                        <a:rPr kumimoji="0" lang="de-DE" sz="1800" b="1" i="0" u="none" strike="noStrike" cap="none" normalizeH="0" baseline="0" dirty="0">
                          <a:ln>
                            <a:noFill/>
                          </a:ln>
                          <a:solidFill>
                            <a:srgbClr val="333333"/>
                          </a:solidFill>
                          <a:effectLst/>
                          <a:latin typeface="SimHei"/>
                          <a:ea typeface="SimHei"/>
                          <a:cs typeface="+mn-cs"/>
                          <a:sym typeface="Wingdings" pitchFamily="2" charset="2"/>
                        </a:rPr>
                        <a:t></a:t>
                      </a:r>
                      <a:r>
                        <a:rPr kumimoji="0" lang="zh-CN" altLang="en-US" sz="1800" b="1" i="0" u="none" strike="noStrike" cap="none" normalizeH="0" baseline="0" dirty="0">
                          <a:ln>
                            <a:noFill/>
                          </a:ln>
                          <a:solidFill>
                            <a:srgbClr val="333333"/>
                          </a:solidFill>
                          <a:effectLst/>
                          <a:latin typeface="SimHei"/>
                          <a:ea typeface="SimHei"/>
                          <a:cs typeface="+mn-cs"/>
                        </a:rPr>
                        <a:t> 成年人</a:t>
                      </a:r>
                      <a:r>
                        <a:rPr kumimoji="0" lang="en-US" altLang="zh-CN" sz="1800" b="1" i="0" u="none" strike="noStrike" cap="none" normalizeH="0" baseline="0" dirty="0">
                          <a:ln>
                            <a:noFill/>
                          </a:ln>
                          <a:solidFill>
                            <a:srgbClr val="333333"/>
                          </a:solidFill>
                          <a:effectLst/>
                          <a:latin typeface="SimHei"/>
                          <a:ea typeface="SimHei"/>
                          <a:cs typeface="+mn-cs"/>
                        </a:rPr>
                        <a:t>!</a:t>
                      </a: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24</a:t>
            </a:fld>
            <a:endParaRPr lang="de-DE" altLang="zh-CN">
              <a:latin typeface="SimHe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常见的跨文化易误解的姿势</a:t>
            </a:r>
            <a:endParaRPr lang="en-US" sz="3600">
              <a:cs typeface="+mn-cs"/>
            </a:endParaRPr>
          </a:p>
        </p:txBody>
      </p:sp>
      <p:graphicFrame>
        <p:nvGraphicFramePr>
          <p:cNvPr id="8" name="Group 26"/>
          <p:cNvGraphicFramePr>
            <a:graphicFrameLocks noGrp="1"/>
          </p:cNvGraphicFramePr>
          <p:nvPr>
            <p:extLst>
              <p:ext uri="{D42A27DB-BD31-4B8C-83A1-F6EECF244321}">
                <p14:modId xmlns:p14="http://schemas.microsoft.com/office/powerpoint/2010/main" val="2072979331"/>
              </p:ext>
            </p:extLst>
          </p:nvPr>
        </p:nvGraphicFramePr>
        <p:xfrm>
          <a:off x="408955" y="2203704"/>
          <a:ext cx="11376000" cy="2743200"/>
        </p:xfrm>
        <a:graphic>
          <a:graphicData uri="http://schemas.openxmlformats.org/drawingml/2006/table">
            <a:tbl>
              <a:tblPr>
                <a:tableStyleId>{21E4AEA4-8DFA-4A89-87EB-49C32662AFE0}</a:tableStyleId>
              </a:tblPr>
              <a:tblGrid>
                <a:gridCol w="2464800">
                  <a:extLst>
                    <a:ext uri="{9D8B030D-6E8A-4147-A177-3AD203B41FA5}">
                      <a16:colId xmlns:a16="http://schemas.microsoft.com/office/drawing/2014/main" val="20000"/>
                    </a:ext>
                  </a:extLst>
                </a:gridCol>
                <a:gridCol w="891120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dirty="0">
                          <a:ln>
                            <a:noFill/>
                          </a:ln>
                          <a:solidFill>
                            <a:srgbClr val="000000"/>
                          </a:solidFill>
                          <a:effectLst/>
                          <a:latin typeface="SimHei"/>
                          <a:ea typeface="SimHei"/>
                          <a:cs typeface="+mn-cs"/>
                        </a:rPr>
                        <a:t>姿势</a:t>
                      </a:r>
                      <a:r>
                        <a:rPr kumimoji="0" lang="en-US" altLang="ja-JP" sz="1800" b="0" i="0" u="none" strike="noStrike" cap="none" normalizeH="0" baseline="0" dirty="0">
                          <a:ln>
                            <a:noFill/>
                          </a:ln>
                          <a:solidFill>
                            <a:srgbClr val="000000"/>
                          </a:solidFill>
                          <a:effectLst/>
                          <a:latin typeface="SimHei"/>
                          <a:ea typeface="SimHei"/>
                          <a:cs typeface="+mn-cs"/>
                        </a:rPr>
                        <a:t>/</a:t>
                      </a:r>
                      <a:r>
                        <a:rPr kumimoji="0" lang="ja-JP" altLang="en-US" sz="1800" b="0" i="0" u="none" strike="noStrike" cap="none" normalizeH="0" baseline="0" dirty="0">
                          <a:ln>
                            <a:noFill/>
                          </a:ln>
                          <a:solidFill>
                            <a:srgbClr val="000000"/>
                          </a:solidFill>
                          <a:effectLst/>
                          <a:latin typeface="SimHei"/>
                          <a:ea typeface="SimHei"/>
                          <a:cs typeface="+mn-cs"/>
                        </a:rPr>
                        <a:t>行为</a:t>
                      </a:r>
                      <a:endParaRPr kumimoji="0" lang="de-DE" sz="1800" b="0" i="0" u="none" strike="noStrike" cap="none" normalizeH="0" baseline="0" dirty="0">
                        <a:ln>
                          <a:noFill/>
                        </a:ln>
                        <a:solidFill>
                          <a:srgbClr val="000000"/>
                        </a:solidFill>
                        <a:effectLst/>
                        <a:latin typeface="SimHei"/>
                        <a:ea typeface="SimHei"/>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a:ln>
                            <a:noFill/>
                          </a:ln>
                          <a:solidFill>
                            <a:srgbClr val="000000"/>
                          </a:solidFill>
                          <a:effectLst/>
                          <a:latin typeface="SimHei"/>
                          <a:ea typeface="SimHei"/>
                          <a:cs typeface="+mn-cs"/>
                        </a:rPr>
                        <a:t>可能的误解</a:t>
                      </a:r>
                      <a:endParaRPr kumimoji="0" lang="de-DE" sz="1800" b="0" i="0" u="none" strike="noStrike" cap="none" normalizeH="0" baseline="0" dirty="0">
                        <a:ln>
                          <a:noFill/>
                        </a:ln>
                        <a:solidFill>
                          <a:srgbClr val="000000"/>
                        </a:solidFill>
                        <a:effectLst/>
                        <a:latin typeface="SimHei"/>
                        <a:ea typeface="SimHei"/>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28600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ja-JP" altLang="en-US" sz="1800" b="0" i="0" u="none" strike="noStrike" cap="none" normalizeH="0" baseline="0">
                          <a:ln>
                            <a:noFill/>
                          </a:ln>
                          <a:solidFill>
                            <a:srgbClr val="333333"/>
                          </a:solidFill>
                          <a:effectLst/>
                          <a:latin typeface="SimHei"/>
                          <a:ea typeface="SimHei"/>
                          <a:cs typeface="+mn-cs"/>
                        </a:rPr>
                        <a:t>穿着</a:t>
                      </a:r>
                      <a:endParaRPr kumimoji="0" lang="de-DE" sz="1800" b="0" i="0" u="none" strike="noStrike" cap="none" normalizeH="0" baseline="0">
                        <a:ln>
                          <a:noFill/>
                        </a:ln>
                        <a:solidFill>
                          <a:srgbClr val="333333"/>
                        </a:solidFill>
                        <a:effectLst/>
                        <a:latin typeface="SimHei"/>
                        <a:ea typeface="SimHei"/>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1800" b="1" i="0" u="none" strike="noStrike" cap="none" normalizeH="0" baseline="0" dirty="0">
                          <a:ln>
                            <a:noFill/>
                          </a:ln>
                          <a:solidFill>
                            <a:srgbClr val="333333"/>
                          </a:solidFill>
                          <a:effectLst/>
                          <a:latin typeface="SimHei"/>
                          <a:ea typeface="SimHei"/>
                          <a:cs typeface="+mn-cs"/>
                        </a:rPr>
                        <a:t>误解年轻人</a:t>
                      </a:r>
                      <a:r>
                        <a:rPr kumimoji="0" lang="de-DE" sz="1800" b="1" i="0" u="none" strike="noStrike" cap="none" normalizeH="0" baseline="0" dirty="0">
                          <a:ln>
                            <a:noFill/>
                          </a:ln>
                          <a:solidFill>
                            <a:srgbClr val="333333"/>
                          </a:solidFill>
                          <a:effectLst/>
                          <a:latin typeface="SimHei"/>
                          <a:ea typeface="SimHei"/>
                          <a:cs typeface="+mn-cs"/>
                          <a:sym typeface="Wingdings" pitchFamily="2" charset="2"/>
                        </a:rPr>
                        <a:t></a:t>
                      </a:r>
                      <a:r>
                        <a:rPr kumimoji="0" lang="zh-CN" altLang="en-US" sz="1800" b="1" i="0" u="none" strike="noStrike" cap="none" normalizeH="0" baseline="0" dirty="0">
                          <a:ln>
                            <a:noFill/>
                          </a:ln>
                          <a:solidFill>
                            <a:srgbClr val="333333"/>
                          </a:solidFill>
                          <a:effectLst/>
                          <a:latin typeface="SimHei"/>
                          <a:ea typeface="SimHei"/>
                          <a:cs typeface="+mn-cs"/>
                        </a:rPr>
                        <a:t> 成年人</a:t>
                      </a:r>
                      <a:r>
                        <a:rPr kumimoji="0" lang="en-US" altLang="zh-CN" sz="1800" b="1" i="0" u="none" strike="noStrike" cap="none" normalizeH="0" baseline="0" dirty="0">
                          <a:ln>
                            <a:noFill/>
                          </a:ln>
                          <a:solidFill>
                            <a:srgbClr val="333333"/>
                          </a:solidFill>
                          <a:effectLst/>
                          <a:latin typeface="SimHei"/>
                          <a:ea typeface="SimHei"/>
                          <a:cs typeface="+mn-cs"/>
                        </a:rPr>
                        <a:t>!</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zh-CN" altLang="en-US" sz="1800" b="0" i="0" u="none" strike="noStrike" cap="none" normalizeH="0" baseline="0" dirty="0">
                          <a:ln>
                            <a:noFill/>
                          </a:ln>
                          <a:solidFill>
                            <a:srgbClr val="333333"/>
                          </a:solidFill>
                          <a:effectLst/>
                          <a:latin typeface="SimHei"/>
                          <a:ea typeface="SimHei"/>
                          <a:cs typeface="+mn-cs"/>
                        </a:rPr>
                        <a:t>短裙或紧身衣对于西方国家的许多年轻人是相当正常的，但是对于老年人或来自其它文化的人被认为是不恰当的或煽动性</a:t>
                      </a:r>
                      <a:r>
                        <a:rPr kumimoji="0" lang="zh-CN" altLang="en-US" sz="1800" b="0" i="0" u="none" strike="noStrike" cap="none" normalizeH="0" baseline="0">
                          <a:ln>
                            <a:noFill/>
                          </a:ln>
                          <a:solidFill>
                            <a:srgbClr val="333333"/>
                          </a:solidFill>
                          <a:effectLst/>
                          <a:latin typeface="SimHei"/>
                          <a:ea typeface="SimHei"/>
                          <a:cs typeface="+mn-cs"/>
                        </a:rPr>
                        <a:t>的。 </a:t>
                      </a:r>
                      <a:endParaRPr kumimoji="0" lang="de-DE" sz="1800" b="0" i="0" u="none" strike="noStrike" cap="none" normalizeH="0" baseline="0" dirty="0">
                        <a:ln>
                          <a:noFill/>
                        </a:ln>
                        <a:solidFill>
                          <a:srgbClr val="333333"/>
                        </a:solidFill>
                        <a:effectLst/>
                        <a:latin typeface="SimHei"/>
                        <a:ea typeface="SimHei"/>
                        <a:cs typeface="+mn-cs"/>
                      </a:endParaRPr>
                    </a:p>
                  </a:txBody>
                  <a:tcPr marL="121952" marR="121952" marT="45735" marB="45735"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9" name="Picture 31" descr="Miniskirt chicks-Kanaka`s paradise life - flick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19" y="3040360"/>
            <a:ext cx="121798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25</a:t>
            </a:fld>
            <a:endParaRPr lang="de-DE" altLang="zh-CN">
              <a:latin typeface="SimHei"/>
            </a:endParaRPr>
          </a:p>
        </p:txBody>
      </p:sp>
    </p:spTree>
    <p:extLst>
      <p:ext uri="{BB962C8B-B14F-4D97-AF65-F5344CB8AC3E}">
        <p14:creationId xmlns:p14="http://schemas.microsoft.com/office/powerpoint/2010/main" val="9828971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任务集 </a:t>
            </a:r>
            <a:r>
              <a:rPr lang="en-US" altLang="zh-CN" sz="3600">
                <a:cs typeface="+mn-cs"/>
              </a:rPr>
              <a:t>2</a:t>
            </a:r>
            <a:endParaRPr lang="de-DE" altLang="zh-CN" sz="3600">
              <a:cs typeface="+mn-cs"/>
            </a:endParaRPr>
          </a:p>
        </p:txBody>
      </p:sp>
      <p:sp>
        <p:nvSpPr>
          <p:cNvPr id="27651" name="Rectangle 3"/>
          <p:cNvSpPr>
            <a:spLocks noGrp="1" noChangeArrowheads="1"/>
          </p:cNvSpPr>
          <p:nvPr>
            <p:ph idx="1"/>
          </p:nvPr>
        </p:nvSpPr>
        <p:spPr/>
        <p:txBody>
          <a:bodyPr>
            <a:noAutofit/>
          </a:bodyPr>
          <a:lstStyle/>
          <a:p>
            <a:pPr marL="342900" indent="-342900" eaLnBrk="1" hangingPunct="1">
              <a:buClr>
                <a:srgbClr val="333333"/>
              </a:buClr>
              <a:buFont typeface="WingDings"/>
              <a:buChar char=""/>
            </a:pPr>
            <a:r>
              <a:rPr lang="zh-CN" altLang="de-DE" sz="2400">
                <a:solidFill>
                  <a:srgbClr val="333333"/>
                </a:solidFill>
              </a:rPr>
              <a:t>接下来你将看到一幅图片（或者是一幅图片的一部分）。</a:t>
            </a:r>
            <a:endParaRPr lang="zh-CN" altLang="en-US" sz="2400">
              <a:solidFill>
                <a:srgbClr val="333333"/>
              </a:solidFill>
            </a:endParaRPr>
          </a:p>
          <a:p>
            <a:pPr marL="342900" indent="-342900" eaLnBrk="1" hangingPunct="1">
              <a:buClr>
                <a:srgbClr val="333333"/>
              </a:buClr>
              <a:buFont typeface="WingDings"/>
              <a:buChar char=""/>
            </a:pPr>
            <a:r>
              <a:rPr lang="zh-CN" altLang="de-DE" sz="2400">
                <a:solidFill>
                  <a:srgbClr val="333333"/>
                </a:solidFill>
              </a:rPr>
              <a:t>请试图去弄明白图片中的人在想什么或在做什么。</a:t>
            </a:r>
          </a:p>
          <a:p>
            <a:pPr marL="342900" indent="-342900" eaLnBrk="1" hangingPunct="1">
              <a:buClr>
                <a:srgbClr val="333333"/>
              </a:buClr>
              <a:buFont typeface="WingDings"/>
              <a:buChar char=""/>
            </a:pPr>
            <a:r>
              <a:rPr lang="zh-CN" altLang="de-DE" sz="2400">
                <a:solidFill>
                  <a:srgbClr val="333333"/>
                </a:solidFill>
              </a:rPr>
              <a:t>请与组员讨论你对你的评分自信程度如何？</a:t>
            </a:r>
          </a:p>
        </p:txBody>
      </p:sp>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897A0D32-F2EF-43BE-95C6-4631F7684004}" type="slidenum">
              <a:rPr lang="zh-CN" altLang="de-DE" smtClean="0">
                <a:latin typeface="SimHei"/>
              </a:rPr>
              <a:pPr/>
              <a:t>26</a:t>
            </a:fld>
            <a:endParaRPr lang="de-DE" altLang="zh-CN">
              <a:latin typeface="SimHe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街头音乐家</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男子被踩到了脚</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街头战斗</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男子收到了坏消息</a:t>
            </a:r>
            <a:endParaRPr lang="de-DE" altLang="zh-CN"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pic>
        <p:nvPicPr>
          <p:cNvPr id="9" name="Picture 4" descr="Roland Vollmar fotocommunity Stree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84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27</a:t>
            </a:fld>
            <a:endParaRPr lang="de-DE" altLang="zh-CN">
              <a:latin typeface="SimHei"/>
            </a:endParaRPr>
          </a:p>
        </p:txBody>
      </p:sp>
      <p:sp>
        <p:nvSpPr>
          <p:cNvPr id="15"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cs typeface="+mn-cs"/>
              </a:rPr>
              <a:t>部分画面</a:t>
            </a:r>
            <a:r>
              <a:rPr lang="en-US" altLang="ja-JP" sz="2400" i="1">
                <a:latin typeface="SimHei"/>
                <a:cs typeface="+mn-cs"/>
              </a:rPr>
              <a:t>!</a:t>
            </a:r>
            <a:endParaRPr lang="en-GB" altLang="de-DE" sz="2400" i="1" dirty="0">
              <a:latin typeface="SimHei"/>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zh-CN" altLang="de-DE" sz="2400">
                <a:solidFill>
                  <a:srgbClr val="004992"/>
                </a:solidFill>
                <a:latin typeface="SimHei"/>
                <a:cs typeface="+mn-cs"/>
              </a:rPr>
              <a:t>街头音乐家</a:t>
            </a:r>
            <a:endParaRPr lang="de-DE" altLang="zh-CN" sz="240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男子被踩到了脚</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街头战斗</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男子收到了坏消息</a:t>
            </a:r>
            <a:endParaRPr lang="de-DE" altLang="zh-CN" sz="2400">
              <a:solidFill>
                <a:srgbClr val="333333"/>
              </a:solidFill>
              <a:latin typeface="SimHei"/>
              <a:cs typeface="+mn-cs"/>
            </a:endParaRPr>
          </a:p>
        </p:txBody>
      </p:sp>
      <p:pic>
        <p:nvPicPr>
          <p:cNvPr id="8" name="Picture 4" descr="Roland Vollmar fotocommunity Stree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61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激情</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2D8372A-BA4F-4176-8018-0CF7349D65EB}" type="slidenum">
              <a:rPr lang="zh-CN" altLang="de-DE" smtClean="0">
                <a:latin typeface="SimHei"/>
              </a:rPr>
              <a:pPr/>
              <a:t>28</a:t>
            </a:fld>
            <a:endParaRPr lang="de-DE" altLang="zh-CN">
              <a:latin typeface="SimHe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看牙医的女子</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幽灵快车上的女子</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分娩室的女子</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愉快的女士之夜</a:t>
            </a:r>
            <a:endParaRPr lang="de-DE" altLang="zh-CN"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pic>
        <p:nvPicPr>
          <p:cNvPr id="9"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l="48381" t="53476" r="20351" b="1747"/>
          <a:stretch>
            <a:fillRect/>
          </a:stretch>
        </p:blipFill>
        <p:spPr bwMode="auto">
          <a:xfrm>
            <a:off x="1965960" y="2660904"/>
            <a:ext cx="1463040" cy="189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29</a:t>
            </a:fld>
            <a:endParaRPr lang="de-DE" altLang="zh-CN">
              <a:latin typeface="SimHei"/>
            </a:endParaRPr>
          </a:p>
        </p:txBody>
      </p:sp>
      <p:sp>
        <p:nvSpPr>
          <p:cNvPr id="15"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cs typeface="+mn-cs"/>
              </a:rPr>
              <a:t>部分画面</a:t>
            </a:r>
            <a:r>
              <a:rPr lang="en-US" altLang="ja-JP" sz="2400" i="1">
                <a:latin typeface="SimHei"/>
                <a:cs typeface="+mn-cs"/>
              </a:rPr>
              <a:t>!</a:t>
            </a:r>
            <a:endParaRPr lang="en-GB" altLang="de-DE" sz="2400" i="1" dirty="0">
              <a:latin typeface="SimHei"/>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Text Box 7"/>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看牙医的女子</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幽灵快车上的女子</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分娩室的女子</a:t>
            </a:r>
          </a:p>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愉快的女士之夜</a:t>
            </a:r>
            <a:endParaRPr lang="de-DE" altLang="zh-CN" sz="2400" dirty="0">
              <a:solidFill>
                <a:srgbClr val="004992"/>
              </a:solidFill>
              <a:latin typeface="SimHei"/>
              <a:cs typeface="+mn-cs"/>
            </a:endParaRPr>
          </a:p>
        </p:txBody>
      </p:sp>
      <p:pic>
        <p:nvPicPr>
          <p:cNvPr id="8" name="Picture 2" descr="zahnarztla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348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高兴</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2D8372A-BA4F-4176-8018-0CF7349D65EB}" type="slidenum">
              <a:rPr lang="zh-CN" altLang="de-DE" smtClean="0">
                <a:latin typeface="SimHei"/>
              </a:rPr>
              <a:pPr/>
              <a:t>30</a:t>
            </a:fld>
            <a:endParaRPr lang="de-DE" altLang="zh-CN">
              <a:latin typeface="SimHe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地震后呼喊救命的男孩</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示威 </a:t>
            </a:r>
            <a:r>
              <a:rPr lang="de-DE" altLang="zh-CN" sz="2400" dirty="0">
                <a:solidFill>
                  <a:srgbClr val="333333"/>
                </a:solidFill>
                <a:latin typeface="SimHei"/>
                <a:cs typeface="+mn-cs"/>
              </a:rPr>
              <a:t>(</a:t>
            </a:r>
            <a:r>
              <a:rPr lang="zh-CN" altLang="de-DE" sz="2400" dirty="0">
                <a:solidFill>
                  <a:srgbClr val="333333"/>
                </a:solidFill>
                <a:latin typeface="SimHei"/>
                <a:cs typeface="+mn-cs"/>
              </a:rPr>
              <a:t>乌干达</a:t>
            </a:r>
            <a:r>
              <a:rPr lang="de-DE" altLang="zh-CN" sz="2400" dirty="0">
                <a:solidFill>
                  <a:srgbClr val="333333"/>
                </a:solidFill>
                <a:latin typeface="SimHei"/>
                <a:cs typeface="+mn-cs"/>
              </a:rPr>
              <a:t>)</a:t>
            </a:r>
          </a:p>
          <a:p>
            <a:pPr eaLnBrk="1" hangingPunct="1">
              <a:lnSpc>
                <a:spcPct val="105000"/>
              </a:lnSpc>
              <a:spcBef>
                <a:spcPts val="1999"/>
              </a:spcBef>
              <a:spcAft>
                <a:spcPts val="0"/>
              </a:spcAft>
              <a:buClr>
                <a:srgbClr val="333333"/>
              </a:buClr>
              <a:buFont typeface="WingDings"/>
              <a:buAutoNum type="arabicPeriod"/>
            </a:pPr>
            <a:r>
              <a:rPr lang="zh-CN" altLang="en-US" sz="2400" dirty="0">
                <a:solidFill>
                  <a:srgbClr val="333333"/>
                </a:solidFill>
                <a:latin typeface="SimHei"/>
                <a:cs typeface="+mn-cs"/>
              </a:rPr>
              <a:t>舞着以色列国旗的球员</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福音唱诗班的歌手</a:t>
            </a:r>
            <a:endParaRPr lang="de-DE" altLang="zh-CN" sz="2400" dirty="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pic>
        <p:nvPicPr>
          <p:cNvPr id="9" name="Picture 4" descr="Andreas Mümken - fotocmonnuity - Das war mut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64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31</a:t>
            </a:fld>
            <a:endParaRPr lang="de-DE" altLang="zh-CN">
              <a:latin typeface="SimHei"/>
            </a:endParaRPr>
          </a:p>
        </p:txBody>
      </p:sp>
      <p:sp>
        <p:nvSpPr>
          <p:cNvPr id="15"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cs typeface="+mn-cs"/>
              </a:rPr>
              <a:t>部分画面</a:t>
            </a:r>
            <a:r>
              <a:rPr lang="en-US" altLang="ja-JP" sz="2400" i="1">
                <a:latin typeface="SimHei"/>
                <a:cs typeface="+mn-cs"/>
              </a:rPr>
              <a:t>!</a:t>
            </a:r>
            <a:endParaRPr lang="en-GB" altLang="de-DE" sz="2400" i="1" dirty="0">
              <a:latin typeface="SimHei"/>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地震后呼喊救命的男孩</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示威 </a:t>
            </a:r>
            <a:r>
              <a:rPr lang="de-DE" altLang="zh-CN" sz="2400" dirty="0">
                <a:solidFill>
                  <a:srgbClr val="333333"/>
                </a:solidFill>
                <a:latin typeface="SimHei"/>
                <a:cs typeface="+mn-cs"/>
              </a:rPr>
              <a:t>(</a:t>
            </a:r>
            <a:r>
              <a:rPr lang="zh-CN" altLang="de-DE" sz="2400" dirty="0">
                <a:solidFill>
                  <a:srgbClr val="333333"/>
                </a:solidFill>
                <a:latin typeface="SimHei"/>
                <a:cs typeface="+mn-cs"/>
              </a:rPr>
              <a:t>乌干达</a:t>
            </a:r>
            <a:r>
              <a:rPr lang="de-DE" altLang="zh-CN" sz="2400" dirty="0">
                <a:solidFill>
                  <a:srgbClr val="333333"/>
                </a:solidFill>
                <a:latin typeface="SimHei"/>
                <a:cs typeface="+mn-cs"/>
              </a:rPr>
              <a:t>)</a:t>
            </a:r>
          </a:p>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舞着以色列国旗的球员</a:t>
            </a:r>
            <a:endParaRPr lang="de-DE" altLang="zh-CN" sz="240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福音唱诗班的歌手</a:t>
            </a:r>
            <a:endParaRPr lang="de-DE" altLang="zh-CN" sz="2400" dirty="0">
              <a:solidFill>
                <a:srgbClr val="333333"/>
              </a:solidFill>
              <a:latin typeface="SimHei"/>
              <a:cs typeface="+mn-cs"/>
            </a:endParaRPr>
          </a:p>
        </p:txBody>
      </p:sp>
      <p:pic>
        <p:nvPicPr>
          <p:cNvPr id="7" name="Picture 2" descr="Andreas Mümken - fotocmonnuity - Das war mut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290" y="2203704"/>
            <a:ext cx="276638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2D8372A-BA4F-4176-8018-0CF7349D65EB}" type="slidenum">
              <a:rPr lang="zh-CN" altLang="de-DE" smtClean="0">
                <a:latin typeface="SimHei"/>
              </a:rPr>
              <a:pPr/>
              <a:t>32</a:t>
            </a:fld>
            <a:endParaRPr lang="de-DE" altLang="zh-CN">
              <a:latin typeface="SimHe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年轻女子正朝被关押在监狱中的男友大声说着什么</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在市场上为了最合算的价格讨价还价</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歇斯底里的追星族</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进行现场表演的歌手</a:t>
            </a:r>
            <a:endParaRPr lang="zh-CN" altLang="en-US"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pic>
        <p:nvPicPr>
          <p:cNvPr id="9" name="Picture 1036" descr="Bild1f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6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33</a:t>
            </a:fld>
            <a:endParaRPr lang="de-DE" altLang="zh-CN">
              <a:latin typeface="SimHei"/>
            </a:endParaRPr>
          </a:p>
        </p:txBody>
      </p:sp>
      <p:sp>
        <p:nvSpPr>
          <p:cNvPr id="15"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cs typeface="+mn-cs"/>
              </a:rPr>
              <a:t>部分画面</a:t>
            </a:r>
            <a:r>
              <a:rPr lang="en-US" altLang="ja-JP" sz="2400" i="1">
                <a:latin typeface="SimHei"/>
                <a:cs typeface="+mn-cs"/>
              </a:rPr>
              <a:t>!</a:t>
            </a:r>
            <a:endParaRPr lang="en-GB" altLang="de-DE" sz="2400" i="1" dirty="0">
              <a:latin typeface="SimHei"/>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1034"/>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年轻女子正朝被关押在监狱中的男友大声说着什么</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在市场上为了最合算的价格讨价还价</a:t>
            </a:r>
          </a:p>
          <a:p>
            <a:pPr eaLnBrk="1" hangingPunct="1">
              <a:lnSpc>
                <a:spcPct val="105000"/>
              </a:lnSpc>
              <a:spcBef>
                <a:spcPts val="1999"/>
              </a:spcBef>
              <a:spcAft>
                <a:spcPts val="0"/>
              </a:spcAft>
              <a:buClr>
                <a:srgbClr val="004992"/>
              </a:buClr>
              <a:buFont typeface="WingDings"/>
              <a:buAutoNum type="arabicPeriod"/>
            </a:pPr>
            <a:r>
              <a:rPr lang="zh-CN" altLang="de-DE" sz="2400">
                <a:solidFill>
                  <a:srgbClr val="004992"/>
                </a:solidFill>
                <a:latin typeface="SimHei"/>
                <a:cs typeface="+mn-cs"/>
              </a:rPr>
              <a:t>歇斯底里的追星族</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进行现场表演的歌手</a:t>
            </a:r>
            <a:endParaRPr lang="zh-CN" altLang="en-US" sz="2400">
              <a:solidFill>
                <a:srgbClr val="333333"/>
              </a:solidFill>
              <a:latin typeface="SimHei"/>
              <a:cs typeface="+mn-cs"/>
            </a:endParaRPr>
          </a:p>
        </p:txBody>
      </p:sp>
      <p:pic>
        <p:nvPicPr>
          <p:cNvPr id="8" name="Picture 9" descr="Tokyo Hotel Groupie - 14Jul07, Paris (France) - philippe leroyer - flickr -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40" y="2203704"/>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紧张！</a:t>
            </a:r>
            <a:endParaRPr lang="en-GB" altLang="de-DE" sz="2400" dirty="0">
              <a:solidFill>
                <a:srgbClr val="004992"/>
              </a:solidFill>
              <a:latin typeface="SimHei"/>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2D8372A-BA4F-4176-8018-0CF7349D65EB}" type="slidenum">
              <a:rPr lang="zh-CN" altLang="de-DE" smtClean="0">
                <a:latin typeface="SimHei"/>
              </a:rPr>
              <a:pPr/>
              <a:t>34</a:t>
            </a:fld>
            <a:endParaRPr lang="de-DE" altLang="zh-CN">
              <a:latin typeface="SimHe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这个运动员被发现服用了兴奋剂</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错失良机的球员</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如厕的男子</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在祈祷的男子</a:t>
            </a:r>
            <a:endParaRPr lang="de-DE" altLang="zh-CN"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pic>
        <p:nvPicPr>
          <p:cNvPr id="9" name="Picture 4" descr="Bastian Beuttel - fotocommunity - private moments_8 - personal approvo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35</a:t>
            </a:fld>
            <a:endParaRPr lang="de-DE" altLang="zh-CN">
              <a:latin typeface="SimHei"/>
            </a:endParaRPr>
          </a:p>
        </p:txBody>
      </p:sp>
      <p:sp>
        <p:nvSpPr>
          <p:cNvPr id="14"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cs typeface="+mn-cs"/>
              </a:rPr>
              <a:t>部分画面</a:t>
            </a:r>
            <a:r>
              <a:rPr lang="en-US" altLang="ja-JP" sz="2400" i="1">
                <a:latin typeface="SimHei"/>
                <a:cs typeface="+mn-cs"/>
              </a:rPr>
              <a:t>!</a:t>
            </a:r>
            <a:endParaRPr lang="en-GB" altLang="de-DE" sz="2400" i="1" dirty="0">
              <a:latin typeface="SimHei"/>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6"/>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这个运动员被发现服用了兴奋剂</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错失良机的球员</a:t>
            </a:r>
          </a:p>
          <a:p>
            <a:pPr eaLnBrk="1" hangingPunct="1">
              <a:lnSpc>
                <a:spcPct val="105000"/>
              </a:lnSpc>
              <a:spcBef>
                <a:spcPts val="1999"/>
              </a:spcBef>
              <a:spcAft>
                <a:spcPts val="0"/>
              </a:spcAft>
              <a:buClr>
                <a:srgbClr val="004992"/>
              </a:buClr>
              <a:buFont typeface="WingDings"/>
              <a:buAutoNum type="arabicPeriod"/>
            </a:pPr>
            <a:r>
              <a:rPr lang="zh-CN" altLang="de-DE" sz="2400">
                <a:solidFill>
                  <a:srgbClr val="004992"/>
                </a:solidFill>
                <a:latin typeface="SimHei"/>
                <a:cs typeface="+mn-cs"/>
              </a:rPr>
              <a:t>如厕的男子</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在祈祷的男子</a:t>
            </a:r>
            <a:endParaRPr lang="de-DE" altLang="zh-CN" sz="2400">
              <a:solidFill>
                <a:srgbClr val="333333"/>
              </a:solidFill>
              <a:latin typeface="SimHei"/>
              <a:cs typeface="+mn-cs"/>
            </a:endParaRPr>
          </a:p>
        </p:txBody>
      </p:sp>
      <p:pic>
        <p:nvPicPr>
          <p:cNvPr id="7" name="Picture 6" descr="hacki_2%20g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333" y="2203704"/>
            <a:ext cx="2540294"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2D8372A-BA4F-4176-8018-0CF7349D65EB}" type="slidenum">
              <a:rPr lang="zh-CN" altLang="de-DE" smtClean="0">
                <a:latin typeface="SimHei"/>
              </a:rPr>
              <a:pPr/>
              <a:t>36</a:t>
            </a:fld>
            <a:endParaRPr lang="de-DE" altLang="zh-CN">
              <a:latin typeface="SimHe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zh-TW" altLang="en-US" sz="3600" spc="-5" dirty="0"/>
              <a:t>可選修的：影片</a:t>
            </a:r>
            <a:endParaRPr lang="de-DE" sz="3600" dirty="0"/>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zh-TW" altLang="en-US" sz="2400" dirty="0">
                <a:solidFill>
                  <a:srgbClr val="004992"/>
                </a:solidFill>
              </a:rPr>
              <a:t>可選修的：講述今天主題的影片可在以下網頁找到</a:t>
            </a:r>
            <a:r>
              <a:rPr lang="en-US" altLang="ko-KR" sz="2400" dirty="0">
                <a:solidFill>
                  <a:srgbClr val="004992"/>
                </a:solidFill>
              </a:rPr>
              <a:t>:</a:t>
            </a:r>
            <a:r>
              <a:rPr lang="de-DE" sz="2400" dirty="0">
                <a:solidFill>
                  <a:srgbClr val="004992"/>
                </a:solidFill>
              </a:rPr>
              <a:t> </a:t>
            </a:r>
            <a:br>
              <a:rPr lang="de-DE" sz="2400" dirty="0">
                <a:solidFill>
                  <a:srgbClr val="004992"/>
                </a:solidFill>
              </a:rPr>
            </a:br>
            <a:r>
              <a:rPr lang="de-DE" dirty="0">
                <a:solidFill>
                  <a:srgbClr val="004992"/>
                </a:solidFill>
                <a:latin typeface="+mn-lt"/>
                <a:hlinkClick r:id="rId3"/>
              </a:rPr>
              <a:t>http://www.uke.de/mct_videos</a:t>
            </a:r>
            <a:endParaRPr lang="de-DE" dirty="0">
              <a:solidFill>
                <a:srgbClr val="004992"/>
              </a:solidFill>
              <a:latin typeface="+mn-lt"/>
            </a:endParaRPr>
          </a:p>
          <a:p>
            <a:pPr lvl="0" defTabSz="914400" eaLnBrk="0" fontAlgn="base" hangingPunct="0">
              <a:spcAft>
                <a:spcPct val="0"/>
              </a:spcAft>
            </a:pPr>
            <a:r>
              <a:rPr lang="zh-TW" altLang="en-US" sz="2400" dirty="0">
                <a:solidFill>
                  <a:srgbClr val="333333"/>
                </a:solidFill>
              </a:rPr>
              <a:t>看完影片後，你們可討論這段影片與今天主題的關係。</a:t>
            </a:r>
            <a:endParaRPr lang="de-DE" sz="2400" dirty="0">
              <a:solidFill>
                <a:srgbClr val="333333"/>
              </a:solidFill>
            </a:endParaRPr>
          </a:p>
        </p:txBody>
      </p:sp>
      <p:sp>
        <p:nvSpPr>
          <p:cNvPr id="12" name="object 3"/>
          <p:cNvSpPr txBox="1"/>
          <p:nvPr/>
        </p:nvSpPr>
        <p:spPr>
          <a:xfrm>
            <a:off x="455023" y="4658666"/>
            <a:ext cx="8128431" cy="1048363"/>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z="1800" spc="-5" dirty="0">
                <a:solidFill>
                  <a:srgbClr val="333333"/>
                </a:solidFill>
                <a:cs typeface="+mn-cs"/>
              </a:rPr>
              <a:t>[</a:t>
            </a:r>
            <a:r>
              <a:rPr lang="zh-TW" altLang="en-US" sz="1800" i="1" spc="-5" dirty="0">
                <a:solidFill>
                  <a:srgbClr val="333333"/>
                </a:solidFill>
                <a:cs typeface="+mn-cs"/>
              </a:rPr>
              <a:t>給訓練員：</a:t>
            </a:r>
          </a:p>
          <a:p>
            <a:pPr marL="635" defTabSz="914400" eaLnBrk="0" fontAlgn="base" hangingPunct="0">
              <a:spcBef>
                <a:spcPts val="894"/>
              </a:spcBef>
              <a:spcAft>
                <a:spcPct val="0"/>
              </a:spcAft>
            </a:pPr>
            <a:r>
              <a:rPr lang="zh-TW" altLang="en-US" sz="1800" spc="-5" dirty="0">
                <a:solidFill>
                  <a:srgbClr val="333333"/>
                </a:solidFill>
                <a:cs typeface="+mn-cs"/>
              </a:rPr>
              <a:t>有些影片內容所包含的語言，並不能適用於所有文化背景，因此對某些觀眾可能有不恰當的成份。放映前請小心檢查。</a:t>
            </a:r>
            <a:r>
              <a:rPr lang="de-DE" sz="1800" dirty="0">
                <a:solidFill>
                  <a:srgbClr val="333333"/>
                </a:solidFill>
                <a:cs typeface="+mn-cs"/>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4" name="Slide Number Placeholder 3"/>
          <p:cNvSpPr>
            <a:spLocks noGrp="1"/>
          </p:cNvSpPr>
          <p:nvPr>
            <p:ph type="sldNum" sz="quarter" idx="12"/>
          </p:nvPr>
        </p:nvSpPr>
        <p:spPr/>
        <p:txBody>
          <a:bodyPr/>
          <a:lstStyle/>
          <a:p>
            <a:fld id="{897A0D32-F2EF-43BE-95C6-4631F7684004}" type="slidenum">
              <a:rPr lang="zh-CN" altLang="de-DE" smtClean="0">
                <a:latin typeface="SimHei"/>
              </a:rPr>
              <a:pPr/>
              <a:t>37</a:t>
            </a:fld>
            <a:endParaRPr lang="de-DE" altLang="zh-CN">
              <a:latin typeface="SimHei"/>
            </a:endParaRPr>
          </a:p>
        </p:txBody>
      </p:sp>
    </p:spTree>
    <p:extLst>
      <p:ext uri="{BB962C8B-B14F-4D97-AF65-F5344CB8AC3E}">
        <p14:creationId xmlns:p14="http://schemas.microsoft.com/office/powerpoint/2010/main" val="32625344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精疲力竭的马拉松选手</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不省人事的男子</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专心祈祷的僧侣</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成吉思汗（蒙古皇帝）</a:t>
            </a:r>
            <a:endParaRPr lang="zh-CN" altLang="en-GB" sz="2400" dirty="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pic>
        <p:nvPicPr>
          <p:cNvPr id="9" name="Picture 5" descr="Bild4Semi Marathon de Paris 2008-Selection, Frederic de Villamil-b flicr-cc 230109_bearbei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5"/>
            <a:ext cx="1463040" cy="168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38</a:t>
            </a:fld>
            <a:endParaRPr lang="de-DE" altLang="zh-CN">
              <a:latin typeface="SimHei"/>
            </a:endParaRPr>
          </a:p>
        </p:txBody>
      </p:sp>
      <p:sp>
        <p:nvSpPr>
          <p:cNvPr id="15"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cs typeface="+mn-cs"/>
              </a:rPr>
              <a:t>部分画面</a:t>
            </a:r>
            <a:r>
              <a:rPr lang="en-US" altLang="ja-JP" sz="2400" i="1">
                <a:latin typeface="SimHei"/>
                <a:cs typeface="+mn-cs"/>
              </a:rPr>
              <a:t>!</a:t>
            </a:r>
            <a:endParaRPr lang="en-GB" altLang="de-DE" sz="2400" i="1" dirty="0">
              <a:latin typeface="SimHei"/>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zh-CN" altLang="de-DE" sz="2400">
                <a:solidFill>
                  <a:srgbClr val="004992"/>
                </a:solidFill>
                <a:latin typeface="SimHei"/>
                <a:cs typeface="+mn-cs"/>
              </a:rPr>
              <a:t>精疲力竭的马拉松选手</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不省人事的男子</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专心祈祷的僧侣</a:t>
            </a: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成吉思汗（蒙古皇帝）</a:t>
            </a:r>
            <a:endParaRPr lang="zh-CN" altLang="en-GB" sz="2400">
              <a:solidFill>
                <a:srgbClr val="333333"/>
              </a:solidFill>
              <a:latin typeface="SimHei"/>
              <a:cs typeface="+mn-cs"/>
            </a:endParaRPr>
          </a:p>
        </p:txBody>
      </p:sp>
      <p:pic>
        <p:nvPicPr>
          <p:cNvPr id="7" name="Picture 6" descr="Bild4Semi Marathon de Paris 2008-Selection, Frederic de Villamil-b flicr-cc 23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825" y="2203704"/>
            <a:ext cx="252731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2D8372A-BA4F-4176-8018-0CF7349D65EB}" type="slidenum">
              <a:rPr lang="zh-CN" altLang="de-DE" smtClean="0">
                <a:latin typeface="SimHei"/>
              </a:rPr>
              <a:pPr/>
              <a:t>39</a:t>
            </a:fld>
            <a:endParaRPr lang="de-DE" altLang="zh-CN">
              <a:latin typeface="SimHe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生气的警察</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指挥家</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丧葬仪式上的音乐家（新奥尔良）</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列车售票员</a:t>
            </a:r>
            <a:endParaRPr lang="de-DE" altLang="zh-CN" sz="2400" dirty="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pic>
        <p:nvPicPr>
          <p:cNvPr id="9" name="Picture 5"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197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40</a:t>
            </a:fld>
            <a:endParaRPr lang="de-DE" altLang="zh-CN">
              <a:latin typeface="SimHei"/>
            </a:endParaRPr>
          </a:p>
        </p:txBody>
      </p:sp>
      <p:sp>
        <p:nvSpPr>
          <p:cNvPr id="15"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cs typeface="+mn-cs"/>
              </a:rPr>
              <a:t>部分画面</a:t>
            </a:r>
            <a:r>
              <a:rPr lang="en-US" altLang="ja-JP" sz="2400" i="1">
                <a:latin typeface="SimHei"/>
                <a:cs typeface="+mn-cs"/>
              </a:rPr>
              <a:t>!</a:t>
            </a:r>
            <a:endParaRPr lang="en-GB" altLang="de-DE" sz="2400" i="1" dirty="0">
              <a:latin typeface="SimHei"/>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生气的警察</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指挥家</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丧葬仪式上的音乐家（新奥尔良）</a:t>
            </a:r>
            <a:endParaRPr lang="de-DE" altLang="zh-CN" sz="240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列车售票员</a:t>
            </a:r>
            <a:endParaRPr lang="de-DE" altLang="zh-CN" sz="2400" dirty="0">
              <a:solidFill>
                <a:srgbClr val="333333"/>
              </a:solidFill>
              <a:latin typeface="SimHei"/>
              <a:cs typeface="+mn-cs"/>
            </a:endParaRPr>
          </a:p>
        </p:txBody>
      </p:sp>
      <p:pic>
        <p:nvPicPr>
          <p:cNvPr id="7" name="Picture 8" descr="dsb nola - flickr - The Black Men of Labor &amp; The Treme Brass Band - cclicens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4"/>
            <a:ext cx="3840480" cy="255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2D8372A-BA4F-4176-8018-0CF7349D65EB}" type="slidenum">
              <a:rPr lang="zh-CN" altLang="de-DE" smtClean="0">
                <a:latin typeface="SimHei"/>
              </a:rPr>
              <a:pPr/>
              <a:t>41</a:t>
            </a:fld>
            <a:endParaRPr lang="de-DE" altLang="zh-CN">
              <a:latin typeface="SimHe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男人在抱怨停车费</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指挥在介绍他的乐队</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演员接受热烈的鼓掌欢迎</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身着便装的芭蕾舞排演</a:t>
            </a:r>
            <a:endParaRPr lang="en-GB" altLang="de-DE" sz="240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pic>
        <p:nvPicPr>
          <p:cNvPr id="9" name="Picture 5" descr="Vladimir 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2660904"/>
            <a:ext cx="1920240" cy="211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42</a:t>
            </a:fld>
            <a:endParaRPr lang="de-DE" altLang="zh-CN">
              <a:latin typeface="SimHei"/>
            </a:endParaRPr>
          </a:p>
        </p:txBody>
      </p:sp>
      <p:sp>
        <p:nvSpPr>
          <p:cNvPr id="15"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cs typeface="+mn-cs"/>
              </a:rPr>
              <a:t>部分画面</a:t>
            </a:r>
            <a:r>
              <a:rPr lang="en-US" altLang="ja-JP" sz="2400" i="1">
                <a:latin typeface="SimHei"/>
                <a:cs typeface="+mn-cs"/>
              </a:rPr>
              <a:t>!</a:t>
            </a:r>
            <a:endParaRPr lang="en-GB" altLang="de-DE" sz="2400" i="1" dirty="0">
              <a:latin typeface="SimHei"/>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zh-CN" altLang="de-DE" sz="2400">
                <a:solidFill>
                  <a:srgbClr val="004992"/>
                </a:solidFill>
                <a:latin typeface="SimHei"/>
                <a:cs typeface="+mn-cs"/>
              </a:rPr>
              <a:t>男人在抱怨停车费</a:t>
            </a:r>
            <a:endParaRPr lang="de-DE" altLang="zh-CN" sz="240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指挥在介绍他的乐队</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演员接受热烈的鼓掌欢迎</a:t>
            </a:r>
            <a:endParaRPr lang="de-DE" altLang="zh-CN" sz="240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a:solidFill>
                  <a:srgbClr val="333333"/>
                </a:solidFill>
                <a:latin typeface="SimHei"/>
                <a:cs typeface="+mn-cs"/>
              </a:rPr>
              <a:t>身着便装的芭蕾舞排演</a:t>
            </a:r>
            <a:endParaRPr lang="en-GB" altLang="de-DE" sz="2400">
              <a:solidFill>
                <a:srgbClr val="333333"/>
              </a:solidFill>
              <a:latin typeface="SimHei"/>
              <a:cs typeface="+mn-cs"/>
            </a:endParaRPr>
          </a:p>
        </p:txBody>
      </p:sp>
      <p:pic>
        <p:nvPicPr>
          <p:cNvPr id="8" name="Picture 6" descr="Vladimir Rolov - fotocommunity - Überall das Gleich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62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8"/>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生气</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2D8372A-BA4F-4176-8018-0CF7349D65EB}" type="slidenum">
              <a:rPr lang="zh-CN" altLang="de-DE" smtClean="0">
                <a:latin typeface="SimHei"/>
              </a:rPr>
              <a:pPr/>
              <a:t>43</a:t>
            </a:fld>
            <a:endParaRPr lang="de-DE" altLang="zh-CN">
              <a:latin typeface="SimHe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7" name="Text Box 11"/>
          <p:cNvSpPr txBox="1">
            <a:spLocks noChangeArrowheads="1"/>
          </p:cNvSpPr>
          <p:nvPr/>
        </p:nvSpPr>
        <p:spPr bwMode="auto">
          <a:xfrm>
            <a:off x="5486399"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0" indent="0" eaLnBrk="1" hangingPunct="1">
              <a:spcBef>
                <a:spcPts val="1200"/>
              </a:spcBef>
              <a:spcAft>
                <a:spcPts val="0"/>
              </a:spcAft>
              <a:buClr>
                <a:srgbClr val="333333"/>
              </a:buClr>
              <a:buNone/>
            </a:pPr>
            <a:r>
              <a:rPr lang="zh-CN" altLang="de-DE" sz="2400">
                <a:solidFill>
                  <a:srgbClr val="333333"/>
                </a:solidFill>
                <a:latin typeface="SimHei"/>
                <a:cs typeface="+mn-cs"/>
              </a:rPr>
              <a:t>饕餮</a:t>
            </a:r>
            <a:endParaRPr lang="de-DE" altLang="zh-CN" sz="2400">
              <a:solidFill>
                <a:srgbClr val="333333"/>
              </a:solidFill>
              <a:latin typeface="SimHei"/>
              <a:cs typeface="+mn-cs"/>
            </a:endParaRPr>
          </a:p>
          <a:p>
            <a:pPr marL="0" indent="0" eaLnBrk="1" hangingPunct="1">
              <a:spcBef>
                <a:spcPts val="1200"/>
              </a:spcBef>
              <a:spcAft>
                <a:spcPts val="0"/>
              </a:spcAft>
              <a:buClr>
                <a:srgbClr val="333333"/>
              </a:buClr>
              <a:buNone/>
            </a:pPr>
            <a:r>
              <a:rPr lang="zh-CN" altLang="de-DE" sz="2400">
                <a:solidFill>
                  <a:srgbClr val="333333"/>
                </a:solidFill>
                <a:latin typeface="SimHei"/>
                <a:cs typeface="+mn-cs"/>
              </a:rPr>
              <a:t>淫欲</a:t>
            </a:r>
          </a:p>
          <a:p>
            <a:pPr marL="0" indent="0" eaLnBrk="1" hangingPunct="1">
              <a:spcBef>
                <a:spcPts val="1200"/>
              </a:spcBef>
              <a:spcAft>
                <a:spcPts val="0"/>
              </a:spcAft>
              <a:buClr>
                <a:srgbClr val="333333"/>
              </a:buClr>
              <a:buNone/>
            </a:pPr>
            <a:r>
              <a:rPr lang="zh-CN" altLang="de-DE" sz="2400">
                <a:solidFill>
                  <a:srgbClr val="333333"/>
                </a:solidFill>
                <a:latin typeface="SimHei"/>
                <a:cs typeface="+mn-cs"/>
              </a:rPr>
              <a:t>贪婪</a:t>
            </a:r>
            <a:endParaRPr lang="de-DE" altLang="zh-CN" sz="2400">
              <a:solidFill>
                <a:srgbClr val="333333"/>
              </a:solidFill>
              <a:latin typeface="SimHei"/>
              <a:cs typeface="+mn-cs"/>
            </a:endParaRPr>
          </a:p>
          <a:p>
            <a:pPr marL="0" indent="0" eaLnBrk="1" hangingPunct="1">
              <a:spcBef>
                <a:spcPts val="1200"/>
              </a:spcBef>
              <a:spcAft>
                <a:spcPts val="0"/>
              </a:spcAft>
              <a:buClr>
                <a:srgbClr val="333333"/>
              </a:buClr>
              <a:buNone/>
            </a:pPr>
            <a:r>
              <a:rPr lang="zh-CN" altLang="de-DE" sz="2400">
                <a:solidFill>
                  <a:srgbClr val="333333"/>
                </a:solidFill>
                <a:latin typeface="SimHei"/>
                <a:cs typeface="+mn-cs"/>
              </a:rPr>
              <a:t>傲慢</a:t>
            </a:r>
          </a:p>
          <a:p>
            <a:pPr marL="0" indent="0" eaLnBrk="1" hangingPunct="1">
              <a:spcBef>
                <a:spcPts val="1200"/>
              </a:spcBef>
              <a:spcAft>
                <a:spcPts val="0"/>
              </a:spcAft>
              <a:buClr>
                <a:srgbClr val="333333"/>
              </a:buClr>
              <a:buNone/>
            </a:pPr>
            <a:r>
              <a:rPr lang="zh-CN" altLang="de-DE" sz="2400">
                <a:solidFill>
                  <a:srgbClr val="333333"/>
                </a:solidFill>
                <a:latin typeface="SimHei"/>
                <a:cs typeface="+mn-cs"/>
              </a:rPr>
              <a:t>懒惰</a:t>
            </a:r>
          </a:p>
          <a:p>
            <a:pPr marL="0" indent="0" eaLnBrk="1" hangingPunct="1">
              <a:spcBef>
                <a:spcPts val="1200"/>
              </a:spcBef>
              <a:spcAft>
                <a:spcPts val="0"/>
              </a:spcAft>
              <a:buClr>
                <a:srgbClr val="333333"/>
              </a:buClr>
              <a:buNone/>
            </a:pPr>
            <a:r>
              <a:rPr lang="zh-CN" altLang="de-DE" sz="2400">
                <a:solidFill>
                  <a:srgbClr val="333333"/>
                </a:solidFill>
                <a:latin typeface="SimHei"/>
                <a:cs typeface="+mn-cs"/>
              </a:rPr>
              <a:t>嫉妒</a:t>
            </a:r>
          </a:p>
          <a:p>
            <a:pPr marL="0" indent="0" eaLnBrk="1" hangingPunct="1">
              <a:spcBef>
                <a:spcPts val="1200"/>
              </a:spcBef>
              <a:spcAft>
                <a:spcPts val="0"/>
              </a:spcAft>
              <a:buClr>
                <a:srgbClr val="333333"/>
              </a:buClr>
              <a:buNone/>
            </a:pPr>
            <a:r>
              <a:rPr lang="zh-CN" altLang="de-DE" sz="2400">
                <a:solidFill>
                  <a:srgbClr val="333333"/>
                </a:solidFill>
                <a:latin typeface="SimHei"/>
                <a:cs typeface="+mn-cs"/>
              </a:rPr>
              <a:t>暴怒</a:t>
            </a:r>
          </a:p>
        </p:txBody>
      </p:sp>
      <p:sp>
        <p:nvSpPr>
          <p:cNvPr id="2" name="Title 1"/>
          <p:cNvSpPr>
            <a:spLocks noGrp="1"/>
          </p:cNvSpPr>
          <p:nvPr>
            <p:ph type="title"/>
          </p:nvPr>
        </p:nvSpPr>
        <p:spPr/>
        <p:txBody>
          <a:bodyPr/>
          <a:lstStyle/>
          <a:p>
            <a:r>
              <a:rPr lang="ja-JP" altLang="en-US" sz="3600" dirty="0">
                <a:solidFill>
                  <a:srgbClr val="004992"/>
                </a:solidFill>
                <a:cs typeface="+mn-cs"/>
              </a:rPr>
              <a:t>七宗罪</a:t>
            </a:r>
            <a:endParaRPr lang="en-US" sz="3600" dirty="0">
              <a:solidFill>
                <a:srgbClr val="004992"/>
              </a:solidFill>
              <a:cs typeface="+mn-cs"/>
            </a:endParaRPr>
          </a:p>
        </p:txBody>
      </p:sp>
      <p:pic>
        <p:nvPicPr>
          <p:cNvPr id="10"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SimHei"/>
                <a:ea typeface="SimHei"/>
                <a:cs typeface="+mn-cs"/>
              </a:rPr>
              <a:t>7</a:t>
            </a:r>
          </a:p>
        </p:txBody>
      </p:sp>
      <p:sp>
        <p:nvSpPr>
          <p:cNvPr id="12"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SimHei"/>
                <a:ea typeface="SimHei"/>
                <a:cs typeface="+mn-cs"/>
              </a:rPr>
              <a:t>6</a:t>
            </a:r>
          </a:p>
        </p:txBody>
      </p:sp>
      <p:sp>
        <p:nvSpPr>
          <p:cNvPr id="13"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SimHei"/>
                <a:ea typeface="SimHei"/>
                <a:cs typeface="+mn-cs"/>
              </a:rPr>
              <a:t>5</a:t>
            </a:r>
          </a:p>
        </p:txBody>
      </p:sp>
      <p:sp>
        <p:nvSpPr>
          <p:cNvPr id="14"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SimHei"/>
                <a:ea typeface="SimHei"/>
                <a:cs typeface="+mn-cs"/>
              </a:rPr>
              <a:t>3</a:t>
            </a:r>
          </a:p>
        </p:txBody>
      </p:sp>
      <p:sp>
        <p:nvSpPr>
          <p:cNvPr id="15"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SimHei"/>
                <a:ea typeface="SimHei"/>
                <a:cs typeface="+mn-cs"/>
              </a:rPr>
              <a:t>2</a:t>
            </a:r>
          </a:p>
        </p:txBody>
      </p:sp>
      <p:sp>
        <p:nvSpPr>
          <p:cNvPr id="16"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SimHei"/>
                <a:ea typeface="SimHei"/>
                <a:cs typeface="+mn-cs"/>
              </a:rPr>
              <a:t>1</a:t>
            </a:r>
          </a:p>
        </p:txBody>
      </p:sp>
      <p:sp>
        <p:nvSpPr>
          <p:cNvPr id="17"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8"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44</a:t>
            </a:fld>
            <a:endParaRPr lang="de-DE" altLang="zh-CN">
              <a:latin typeface="SimHe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2" name="Text Box 13"/>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ts val="1200"/>
              </a:spcBef>
              <a:spcAft>
                <a:spcPts val="0"/>
              </a:spcAft>
              <a:buClr>
                <a:srgbClr val="333333"/>
              </a:buClr>
              <a:buFont typeface="WingDings"/>
              <a:buAutoNum type="arabicPeriod"/>
            </a:pPr>
            <a:r>
              <a:rPr lang="zh-CN" altLang="de-DE" sz="2400" dirty="0">
                <a:solidFill>
                  <a:srgbClr val="333333"/>
                </a:solidFill>
                <a:latin typeface="SimHei"/>
                <a:cs typeface="+mn-cs"/>
              </a:rPr>
              <a:t>淫欲</a:t>
            </a:r>
          </a:p>
          <a:p>
            <a:pPr eaLnBrk="1" hangingPunct="1">
              <a:spcBef>
                <a:spcPts val="1200"/>
              </a:spcBef>
              <a:spcAft>
                <a:spcPts val="0"/>
              </a:spcAft>
              <a:buClr>
                <a:srgbClr val="333333"/>
              </a:buClr>
              <a:buFont typeface="WingDings"/>
              <a:buAutoNum type="arabicPeriod"/>
            </a:pPr>
            <a:r>
              <a:rPr lang="zh-CN" altLang="de-DE" sz="2400" dirty="0">
                <a:solidFill>
                  <a:srgbClr val="333333"/>
                </a:solidFill>
                <a:latin typeface="SimHei"/>
                <a:cs typeface="+mn-cs"/>
              </a:rPr>
              <a:t>饕餮</a:t>
            </a:r>
            <a:endParaRPr lang="zh-CN" altLang="en-US" sz="2400" dirty="0">
              <a:solidFill>
                <a:srgbClr val="333333"/>
              </a:solidFill>
              <a:latin typeface="SimHei"/>
              <a:cs typeface="+mn-cs"/>
            </a:endParaRPr>
          </a:p>
          <a:p>
            <a:pPr eaLnBrk="1" hangingPunct="1">
              <a:spcBef>
                <a:spcPts val="1200"/>
              </a:spcBef>
              <a:spcAft>
                <a:spcPts val="0"/>
              </a:spcAft>
              <a:buClr>
                <a:srgbClr val="333333"/>
              </a:buClr>
              <a:buFont typeface="WingDings"/>
              <a:buAutoNum type="arabicPeriod"/>
            </a:pPr>
            <a:r>
              <a:rPr lang="zh-CN" altLang="de-DE" sz="2400" dirty="0">
                <a:solidFill>
                  <a:srgbClr val="333333"/>
                </a:solidFill>
                <a:latin typeface="SimHei"/>
                <a:cs typeface="+mn-cs"/>
              </a:rPr>
              <a:t>贪婪</a:t>
            </a:r>
          </a:p>
          <a:p>
            <a:pPr eaLnBrk="1" hangingPunct="1">
              <a:spcBef>
                <a:spcPts val="1200"/>
              </a:spcBef>
              <a:spcAft>
                <a:spcPts val="0"/>
              </a:spcAft>
              <a:buClr>
                <a:srgbClr val="333333"/>
              </a:buClr>
              <a:buFont typeface="WingDings"/>
              <a:buAutoNum type="arabicPeriod"/>
            </a:pPr>
            <a:r>
              <a:rPr lang="zh-CN" altLang="de-DE" sz="2400" dirty="0">
                <a:solidFill>
                  <a:srgbClr val="333333"/>
                </a:solidFill>
                <a:latin typeface="SimHei"/>
                <a:cs typeface="+mn-cs"/>
              </a:rPr>
              <a:t>懒惰</a:t>
            </a:r>
          </a:p>
          <a:p>
            <a:pPr eaLnBrk="1" hangingPunct="1">
              <a:spcBef>
                <a:spcPts val="1200"/>
              </a:spcBef>
              <a:spcAft>
                <a:spcPts val="0"/>
              </a:spcAft>
              <a:buClr>
                <a:srgbClr val="333333"/>
              </a:buClr>
              <a:buFont typeface="WingDings"/>
              <a:buAutoNum type="arabicPeriod"/>
            </a:pPr>
            <a:r>
              <a:rPr lang="zh-CN" altLang="de-DE" sz="2400" dirty="0">
                <a:solidFill>
                  <a:srgbClr val="333333"/>
                </a:solidFill>
                <a:latin typeface="SimHei"/>
                <a:cs typeface="+mn-cs"/>
              </a:rPr>
              <a:t>暴怒</a:t>
            </a:r>
          </a:p>
          <a:p>
            <a:pPr eaLnBrk="1" hangingPunct="1">
              <a:spcBef>
                <a:spcPts val="1200"/>
              </a:spcBef>
              <a:spcAft>
                <a:spcPts val="0"/>
              </a:spcAft>
              <a:buClr>
                <a:srgbClr val="333333"/>
              </a:buClr>
              <a:buFont typeface="WingDings"/>
              <a:buAutoNum type="arabicPeriod"/>
            </a:pPr>
            <a:r>
              <a:rPr lang="zh-CN" altLang="de-DE" sz="2400" dirty="0">
                <a:solidFill>
                  <a:srgbClr val="333333"/>
                </a:solidFill>
                <a:latin typeface="SimHei"/>
                <a:cs typeface="+mn-cs"/>
              </a:rPr>
              <a:t>嫉妒</a:t>
            </a:r>
          </a:p>
          <a:p>
            <a:pPr eaLnBrk="1" hangingPunct="1">
              <a:spcBef>
                <a:spcPts val="1200"/>
              </a:spcBef>
              <a:spcAft>
                <a:spcPts val="0"/>
              </a:spcAft>
              <a:buClr>
                <a:srgbClr val="333333"/>
              </a:buClr>
              <a:buFont typeface="WingDings"/>
              <a:buAutoNum type="arabicPeriod"/>
            </a:pPr>
            <a:r>
              <a:rPr lang="zh-CN" altLang="de-DE" sz="2400" dirty="0">
                <a:solidFill>
                  <a:srgbClr val="333333"/>
                </a:solidFill>
                <a:latin typeface="SimHei"/>
                <a:cs typeface="+mn-cs"/>
              </a:rPr>
              <a:t>傲慢</a:t>
            </a:r>
          </a:p>
        </p:txBody>
      </p:sp>
      <p:sp>
        <p:nvSpPr>
          <p:cNvPr id="2" name="Title 1"/>
          <p:cNvSpPr>
            <a:spLocks noGrp="1"/>
          </p:cNvSpPr>
          <p:nvPr>
            <p:ph type="title"/>
          </p:nvPr>
        </p:nvSpPr>
        <p:spPr/>
        <p:txBody>
          <a:bodyPr/>
          <a:lstStyle/>
          <a:p>
            <a:r>
              <a:rPr lang="ja-JP" altLang="en-US" sz="3600" dirty="0">
                <a:solidFill>
                  <a:srgbClr val="004992"/>
                </a:solidFill>
                <a:cs typeface="+mn-cs"/>
              </a:rPr>
              <a:t>七宗罪</a:t>
            </a:r>
            <a:endParaRPr lang="en-US" sz="3600" dirty="0">
              <a:solidFill>
                <a:srgbClr val="004992"/>
              </a:solidFill>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45</a:t>
            </a:fld>
            <a:endParaRPr lang="de-DE" altLang="zh-CN">
              <a:latin typeface="SimHei"/>
            </a:endParaRPr>
          </a:p>
        </p:txBody>
      </p:sp>
      <p:pic>
        <p:nvPicPr>
          <p:cNvPr id="15" name="Picture 6" descr="Maria B fotocommunity Die siben Todsün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4"/>
            <a:ext cx="3840480" cy="25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ption_13"/>
          <p:cNvSpPr txBox="1">
            <a:spLocks noChangeArrowheads="1"/>
          </p:cNvSpPr>
          <p:nvPr/>
        </p:nvSpPr>
        <p:spPr bwMode="auto">
          <a:xfrm>
            <a:off x="333756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SimHei"/>
                <a:ea typeface="SimHei"/>
                <a:cs typeface="+mn-cs"/>
              </a:rPr>
              <a:t>7</a:t>
            </a:r>
          </a:p>
        </p:txBody>
      </p:sp>
      <p:sp>
        <p:nvSpPr>
          <p:cNvPr id="17" name="Caption_12"/>
          <p:cNvSpPr txBox="1">
            <a:spLocks noChangeArrowheads="1"/>
          </p:cNvSpPr>
          <p:nvPr/>
        </p:nvSpPr>
        <p:spPr bwMode="auto">
          <a:xfrm>
            <a:off x="2057400"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SimHei"/>
                <a:ea typeface="SimHei"/>
                <a:cs typeface="+mn-cs"/>
              </a:rPr>
              <a:t>6</a:t>
            </a:r>
          </a:p>
        </p:txBody>
      </p:sp>
      <p:sp>
        <p:nvSpPr>
          <p:cNvPr id="18" name="Caption_11"/>
          <p:cNvSpPr txBox="1">
            <a:spLocks noChangeArrowheads="1"/>
          </p:cNvSpPr>
          <p:nvPr/>
        </p:nvSpPr>
        <p:spPr bwMode="auto">
          <a:xfrm>
            <a:off x="750933" y="5240421"/>
            <a:ext cx="128016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SimHei"/>
                <a:ea typeface="SimHei"/>
                <a:cs typeface="+mn-cs"/>
              </a:rPr>
              <a:t>5</a:t>
            </a:r>
          </a:p>
        </p:txBody>
      </p:sp>
      <p:sp>
        <p:nvSpPr>
          <p:cNvPr id="19" name="Caption_9"/>
          <p:cNvSpPr txBox="1">
            <a:spLocks noChangeArrowheads="1"/>
          </p:cNvSpPr>
          <p:nvPr/>
        </p:nvSpPr>
        <p:spPr bwMode="auto">
          <a:xfrm>
            <a:off x="333755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a:latin typeface="SimHei"/>
                <a:ea typeface="SimHei"/>
                <a:cs typeface="+mn-cs"/>
              </a:rPr>
              <a:t>3</a:t>
            </a:r>
          </a:p>
        </p:txBody>
      </p:sp>
      <p:sp>
        <p:nvSpPr>
          <p:cNvPr id="20" name="Caption_8"/>
          <p:cNvSpPr txBox="1">
            <a:spLocks noChangeArrowheads="1"/>
          </p:cNvSpPr>
          <p:nvPr/>
        </p:nvSpPr>
        <p:spPr bwMode="auto">
          <a:xfrm>
            <a:off x="205739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SimHei"/>
                <a:ea typeface="SimHei"/>
                <a:cs typeface="+mn-cs"/>
              </a:rPr>
              <a:t>2</a:t>
            </a:r>
          </a:p>
        </p:txBody>
      </p:sp>
      <p:sp>
        <p:nvSpPr>
          <p:cNvPr id="21" name="Caption_7"/>
          <p:cNvSpPr txBox="1">
            <a:spLocks noChangeArrowheads="1"/>
          </p:cNvSpPr>
          <p:nvPr/>
        </p:nvSpPr>
        <p:spPr bwMode="auto">
          <a:xfrm>
            <a:off x="777239" y="2271042"/>
            <a:ext cx="128016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50000"/>
              </a:spcBef>
              <a:buClrTx/>
              <a:buFontTx/>
              <a:buNone/>
            </a:pPr>
            <a:r>
              <a:rPr lang="de-DE" altLang="de-DE" sz="1800" dirty="0">
                <a:latin typeface="SimHei"/>
                <a:ea typeface="SimHei"/>
                <a:cs typeface="+mn-cs"/>
              </a:rPr>
              <a:t>1</a:t>
            </a:r>
          </a:p>
        </p:txBody>
      </p:sp>
      <p:sp>
        <p:nvSpPr>
          <p:cNvPr id="22" name="Caption_11"/>
          <p:cNvSpPr/>
          <p:nvPr/>
        </p:nvSpPr>
        <p:spPr bwMode="gray">
          <a:xfrm>
            <a:off x="3473583"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3" name="Caption_10"/>
          <p:cNvSpPr/>
          <p:nvPr/>
        </p:nvSpPr>
        <p:spPr bwMode="gray">
          <a:xfrm>
            <a:off x="913011" y="3758348"/>
            <a:ext cx="1008112" cy="366712"/>
          </a:xfrm>
          <a:prstGeom prst="rect">
            <a:avLst/>
          </a:prstGeom>
          <a:solidFill>
            <a:srgbClr val="000000"/>
          </a:solidFill>
          <a:ln>
            <a:solidFill>
              <a:srgbClr val="000000"/>
            </a:solidFill>
          </a:ln>
        </p:spPr>
        <p:style>
          <a:lnRef idx="2">
            <a:schemeClr val="dk1">
              <a:shade val="50000"/>
            </a:schemeClr>
          </a:lnRef>
          <a:fillRef idx="1">
            <a:schemeClr val="dk1"/>
          </a:fillRef>
          <a:effectRef idx="0">
            <a:schemeClr val="dk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5"/>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大笑的女子</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这个女人刚刚得知她丈夫乘坐的飞机失踪了</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这个女人在兴灾乐祸</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这个女人刚得知考试不及格</a:t>
            </a:r>
            <a:endParaRPr lang="de-DE" altLang="zh-CN" sz="2400" dirty="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pic>
        <p:nvPicPr>
          <p:cNvPr id="9" name="Picture 5" descr="Andr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960" y="2660904"/>
            <a:ext cx="1463040" cy="181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46</a:t>
            </a:fld>
            <a:endParaRPr lang="de-DE" altLang="zh-CN">
              <a:latin typeface="SimHei"/>
            </a:endParaRPr>
          </a:p>
        </p:txBody>
      </p:sp>
      <p:sp>
        <p:nvSpPr>
          <p:cNvPr id="15"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cs typeface="+mn-cs"/>
              </a:rPr>
              <a:t>部分画面</a:t>
            </a:r>
            <a:r>
              <a:rPr lang="en-US" altLang="ja-JP" sz="2400" i="1">
                <a:latin typeface="SimHei"/>
                <a:cs typeface="+mn-cs"/>
              </a:rPr>
              <a:t>!</a:t>
            </a:r>
            <a:endParaRPr lang="en-GB" altLang="de-DE" sz="2400" i="1" dirty="0">
              <a:latin typeface="SimHei"/>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6"/>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大笑的女子</a:t>
            </a:r>
            <a:endParaRPr lang="de-DE" altLang="zh-CN" sz="240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这个女人刚刚得知她丈夫乘坐的飞机失踪了</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这个女人在兴灾乐祸</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这个女人刚得知考试不及格</a:t>
            </a:r>
            <a:endParaRPr lang="de-DE" altLang="zh-CN" sz="2400" dirty="0">
              <a:solidFill>
                <a:srgbClr val="333333"/>
              </a:solidFill>
              <a:latin typeface="SimHei"/>
              <a:cs typeface="+mn-cs"/>
            </a:endParaRPr>
          </a:p>
        </p:txBody>
      </p:sp>
      <p:pic>
        <p:nvPicPr>
          <p:cNvPr id="8" name="Picture 7" descr="mojanca0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240" y="2660905"/>
            <a:ext cx="3840480" cy="329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39"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幸福</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2D8372A-BA4F-4176-8018-0CF7349D65EB}" type="slidenum">
              <a:rPr lang="zh-CN" altLang="de-DE" smtClean="0">
                <a:latin typeface="SimHei"/>
              </a:rPr>
              <a:pPr/>
              <a:t>47</a:t>
            </a:fld>
            <a:endParaRPr lang="de-DE" altLang="zh-CN">
              <a:latin typeface="SimHe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球员不能相信他竟然幸运地进球了</a:t>
            </a: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对裁判判决的愤怒</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对未进球的失望</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无聊的替补球员</a:t>
            </a:r>
            <a:endParaRPr lang="de-DE" altLang="zh-CN" sz="2400" dirty="0">
              <a:solidFill>
                <a:srgbClr val="333333"/>
              </a:solidFill>
              <a:latin typeface="SimHei"/>
              <a:cs typeface="+mn-cs"/>
            </a:endParaRPr>
          </a:p>
        </p:txBody>
      </p:sp>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zh-CN" altLang="en-US" sz="3600">
                <a:cs typeface="+mn-cs"/>
              </a:rPr>
              <a:t>这个人感觉到了什么或在做什么？</a:t>
            </a:r>
            <a:br>
              <a:rPr lang="zh-CN" altLang="en-US" sz="3600">
                <a:cs typeface="+mn-cs"/>
              </a:rPr>
            </a:br>
            <a:r>
              <a:rPr lang="zh-CN" altLang="en-US" sz="3600">
                <a:cs typeface="+mn-cs"/>
              </a:rPr>
              <a:t>你的自信程度如何？</a:t>
            </a:r>
            <a:endParaRPr lang="en-US" sz="3600">
              <a:cs typeface="+mn-cs"/>
            </a:endParaRPr>
          </a:p>
        </p:txBody>
      </p:sp>
      <p:pic>
        <p:nvPicPr>
          <p:cNvPr id="9" name="Picture 7"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660904"/>
            <a:ext cx="1463040" cy="179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48</a:t>
            </a:fld>
            <a:endParaRPr lang="de-DE" altLang="zh-CN">
              <a:latin typeface="SimHei"/>
            </a:endParaRPr>
          </a:p>
        </p:txBody>
      </p:sp>
      <p:sp>
        <p:nvSpPr>
          <p:cNvPr id="15" name="Caption_9"/>
          <p:cNvSpPr txBox="1">
            <a:spLocks noChangeArrowheads="1"/>
          </p:cNvSpPr>
          <p:nvPr/>
        </p:nvSpPr>
        <p:spPr bwMode="auto">
          <a:xfrm>
            <a:off x="1737360" y="2203704"/>
            <a:ext cx="19202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i="1">
                <a:latin typeface="SimHei"/>
                <a:cs typeface="+mn-cs"/>
              </a:rPr>
              <a:t>部分画面</a:t>
            </a:r>
            <a:r>
              <a:rPr lang="en-US" altLang="ja-JP" sz="2400" i="1">
                <a:latin typeface="SimHei"/>
                <a:cs typeface="+mn-cs"/>
              </a:rPr>
              <a:t>!</a:t>
            </a:r>
            <a:endParaRPr lang="en-GB" altLang="de-DE" sz="2400" i="1" dirty="0">
              <a:latin typeface="SimHei"/>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7"/>
          <p:cNvSpPr txBox="1">
            <a:spLocks noChangeArrowheads="1"/>
          </p:cNvSpPr>
          <p:nvPr/>
        </p:nvSpPr>
        <p:spPr bwMode="auto">
          <a:xfrm>
            <a:off x="5486400" y="2660904"/>
            <a:ext cx="6263640"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342900" indent="-342900"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球员不能相信他竟然幸运地进球了</a:t>
            </a:r>
          </a:p>
          <a:p>
            <a:pPr eaLnBrk="1" hangingPunct="1">
              <a:lnSpc>
                <a:spcPct val="105000"/>
              </a:lnSpc>
              <a:spcBef>
                <a:spcPts val="1999"/>
              </a:spcBef>
              <a:spcAft>
                <a:spcPts val="0"/>
              </a:spcAft>
              <a:buClr>
                <a:srgbClr val="004992"/>
              </a:buClr>
              <a:buFont typeface="WingDings"/>
              <a:buAutoNum type="arabicPeriod"/>
            </a:pPr>
            <a:r>
              <a:rPr lang="zh-CN" altLang="de-DE" sz="2400" dirty="0">
                <a:solidFill>
                  <a:srgbClr val="004992"/>
                </a:solidFill>
                <a:latin typeface="SimHei"/>
                <a:cs typeface="+mn-cs"/>
              </a:rPr>
              <a:t>对裁判判决的愤怒</a:t>
            </a:r>
            <a:endParaRPr lang="de-DE" altLang="zh-CN" sz="2400" dirty="0">
              <a:solidFill>
                <a:srgbClr val="004992"/>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对未进球的失望</a:t>
            </a:r>
            <a:endParaRPr lang="de-DE" altLang="zh-CN" sz="2400" dirty="0">
              <a:solidFill>
                <a:srgbClr val="333333"/>
              </a:solidFill>
              <a:latin typeface="SimHei"/>
              <a:cs typeface="+mn-cs"/>
            </a:endParaRPr>
          </a:p>
          <a:p>
            <a:pPr eaLnBrk="1" hangingPunct="1">
              <a:lnSpc>
                <a:spcPct val="105000"/>
              </a:lnSpc>
              <a:spcBef>
                <a:spcPts val="1999"/>
              </a:spcBef>
              <a:spcAft>
                <a:spcPts val="0"/>
              </a:spcAft>
              <a:buClr>
                <a:srgbClr val="333333"/>
              </a:buClr>
              <a:buFont typeface="WingDings"/>
              <a:buAutoNum type="arabicPeriod"/>
            </a:pPr>
            <a:r>
              <a:rPr lang="zh-CN" altLang="de-DE" sz="2400" dirty="0">
                <a:solidFill>
                  <a:srgbClr val="333333"/>
                </a:solidFill>
                <a:latin typeface="SimHei"/>
                <a:cs typeface="+mn-cs"/>
              </a:rPr>
              <a:t>无聊的替补球员</a:t>
            </a:r>
            <a:endParaRPr lang="de-DE" altLang="zh-CN" sz="2400" dirty="0">
              <a:solidFill>
                <a:srgbClr val="333333"/>
              </a:solidFill>
              <a:latin typeface="SimHei"/>
              <a:cs typeface="+mn-cs"/>
            </a:endParaRPr>
          </a:p>
        </p:txBody>
      </p:sp>
      <p:pic>
        <p:nvPicPr>
          <p:cNvPr id="8" name="Picture 6" descr="Andreas Mümken - fotocommunity- W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 y="2660905"/>
            <a:ext cx="3840480" cy="231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9"/>
          <p:cNvSpPr txBox="1">
            <a:spLocks noChangeArrowheads="1"/>
          </p:cNvSpPr>
          <p:nvPr/>
        </p:nvSpPr>
        <p:spPr bwMode="auto">
          <a:xfrm>
            <a:off x="777240" y="2203705"/>
            <a:ext cx="384048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50000"/>
              </a:spcBef>
              <a:buClrTx/>
              <a:buFontTx/>
              <a:buNone/>
            </a:pPr>
            <a:r>
              <a:rPr lang="ja-JP" altLang="en-US" sz="2400">
                <a:solidFill>
                  <a:srgbClr val="004992"/>
                </a:solidFill>
                <a:latin typeface="SimHei"/>
                <a:cs typeface="+mn-cs"/>
              </a:rPr>
              <a:t>生气</a:t>
            </a:r>
            <a:r>
              <a:rPr lang="en-US" altLang="ja-JP" sz="2400">
                <a:solidFill>
                  <a:srgbClr val="004992"/>
                </a:solidFill>
                <a:latin typeface="SimHei"/>
                <a:cs typeface="+mn-cs"/>
              </a:rPr>
              <a:t>!</a:t>
            </a:r>
            <a:endParaRPr lang="en-GB" altLang="de-DE" sz="2400" dirty="0">
              <a:solidFill>
                <a:srgbClr val="004992"/>
              </a:solidFill>
              <a:latin typeface="SimHei"/>
              <a:cs typeface="+mn-cs"/>
            </a:endParaRPr>
          </a:p>
        </p:txBody>
      </p:sp>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2D8372A-BA4F-4176-8018-0CF7349D65EB}" type="slidenum">
              <a:rPr lang="zh-CN" altLang="de-DE" smtClean="0">
                <a:latin typeface="SimHei"/>
              </a:rPr>
              <a:pPr/>
              <a:t>49</a:t>
            </a:fld>
            <a:endParaRPr lang="de-DE" altLang="zh-CN">
              <a:latin typeface="SimHe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第一个结论</a:t>
            </a:r>
            <a:r>
              <a:rPr lang="en-US" altLang="ja-JP" sz="3600">
                <a:solidFill>
                  <a:srgbClr val="004992"/>
                </a:solidFill>
                <a:cs typeface="+mn-cs"/>
              </a:rPr>
              <a:t>!</a:t>
            </a:r>
            <a:endParaRPr lang="en-US" sz="3600">
              <a:solidFill>
                <a:srgbClr val="004992"/>
              </a:solidFill>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897A0D32-F2EF-43BE-95C6-4631F7684004}" type="slidenum">
              <a:rPr lang="zh-CN" altLang="de-DE" smtClean="0">
                <a:latin typeface="SimHei"/>
              </a:rPr>
              <a:pPr/>
              <a:t>50</a:t>
            </a:fld>
            <a:endParaRPr lang="de-DE" altLang="zh-CN">
              <a:latin typeface="SimHei"/>
            </a:endParaRPr>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zh-CN" altLang="en-US" sz="2400">
                <a:solidFill>
                  <a:srgbClr val="333333"/>
                </a:solidFill>
              </a:rPr>
              <a:t>面部表情和姿势并不总是明确的</a:t>
            </a:r>
            <a:r>
              <a:rPr lang="en-US" altLang="de-DE" sz="2400" dirty="0">
                <a:solidFill>
                  <a:srgbClr val="333333"/>
                </a:solidFill>
              </a:rPr>
              <a:t>!</a:t>
            </a:r>
            <a:endParaRPr lang="en-US" altLang="zh-CN" sz="2400" dirty="0">
              <a:solidFill>
                <a:srgbClr val="333333"/>
              </a:solidFill>
            </a:endParaRPr>
          </a:p>
          <a:p>
            <a:pPr defTabSz="914400" fontAlgn="base">
              <a:buClr>
                <a:srgbClr val="333333"/>
              </a:buClr>
            </a:pP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第一个结论</a:t>
            </a:r>
            <a:r>
              <a:rPr lang="en-US" altLang="ja-JP" sz="3600">
                <a:solidFill>
                  <a:srgbClr val="004992"/>
                </a:solidFill>
                <a:cs typeface="+mn-cs"/>
              </a:rPr>
              <a:t>!</a:t>
            </a:r>
            <a:endParaRPr lang="en-US" sz="3600">
              <a:solidFill>
                <a:srgbClr val="004992"/>
              </a:solidFill>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897A0D32-F2EF-43BE-95C6-4631F7684004}" type="slidenum">
              <a:rPr lang="zh-CN" altLang="de-DE" smtClean="0">
                <a:latin typeface="SimHei"/>
              </a:rPr>
              <a:pPr/>
              <a:t>51</a:t>
            </a:fld>
            <a:endParaRPr lang="de-DE" altLang="zh-CN">
              <a:latin typeface="SimHei"/>
            </a:endParaRPr>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zh-CN" altLang="en-US" sz="2400">
                <a:solidFill>
                  <a:srgbClr val="333333"/>
                </a:solidFill>
              </a:rPr>
              <a:t>面部表情和姿势并不总是明确的</a:t>
            </a:r>
            <a:r>
              <a:rPr lang="en-US" altLang="de-DE" sz="2400" dirty="0">
                <a:solidFill>
                  <a:srgbClr val="333333"/>
                </a:solidFill>
              </a:rPr>
              <a:t>!</a:t>
            </a:r>
            <a:endParaRPr lang="en-US" altLang="zh-CN" sz="2400" dirty="0">
              <a:solidFill>
                <a:srgbClr val="333333"/>
              </a:solidFill>
            </a:endParaRPr>
          </a:p>
          <a:p>
            <a:pPr marL="342900" indent="-342900" defTabSz="914400" fontAlgn="base">
              <a:buClr>
                <a:srgbClr val="333333"/>
              </a:buClr>
              <a:buFont typeface="WingDings"/>
              <a:buChar char=""/>
            </a:pPr>
            <a:r>
              <a:rPr lang="zh-CN" altLang="en-US" sz="2400" dirty="0">
                <a:solidFill>
                  <a:srgbClr val="333333"/>
                </a:solidFill>
              </a:rPr>
              <a:t>许多人天生的或由于疾病（如帕金森病）没有面部表情，这使得难以推测他们的内在情感</a:t>
            </a:r>
            <a:r>
              <a:rPr lang="en-US" altLang="de-DE" sz="2400" dirty="0">
                <a:solidFill>
                  <a:srgbClr val="333333"/>
                </a:solidFill>
              </a:rPr>
              <a:t>。</a:t>
            </a:r>
          </a:p>
          <a:p>
            <a:pPr defTabSz="914400" fontAlgn="base">
              <a:buClr>
                <a:srgbClr val="333333"/>
              </a:buClr>
            </a:pPr>
            <a:endParaRPr lang="en-US" sz="2400" dirty="0"/>
          </a:p>
        </p:txBody>
      </p:sp>
    </p:spTree>
    <p:extLst>
      <p:ext uri="{BB962C8B-B14F-4D97-AF65-F5344CB8AC3E}">
        <p14:creationId xmlns:p14="http://schemas.microsoft.com/office/powerpoint/2010/main" val="4443158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第一个结论</a:t>
            </a:r>
            <a:r>
              <a:rPr lang="en-US" altLang="ja-JP" sz="3600">
                <a:solidFill>
                  <a:srgbClr val="004992"/>
                </a:solidFill>
                <a:cs typeface="+mn-cs"/>
              </a:rPr>
              <a:t>!</a:t>
            </a:r>
            <a:endParaRPr lang="en-US" sz="3600">
              <a:solidFill>
                <a:srgbClr val="004992"/>
              </a:solidFill>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897A0D32-F2EF-43BE-95C6-4631F7684004}" type="slidenum">
              <a:rPr lang="zh-CN" altLang="de-DE" smtClean="0">
                <a:latin typeface="SimHei"/>
              </a:rPr>
              <a:pPr/>
              <a:t>52</a:t>
            </a:fld>
            <a:endParaRPr lang="de-DE" altLang="zh-CN">
              <a:latin typeface="SimHei"/>
            </a:endParaRPr>
          </a:p>
        </p:txBody>
      </p:sp>
      <p:sp>
        <p:nvSpPr>
          <p:cNvPr id="7" name="Content Placeholder 6"/>
          <p:cNvSpPr>
            <a:spLocks noGrp="1"/>
          </p:cNvSpPr>
          <p:nvPr>
            <p:ph idx="1"/>
          </p:nvPr>
        </p:nvSpPr>
        <p:spPr/>
        <p:txBody>
          <a:bodyPr/>
          <a:lstStyle/>
          <a:p>
            <a:pPr marL="342900" indent="-342900" defTabSz="914400" fontAlgn="base">
              <a:buClr>
                <a:srgbClr val="333333"/>
              </a:buClr>
              <a:buFont typeface="WingDings"/>
              <a:buChar char=""/>
            </a:pPr>
            <a:r>
              <a:rPr lang="zh-CN" altLang="en-US" sz="2400">
                <a:solidFill>
                  <a:srgbClr val="333333"/>
                </a:solidFill>
              </a:rPr>
              <a:t>面部表情和姿势并不总是明确的</a:t>
            </a:r>
            <a:r>
              <a:rPr lang="en-US" altLang="de-DE" sz="2400" dirty="0">
                <a:solidFill>
                  <a:srgbClr val="333333"/>
                </a:solidFill>
              </a:rPr>
              <a:t>!</a:t>
            </a:r>
            <a:endParaRPr lang="en-US" altLang="zh-CN" sz="2400" dirty="0">
              <a:solidFill>
                <a:srgbClr val="333333"/>
              </a:solidFill>
            </a:endParaRPr>
          </a:p>
          <a:p>
            <a:pPr marL="342900" indent="-342900" defTabSz="914400" fontAlgn="base">
              <a:buClr>
                <a:srgbClr val="333333"/>
              </a:buClr>
              <a:buFont typeface="WingDings"/>
              <a:buChar char=""/>
            </a:pPr>
            <a:r>
              <a:rPr lang="zh-CN" altLang="en-US" sz="2400" dirty="0">
                <a:solidFill>
                  <a:srgbClr val="333333"/>
                </a:solidFill>
              </a:rPr>
              <a:t>许多人天生的或由于疾病（如帕金森病）没有面部表情，这使得难以推测他们的内在情感</a:t>
            </a:r>
            <a:r>
              <a:rPr lang="en-US" altLang="de-DE" sz="2400" dirty="0">
                <a:solidFill>
                  <a:srgbClr val="333333"/>
                </a:solidFill>
              </a:rPr>
              <a:t>。</a:t>
            </a:r>
          </a:p>
          <a:p>
            <a:pPr marL="342900" indent="-342900" defTabSz="914400" fontAlgn="base">
              <a:buClr>
                <a:srgbClr val="333333"/>
              </a:buClr>
              <a:buFont typeface="WingDings"/>
              <a:buChar char=""/>
            </a:pPr>
            <a:r>
              <a:rPr lang="zh-CN" altLang="en-US" sz="2400" dirty="0">
                <a:solidFill>
                  <a:srgbClr val="333333"/>
                </a:solidFill>
              </a:rPr>
              <a:t>在解释面部表情和姿势前，额外的信息（环境，关于这个人的先验知识，如果可能的话直接询问）应该被考虑</a:t>
            </a:r>
            <a:r>
              <a:rPr lang="en-US" altLang="de-DE" sz="2400" dirty="0">
                <a:solidFill>
                  <a:srgbClr val="333333"/>
                </a:solidFill>
              </a:rPr>
              <a:t>。</a:t>
            </a:r>
            <a:endParaRPr lang="en-US" sz="2400" dirty="0"/>
          </a:p>
        </p:txBody>
      </p:sp>
    </p:spTree>
    <p:extLst>
      <p:ext uri="{BB962C8B-B14F-4D97-AF65-F5344CB8AC3E}">
        <p14:creationId xmlns:p14="http://schemas.microsoft.com/office/powerpoint/2010/main" val="16597576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任务集 </a:t>
            </a:r>
            <a:r>
              <a:rPr lang="en-US" altLang="ja-JP" sz="3600">
                <a:solidFill>
                  <a:srgbClr val="004992"/>
                </a:solidFill>
                <a:cs typeface="+mn-cs"/>
              </a:rPr>
              <a:t>3</a:t>
            </a:r>
            <a:endParaRPr lang="en-US" sz="3600">
              <a:solidFill>
                <a:srgbClr val="004992"/>
              </a:solidFill>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897A0D32-F2EF-43BE-95C6-4631F7684004}" type="slidenum">
              <a:rPr lang="zh-CN" altLang="de-DE" smtClean="0">
                <a:latin typeface="SimHei"/>
              </a:rPr>
              <a:pPr/>
              <a:t>53</a:t>
            </a:fld>
            <a:endParaRPr lang="de-DE" altLang="zh-CN">
              <a:latin typeface="SimHei"/>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de-DE" sz="2400">
                <a:solidFill>
                  <a:srgbClr val="333333"/>
                </a:solidFill>
              </a:rPr>
              <a:t>一系列图片将被显示。</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图片</a:t>
            </a:r>
            <a:r>
              <a:rPr lang="en-US" altLang="zh-CN" sz="2400" dirty="0">
                <a:solidFill>
                  <a:srgbClr val="333333"/>
                </a:solidFill>
              </a:rPr>
              <a:t>1-3</a:t>
            </a:r>
            <a:r>
              <a:rPr lang="zh-CN" altLang="en-US" sz="2400" dirty="0">
                <a:solidFill>
                  <a:srgbClr val="333333"/>
                </a:solidFill>
              </a:rPr>
              <a:t>将按逆序呈现，即图片</a:t>
            </a:r>
            <a:r>
              <a:rPr lang="en-US" altLang="zh-CN" sz="2400" dirty="0">
                <a:solidFill>
                  <a:srgbClr val="333333"/>
                </a:solidFill>
              </a:rPr>
              <a:t>3</a:t>
            </a:r>
            <a:r>
              <a:rPr lang="zh-CN" altLang="en-US" sz="2400" dirty="0">
                <a:solidFill>
                  <a:srgbClr val="333333"/>
                </a:solidFill>
              </a:rPr>
              <a:t>最先被呈现</a:t>
            </a:r>
            <a:r>
              <a:rPr lang="en-US" sz="2400" dirty="0">
                <a:solidFill>
                  <a:srgbClr val="333333"/>
                </a:solidFill>
              </a:rPr>
              <a:t>。</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在每张图片被呈现后，你将被询问</a:t>
            </a:r>
            <a:r>
              <a:rPr lang="en-US" altLang="zh-CN" sz="2400" dirty="0">
                <a:solidFill>
                  <a:srgbClr val="333333"/>
                </a:solidFill>
              </a:rPr>
              <a:t>3</a:t>
            </a:r>
            <a:r>
              <a:rPr lang="zh-CN" altLang="en-US" sz="2400" dirty="0">
                <a:solidFill>
                  <a:srgbClr val="333333"/>
                </a:solidFill>
              </a:rPr>
              <a:t>个选项中哪一个从逻辑上是接下来会发生的</a:t>
            </a:r>
            <a:r>
              <a:rPr lang="en-US" sz="2400" dirty="0">
                <a:solidFill>
                  <a:srgbClr val="333333"/>
                </a:solidFill>
              </a:rPr>
              <a:t>。</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这个男人打算干什么</a:t>
            </a:r>
            <a:r>
              <a:rPr lang="en-US" altLang="zh-CN" sz="3600">
                <a:cs typeface="+mn-cs"/>
              </a:rPr>
              <a:t>?</a:t>
            </a:r>
            <a:endParaRPr lang="en-US" sz="3600">
              <a:cs typeface="+mn-cs"/>
            </a:endParaRPr>
          </a:p>
        </p:txBody>
      </p:sp>
      <p:pic>
        <p:nvPicPr>
          <p:cNvPr id="14" name="Picture 2" descr="1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6-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2595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SimHei"/>
                <a:ea typeface="SimHei"/>
                <a:cs typeface="+mn-cs"/>
              </a:rPr>
              <a:t>3</a:t>
            </a:r>
          </a:p>
        </p:txBody>
      </p:sp>
      <p:sp>
        <p:nvSpPr>
          <p:cNvPr id="19" name="Caption_125955"/>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p>
        </p:txBody>
      </p:sp>
      <p:sp>
        <p:nvSpPr>
          <p:cNvPr id="20" name="Caption_125956"/>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p>
        </p:txBody>
      </p:sp>
      <p:sp>
        <p:nvSpPr>
          <p:cNvPr id="21" name="Caption_125957"/>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54</a:t>
            </a:fld>
            <a:endParaRPr lang="de-DE" altLang="zh-CN">
              <a:latin typeface="SimHei"/>
            </a:endParaRPr>
          </a:p>
        </p:txBody>
      </p:sp>
      <p:sp>
        <p:nvSpPr>
          <p:cNvPr id="25"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这个男人打算干什么</a:t>
            </a:r>
            <a:r>
              <a:rPr lang="en-US" altLang="zh-CN" sz="3600">
                <a:cs typeface="+mn-cs"/>
              </a:rPr>
              <a:t>?</a:t>
            </a:r>
            <a:endParaRPr lang="en-US" sz="3600">
              <a:cs typeface="+mn-cs"/>
            </a:endParaRPr>
          </a:p>
        </p:txBody>
      </p:sp>
      <p:pic>
        <p:nvPicPr>
          <p:cNvPr id="16" name="Picture 2" descr="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16-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1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16-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2800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p>
        </p:txBody>
      </p:sp>
      <p:sp>
        <p:nvSpPr>
          <p:cNvPr id="22" name="Caption_128005"/>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p>
        </p:txBody>
      </p:sp>
      <p:sp>
        <p:nvSpPr>
          <p:cNvPr id="23" name="Caption_128006"/>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p>
        </p:txBody>
      </p:sp>
      <p:sp>
        <p:nvSpPr>
          <p:cNvPr id="24" name="Caption_128007"/>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p>
        </p:txBody>
      </p:sp>
      <p:sp>
        <p:nvSpPr>
          <p:cNvPr id="25" name="Caption_12800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55</a:t>
            </a:fld>
            <a:endParaRPr lang="de-DE" altLang="zh-CN">
              <a:latin typeface="SimHei"/>
            </a:endParaRPr>
          </a:p>
        </p:txBody>
      </p:sp>
      <p:sp>
        <p:nvSpPr>
          <p:cNvPr id="28"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这个男人打算干什么</a:t>
            </a:r>
            <a:r>
              <a:rPr lang="en-US" altLang="zh-CN" sz="3600">
                <a:cs typeface="+mn-cs"/>
              </a:rPr>
              <a:t>?</a:t>
            </a:r>
            <a:endParaRPr lang="en-US" sz="3600">
              <a:cs typeface="+mn-cs"/>
            </a:endParaRPr>
          </a:p>
        </p:txBody>
      </p:sp>
      <p:pic>
        <p:nvPicPr>
          <p:cNvPr id="18" name="Picture 2"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6-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6-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6-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0054"/>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p>
        </p:txBody>
      </p:sp>
      <p:sp>
        <p:nvSpPr>
          <p:cNvPr id="25" name="Caption_130055"/>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p>
        </p:txBody>
      </p:sp>
      <p:sp>
        <p:nvSpPr>
          <p:cNvPr id="26" name="Caption_130056"/>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p>
        </p:txBody>
      </p:sp>
      <p:sp>
        <p:nvSpPr>
          <p:cNvPr id="27" name="Caption_13005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p>
        </p:txBody>
      </p:sp>
      <p:sp>
        <p:nvSpPr>
          <p:cNvPr id="28" name="Caption_13005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p>
        </p:txBody>
      </p:sp>
      <p:sp>
        <p:nvSpPr>
          <p:cNvPr id="29" name="Caption_13005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56</a:t>
            </a:fld>
            <a:endParaRPr lang="de-DE" altLang="zh-CN">
              <a:latin typeface="SimHei"/>
            </a:endParaRPr>
          </a:p>
        </p:txBody>
      </p:sp>
      <p:sp>
        <p:nvSpPr>
          <p:cNvPr id="32"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4b!</a:t>
            </a:r>
            <a:endParaRPr lang="en-US" sz="3600">
              <a:cs typeface="+mn-cs"/>
            </a:endParaRPr>
          </a:p>
        </p:txBody>
      </p:sp>
      <p:pic>
        <p:nvPicPr>
          <p:cNvPr id="13" name="Picture 3" descr="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6-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3210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p>
        </p:txBody>
      </p:sp>
      <p:sp>
        <p:nvSpPr>
          <p:cNvPr id="18" name="Caption_13210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p>
        </p:txBody>
      </p:sp>
      <p:sp>
        <p:nvSpPr>
          <p:cNvPr id="19" name="Caption_13209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p>
        </p:txBody>
      </p:sp>
      <p:sp>
        <p:nvSpPr>
          <p:cNvPr id="20" name="Caption_132105"/>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57</a:t>
            </a:fld>
            <a:endParaRPr lang="de-DE" altLang="zh-CN">
              <a:latin typeface="SimHe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pic>
        <p:nvPicPr>
          <p:cNvPr id="14" name="Picture 2" descr="1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1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1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3414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p>
        </p:txBody>
      </p:sp>
      <p:sp>
        <p:nvSpPr>
          <p:cNvPr id="19" name="Caption_134147"/>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p>
        </p:txBody>
      </p:sp>
      <p:sp>
        <p:nvSpPr>
          <p:cNvPr id="20" name="Caption_134148"/>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p>
        </p:txBody>
      </p:sp>
      <p:sp>
        <p:nvSpPr>
          <p:cNvPr id="21" name="Caption_134149"/>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58</a:t>
            </a:fld>
            <a:endParaRPr lang="de-DE" altLang="zh-CN">
              <a:latin typeface="SimHei"/>
            </a:endParaRPr>
          </a:p>
        </p:txBody>
      </p:sp>
      <p:sp>
        <p:nvSpPr>
          <p:cNvPr id="24"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pic>
        <p:nvPicPr>
          <p:cNvPr id="16" name="Picture 2" descr="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1" descr="1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9" descr="1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0" descr="1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36200"/>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p>
        </p:txBody>
      </p:sp>
      <p:sp>
        <p:nvSpPr>
          <p:cNvPr id="22" name="Caption_136201"/>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p>
        </p:txBody>
      </p:sp>
      <p:sp>
        <p:nvSpPr>
          <p:cNvPr id="23" name="Caption_136202"/>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p>
        </p:txBody>
      </p:sp>
      <p:sp>
        <p:nvSpPr>
          <p:cNvPr id="24" name="Caption_13619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p>
        </p:txBody>
      </p:sp>
      <p:sp>
        <p:nvSpPr>
          <p:cNvPr id="25" name="Caption_13619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59</a:t>
            </a:fld>
            <a:endParaRPr lang="de-DE" altLang="zh-CN">
              <a:latin typeface="SimHei"/>
            </a:endParaRPr>
          </a:p>
        </p:txBody>
      </p:sp>
      <p:sp>
        <p:nvSpPr>
          <p:cNvPr id="28"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这个女人打算做什么</a:t>
            </a:r>
            <a:r>
              <a:rPr lang="en-US" altLang="zh-CN" sz="3600">
                <a:cs typeface="+mn-cs"/>
              </a:rPr>
              <a:t>?</a:t>
            </a:r>
            <a:endParaRPr lang="en-US" sz="3600">
              <a:cs typeface="+mn-cs"/>
            </a:endParaRPr>
          </a:p>
        </p:txBody>
      </p:sp>
      <p:pic>
        <p:nvPicPr>
          <p:cNvPr id="18" name="Picture 2"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1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1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1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38246"/>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p>
        </p:txBody>
      </p:sp>
      <p:sp>
        <p:nvSpPr>
          <p:cNvPr id="25" name="Caption_138247"/>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p>
        </p:txBody>
      </p:sp>
      <p:sp>
        <p:nvSpPr>
          <p:cNvPr id="26" name="Caption_138248"/>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p>
        </p:txBody>
      </p:sp>
      <p:sp>
        <p:nvSpPr>
          <p:cNvPr id="27" name="Caption_13824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p>
        </p:txBody>
      </p:sp>
      <p:sp>
        <p:nvSpPr>
          <p:cNvPr id="28" name="Caption_13824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p>
        </p:txBody>
      </p:sp>
      <p:sp>
        <p:nvSpPr>
          <p:cNvPr id="29" name="Caption_13824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60</a:t>
            </a:fld>
            <a:endParaRPr lang="de-DE" altLang="zh-CN">
              <a:latin typeface="SimHei"/>
            </a:endParaRPr>
          </a:p>
        </p:txBody>
      </p:sp>
      <p:sp>
        <p:nvSpPr>
          <p:cNvPr id="32"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4c!</a:t>
            </a:r>
            <a:endParaRPr lang="en-US" sz="3600">
              <a:cs typeface="+mn-cs"/>
            </a:endParaRPr>
          </a:p>
        </p:txBody>
      </p:sp>
      <p:pic>
        <p:nvPicPr>
          <p:cNvPr id="13" name="Picture 3" descr="1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1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17-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4029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p>
        </p:txBody>
      </p:sp>
      <p:sp>
        <p:nvSpPr>
          <p:cNvPr id="18" name="Caption_14029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p>
        </p:txBody>
      </p:sp>
      <p:sp>
        <p:nvSpPr>
          <p:cNvPr id="19" name="Caption_14029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p>
        </p:txBody>
      </p:sp>
      <p:sp>
        <p:nvSpPr>
          <p:cNvPr id="20" name="Caption_14029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61</a:t>
            </a:fld>
            <a:endParaRPr lang="de-DE" altLang="zh-CN">
              <a:latin typeface="SimHe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pic>
        <p:nvPicPr>
          <p:cNvPr id="14" name="Picture 2" descr="1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3" descr="19-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6"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7" name="Picture 4"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sp>
        <p:nvSpPr>
          <p:cNvPr id="18" name="Caption_14234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19" name="Caption_142338"/>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20" name="Caption_142339"/>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1" name="Caption_142340"/>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62</a:t>
            </a:fld>
            <a:endParaRPr lang="de-DE" altLang="zh-CN">
              <a:latin typeface="SimHei"/>
            </a:endParaRPr>
          </a:p>
        </p:txBody>
      </p:sp>
      <p:sp>
        <p:nvSpPr>
          <p:cNvPr id="24"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pic>
        <p:nvPicPr>
          <p:cNvPr id="16" name="Picture 3" descr="19-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2"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10" descr="19-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19" name="Picture 8"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9" descr="19-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44392"/>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SimHei"/>
                <a:ea typeface="SimHei"/>
                <a:cs typeface="+mn-cs"/>
              </a:rPr>
              <a:t>4a?</a:t>
            </a:r>
            <a:endParaRPr lang="en-US" altLang="de-DE" sz="2400" dirty="0">
              <a:latin typeface="SimHei"/>
              <a:ea typeface="SimHei"/>
              <a:cs typeface="+mn-cs"/>
            </a:endParaRPr>
          </a:p>
        </p:txBody>
      </p:sp>
      <p:sp>
        <p:nvSpPr>
          <p:cNvPr id="22" name="Caption_144393"/>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3" name="Caption_144394"/>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4" name="Caption_144386"/>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25" name="Caption_144387"/>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63</a:t>
            </a:fld>
            <a:endParaRPr lang="de-DE" altLang="zh-CN">
              <a:latin typeface="SimHei"/>
            </a:endParaRPr>
          </a:p>
        </p:txBody>
      </p:sp>
      <p:sp>
        <p:nvSpPr>
          <p:cNvPr id="28"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pic>
        <p:nvPicPr>
          <p:cNvPr id="18" name="Picture 2"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3"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11" descr="19-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9" descr="19-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10" descr="19-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4644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25" name="Caption_14644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6" name="Caption_146443"/>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7" name="Caption_14643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28" name="Caption_1464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29" name="Caption_14643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SimHei"/>
                <a:ea typeface="SimHei"/>
                <a:cs typeface="+mn-cs"/>
              </a:rPr>
              <a:t>1</a:t>
            </a:r>
            <a:endParaRPr lang="en-US" altLang="de-DE" sz="2400" dirty="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64</a:t>
            </a:fld>
            <a:endParaRPr lang="de-DE" altLang="zh-CN">
              <a:latin typeface="SimHei"/>
            </a:endParaRPr>
          </a:p>
        </p:txBody>
      </p:sp>
      <p:sp>
        <p:nvSpPr>
          <p:cNvPr id="32"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4a!</a:t>
            </a:r>
            <a:endParaRPr lang="en-US" sz="3600">
              <a:cs typeface="+mn-cs"/>
            </a:endParaRPr>
          </a:p>
        </p:txBody>
      </p:sp>
      <p:pic>
        <p:nvPicPr>
          <p:cNvPr id="13" name="Picture 3" descr="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5" descr="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4" descr="1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19-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48487"/>
          <p:cNvSpPr txBox="1">
            <a:spLocks noChangeArrowheads="1"/>
          </p:cNvSpPr>
          <p:nvPr/>
        </p:nvSpPr>
        <p:spPr bwMode="auto">
          <a:xfrm>
            <a:off x="5858584"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18" name="Caption_14848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19" name="Caption_14848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20" name="Caption_14848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65</a:t>
            </a:fld>
            <a:endParaRPr lang="de-DE" altLang="zh-CN">
              <a:latin typeface="SimHe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pic>
        <p:nvPicPr>
          <p:cNvPr id="14" name="Picture 2" descr="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0-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053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19" name="Caption_15053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0" name="Caption_150533"/>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1" name="Caption_15053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66</a:t>
            </a:fld>
            <a:endParaRPr lang="de-DE" altLang="zh-CN">
              <a:latin typeface="SimHei"/>
            </a:endParaRPr>
          </a:p>
        </p:txBody>
      </p:sp>
      <p:sp>
        <p:nvSpPr>
          <p:cNvPr id="24"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pic>
        <p:nvPicPr>
          <p:cNvPr id="16" name="Picture 2"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0-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5258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SimHei"/>
                <a:ea typeface="SimHei"/>
                <a:cs typeface="+mn-cs"/>
              </a:rPr>
              <a:t>4a?</a:t>
            </a:r>
            <a:endParaRPr lang="en-US" altLang="de-DE" sz="2400" dirty="0">
              <a:latin typeface="SimHei"/>
              <a:ea typeface="SimHei"/>
              <a:cs typeface="+mn-cs"/>
            </a:endParaRPr>
          </a:p>
        </p:txBody>
      </p:sp>
      <p:sp>
        <p:nvSpPr>
          <p:cNvPr id="22" name="Caption_15258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3" name="Caption_152583"/>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4" name="Caption_25"/>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a:latin typeface="SimHei"/>
                <a:cs typeface="+mn-cs"/>
              </a:rPr>
              <a:t>2</a:t>
            </a:r>
            <a:endParaRPr lang="en-US" altLang="de-DE" sz="2400">
              <a:latin typeface="SimHei"/>
              <a:cs typeface="+mn-cs"/>
            </a:endParaRPr>
          </a:p>
        </p:txBody>
      </p:sp>
      <p:sp>
        <p:nvSpPr>
          <p:cNvPr id="25" name="Caption_24"/>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ct val="0"/>
              </a:spcBef>
              <a:buClrTx/>
              <a:buFontTx/>
              <a:buNone/>
            </a:pPr>
            <a:r>
              <a:rPr lang="de-DE" altLang="de-DE" sz="2000" b="1" dirty="0">
                <a:latin typeface="SimHei"/>
                <a:cs typeface="+mn-cs"/>
              </a:rPr>
              <a:t>3</a:t>
            </a:r>
            <a:endParaRPr lang="en-US" altLang="de-DE" sz="2400" dirty="0">
              <a:latin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67</a:t>
            </a:fld>
            <a:endParaRPr lang="de-DE" altLang="zh-CN">
              <a:latin typeface="SimHei"/>
            </a:endParaRPr>
          </a:p>
        </p:txBody>
      </p:sp>
      <p:sp>
        <p:nvSpPr>
          <p:cNvPr id="28"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pic>
        <p:nvPicPr>
          <p:cNvPr id="18" name="Picture 2"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0-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ln>
            <a:solidFill>
              <a:schemeClr val="tx1"/>
            </a:solidFill>
            <a:miter lim="800000"/>
            <a:headEnd/>
            <a:tailEnd/>
          </a:ln>
        </p:spPr>
      </p:pic>
      <p:pic>
        <p:nvPicPr>
          <p:cNvPr id="22" name="Picture 6" descr="20-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0-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54630"/>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SimHei"/>
                <a:ea typeface="SimHei"/>
                <a:cs typeface="+mn-cs"/>
              </a:rPr>
              <a:t>4a?</a:t>
            </a:r>
            <a:endParaRPr lang="en-US" altLang="de-DE" sz="2400" dirty="0">
              <a:latin typeface="SimHei"/>
              <a:ea typeface="SimHei"/>
              <a:cs typeface="+mn-cs"/>
            </a:endParaRPr>
          </a:p>
        </p:txBody>
      </p:sp>
      <p:sp>
        <p:nvSpPr>
          <p:cNvPr id="25" name="Caption_154631"/>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6" name="Caption_154632"/>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7" name="Caption_15462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28" name="Caption_15462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29" name="Caption_15462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SimHei"/>
                <a:ea typeface="SimHei"/>
                <a:cs typeface="+mn-cs"/>
              </a:rPr>
              <a:t>1</a:t>
            </a:r>
            <a:endParaRPr lang="en-US" altLang="de-DE" sz="2400" dirty="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68</a:t>
            </a:fld>
            <a:endParaRPr lang="de-DE" altLang="zh-CN">
              <a:latin typeface="SimHei"/>
            </a:endParaRPr>
          </a:p>
        </p:txBody>
      </p:sp>
      <p:sp>
        <p:nvSpPr>
          <p:cNvPr id="32"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4b!</a:t>
            </a:r>
            <a:endParaRPr lang="en-US" sz="3600">
              <a:cs typeface="+mn-cs"/>
            </a:endParaRPr>
          </a:p>
        </p:txBody>
      </p:sp>
      <p:pic>
        <p:nvPicPr>
          <p:cNvPr id="13" name="Picture 3" descr="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0-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5667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18" name="Caption_15667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19" name="Caption_15667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20" name="Caption_15667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SimHei"/>
                <a:ea typeface="SimHei"/>
                <a:cs typeface="+mn-cs"/>
              </a:rPr>
              <a:t>1</a:t>
            </a:r>
            <a:endParaRPr lang="en-US" altLang="de-DE" sz="2400" dirty="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69</a:t>
            </a:fld>
            <a:endParaRPr lang="de-DE" altLang="zh-CN">
              <a:latin typeface="SimHe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pic>
        <p:nvPicPr>
          <p:cNvPr id="14" name="Picture 2" descr="2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1-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1-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58723"/>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19" name="Caption_158724"/>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0" name="Caption_158725"/>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1" name="Caption_15872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70</a:t>
            </a:fld>
            <a:endParaRPr lang="de-DE" altLang="zh-CN">
              <a:latin typeface="SimHei"/>
            </a:endParaRPr>
          </a:p>
        </p:txBody>
      </p:sp>
      <p:sp>
        <p:nvSpPr>
          <p:cNvPr id="24"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pic>
        <p:nvPicPr>
          <p:cNvPr id="16" name="Picture 2" descr="2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1-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0773"/>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22" name="Caption_160774"/>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3" name="Caption_160775"/>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4" name="Caption_16077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25" name="Caption_16077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71</a:t>
            </a:fld>
            <a:endParaRPr lang="de-DE" altLang="zh-CN">
              <a:latin typeface="SimHei"/>
            </a:endParaRPr>
          </a:p>
        </p:txBody>
      </p:sp>
      <p:sp>
        <p:nvSpPr>
          <p:cNvPr id="28"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pic>
        <p:nvPicPr>
          <p:cNvPr id="18" name="Picture 2"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1-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1-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62822"/>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25" name="Caption_162823"/>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6" name="Caption_162824"/>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7" name="Caption_162820"/>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28" name="Caption_162819"/>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29" name="Caption_162818"/>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72</a:t>
            </a:fld>
            <a:endParaRPr lang="de-DE" altLang="zh-CN">
              <a:latin typeface="SimHei"/>
            </a:endParaRPr>
          </a:p>
        </p:txBody>
      </p:sp>
      <p:sp>
        <p:nvSpPr>
          <p:cNvPr id="32"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4a!</a:t>
            </a:r>
            <a:endParaRPr lang="en-US" sz="3600">
              <a:cs typeface="+mn-cs"/>
            </a:endParaRPr>
          </a:p>
        </p:txBody>
      </p:sp>
      <p:pic>
        <p:nvPicPr>
          <p:cNvPr id="13" name="Picture 3" descr="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9" descr="2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6486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18" name="Caption_16486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19" name="Caption_16486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endParaRPr lang="en-US" altLang="de-DE" sz="2400">
              <a:latin typeface="SimHei"/>
              <a:ea typeface="SimHei"/>
              <a:cs typeface="+mn-cs"/>
            </a:endParaRPr>
          </a:p>
        </p:txBody>
      </p:sp>
      <p:sp>
        <p:nvSpPr>
          <p:cNvPr id="20" name="Caption_164873"/>
          <p:cNvSpPr txBox="1">
            <a:spLocks noChangeArrowheads="1"/>
          </p:cNvSpPr>
          <p:nvPr/>
        </p:nvSpPr>
        <p:spPr bwMode="auto">
          <a:xfrm>
            <a:off x="5858584"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73</a:t>
            </a:fld>
            <a:endParaRPr lang="de-DE" altLang="zh-CN">
              <a:latin typeface="SimHe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pic>
        <p:nvPicPr>
          <p:cNvPr id="14" name="Picture 2" descr="2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2-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2-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66915"/>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19" name="Caption_166916"/>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0" name="Caption_166917"/>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1" name="Caption_16691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74</a:t>
            </a:fld>
            <a:endParaRPr lang="de-DE" altLang="zh-CN">
              <a:latin typeface="SimHei"/>
            </a:endParaRPr>
          </a:p>
        </p:txBody>
      </p:sp>
      <p:sp>
        <p:nvSpPr>
          <p:cNvPr id="24"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pic>
        <p:nvPicPr>
          <p:cNvPr id="16" name="Picture 2" descr="2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2-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2-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2-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68965"/>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22" name="Caption_168966"/>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3" name="Caption_168967"/>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4" name="Caption_168963"/>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25" name="Caption_168962"/>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75</a:t>
            </a:fld>
            <a:endParaRPr lang="de-DE" altLang="zh-CN">
              <a:latin typeface="SimHei"/>
            </a:endParaRPr>
          </a:p>
        </p:txBody>
      </p:sp>
      <p:sp>
        <p:nvSpPr>
          <p:cNvPr id="28"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pic>
        <p:nvPicPr>
          <p:cNvPr id="18" name="Picture 2"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2-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2-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2-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1014"/>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dirty="0">
                <a:latin typeface="SimHei"/>
                <a:ea typeface="SimHei"/>
                <a:cs typeface="+mn-cs"/>
              </a:rPr>
              <a:t>4a?</a:t>
            </a:r>
            <a:endParaRPr lang="en-US" altLang="de-DE" sz="2400" dirty="0">
              <a:latin typeface="SimHei"/>
              <a:ea typeface="SimHei"/>
              <a:cs typeface="+mn-cs"/>
            </a:endParaRPr>
          </a:p>
        </p:txBody>
      </p:sp>
      <p:sp>
        <p:nvSpPr>
          <p:cNvPr id="25" name="Caption_171015"/>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6" name="Caption_171016"/>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7" name="Caption_171012"/>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28" name="Caption_171011"/>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29" name="Caption_171010"/>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76</a:t>
            </a:fld>
            <a:endParaRPr lang="de-DE" altLang="zh-CN">
              <a:latin typeface="SimHei"/>
            </a:endParaRPr>
          </a:p>
        </p:txBody>
      </p:sp>
      <p:sp>
        <p:nvSpPr>
          <p:cNvPr id="32"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4c!</a:t>
            </a:r>
            <a:endParaRPr lang="en-US" sz="3600">
              <a:cs typeface="+mn-cs"/>
            </a:endParaRPr>
          </a:p>
        </p:txBody>
      </p:sp>
      <p:pic>
        <p:nvPicPr>
          <p:cNvPr id="13" name="Picture 3" descr="2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8" descr="22-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173062"/>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18" name="Caption_17306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19" name="Caption_17306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20" name="Caption_17305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77</a:t>
            </a:fld>
            <a:endParaRPr lang="de-DE" altLang="zh-CN">
              <a:latin typeface="SimHei"/>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pic>
        <p:nvPicPr>
          <p:cNvPr id="14" name="Picture 2" descr="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3-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75107"/>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19" name="Caption_175108"/>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0" name="Caption_175109"/>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1" name="Caption_17510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78</a:t>
            </a:fld>
            <a:endParaRPr lang="de-DE" altLang="zh-CN">
              <a:latin typeface="SimHei"/>
            </a:endParaRPr>
          </a:p>
        </p:txBody>
      </p:sp>
      <p:sp>
        <p:nvSpPr>
          <p:cNvPr id="24"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pic>
        <p:nvPicPr>
          <p:cNvPr id="16" name="Picture 2" descr="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3-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3-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3-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77157"/>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22" name="Caption_177158"/>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3" name="Caption_177159"/>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4" name="Caption_177155"/>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25" name="Caption_177154"/>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79</a:t>
            </a:fld>
            <a:endParaRPr lang="de-DE" altLang="zh-CN">
              <a:latin typeface="SimHei"/>
            </a:endParaRPr>
          </a:p>
        </p:txBody>
      </p:sp>
      <p:sp>
        <p:nvSpPr>
          <p:cNvPr id="28"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pic>
        <p:nvPicPr>
          <p:cNvPr id="18" name="Picture 2"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3-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3-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3-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79206"/>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25" name="Caption_179207"/>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6" name="Caption_179208"/>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7" name="Caption_179204"/>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28" name="Caption_179203"/>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29" name="Caption_179202"/>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80</a:t>
            </a:fld>
            <a:endParaRPr lang="de-DE" altLang="zh-CN">
              <a:latin typeface="SimHei"/>
            </a:endParaRPr>
          </a:p>
        </p:txBody>
      </p:sp>
      <p:sp>
        <p:nvSpPr>
          <p:cNvPr id="32"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4b!</a:t>
            </a:r>
            <a:endParaRPr lang="en-US" sz="3600">
              <a:cs typeface="+mn-cs"/>
            </a:endParaRPr>
          </a:p>
        </p:txBody>
      </p:sp>
      <p:pic>
        <p:nvPicPr>
          <p:cNvPr id="13" name="Picture 3" descr="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3-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81254"/>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18" name="Caption_181253"/>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19" name="Caption_18125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20" name="Caption_181251"/>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81</a:t>
            </a:fld>
            <a:endParaRPr lang="de-DE" altLang="zh-CN">
              <a:latin typeface="SimHei"/>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pic>
        <p:nvPicPr>
          <p:cNvPr id="14" name="Picture 5" descr="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5" name="Picture 2" descr="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6" name="Picture 3" descr="24-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4-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8330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19" name="Caption_183300"/>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0" name="Caption_183299"/>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1" name="Caption_18329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82</a:t>
            </a:fld>
            <a:endParaRPr lang="de-DE" altLang="zh-CN">
              <a:latin typeface="SimHei"/>
            </a:endParaRPr>
          </a:p>
        </p:txBody>
      </p:sp>
      <p:sp>
        <p:nvSpPr>
          <p:cNvPr id="24"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pic>
        <p:nvPicPr>
          <p:cNvPr id="16" name="Picture 2" descr="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7" descr="24-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18" name="Picture 3" descr="2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9" name="Picture 5" descr="24-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4-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8535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22" name="Caption_185350"/>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3" name="Caption_185349"/>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4" name="Caption_185347"/>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25" name="Caption_185346"/>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83</a:t>
            </a:fld>
            <a:endParaRPr lang="de-DE" altLang="zh-CN">
              <a:latin typeface="SimHei"/>
            </a:endParaRPr>
          </a:p>
        </p:txBody>
      </p:sp>
      <p:sp>
        <p:nvSpPr>
          <p:cNvPr id="28"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这个男人打算做什么</a:t>
            </a:r>
            <a:r>
              <a:rPr lang="en-US" altLang="zh-CN" sz="3600">
                <a:cs typeface="+mn-cs"/>
              </a:rPr>
              <a:t>?</a:t>
            </a:r>
            <a:endParaRPr lang="en-US" sz="3600">
              <a:cs typeface="+mn-cs"/>
            </a:endParaRPr>
          </a:p>
        </p:txBody>
      </p:sp>
      <p:pic>
        <p:nvPicPr>
          <p:cNvPr id="18" name="Picture 2"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8" descr="2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311384" y="4957064"/>
            <a:ext cx="1960384" cy="1371600"/>
          </a:xfrm>
          <a:prstGeom prst="rect">
            <a:avLst/>
          </a:prstGeom>
          <a:noFill/>
          <a:ln>
            <a:solidFill>
              <a:schemeClr val="tx1"/>
            </a:solidFill>
            <a:miter lim="800000"/>
            <a:headEnd/>
            <a:tailEnd/>
          </a:ln>
        </p:spPr>
      </p:pic>
      <p:pic>
        <p:nvPicPr>
          <p:cNvPr id="21" name="Picture 4"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2" name="Picture 6" descr="24-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9752"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4-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87400"/>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25" name="Caption_187399"/>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6" name="Caption_187398"/>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7" name="Caption_187396"/>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28" name="Caption_187395"/>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29" name="Caption_187394"/>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84</a:t>
            </a:fld>
            <a:endParaRPr lang="de-DE" altLang="zh-CN">
              <a:latin typeface="SimHei"/>
            </a:endParaRPr>
          </a:p>
        </p:txBody>
      </p:sp>
      <p:sp>
        <p:nvSpPr>
          <p:cNvPr id="32"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4a!</a:t>
            </a:r>
            <a:endParaRPr lang="en-US" sz="3600">
              <a:cs typeface="+mn-cs"/>
            </a:endParaRPr>
          </a:p>
        </p:txBody>
      </p:sp>
      <p:pic>
        <p:nvPicPr>
          <p:cNvPr id="13" name="Picture 3" descr="2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6" descr="24-a"/>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5100568" y="4957064"/>
            <a:ext cx="1960384" cy="1371600"/>
          </a:xfrm>
          <a:prstGeom prst="rect">
            <a:avLst/>
          </a:prstGeom>
          <a:noFill/>
          <a:ln>
            <a:solidFill>
              <a:schemeClr val="tx1"/>
            </a:solidFill>
            <a:miter lim="800000"/>
            <a:headEnd/>
            <a:tailEnd/>
          </a:ln>
        </p:spPr>
      </p:pic>
      <p:pic>
        <p:nvPicPr>
          <p:cNvPr id="16" name="Picture 5" descr="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sp>
        <p:nvSpPr>
          <p:cNvPr id="17" name="Caption_189446"/>
          <p:cNvSpPr txBox="1">
            <a:spLocks noChangeArrowheads="1"/>
          </p:cNvSpPr>
          <p:nvPr/>
        </p:nvSpPr>
        <p:spPr bwMode="auto">
          <a:xfrm>
            <a:off x="5858584" y="6328664"/>
            <a:ext cx="444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18" name="Caption_189445"/>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19" name="Caption_189444"/>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20" name="Caption_189443"/>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85</a:t>
            </a:fld>
            <a:endParaRPr lang="de-DE" altLang="zh-CN">
              <a:latin typeface="SimHei"/>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pic>
        <p:nvPicPr>
          <p:cNvPr id="14" name="Picture 2" descr="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149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19" name="Caption_19149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0" name="Caption_191493"/>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1" name="Caption_19149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86</a:t>
            </a:fld>
            <a:endParaRPr lang="de-DE" altLang="zh-CN">
              <a:latin typeface="SimHei"/>
            </a:endParaRPr>
          </a:p>
        </p:txBody>
      </p:sp>
      <p:sp>
        <p:nvSpPr>
          <p:cNvPr id="24"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pic>
        <p:nvPicPr>
          <p:cNvPr id="16" name="Picture 2" descr="2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7-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7-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7-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193541"/>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22" name="Caption_193542"/>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3" name="Caption_193543"/>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4" name="Caption_193539"/>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25" name="Caption_193538"/>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87</a:t>
            </a:fld>
            <a:endParaRPr lang="de-DE" altLang="zh-CN">
              <a:latin typeface="SimHei"/>
            </a:endParaRPr>
          </a:p>
        </p:txBody>
      </p:sp>
      <p:sp>
        <p:nvSpPr>
          <p:cNvPr id="28"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pic>
        <p:nvPicPr>
          <p:cNvPr id="18" name="Picture 2"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3"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4"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7-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7-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7-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195590"/>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25" name="Caption_195591"/>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6" name="Caption_195592"/>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7" name="Caption_195588"/>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28" name="Caption_195587"/>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29" name="Caption_195586"/>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88</a:t>
            </a:fld>
            <a:endParaRPr lang="de-DE" altLang="zh-CN">
              <a:latin typeface="SimHei"/>
            </a:endParaRPr>
          </a:p>
        </p:txBody>
      </p:sp>
      <p:sp>
        <p:nvSpPr>
          <p:cNvPr id="32"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4b!</a:t>
            </a:r>
            <a:endParaRPr lang="en-US" sz="3600">
              <a:cs typeface="+mn-cs"/>
            </a:endParaRPr>
          </a:p>
        </p:txBody>
      </p:sp>
      <p:pic>
        <p:nvPicPr>
          <p:cNvPr id="13" name="Picture 3"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7-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Caption_197638"/>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18" name="Caption_197637"/>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19" name="Caption_197636"/>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20" name="Caption_197635"/>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89</a:t>
            </a:fld>
            <a:endParaRPr lang="de-DE" altLang="zh-CN">
              <a:latin typeface="SimHei"/>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pic>
        <p:nvPicPr>
          <p:cNvPr id="14" name="Picture 2" descr="2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c"/>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6" name="Picture 3" descr="28-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28-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Caption_199683"/>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19" name="Caption_199684"/>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0" name="Caption_199685"/>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1" name="Caption_199682"/>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90</a:t>
            </a:fld>
            <a:endParaRPr lang="de-DE" altLang="zh-CN">
              <a:latin typeface="SimHei"/>
            </a:endParaRPr>
          </a:p>
        </p:txBody>
      </p:sp>
      <p:sp>
        <p:nvSpPr>
          <p:cNvPr id="24"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pic>
        <p:nvPicPr>
          <p:cNvPr id="16" name="Picture 2" descr="2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205976" y="2203704"/>
            <a:ext cx="1960384" cy="1371600"/>
          </a:xfrm>
          <a:prstGeom prst="rect">
            <a:avLst/>
          </a:prstGeom>
          <a:noFill/>
          <a:ln>
            <a:solidFill>
              <a:schemeClr val="tx1"/>
            </a:solidFill>
            <a:miter lim="800000"/>
            <a:headEnd/>
            <a:tailEnd/>
          </a:ln>
        </p:spPr>
      </p:pic>
      <p:pic>
        <p:nvPicPr>
          <p:cNvPr id="17" name="Picture 3" descr="2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995160" y="2203704"/>
            <a:ext cx="1960384" cy="1371600"/>
          </a:xfrm>
          <a:prstGeom prst="rect">
            <a:avLst/>
          </a:prstGeom>
          <a:noFill/>
          <a:ln>
            <a:solidFill>
              <a:schemeClr val="tx1"/>
            </a:solidFill>
            <a:miter lim="800000"/>
            <a:headEnd/>
            <a:tailEnd/>
          </a:ln>
        </p:spPr>
      </p:pic>
      <p:pic>
        <p:nvPicPr>
          <p:cNvPr id="18" name="Picture 7" descr="28-c"/>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19" name="Picture 5" descr="28-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6" descr="28-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Caption_201733"/>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22" name="Caption_201734"/>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3" name="Caption_201735"/>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4" name="Caption_201731"/>
          <p:cNvSpPr txBox="1">
            <a:spLocks noChangeArrowheads="1"/>
          </p:cNvSpPr>
          <p:nvPr/>
        </p:nvSpPr>
        <p:spPr bwMode="auto">
          <a:xfrm>
            <a:off x="7818899"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25" name="Caption_201730"/>
          <p:cNvSpPr txBox="1">
            <a:spLocks noChangeArrowheads="1"/>
          </p:cNvSpPr>
          <p:nvPr/>
        </p:nvSpPr>
        <p:spPr bwMode="auto">
          <a:xfrm>
            <a:off x="4029715"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91</a:t>
            </a:fld>
            <a:endParaRPr lang="de-DE" altLang="zh-CN">
              <a:latin typeface="SimHei"/>
            </a:endParaRPr>
          </a:p>
        </p:txBody>
      </p:sp>
      <p:sp>
        <p:nvSpPr>
          <p:cNvPr id="28"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这个男人的意图是什么</a:t>
            </a:r>
            <a:r>
              <a:rPr lang="en-US" altLang="zh-CN" sz="3600">
                <a:cs typeface="+mn-cs"/>
              </a:rPr>
              <a:t>?</a:t>
            </a:r>
            <a:endParaRPr lang="en-US" sz="3600">
              <a:cs typeface="+mn-cs"/>
            </a:endParaRPr>
          </a:p>
        </p:txBody>
      </p:sp>
      <p:pic>
        <p:nvPicPr>
          <p:cNvPr id="18"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9"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20"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21" name="Picture 8" descr="28-c"/>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gray">
          <a:xfrm>
            <a:off x="8889752" y="4957064"/>
            <a:ext cx="1960384" cy="1371600"/>
          </a:xfrm>
          <a:prstGeom prst="rect">
            <a:avLst/>
          </a:prstGeom>
          <a:noFill/>
          <a:ln>
            <a:solidFill>
              <a:schemeClr val="tx1"/>
            </a:solidFill>
            <a:miter lim="800000"/>
            <a:headEnd/>
            <a:tailEnd/>
          </a:ln>
        </p:spPr>
      </p:pic>
      <p:pic>
        <p:nvPicPr>
          <p:cNvPr id="22" name="Picture 6" descr="28-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11384"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7" descr="28-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0568" y="4957064"/>
            <a:ext cx="1960384"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Caption_203782"/>
          <p:cNvSpPr txBox="1">
            <a:spLocks noChangeArrowheads="1"/>
          </p:cNvSpPr>
          <p:nvPr/>
        </p:nvSpPr>
        <p:spPr bwMode="auto">
          <a:xfrm>
            <a:off x="2004478"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4a?</a:t>
            </a:r>
            <a:endParaRPr lang="en-US" altLang="de-DE" sz="2400">
              <a:latin typeface="SimHei"/>
              <a:ea typeface="SimHei"/>
              <a:cs typeface="+mn-cs"/>
            </a:endParaRPr>
          </a:p>
        </p:txBody>
      </p:sp>
      <p:sp>
        <p:nvSpPr>
          <p:cNvPr id="25" name="Caption_203783"/>
          <p:cNvSpPr txBox="1">
            <a:spLocks noChangeArrowheads="1"/>
          </p:cNvSpPr>
          <p:nvPr/>
        </p:nvSpPr>
        <p:spPr bwMode="auto">
          <a:xfrm>
            <a:off x="5793662"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4b?</a:t>
            </a:r>
            <a:endParaRPr lang="en-US" altLang="de-DE" sz="2400">
              <a:latin typeface="SimHei"/>
              <a:ea typeface="SimHei"/>
              <a:cs typeface="+mn-cs"/>
            </a:endParaRPr>
          </a:p>
        </p:txBody>
      </p:sp>
      <p:sp>
        <p:nvSpPr>
          <p:cNvPr id="26" name="Caption_203784"/>
          <p:cNvSpPr txBox="1">
            <a:spLocks noChangeArrowheads="1"/>
          </p:cNvSpPr>
          <p:nvPr/>
        </p:nvSpPr>
        <p:spPr bwMode="auto">
          <a:xfrm>
            <a:off x="9582845" y="6328664"/>
            <a:ext cx="574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27" name="Caption_203781"/>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28" name="Caption_203780"/>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29" name="Caption_203779"/>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92</a:t>
            </a:fld>
            <a:endParaRPr lang="de-DE" altLang="zh-CN">
              <a:latin typeface="SimHei"/>
            </a:endParaRPr>
          </a:p>
        </p:txBody>
      </p:sp>
      <p:sp>
        <p:nvSpPr>
          <p:cNvPr id="32" name="Text Box 12"/>
          <p:cNvSpPr txBox="1">
            <a:spLocks noChangeArrowheads="1"/>
          </p:cNvSpPr>
          <p:nvPr/>
        </p:nvSpPr>
        <p:spPr bwMode="auto">
          <a:xfrm>
            <a:off x="411480" y="3960352"/>
            <a:ext cx="1133856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algn="ctr" eaLnBrk="1" hangingPunct="1">
              <a:spcBef>
                <a:spcPts val="1200"/>
              </a:spcBef>
              <a:spcAft>
                <a:spcPts val="0"/>
              </a:spcAft>
              <a:buClrTx/>
              <a:buNone/>
            </a:pPr>
            <a:r>
              <a:rPr lang="zh-CN" altLang="en-US" sz="1800">
                <a:solidFill>
                  <a:srgbClr val="333333"/>
                </a:solidFill>
                <a:latin typeface="SimHei"/>
              </a:rPr>
              <a:t>这个故事该如何继续发展下去</a:t>
            </a:r>
            <a:r>
              <a:rPr lang="en-US" altLang="zh-CN" sz="1800">
                <a:solidFill>
                  <a:srgbClr val="333333"/>
                </a:solidFill>
                <a:latin typeface="SimHei"/>
              </a:rPr>
              <a:t>?</a:t>
            </a:r>
          </a:p>
          <a:p>
            <a:pPr algn="ctr" eaLnBrk="1" hangingPunct="1">
              <a:spcBef>
                <a:spcPts val="1200"/>
              </a:spcBef>
              <a:spcAft>
                <a:spcPts val="0"/>
              </a:spcAft>
              <a:buClrTx/>
              <a:buNone/>
            </a:pPr>
            <a:r>
              <a:rPr lang="zh-CN" altLang="en-US" sz="1800">
                <a:solidFill>
                  <a:srgbClr val="333333"/>
                </a:solidFill>
                <a:latin typeface="SimHei"/>
              </a:rPr>
              <a:t>请讨论下列选项的可能性</a:t>
            </a:r>
            <a:r>
              <a:rPr lang="en-US" altLang="zh-CN" sz="1800">
                <a:solidFill>
                  <a:srgbClr val="333333"/>
                </a:solidFill>
                <a:latin typeface="SimHei"/>
              </a:rPr>
              <a:t>:</a:t>
            </a:r>
            <a:endParaRPr lang="en-US" altLang="de-DE" sz="1800" i="1" dirty="0">
              <a:solidFill>
                <a:srgbClr val="333333"/>
              </a:solidFill>
              <a:latin typeface="SimHei"/>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a:cs typeface="+mn-cs"/>
              </a:rPr>
              <a:t>正确答案是 </a:t>
            </a:r>
            <a:r>
              <a:rPr lang="en-US" altLang="ja-JP" sz="3600">
                <a:cs typeface="+mn-cs"/>
              </a:rPr>
              <a:t>4c!</a:t>
            </a:r>
            <a:endParaRPr lang="en-US" sz="3600">
              <a:cs typeface="+mn-cs"/>
            </a:endParaRPr>
          </a:p>
        </p:txBody>
      </p:sp>
      <p:pic>
        <p:nvPicPr>
          <p:cNvPr id="13" name="Picture 3" descr="2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11384" y="2203704"/>
            <a:ext cx="1960384" cy="1371600"/>
          </a:xfrm>
          <a:prstGeom prst="rect">
            <a:avLst/>
          </a:prstGeom>
          <a:noFill/>
          <a:ln>
            <a:solidFill>
              <a:schemeClr val="tx1"/>
            </a:solidFill>
            <a:miter lim="800000"/>
            <a:headEnd/>
            <a:tailEnd/>
          </a:ln>
        </p:spPr>
      </p:pic>
      <p:pic>
        <p:nvPicPr>
          <p:cNvPr id="14" name="Picture 4" descr="2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0568" y="2203704"/>
            <a:ext cx="1960384" cy="1371600"/>
          </a:xfrm>
          <a:prstGeom prst="rect">
            <a:avLst/>
          </a:prstGeom>
          <a:noFill/>
          <a:ln>
            <a:solidFill>
              <a:schemeClr val="tx1"/>
            </a:solidFill>
            <a:miter lim="800000"/>
            <a:headEnd/>
            <a:tailEnd/>
          </a:ln>
        </p:spPr>
      </p:pic>
      <p:pic>
        <p:nvPicPr>
          <p:cNvPr id="15" name="Picture 5" descr="2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8889752" y="2203704"/>
            <a:ext cx="1960384" cy="1371600"/>
          </a:xfrm>
          <a:prstGeom prst="rect">
            <a:avLst/>
          </a:prstGeom>
          <a:noFill/>
          <a:ln>
            <a:solidFill>
              <a:schemeClr val="tx1"/>
            </a:solidFill>
            <a:miter lim="800000"/>
            <a:headEnd/>
            <a:tailEnd/>
          </a:ln>
        </p:spPr>
      </p:pic>
      <p:pic>
        <p:nvPicPr>
          <p:cNvPr id="16" name="Picture 6" descr="28-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5100568" y="4957064"/>
            <a:ext cx="1960384" cy="1371600"/>
          </a:xfrm>
          <a:prstGeom prst="rect">
            <a:avLst/>
          </a:prstGeom>
          <a:noFill/>
          <a:ln>
            <a:solidFill>
              <a:schemeClr val="tx1"/>
            </a:solidFill>
            <a:miter lim="800000"/>
            <a:headEnd/>
            <a:tailEnd/>
          </a:ln>
        </p:spPr>
      </p:pic>
      <p:sp>
        <p:nvSpPr>
          <p:cNvPr id="17" name="Caption_205830"/>
          <p:cNvSpPr txBox="1">
            <a:spLocks noChangeArrowheads="1"/>
          </p:cNvSpPr>
          <p:nvPr/>
        </p:nvSpPr>
        <p:spPr bwMode="auto">
          <a:xfrm>
            <a:off x="5858584" y="632866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4c</a:t>
            </a:r>
            <a:endParaRPr lang="en-US" altLang="de-DE" sz="2400">
              <a:latin typeface="SimHei"/>
              <a:ea typeface="SimHei"/>
              <a:cs typeface="+mn-cs"/>
            </a:endParaRPr>
          </a:p>
        </p:txBody>
      </p:sp>
      <p:sp>
        <p:nvSpPr>
          <p:cNvPr id="18" name="Caption_205829"/>
          <p:cNvSpPr txBox="1">
            <a:spLocks noChangeArrowheads="1"/>
          </p:cNvSpPr>
          <p:nvPr/>
        </p:nvSpPr>
        <p:spPr bwMode="auto">
          <a:xfrm>
            <a:off x="9713491"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3</a:t>
            </a:r>
            <a:endParaRPr lang="en-US" altLang="de-DE" sz="2400">
              <a:latin typeface="SimHei"/>
              <a:ea typeface="SimHei"/>
              <a:cs typeface="+mn-cs"/>
            </a:endParaRPr>
          </a:p>
        </p:txBody>
      </p:sp>
      <p:sp>
        <p:nvSpPr>
          <p:cNvPr id="19" name="Caption_205828"/>
          <p:cNvSpPr txBox="1">
            <a:spLocks noChangeArrowheads="1"/>
          </p:cNvSpPr>
          <p:nvPr/>
        </p:nvSpPr>
        <p:spPr bwMode="auto">
          <a:xfrm>
            <a:off x="5924307"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2</a:t>
            </a:r>
            <a:endParaRPr lang="en-US" altLang="de-DE" sz="2400">
              <a:latin typeface="SimHei"/>
              <a:ea typeface="SimHei"/>
              <a:cs typeface="+mn-cs"/>
            </a:endParaRPr>
          </a:p>
        </p:txBody>
      </p:sp>
      <p:sp>
        <p:nvSpPr>
          <p:cNvPr id="20" name="Caption_205827"/>
          <p:cNvSpPr txBox="1">
            <a:spLocks noChangeArrowheads="1"/>
          </p:cNvSpPr>
          <p:nvPr/>
        </p:nvSpPr>
        <p:spPr bwMode="auto">
          <a:xfrm>
            <a:off x="2135123" y="357530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ClrTx/>
              <a:buFontTx/>
              <a:buNone/>
            </a:pPr>
            <a:r>
              <a:rPr lang="de-DE" altLang="de-DE" sz="2000" b="1">
                <a:latin typeface="SimHei"/>
                <a:ea typeface="SimHei"/>
                <a:cs typeface="+mn-cs"/>
              </a:rPr>
              <a:t>1</a:t>
            </a:r>
            <a:endParaRPr lang="en-US" altLang="de-DE" sz="2400">
              <a:latin typeface="SimHei"/>
              <a:ea typeface="SimHei"/>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BC965041-6298-482F-9971-FEA46A877BC7}" type="slidenum">
              <a:rPr lang="zh-CN" altLang="de-DE" smtClean="0">
                <a:latin typeface="SimHei"/>
              </a:rPr>
              <a:pPr/>
              <a:t>93</a:t>
            </a:fld>
            <a:endParaRPr lang="de-DE" altLang="zh-CN">
              <a:latin typeface="SimHei"/>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小结</a:t>
            </a:r>
            <a:endParaRPr lang="en-US" sz="3600" dirty="0">
              <a:solidFill>
                <a:srgbClr val="004992"/>
              </a:solidFill>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897A0D32-F2EF-43BE-95C6-4631F7684004}" type="slidenum">
              <a:rPr lang="zh-CN" altLang="de-DE" smtClean="0">
                <a:latin typeface="SimHei"/>
              </a:rPr>
              <a:pPr/>
              <a:t>94</a:t>
            </a:fld>
            <a:endParaRPr lang="de-DE" altLang="zh-CN">
              <a:latin typeface="SimHei"/>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GB" sz="2400">
                <a:solidFill>
                  <a:srgbClr val="333333"/>
                </a:solidFill>
              </a:rPr>
              <a:t>只有当你非常了解一个人或者密切地关注一个人时，你才能得到可靠的结论</a:t>
            </a:r>
            <a:r>
              <a:rPr lang="en-GB" sz="2400" dirty="0">
                <a:solidFill>
                  <a:srgbClr val="333333"/>
                </a:solidFill>
              </a:rPr>
              <a:t>。</a:t>
            </a:r>
            <a:endParaRPr lang="en-GB" altLang="zh-CN" sz="2400" dirty="0">
              <a:solidFill>
                <a:srgbClr val="333333"/>
              </a:solidFill>
            </a:endParaRPr>
          </a:p>
          <a:p>
            <a:pPr defTabSz="914400" fontAlgn="base">
              <a:buClr>
                <a:srgbClr val="333333"/>
              </a:buClr>
              <a:tabLst>
                <a:tab pos="361950" algn="l"/>
              </a:tabLst>
              <a:defRPr/>
            </a:pPr>
            <a:endParaRPr lang="en-US" sz="2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小结</a:t>
            </a:r>
            <a:endParaRPr lang="en-US" sz="3600" dirty="0">
              <a:solidFill>
                <a:srgbClr val="004992"/>
              </a:solidFill>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897A0D32-F2EF-43BE-95C6-4631F7684004}" type="slidenum">
              <a:rPr lang="zh-CN" altLang="de-DE" smtClean="0">
                <a:latin typeface="SimHei"/>
              </a:rPr>
              <a:pPr/>
              <a:t>95</a:t>
            </a:fld>
            <a:endParaRPr lang="de-DE" altLang="zh-CN">
              <a:latin typeface="SimHei"/>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GB" sz="2400">
                <a:solidFill>
                  <a:srgbClr val="333333"/>
                </a:solidFill>
              </a:rPr>
              <a:t>只有当你非常了解一个人或者密切地关注一个人时，你才能得到可靠的结论</a:t>
            </a:r>
            <a:r>
              <a:rPr lang="en-GB" sz="2400" dirty="0">
                <a:solidFill>
                  <a:srgbClr val="333333"/>
                </a:solidFill>
              </a:rPr>
              <a:t>。</a:t>
            </a:r>
            <a:endParaRPr lang="en-GB" altLang="zh-CN" sz="2400" dirty="0">
              <a:solidFill>
                <a:srgbClr val="333333"/>
              </a:solidFill>
            </a:endParaRP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考虑所有可获得的信息对于评价复杂环境（正如刚才呈现的</a:t>
            </a:r>
            <a:r>
              <a:rPr lang="en-US" altLang="zh-CN" sz="2400" dirty="0">
                <a:solidFill>
                  <a:srgbClr val="333333"/>
                </a:solidFill>
              </a:rPr>
              <a:t>)</a:t>
            </a:r>
            <a:r>
              <a:rPr lang="zh-CN" altLang="en-US" sz="2400" dirty="0">
                <a:solidFill>
                  <a:srgbClr val="333333"/>
                </a:solidFill>
              </a:rPr>
              <a:t>是至关紧要的。</a:t>
            </a:r>
          </a:p>
          <a:p>
            <a:pPr defTabSz="914400" fontAlgn="base">
              <a:buClr>
                <a:srgbClr val="333333"/>
              </a:buClr>
              <a:tabLst>
                <a:tab pos="361950" algn="l"/>
              </a:tabLst>
              <a:defRPr/>
            </a:pPr>
            <a:endParaRPr lang="en-US" sz="2400" dirty="0"/>
          </a:p>
        </p:txBody>
      </p:sp>
    </p:spTree>
    <p:extLst>
      <p:ext uri="{BB962C8B-B14F-4D97-AF65-F5344CB8AC3E}">
        <p14:creationId xmlns:p14="http://schemas.microsoft.com/office/powerpoint/2010/main" val="18605111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小结</a:t>
            </a:r>
            <a:endParaRPr lang="en-US" sz="3600" dirty="0">
              <a:solidFill>
                <a:srgbClr val="004992"/>
              </a:solidFill>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897A0D32-F2EF-43BE-95C6-4631F7684004}" type="slidenum">
              <a:rPr lang="zh-CN" altLang="de-DE" smtClean="0">
                <a:latin typeface="SimHei"/>
              </a:rPr>
              <a:pPr/>
              <a:t>96</a:t>
            </a:fld>
            <a:endParaRPr lang="de-DE" altLang="zh-CN">
              <a:latin typeface="SimHei"/>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tabLst>
                <a:tab pos="361950" algn="l"/>
              </a:tabLst>
              <a:defRPr/>
            </a:pPr>
            <a:r>
              <a:rPr lang="zh-CN" altLang="en-GB" sz="2400">
                <a:solidFill>
                  <a:srgbClr val="333333"/>
                </a:solidFill>
              </a:rPr>
              <a:t>只有当你非常了解一个人或者密切地关注一个人时，你才能得到可靠的结论</a:t>
            </a:r>
            <a:r>
              <a:rPr lang="en-GB" sz="2400" dirty="0">
                <a:solidFill>
                  <a:srgbClr val="333333"/>
                </a:solidFill>
              </a:rPr>
              <a:t>。</a:t>
            </a:r>
            <a:endParaRPr lang="en-GB" altLang="zh-CN" sz="2400" dirty="0">
              <a:solidFill>
                <a:srgbClr val="333333"/>
              </a:solidFill>
            </a:endParaRP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考虑所有可获得的信息对于评价复杂环境（正如刚才呈现的</a:t>
            </a:r>
            <a:r>
              <a:rPr lang="en-US" altLang="zh-CN" sz="2400" dirty="0">
                <a:solidFill>
                  <a:srgbClr val="333333"/>
                </a:solidFill>
              </a:rPr>
              <a:t>)</a:t>
            </a:r>
            <a:r>
              <a:rPr lang="zh-CN" altLang="en-US" sz="2400" dirty="0">
                <a:solidFill>
                  <a:srgbClr val="333333"/>
                </a:solidFill>
              </a:rPr>
              <a:t>是至关紧要的。</a:t>
            </a:r>
          </a:p>
          <a:p>
            <a:pPr marL="342900" lvl="0" indent="-342900" defTabSz="914400" fontAlgn="base">
              <a:buClr>
                <a:srgbClr val="333333"/>
              </a:buClr>
              <a:buFont typeface="WingDings"/>
              <a:buChar char=""/>
              <a:tabLst>
                <a:tab pos="361950" algn="l"/>
              </a:tabLst>
              <a:defRPr/>
            </a:pPr>
            <a:r>
              <a:rPr lang="zh-CN" altLang="en-US" sz="2400" dirty="0">
                <a:solidFill>
                  <a:srgbClr val="333333"/>
                </a:solidFill>
              </a:rPr>
              <a:t>考虑的信息越多，越有可能做出正确的判断</a:t>
            </a:r>
            <a:r>
              <a:rPr lang="en-US" sz="2400" dirty="0">
                <a:solidFill>
                  <a:srgbClr val="333333"/>
                </a:solidFill>
              </a:rPr>
              <a:t>。</a:t>
            </a:r>
            <a:endParaRPr lang="en-US" sz="2400" dirty="0"/>
          </a:p>
        </p:txBody>
      </p:sp>
    </p:spTree>
    <p:extLst>
      <p:ext uri="{BB962C8B-B14F-4D97-AF65-F5344CB8AC3E}">
        <p14:creationId xmlns:p14="http://schemas.microsoft.com/office/powerpoint/2010/main" val="1522362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z="3600">
                <a:solidFill>
                  <a:srgbClr val="004992"/>
                </a:solidFill>
                <a:cs typeface="+mn-cs"/>
              </a:rPr>
              <a:t>任务集 </a:t>
            </a:r>
            <a:r>
              <a:rPr lang="en-US" altLang="ja-JP" sz="3600">
                <a:solidFill>
                  <a:srgbClr val="004992"/>
                </a:solidFill>
                <a:cs typeface="+mn-cs"/>
              </a:rPr>
              <a:t>4</a:t>
            </a:r>
            <a:endParaRPr lang="en-US" sz="3600">
              <a:solidFill>
                <a:srgbClr val="004992"/>
              </a:solidFill>
              <a:cs typeface="+mn-cs"/>
            </a:endParaRPr>
          </a:p>
        </p:txBody>
      </p:sp>
      <p:sp>
        <p:nvSpPr>
          <p:cNvPr id="5" name="Footer Placeholder 4"/>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6" name="Slide Number Placeholder 5"/>
          <p:cNvSpPr>
            <a:spLocks noGrp="1"/>
          </p:cNvSpPr>
          <p:nvPr>
            <p:ph type="sldNum" sz="quarter" idx="12"/>
          </p:nvPr>
        </p:nvSpPr>
        <p:spPr/>
        <p:txBody>
          <a:bodyPr/>
          <a:lstStyle/>
          <a:p>
            <a:fld id="{897A0D32-F2EF-43BE-95C6-4631F7684004}" type="slidenum">
              <a:rPr lang="zh-CN" altLang="de-DE" smtClean="0">
                <a:latin typeface="SimHei"/>
              </a:rPr>
              <a:pPr/>
              <a:t>97</a:t>
            </a:fld>
            <a:endParaRPr lang="de-DE" altLang="zh-CN">
              <a:latin typeface="SimHei"/>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pPr>
            <a:r>
              <a:rPr lang="zh-CN" altLang="de-DE" sz="2400" dirty="0">
                <a:solidFill>
                  <a:srgbClr val="333333"/>
                </a:solidFill>
              </a:rPr>
              <a:t>你将看到一系列图片，这些图片在描述一个故事。</a:t>
            </a:r>
            <a:endParaRPr lang="en-US" altLang="zh-CN" sz="2400" dirty="0">
              <a:solidFill>
                <a:srgbClr val="333333"/>
              </a:solidFill>
            </a:endParaRPr>
          </a:p>
          <a:p>
            <a:pPr marL="342900" lvl="0" indent="-342900" defTabSz="914400" fontAlgn="base">
              <a:buClr>
                <a:srgbClr val="333333"/>
              </a:buClr>
              <a:buFont typeface="WingDings"/>
              <a:buChar char=""/>
            </a:pPr>
            <a:r>
              <a:rPr lang="zh-CN" altLang="de-DE" sz="2400" dirty="0">
                <a:solidFill>
                  <a:srgbClr val="333333"/>
                </a:solidFill>
              </a:rPr>
              <a:t>这些图片伴随有</a:t>
            </a:r>
            <a:r>
              <a:rPr lang="de-DE" altLang="zh-CN" sz="2400" dirty="0">
                <a:solidFill>
                  <a:srgbClr val="333333"/>
                </a:solidFill>
              </a:rPr>
              <a:t>3</a:t>
            </a:r>
            <a:r>
              <a:rPr lang="zh-CN" altLang="de-DE" sz="2400" dirty="0">
                <a:solidFill>
                  <a:srgbClr val="333333"/>
                </a:solidFill>
              </a:rPr>
              <a:t>种可能的结果</a:t>
            </a:r>
            <a:r>
              <a:rPr lang="en-US" altLang="de-DE" sz="2400" dirty="0">
                <a:solidFill>
                  <a:srgbClr val="333333"/>
                </a:solidFill>
              </a:rPr>
              <a:t>。 </a:t>
            </a:r>
          </a:p>
          <a:p>
            <a:pPr marL="342900" lvl="0" indent="-342900" defTabSz="914400" fontAlgn="base">
              <a:buClr>
                <a:srgbClr val="333333"/>
              </a:buClr>
              <a:buFont typeface="WingDings"/>
              <a:buChar char=""/>
            </a:pPr>
            <a:r>
              <a:rPr lang="zh-CN" altLang="en-US" sz="2400" dirty="0">
                <a:solidFill>
                  <a:srgbClr val="333333"/>
                </a:solidFill>
              </a:rPr>
              <a:t>你要决定这</a:t>
            </a:r>
            <a:r>
              <a:rPr lang="en-US" altLang="zh-CN" sz="2400" dirty="0">
                <a:solidFill>
                  <a:srgbClr val="333333"/>
                </a:solidFill>
              </a:rPr>
              <a:t>3</a:t>
            </a:r>
            <a:r>
              <a:rPr lang="zh-CN" altLang="en-US" sz="2400" dirty="0">
                <a:solidFill>
                  <a:srgbClr val="333333"/>
                </a:solidFill>
              </a:rPr>
              <a:t>个结果中哪一个最可能是故事的结局</a:t>
            </a:r>
            <a:r>
              <a:rPr lang="en-US" altLang="de-DE" sz="2400" dirty="0">
                <a:solidFill>
                  <a:srgbClr val="333333"/>
                </a:solidFill>
              </a:rPr>
              <a:t>。</a:t>
            </a:r>
            <a:endParaRPr lang="en-US" sz="2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穿红衣服的男孩的意图是什么</a:t>
            </a:r>
            <a:r>
              <a:rPr lang="en-US" altLang="zh-CN" sz="3600">
                <a:cs typeface="+mn-cs"/>
              </a:rPr>
              <a:t>?</a:t>
            </a:r>
            <a:endParaRPr lang="de-DE" altLang="zh-CN" sz="3600">
              <a:cs typeface="+mn-cs"/>
            </a:endParaRPr>
          </a:p>
        </p:txBody>
      </p:sp>
      <p:sp>
        <p:nvSpPr>
          <p:cNvPr id="10035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忽视他的朋友</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帮助他的朋友</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学习如何种果树</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8"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73"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C965041-6298-482F-9971-FEA46A877BC7}" type="slidenum">
              <a:rPr lang="zh-CN" altLang="de-DE" smtClean="0">
                <a:latin typeface="SimHei"/>
              </a:rPr>
              <a:pPr/>
              <a:t>98</a:t>
            </a:fld>
            <a:endParaRPr lang="de-DE" altLang="zh-CN">
              <a:latin typeface="SimHei"/>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1" name="Rectangle 7"/>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穿红衣服的男孩的意图是什么</a:t>
            </a:r>
            <a:r>
              <a:rPr lang="en-US" altLang="zh-CN" sz="3600">
                <a:cs typeface="+mn-cs"/>
              </a:rPr>
              <a:t>?</a:t>
            </a:r>
            <a:endParaRPr lang="zh-CN" altLang="en-US" sz="3600">
              <a:cs typeface="+mn-cs"/>
            </a:endParaRPr>
          </a:p>
        </p:txBody>
      </p:sp>
      <p:sp>
        <p:nvSpPr>
          <p:cNvPr id="101382" name="Rectangle 8"/>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忽视他的朋友</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帮助他的朋友</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学习如何种果树</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0"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Geschichte 1b"/>
          <p:cNvPicPr>
            <a:picLocks noChangeAspect="1" noChangeArrowheads="1"/>
          </p:cNvPicPr>
          <p:nvPr/>
        </p:nvPicPr>
        <p:blipFill>
          <a:blip r:embed="rId4"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C965041-6298-482F-9971-FEA46A877BC7}" type="slidenum">
              <a:rPr lang="zh-CN" altLang="de-DE" smtClean="0">
                <a:latin typeface="SimHei"/>
              </a:rPr>
              <a:pPr/>
              <a:t>99</a:t>
            </a:fld>
            <a:endParaRPr lang="de-DE" altLang="zh-CN">
              <a:latin typeface="SimHei"/>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6" name="Rectangle 8"/>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穿红衣服的男孩的意图是什么</a:t>
            </a:r>
            <a:r>
              <a:rPr lang="en-US" altLang="zh-CN" sz="3600">
                <a:cs typeface="+mn-cs"/>
              </a:rPr>
              <a:t>?</a:t>
            </a:r>
            <a:endParaRPr lang="zh-CN" altLang="en-US" sz="3600">
              <a:cs typeface="+mn-cs"/>
            </a:endParaRPr>
          </a:p>
        </p:txBody>
      </p:sp>
      <p:sp>
        <p:nvSpPr>
          <p:cNvPr id="102407"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忽视他的朋友</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帮助他的朋友</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学习如何种果树</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2"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b="5432"/>
          <a:stretch>
            <a:fillRect/>
          </a:stretch>
        </p:blipFill>
        <p:spPr bwMode="auto">
          <a:xfrm>
            <a:off x="1833498" y="4329684"/>
            <a:ext cx="282524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C965041-6298-482F-9971-FEA46A877BC7}" type="slidenum">
              <a:rPr lang="zh-CN" altLang="de-DE" smtClean="0">
                <a:latin typeface="SimHei"/>
              </a:rPr>
              <a:pPr/>
              <a:t>100</a:t>
            </a:fld>
            <a:endParaRPr lang="de-DE" altLang="zh-CN">
              <a:latin typeface="SimHei"/>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穿红衣服的男孩的意图是什么</a:t>
            </a:r>
            <a:r>
              <a:rPr lang="en-US" altLang="zh-CN" sz="3600">
                <a:cs typeface="+mn-cs"/>
              </a:rPr>
              <a:t>?</a:t>
            </a:r>
            <a:endParaRPr lang="de-DE" altLang="zh-CN" sz="3600">
              <a:cs typeface="+mn-cs"/>
            </a:endParaRPr>
          </a:p>
        </p:txBody>
      </p:sp>
      <p:sp>
        <p:nvSpPr>
          <p:cNvPr id="103432"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忽视他的朋友</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帮助他的朋友</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学习如何种果树</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4" name="Picture 2"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C965041-6298-482F-9971-FEA46A877BC7}" type="slidenum">
              <a:rPr lang="zh-CN" altLang="de-DE" smtClean="0">
                <a:latin typeface="SimHei"/>
              </a:rPr>
              <a:pPr/>
              <a:t>101</a:t>
            </a:fld>
            <a:endParaRPr lang="de-DE" altLang="zh-CN">
              <a:latin typeface="SimHei"/>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穿红衣服的男孩的意图是什么</a:t>
            </a:r>
            <a:r>
              <a:rPr lang="en-US" altLang="zh-CN" sz="3600">
                <a:cs typeface="+mn-cs"/>
              </a:rPr>
              <a:t>?</a:t>
            </a:r>
            <a:endParaRPr lang="de-DE" altLang="zh-CN" sz="3600">
              <a:cs typeface="+mn-cs"/>
            </a:endParaRPr>
          </a:p>
        </p:txBody>
      </p:sp>
      <p:sp>
        <p:nvSpPr>
          <p:cNvPr id="104456"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忽视他的朋友</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zh-CN" altLang="en-CA" sz="2400" dirty="0">
                <a:solidFill>
                  <a:srgbClr val="004992"/>
                </a:solidFill>
                <a:latin typeface="SimHei"/>
                <a:cs typeface="+mn-cs"/>
              </a:rPr>
              <a:t>帮助他的朋友</a:t>
            </a:r>
            <a:r>
              <a:rPr lang="en-CA" altLang="de-DE" sz="2400" dirty="0">
                <a:solidFill>
                  <a:srgbClr val="004992"/>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学习如何种果树</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4" name="Picture 5" descr="Geschichte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026" y="2203704"/>
            <a:ext cx="258549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1c"/>
          <p:cNvPicPr>
            <a:picLocks noChangeAspect="1" noChangeArrowheads="1"/>
          </p:cNvPicPr>
          <p:nvPr/>
        </p:nvPicPr>
        <p:blipFill>
          <a:blip r:embed="rId4" cstate="print">
            <a:extLst>
              <a:ext uri="{28A0092B-C50C-407E-A947-70E740481C1C}">
                <a14:useLocalDpi xmlns:a14="http://schemas.microsoft.com/office/drawing/2010/main" val="0"/>
              </a:ext>
            </a:extLst>
          </a:blip>
          <a:srcRect t="3423"/>
          <a:stretch>
            <a:fillRect/>
          </a:stretch>
        </p:blipFill>
        <p:spPr bwMode="auto">
          <a:xfrm>
            <a:off x="351183" y="4329684"/>
            <a:ext cx="26663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Geschichte 1b"/>
          <p:cNvPicPr>
            <a:picLocks noChangeAspect="1" noChangeArrowheads="1"/>
          </p:cNvPicPr>
          <p:nvPr/>
        </p:nvPicPr>
        <p:blipFill>
          <a:blip r:embed="rId5" cstate="print">
            <a:extLst>
              <a:ext uri="{28A0092B-C50C-407E-A947-70E740481C1C}">
                <a14:useLocalDpi xmlns:a14="http://schemas.microsoft.com/office/drawing/2010/main" val="0"/>
              </a:ext>
            </a:extLst>
          </a:blip>
          <a:srcRect l="2229" b="2007"/>
          <a:stretch>
            <a:fillRect/>
          </a:stretch>
        </p:blipFill>
        <p:spPr bwMode="auto">
          <a:xfrm>
            <a:off x="3474720" y="2203704"/>
            <a:ext cx="2578064"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Geschichte 1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4720" y="4329684"/>
            <a:ext cx="25943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C965041-6298-482F-9971-FEA46A877BC7}" type="slidenum">
              <a:rPr lang="zh-CN" altLang="de-DE" smtClean="0">
                <a:latin typeface="SimHei"/>
              </a:rPr>
              <a:pPr/>
              <a:t>102</a:t>
            </a:fld>
            <a:endParaRPr lang="de-DE" altLang="zh-CN">
              <a:latin typeface="SimHei"/>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穿红衣服的男孩在做什么</a:t>
            </a:r>
            <a:r>
              <a:rPr lang="en-US" altLang="zh-CN" sz="3600">
                <a:cs typeface="+mn-cs"/>
              </a:rPr>
              <a:t>?</a:t>
            </a:r>
            <a:endParaRPr lang="de-DE" altLang="zh-CN" sz="3600">
              <a:cs typeface="+mn-cs"/>
            </a:endParaRPr>
          </a:p>
        </p:txBody>
      </p:sp>
      <p:sp>
        <p:nvSpPr>
          <p:cNvPr id="105476" name="Rectangle 4"/>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给他的女朋友摘花</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捉蜜蜂做蜂蜜</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做恶作剧捉弄他的女朋友</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8"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6473"/>
          <a:stretch>
            <a:fillRect/>
          </a:stretch>
        </p:blipFill>
        <p:spPr bwMode="auto">
          <a:xfrm>
            <a:off x="1859153" y="2203704"/>
            <a:ext cx="277393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C965041-6298-482F-9971-FEA46A877BC7}" type="slidenum">
              <a:rPr lang="zh-CN" altLang="de-DE" smtClean="0">
                <a:latin typeface="SimHei"/>
              </a:rPr>
              <a:pPr/>
              <a:t>103</a:t>
            </a:fld>
            <a:endParaRPr lang="de-DE" altLang="zh-CN">
              <a:latin typeface="SimHei"/>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穿红衣服的男孩在做什么</a:t>
            </a:r>
            <a:r>
              <a:rPr lang="en-US" altLang="zh-CN" sz="3600">
                <a:cs typeface="+mn-cs"/>
              </a:rPr>
              <a:t>?</a:t>
            </a:r>
            <a:endParaRPr lang="de-DE" altLang="zh-CN" sz="3600">
              <a:cs typeface="+mn-cs"/>
            </a:endParaRPr>
          </a:p>
        </p:txBody>
      </p:sp>
      <p:sp>
        <p:nvSpPr>
          <p:cNvPr id="106501" name="Rectangle 6"/>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给他的女朋友摘花</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捉蜜蜂做蜂蜜</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做恶作剧捉弄他的女朋友</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0"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C965041-6298-482F-9971-FEA46A877BC7}" type="slidenum">
              <a:rPr lang="zh-CN" altLang="de-DE" smtClean="0">
                <a:latin typeface="SimHei"/>
              </a:rPr>
              <a:pPr/>
              <a:t>104</a:t>
            </a:fld>
            <a:endParaRPr lang="de-DE" altLang="zh-CN">
              <a:latin typeface="SimHei"/>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5" name="Rectangle 5"/>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穿红衣服的男孩在做什么</a:t>
            </a:r>
            <a:r>
              <a:rPr lang="en-US" altLang="zh-CN" sz="3600">
                <a:cs typeface="+mn-cs"/>
              </a:rPr>
              <a:t>?</a:t>
            </a:r>
            <a:endParaRPr lang="de-DE" altLang="zh-CN" sz="3600">
              <a:cs typeface="+mn-cs"/>
            </a:endParaRPr>
          </a:p>
        </p:txBody>
      </p:sp>
      <p:sp>
        <p:nvSpPr>
          <p:cNvPr id="107526" name="Rectangle 7"/>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给他的女朋友摘花</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捉蜜蜂做蜂蜜</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做恶作剧捉弄他的女朋友</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2" name="Picture 2" descr="Geschichte 2a"/>
          <p:cNvPicPr>
            <a:picLocks noChangeAspect="1" noChangeArrowheads="1"/>
          </p:cNvPicPr>
          <p:nvPr/>
        </p:nvPicPr>
        <p:blipFill>
          <a:blip r:embed="rId3"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2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1910914"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C965041-6298-482F-9971-FEA46A877BC7}" type="slidenum">
              <a:rPr lang="zh-CN" altLang="de-DE" smtClean="0">
                <a:latin typeface="SimHei"/>
              </a:rPr>
              <a:pPr/>
              <a:t>105</a:t>
            </a:fld>
            <a:endParaRPr lang="de-DE" altLang="zh-CN">
              <a:latin typeface="SimHei"/>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4"/>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穿红衣服的男孩在做什么</a:t>
            </a:r>
            <a:r>
              <a:rPr lang="en-US" altLang="zh-CN" sz="3600">
                <a:cs typeface="+mn-cs"/>
              </a:rPr>
              <a:t>?</a:t>
            </a:r>
            <a:endParaRPr lang="de-DE" altLang="zh-CN" sz="3600">
              <a:cs typeface="+mn-cs"/>
            </a:endParaRPr>
          </a:p>
        </p:txBody>
      </p:sp>
      <p:sp>
        <p:nvSpPr>
          <p:cNvPr id="108551"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给他的女朋友摘花</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捉蜜蜂做蜂蜜</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做恶作剧捉弄他的女朋友</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4" name="Picture 2" descr="Geschichte 2c"/>
          <p:cNvPicPr>
            <a:picLocks noChangeAspect="1" noChangeArrowheads="1"/>
          </p:cNvPicPr>
          <p:nvPr/>
        </p:nvPicPr>
        <p:blipFill>
          <a:blip r:embed="rId3"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Geschichte 2d"/>
          <p:cNvPicPr>
            <a:picLocks noChangeAspect="1" noChangeArrowheads="1"/>
          </p:cNvPicPr>
          <p:nvPr/>
        </p:nvPicPr>
        <p:blipFill>
          <a:blip r:embed="rId4"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2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Geschichte 2a"/>
          <p:cNvPicPr>
            <a:picLocks noChangeAspect="1" noChangeArrowheads="1"/>
          </p:cNvPicPr>
          <p:nvPr/>
        </p:nvPicPr>
        <p:blipFill>
          <a:blip r:embed="rId6"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C965041-6298-482F-9971-FEA46A877BC7}" type="slidenum">
              <a:rPr lang="zh-CN" altLang="de-DE" smtClean="0">
                <a:latin typeface="SimHei"/>
              </a:rPr>
              <a:pPr/>
              <a:t>106</a:t>
            </a:fld>
            <a:endParaRPr lang="de-DE" altLang="zh-CN">
              <a:latin typeface="SimHei"/>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穿红衣服的男孩在做什么</a:t>
            </a:r>
            <a:r>
              <a:rPr lang="en-US" altLang="zh-CN" sz="3600">
                <a:cs typeface="+mn-cs"/>
              </a:rPr>
              <a:t>?</a:t>
            </a:r>
            <a:endParaRPr lang="de-DE" altLang="zh-CN" sz="3600">
              <a:cs typeface="+mn-cs"/>
            </a:endParaRPr>
          </a:p>
        </p:txBody>
      </p:sp>
      <p:sp>
        <p:nvSpPr>
          <p:cNvPr id="109575" name="Rectangle 8"/>
          <p:cNvSpPr>
            <a:spLocks noChangeArrowheads="1"/>
          </p:cNvSpPr>
          <p:nvPr/>
        </p:nvSpPr>
        <p:spPr bwMode="auto">
          <a:xfrm>
            <a:off x="6400800" y="2203704"/>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给他的女朋友摘花</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捉蜜蜂做蜂蜜</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zh-CN" altLang="en-CA" sz="2400" dirty="0">
                <a:solidFill>
                  <a:srgbClr val="004992"/>
                </a:solidFill>
                <a:latin typeface="SimHei"/>
                <a:cs typeface="+mn-cs"/>
              </a:rPr>
              <a:t>做恶作剧捉弄他的女朋友</a:t>
            </a:r>
            <a:r>
              <a:rPr lang="en-CA" altLang="de-DE" sz="2400" dirty="0">
                <a:solidFill>
                  <a:srgbClr val="004992"/>
                </a:solidFill>
                <a:latin typeface="SimHei"/>
                <a:cs typeface="+mn-cs"/>
              </a:rPr>
              <a:t>。</a:t>
            </a:r>
            <a:endParaRPr lang="en-US" altLang="de-DE" sz="2400" dirty="0">
              <a:solidFill>
                <a:srgbClr val="004992"/>
              </a:solidFill>
              <a:latin typeface="SimHei"/>
              <a:cs typeface="+mn-cs"/>
            </a:endParaRPr>
          </a:p>
        </p:txBody>
      </p:sp>
      <p:pic>
        <p:nvPicPr>
          <p:cNvPr id="14" name="Picture 3" descr="Geschichte 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720" y="2203704"/>
            <a:ext cx="2604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Geschichte 2a"/>
          <p:cNvPicPr>
            <a:picLocks noChangeAspect="1" noChangeArrowheads="1"/>
          </p:cNvPicPr>
          <p:nvPr/>
        </p:nvPicPr>
        <p:blipFill>
          <a:blip r:embed="rId4" cstate="print">
            <a:extLst>
              <a:ext uri="{28A0092B-C50C-407E-A947-70E740481C1C}">
                <a14:useLocalDpi xmlns:a14="http://schemas.microsoft.com/office/drawing/2010/main" val="0"/>
              </a:ext>
            </a:extLst>
          </a:blip>
          <a:srcRect b="3201"/>
          <a:stretch>
            <a:fillRect/>
          </a:stretch>
        </p:blipFill>
        <p:spPr bwMode="auto">
          <a:xfrm>
            <a:off x="337349" y="2203704"/>
            <a:ext cx="268017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Geschichte 2c"/>
          <p:cNvPicPr>
            <a:picLocks noChangeAspect="1" noChangeArrowheads="1"/>
          </p:cNvPicPr>
          <p:nvPr/>
        </p:nvPicPr>
        <p:blipFill>
          <a:blip r:embed="rId5" cstate="print">
            <a:extLst>
              <a:ext uri="{28A0092B-C50C-407E-A947-70E740481C1C}">
                <a14:useLocalDpi xmlns:a14="http://schemas.microsoft.com/office/drawing/2010/main" val="0"/>
              </a:ext>
            </a:extLst>
          </a:blip>
          <a:srcRect t="3239"/>
          <a:stretch>
            <a:fillRect/>
          </a:stretch>
        </p:blipFill>
        <p:spPr bwMode="auto">
          <a:xfrm>
            <a:off x="347108"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Geschichte 2d"/>
          <p:cNvPicPr>
            <a:picLocks noChangeAspect="1" noChangeArrowheads="1"/>
          </p:cNvPicPr>
          <p:nvPr/>
        </p:nvPicPr>
        <p:blipFill>
          <a:blip r:embed="rId6" cstate="print">
            <a:extLst>
              <a:ext uri="{28A0092B-C50C-407E-A947-70E740481C1C}">
                <a14:useLocalDpi xmlns:a14="http://schemas.microsoft.com/office/drawing/2010/main" val="0"/>
              </a:ext>
            </a:extLst>
          </a:blip>
          <a:srcRect t="3239"/>
          <a:stretch>
            <a:fillRect/>
          </a:stretch>
        </p:blipFill>
        <p:spPr bwMode="auto">
          <a:xfrm>
            <a:off x="3474720" y="4329684"/>
            <a:ext cx="26704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C965041-6298-482F-9971-FEA46A877BC7}" type="slidenum">
              <a:rPr lang="zh-CN" altLang="de-DE" smtClean="0">
                <a:latin typeface="SimHei"/>
              </a:rPr>
              <a:pPr/>
              <a:t>107</a:t>
            </a:fld>
            <a:endParaRPr lang="de-DE" altLang="zh-CN">
              <a:latin typeface="SimHei"/>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男孩们打算做什么</a:t>
            </a:r>
            <a:r>
              <a:rPr lang="en-US" altLang="zh-CN" sz="3600">
                <a:cs typeface="+mn-cs"/>
              </a:rPr>
              <a:t>?</a:t>
            </a:r>
            <a:endParaRPr lang="de-DE" altLang="zh-CN" sz="3600">
              <a:cs typeface="+mn-cs"/>
            </a:endParaRPr>
          </a:p>
        </p:txBody>
      </p:sp>
      <p:sp>
        <p:nvSpPr>
          <p:cNvPr id="110596" name="Rectangle 4"/>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邀请这位女士出去约会</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买糖果</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抢劫商店</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8"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1900427"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C965041-6298-482F-9971-FEA46A877BC7}" type="slidenum">
              <a:rPr lang="zh-CN" altLang="de-DE" smtClean="0">
                <a:latin typeface="SimHei"/>
              </a:rPr>
              <a:pPr/>
              <a:t>108</a:t>
            </a:fld>
            <a:endParaRPr lang="de-DE" altLang="zh-CN">
              <a:latin typeface="SimHei"/>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男孩们打算做什么</a:t>
            </a:r>
            <a:r>
              <a:rPr lang="en-US" altLang="zh-CN" sz="3600">
                <a:cs typeface="+mn-cs"/>
              </a:rPr>
              <a:t>?</a:t>
            </a:r>
            <a:endParaRPr lang="de-DE" altLang="zh-CN" sz="3600">
              <a:cs typeface="+mn-cs"/>
            </a:endParaRPr>
          </a:p>
        </p:txBody>
      </p:sp>
      <p:sp>
        <p:nvSpPr>
          <p:cNvPr id="111622"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邀请这位女士出去约会</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买糖果</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抢劫商店</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0" name="Picture 3" descr="Geschichte 6a"/>
          <p:cNvPicPr>
            <a:picLocks noChangeAspect="1" noChangeArrowheads="1"/>
          </p:cNvPicPr>
          <p:nvPr/>
        </p:nvPicPr>
        <p:blipFill>
          <a:blip r:embed="rId3"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Geschichte 6b"/>
          <p:cNvPicPr>
            <a:picLocks noChangeAspect="1" noChangeArrowheads="1"/>
          </p:cNvPicPr>
          <p:nvPr/>
        </p:nvPicPr>
        <p:blipFill>
          <a:blip r:embed="rId4"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C965041-6298-482F-9971-FEA46A877BC7}" type="slidenum">
              <a:rPr lang="zh-CN" altLang="de-DE" smtClean="0">
                <a:latin typeface="SimHei"/>
              </a:rPr>
              <a:pPr/>
              <a:t>109</a:t>
            </a:fld>
            <a:endParaRPr lang="de-DE" altLang="zh-CN">
              <a:latin typeface="SimHei"/>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男孩们打算做什么</a:t>
            </a:r>
            <a:r>
              <a:rPr lang="en-US" altLang="zh-CN" sz="3600">
                <a:cs typeface="+mn-cs"/>
              </a:rPr>
              <a:t>?</a:t>
            </a:r>
            <a:endParaRPr lang="de-DE" altLang="zh-CN" sz="3600">
              <a:cs typeface="+mn-cs"/>
            </a:endParaRPr>
          </a:p>
        </p:txBody>
      </p:sp>
      <p:sp>
        <p:nvSpPr>
          <p:cNvPr id="112646" name="Rectangle 7"/>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邀请这位女士出去约会</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买糖果</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抢劫商店</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2"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1645"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eschichte 6a"/>
          <p:cNvPicPr>
            <a:picLocks noChangeAspect="1" noChangeArrowheads="1"/>
          </p:cNvPicPr>
          <p:nvPr/>
        </p:nvPicPr>
        <p:blipFill>
          <a:blip r:embed="rId4"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eschichte 6b"/>
          <p:cNvPicPr>
            <a:picLocks noChangeAspect="1" noChangeArrowheads="1"/>
          </p:cNvPicPr>
          <p:nvPr/>
        </p:nvPicPr>
        <p:blipFill>
          <a:blip r:embed="rId5"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C965041-6298-482F-9971-FEA46A877BC7}" type="slidenum">
              <a:rPr lang="zh-CN" altLang="de-DE" smtClean="0">
                <a:latin typeface="SimHei"/>
              </a:rPr>
              <a:pPr/>
              <a:t>110</a:t>
            </a:fld>
            <a:endParaRPr lang="de-DE" altLang="zh-CN">
              <a:latin typeface="SimHei"/>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男孩们打算做什么</a:t>
            </a:r>
            <a:r>
              <a:rPr lang="en-US" altLang="zh-CN" sz="3600">
                <a:cs typeface="+mn-cs"/>
              </a:rPr>
              <a:t>?</a:t>
            </a:r>
            <a:endParaRPr lang="de-DE" altLang="zh-CN" sz="3600">
              <a:cs typeface="+mn-cs"/>
            </a:endParaRPr>
          </a:p>
        </p:txBody>
      </p:sp>
      <p:sp>
        <p:nvSpPr>
          <p:cNvPr id="113672"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邀请这位女士出去约会</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买糖果</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抢劫商店</a:t>
            </a:r>
            <a:r>
              <a:rPr lang="en-CA" altLang="de-DE" sz="2400" dirty="0">
                <a:solidFill>
                  <a:srgbClr val="333333"/>
                </a:solidFill>
                <a:latin typeface="SimHei"/>
                <a:cs typeface="+mn-cs"/>
              </a:rPr>
              <a:t>。</a:t>
            </a:r>
            <a:endParaRPr lang="en-US" altLang="de-DE" sz="2400" dirty="0">
              <a:solidFill>
                <a:srgbClr val="333333"/>
              </a:solidFill>
              <a:latin typeface="SimHei"/>
              <a:cs typeface="+mn-cs"/>
            </a:endParaRPr>
          </a:p>
        </p:txBody>
      </p:sp>
      <p:pic>
        <p:nvPicPr>
          <p:cNvPr id="14" name="Picture 5"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C965041-6298-482F-9971-FEA46A877BC7}" type="slidenum">
              <a:rPr lang="zh-CN" altLang="de-DE" smtClean="0">
                <a:latin typeface="SimHei"/>
              </a:rPr>
              <a:pPr/>
              <a:t>111</a:t>
            </a:fld>
            <a:endParaRPr lang="de-DE" altLang="zh-CN">
              <a:latin typeface="SimHei"/>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zh-CN" altLang="en-US" sz="3600">
                <a:cs typeface="+mn-cs"/>
              </a:rPr>
              <a:t>男孩们打算做什么</a:t>
            </a:r>
            <a:r>
              <a:rPr lang="en-US" altLang="zh-CN" sz="3600">
                <a:cs typeface="+mn-cs"/>
              </a:rPr>
              <a:t>?</a:t>
            </a:r>
            <a:endParaRPr lang="de-DE" altLang="zh-CN" sz="3600">
              <a:cs typeface="+mn-cs"/>
            </a:endParaRPr>
          </a:p>
        </p:txBody>
      </p:sp>
      <p:sp>
        <p:nvSpPr>
          <p:cNvPr id="114696" name="Rectangle 9"/>
          <p:cNvSpPr>
            <a:spLocks noChangeArrowheads="1"/>
          </p:cNvSpPr>
          <p:nvPr/>
        </p:nvSpPr>
        <p:spPr bwMode="auto">
          <a:xfrm>
            <a:off x="6400800" y="2203703"/>
            <a:ext cx="534924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eaLnBrk="0" hangingPunct="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eaLnBrk="0" hangingPunct="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eaLnBrk="0" hangingPunct="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邀请这位女士出去约会</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333333"/>
              </a:buClr>
              <a:buFont typeface="WingDings"/>
              <a:buAutoNum type="alphaUcPeriod"/>
            </a:pPr>
            <a:r>
              <a:rPr lang="zh-CN" altLang="en-CA" sz="2400" dirty="0">
                <a:solidFill>
                  <a:srgbClr val="333333"/>
                </a:solidFill>
                <a:latin typeface="SimHei"/>
                <a:cs typeface="+mn-cs"/>
              </a:rPr>
              <a:t>买糖果</a:t>
            </a:r>
            <a:r>
              <a:rPr lang="en-CA" altLang="de-DE" sz="2400" dirty="0">
                <a:solidFill>
                  <a:srgbClr val="333333"/>
                </a:solidFill>
                <a:latin typeface="SimHei"/>
                <a:cs typeface="+mn-cs"/>
              </a:rPr>
              <a:t>。</a:t>
            </a:r>
          </a:p>
          <a:p>
            <a:pPr marL="457200" indent="-457200" eaLnBrk="1" hangingPunct="1">
              <a:lnSpc>
                <a:spcPct val="105000"/>
              </a:lnSpc>
              <a:spcBef>
                <a:spcPts val="1999"/>
              </a:spcBef>
              <a:spcAft>
                <a:spcPts val="0"/>
              </a:spcAft>
              <a:buClr>
                <a:srgbClr val="004992"/>
              </a:buClr>
              <a:buFont typeface="WingDings"/>
              <a:buAutoNum type="alphaUcPeriod"/>
            </a:pPr>
            <a:r>
              <a:rPr lang="zh-CN" altLang="en-CA" sz="2400" dirty="0">
                <a:solidFill>
                  <a:srgbClr val="004992"/>
                </a:solidFill>
                <a:latin typeface="SimHei"/>
                <a:cs typeface="+mn-cs"/>
              </a:rPr>
              <a:t>抢劫商店</a:t>
            </a:r>
            <a:r>
              <a:rPr lang="en-CA" altLang="de-DE" sz="2400" dirty="0">
                <a:solidFill>
                  <a:srgbClr val="004992"/>
                </a:solidFill>
                <a:latin typeface="SimHei"/>
                <a:cs typeface="+mn-cs"/>
              </a:rPr>
              <a:t>。</a:t>
            </a:r>
            <a:endParaRPr lang="en-US" altLang="de-DE" sz="2400" dirty="0">
              <a:solidFill>
                <a:srgbClr val="004992"/>
              </a:solidFill>
              <a:latin typeface="SimHei"/>
              <a:cs typeface="+mn-cs"/>
            </a:endParaRPr>
          </a:p>
        </p:txBody>
      </p:sp>
      <p:pic>
        <p:nvPicPr>
          <p:cNvPr id="14" name="Picture 7" descr="Geschichte 6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70" y="4329684"/>
            <a:ext cx="25889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Geschichte 6d"/>
          <p:cNvPicPr>
            <a:picLocks noChangeAspect="1" noChangeArrowheads="1"/>
          </p:cNvPicPr>
          <p:nvPr/>
        </p:nvPicPr>
        <p:blipFill>
          <a:blip r:embed="rId4" cstate="print">
            <a:extLst>
              <a:ext uri="{28A0092B-C50C-407E-A947-70E740481C1C}">
                <a14:useLocalDpi xmlns:a14="http://schemas.microsoft.com/office/drawing/2010/main" val="0"/>
              </a:ext>
            </a:extLst>
          </a:blip>
          <a:srcRect l="2229" t="3423"/>
          <a:stretch>
            <a:fillRect/>
          </a:stretch>
        </p:blipFill>
        <p:spPr bwMode="auto">
          <a:xfrm>
            <a:off x="3474720" y="4329684"/>
            <a:ext cx="261816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Geschichte 6a"/>
          <p:cNvPicPr>
            <a:picLocks noChangeAspect="1" noChangeArrowheads="1"/>
          </p:cNvPicPr>
          <p:nvPr/>
        </p:nvPicPr>
        <p:blipFill>
          <a:blip r:embed="rId5" cstate="print">
            <a:extLst>
              <a:ext uri="{28A0092B-C50C-407E-A947-70E740481C1C}">
                <a14:useLocalDpi xmlns:a14="http://schemas.microsoft.com/office/drawing/2010/main" val="0"/>
              </a:ext>
            </a:extLst>
          </a:blip>
          <a:srcRect b="4155"/>
          <a:stretch>
            <a:fillRect/>
          </a:stretch>
        </p:blipFill>
        <p:spPr bwMode="auto">
          <a:xfrm>
            <a:off x="326134" y="2203704"/>
            <a:ext cx="269138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Geschichte 6b"/>
          <p:cNvPicPr>
            <a:picLocks noChangeAspect="1" noChangeArrowheads="1"/>
          </p:cNvPicPr>
          <p:nvPr/>
        </p:nvPicPr>
        <p:blipFill>
          <a:blip r:embed="rId6" cstate="print">
            <a:extLst>
              <a:ext uri="{28A0092B-C50C-407E-A947-70E740481C1C}">
                <a14:useLocalDpi xmlns:a14="http://schemas.microsoft.com/office/drawing/2010/main" val="0"/>
              </a:ext>
            </a:extLst>
          </a:blip>
          <a:srcRect l="2180"/>
          <a:stretch>
            <a:fillRect/>
          </a:stretch>
        </p:blipFill>
        <p:spPr bwMode="auto">
          <a:xfrm>
            <a:off x="3474720" y="2203704"/>
            <a:ext cx="25467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C965041-6298-482F-9971-FEA46A877BC7}" type="slidenum">
              <a:rPr lang="zh-CN" altLang="de-DE" smtClean="0">
                <a:latin typeface="SimHei"/>
              </a:rPr>
              <a:pPr/>
              <a:t>112</a:t>
            </a:fld>
            <a:endParaRPr lang="de-DE" altLang="zh-CN">
              <a:latin typeface="SimHei"/>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r>
              <a:rPr lang="ja-JP" altLang="en-US" sz="2400" b="1" dirty="0">
                <a:solidFill>
                  <a:srgbClr val="333333"/>
                </a:solidFill>
              </a:rPr>
              <a:t>学习目的</a:t>
            </a:r>
            <a:r>
              <a:rPr lang="en-US" altLang="ja-JP" sz="2400" b="1" dirty="0">
                <a:solidFill>
                  <a:srgbClr val="333333"/>
                </a:solidFill>
              </a:rPr>
              <a:t>:</a:t>
            </a:r>
          </a:p>
          <a:p>
            <a:pPr marL="457200" lvl="0" indent="-457200" defTabSz="914400" fontAlgn="base">
              <a:buClr>
                <a:srgbClr val="333333"/>
              </a:buClr>
              <a:buFont typeface="WingDings"/>
              <a:buChar char=""/>
            </a:pPr>
            <a:r>
              <a:rPr lang="zh-CN" altLang="en-GB" sz="2400" dirty="0">
                <a:solidFill>
                  <a:srgbClr val="333333"/>
                </a:solidFill>
              </a:rPr>
              <a:t>只有当你非常了解一个人或密切关注一个人时，你才能得到关于这个人的可靠的结论</a:t>
            </a:r>
            <a:r>
              <a:rPr lang="en-GB" altLang="de-DE" sz="2400" dirty="0">
                <a:solidFill>
                  <a:srgbClr val="333333"/>
                </a:solidFill>
              </a:rPr>
              <a:t>。</a:t>
            </a:r>
            <a:endParaRPr lang="en-GB" altLang="zh-CN" sz="2400" dirty="0">
              <a:solidFill>
                <a:srgbClr val="333333"/>
              </a:solidFill>
            </a:endParaRPr>
          </a:p>
          <a:p>
            <a:pPr defTabSz="914400" fontAlgn="base">
              <a:buClr>
                <a:srgbClr val="333333"/>
              </a:buClr>
            </a:pP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113</a:t>
            </a:fld>
            <a:endParaRPr lang="de-DE" altLang="zh-CN">
              <a:latin typeface="SimHei"/>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r>
              <a:rPr lang="ja-JP" altLang="en-US" sz="2400" b="1" dirty="0">
                <a:solidFill>
                  <a:srgbClr val="333333"/>
                </a:solidFill>
              </a:rPr>
              <a:t>学习目的</a:t>
            </a:r>
            <a:r>
              <a:rPr lang="en-US" altLang="ja-JP" sz="2400" b="1" dirty="0">
                <a:solidFill>
                  <a:srgbClr val="333333"/>
                </a:solidFill>
              </a:rPr>
              <a:t>:</a:t>
            </a:r>
          </a:p>
          <a:p>
            <a:pPr marL="457200" lvl="0" indent="-457200" defTabSz="914400" fontAlgn="base">
              <a:buClr>
                <a:srgbClr val="333333"/>
              </a:buClr>
              <a:buFont typeface="WingDings"/>
              <a:buChar char=""/>
            </a:pPr>
            <a:r>
              <a:rPr lang="zh-CN" altLang="en-GB" sz="2400" dirty="0">
                <a:solidFill>
                  <a:srgbClr val="333333"/>
                </a:solidFill>
              </a:rPr>
              <a:t>只有当你非常了解一个人或密切关注一个人时，你才能得到关于这个人的可靠的结论</a:t>
            </a:r>
            <a:r>
              <a:rPr lang="en-GB" altLang="de-DE" sz="2400" dirty="0">
                <a:solidFill>
                  <a:srgbClr val="333333"/>
                </a:solidFill>
              </a:rPr>
              <a:t>。</a:t>
            </a:r>
            <a:endParaRPr lang="en-GB" altLang="zh-CN" sz="2400" dirty="0">
              <a:solidFill>
                <a:srgbClr val="333333"/>
              </a:solidFill>
            </a:endParaRPr>
          </a:p>
          <a:p>
            <a:pPr marL="457200" lvl="0" indent="-457200" defTabSz="914400" fontAlgn="base">
              <a:buClr>
                <a:srgbClr val="333333"/>
              </a:buClr>
              <a:buFont typeface="WingDings"/>
              <a:buChar char=""/>
            </a:pPr>
            <a:r>
              <a:rPr lang="zh-CN" altLang="de-DE" sz="2400" dirty="0">
                <a:solidFill>
                  <a:srgbClr val="333333"/>
                </a:solidFill>
              </a:rPr>
              <a:t>面部表情和姿势是猜测一个人的感受的重要线索，但有时也会造成误导。</a:t>
            </a:r>
            <a:endParaRPr lang="zh-CN" altLang="en-US" sz="2400" dirty="0">
              <a:solidFill>
                <a:srgbClr val="333333"/>
              </a:solidFill>
            </a:endParaRPr>
          </a:p>
          <a:p>
            <a:pPr defTabSz="914400" fontAlgn="base">
              <a:buClr>
                <a:srgbClr val="333333"/>
              </a:buClr>
            </a:pP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114</a:t>
            </a:fld>
            <a:endParaRPr lang="de-DE" altLang="zh-CN">
              <a:latin typeface="SimHei"/>
            </a:endParaRPr>
          </a:p>
        </p:txBody>
      </p:sp>
    </p:spTree>
    <p:extLst>
      <p:ext uri="{BB962C8B-B14F-4D97-AF65-F5344CB8AC3E}">
        <p14:creationId xmlns:p14="http://schemas.microsoft.com/office/powerpoint/2010/main" val="281495655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r>
              <a:rPr lang="ja-JP" altLang="en-US" sz="2400" b="1" dirty="0">
                <a:solidFill>
                  <a:srgbClr val="333333"/>
                </a:solidFill>
              </a:rPr>
              <a:t>学习目的</a:t>
            </a:r>
            <a:r>
              <a:rPr lang="en-US" altLang="ja-JP" sz="2400" b="1" dirty="0">
                <a:solidFill>
                  <a:srgbClr val="333333"/>
                </a:solidFill>
              </a:rPr>
              <a:t>:</a:t>
            </a:r>
          </a:p>
          <a:p>
            <a:pPr marL="457200" lvl="0" indent="-457200" defTabSz="914400" fontAlgn="base">
              <a:buClr>
                <a:srgbClr val="333333"/>
              </a:buClr>
              <a:buFont typeface="WingDings"/>
              <a:buChar char=""/>
            </a:pPr>
            <a:r>
              <a:rPr lang="zh-CN" altLang="en-GB" sz="2400" dirty="0">
                <a:solidFill>
                  <a:srgbClr val="333333"/>
                </a:solidFill>
              </a:rPr>
              <a:t>只有当你非常了解一个人或密切关注一个人时，你才能得到关于这个人的可靠的结论</a:t>
            </a:r>
            <a:r>
              <a:rPr lang="en-GB" altLang="de-DE" sz="2400" dirty="0">
                <a:solidFill>
                  <a:srgbClr val="333333"/>
                </a:solidFill>
              </a:rPr>
              <a:t>。</a:t>
            </a:r>
            <a:endParaRPr lang="en-GB" altLang="zh-CN" sz="2400" dirty="0">
              <a:solidFill>
                <a:srgbClr val="333333"/>
              </a:solidFill>
            </a:endParaRPr>
          </a:p>
          <a:p>
            <a:pPr marL="457200" lvl="0" indent="-457200" defTabSz="914400" fontAlgn="base">
              <a:buClr>
                <a:srgbClr val="333333"/>
              </a:buClr>
              <a:buFont typeface="WingDings"/>
              <a:buChar char=""/>
            </a:pPr>
            <a:r>
              <a:rPr lang="zh-CN" altLang="de-DE" sz="2400" dirty="0">
                <a:solidFill>
                  <a:srgbClr val="333333"/>
                </a:solidFill>
              </a:rPr>
              <a:t>面部表情和姿势是猜测一个人的感受的重要线索，但有时也会造成误导。</a:t>
            </a:r>
            <a:endParaRPr lang="zh-CN" altLang="en-US" sz="2400" dirty="0">
              <a:solidFill>
                <a:srgbClr val="333333"/>
              </a:solidFill>
            </a:endParaRPr>
          </a:p>
          <a:p>
            <a:pPr marL="457200" lvl="0" indent="-457200" defTabSz="914400" fontAlgn="base">
              <a:buClr>
                <a:srgbClr val="333333"/>
              </a:buClr>
              <a:buFont typeface="WingDings"/>
              <a:buChar char=""/>
            </a:pPr>
            <a:r>
              <a:rPr lang="zh-CN" altLang="de-DE" sz="2400" dirty="0">
                <a:solidFill>
                  <a:srgbClr val="333333"/>
                </a:solidFill>
              </a:rPr>
              <a:t>当评价复杂情况时，考虑所有可获得的信息是至关重要的。</a:t>
            </a:r>
          </a:p>
          <a:p>
            <a:pPr defTabSz="914400" fontAlgn="base">
              <a:buClr>
                <a:srgbClr val="333333"/>
              </a:buClr>
            </a:pP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115</a:t>
            </a:fld>
            <a:endParaRPr lang="de-DE" altLang="zh-CN">
              <a:latin typeface="SimHei"/>
            </a:endParaRPr>
          </a:p>
        </p:txBody>
      </p:sp>
    </p:spTree>
    <p:extLst>
      <p:ext uri="{BB962C8B-B14F-4D97-AF65-F5344CB8AC3E}">
        <p14:creationId xmlns:p14="http://schemas.microsoft.com/office/powerpoint/2010/main" val="314068176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CN" altLang="en-US" sz="3600">
                <a:solidFill>
                  <a:srgbClr val="004992"/>
                </a:solidFill>
                <a:cs typeface="+mn-cs"/>
              </a:rPr>
              <a:t>转向日常生活</a:t>
            </a:r>
            <a:endParaRPr lang="en-US" sz="3600">
              <a:solidFill>
                <a:srgbClr val="004992"/>
              </a:solidFill>
              <a:cs typeface="+mn-cs"/>
            </a:endParaRPr>
          </a:p>
        </p:txBody>
      </p:sp>
      <p:sp>
        <p:nvSpPr>
          <p:cNvPr id="5" name="Content Placeholder 4"/>
          <p:cNvSpPr>
            <a:spLocks noGrp="1"/>
          </p:cNvSpPr>
          <p:nvPr>
            <p:ph idx="1"/>
          </p:nvPr>
        </p:nvSpPr>
        <p:spPr/>
        <p:txBody>
          <a:bodyPr/>
          <a:lstStyle/>
          <a:p>
            <a:pPr lvl="0" defTabSz="914377"/>
            <a:r>
              <a:rPr lang="ja-JP" altLang="en-US" sz="2400" b="1" dirty="0">
                <a:solidFill>
                  <a:srgbClr val="333333"/>
                </a:solidFill>
              </a:rPr>
              <a:t>学习目的</a:t>
            </a:r>
            <a:r>
              <a:rPr lang="en-US" altLang="ja-JP" sz="2400" b="1" dirty="0">
                <a:solidFill>
                  <a:srgbClr val="333333"/>
                </a:solidFill>
              </a:rPr>
              <a:t>:</a:t>
            </a:r>
          </a:p>
          <a:p>
            <a:pPr marL="457200" lvl="0" indent="-457200" defTabSz="914400" fontAlgn="base">
              <a:buClr>
                <a:srgbClr val="333333"/>
              </a:buClr>
              <a:buFont typeface="WingDings"/>
              <a:buChar char=""/>
            </a:pPr>
            <a:r>
              <a:rPr lang="zh-CN" altLang="en-GB" sz="2400" dirty="0">
                <a:solidFill>
                  <a:srgbClr val="333333"/>
                </a:solidFill>
              </a:rPr>
              <a:t>只有当你非常了解一个人或密切关注一个人时，你才能得到关于这个人的可靠的结论</a:t>
            </a:r>
            <a:r>
              <a:rPr lang="en-GB" altLang="de-DE" sz="2400" dirty="0">
                <a:solidFill>
                  <a:srgbClr val="333333"/>
                </a:solidFill>
              </a:rPr>
              <a:t>。</a:t>
            </a:r>
            <a:endParaRPr lang="en-GB" altLang="zh-CN" sz="2400" dirty="0">
              <a:solidFill>
                <a:srgbClr val="333333"/>
              </a:solidFill>
            </a:endParaRPr>
          </a:p>
          <a:p>
            <a:pPr marL="457200" lvl="0" indent="-457200" defTabSz="914400" fontAlgn="base">
              <a:buClr>
                <a:srgbClr val="333333"/>
              </a:buClr>
              <a:buFont typeface="WingDings"/>
              <a:buChar char=""/>
            </a:pPr>
            <a:r>
              <a:rPr lang="zh-CN" altLang="de-DE" sz="2400" dirty="0">
                <a:solidFill>
                  <a:srgbClr val="333333"/>
                </a:solidFill>
              </a:rPr>
              <a:t>面部表情和姿势是猜测一个人的感受的重要线索，但有时也会造成误导。</a:t>
            </a:r>
            <a:endParaRPr lang="zh-CN" altLang="en-US" sz="2400" dirty="0">
              <a:solidFill>
                <a:srgbClr val="333333"/>
              </a:solidFill>
            </a:endParaRPr>
          </a:p>
          <a:p>
            <a:pPr marL="457200" lvl="0" indent="-457200" defTabSz="914400" fontAlgn="base">
              <a:buClr>
                <a:srgbClr val="333333"/>
              </a:buClr>
              <a:buFont typeface="WingDings"/>
              <a:buChar char=""/>
            </a:pPr>
            <a:r>
              <a:rPr lang="zh-CN" altLang="de-DE" sz="2400" dirty="0">
                <a:solidFill>
                  <a:srgbClr val="333333"/>
                </a:solidFill>
              </a:rPr>
              <a:t>当评价复杂情况时，考虑所有可获得的信息是至关重要的。</a:t>
            </a:r>
          </a:p>
          <a:p>
            <a:pPr marL="457200" lvl="0" indent="-457200" defTabSz="914400" fontAlgn="base">
              <a:buClr>
                <a:srgbClr val="333333"/>
              </a:buClr>
              <a:buFont typeface="WingDings"/>
              <a:buChar char=""/>
            </a:pPr>
            <a:r>
              <a:rPr lang="zh-CN" altLang="de-DE" sz="2400" dirty="0">
                <a:solidFill>
                  <a:srgbClr val="333333"/>
                </a:solidFill>
              </a:rPr>
              <a:t>考虑的信息越多，就越可能做出正确的判断。</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116</a:t>
            </a:fld>
            <a:endParaRPr lang="de-DE" altLang="zh-CN">
              <a:latin typeface="SimHei"/>
            </a:endParaRPr>
          </a:p>
        </p:txBody>
      </p:sp>
    </p:spTree>
    <p:extLst>
      <p:ext uri="{BB962C8B-B14F-4D97-AF65-F5344CB8AC3E}">
        <p14:creationId xmlns:p14="http://schemas.microsoft.com/office/powerpoint/2010/main" val="369651103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如何对待精神疾病</a:t>
            </a:r>
            <a:r>
              <a:rPr lang="en-US" altLang="ja-JP"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精神疾病中，患者倾向于误解或过度解释面部表情或行为</a:t>
            </a:r>
            <a:r>
              <a:rPr lang="en-AU" altLang="de-DE" sz="2400" dirty="0">
                <a:solidFill>
                  <a:srgbClr val="333333"/>
                </a:solidFill>
              </a:rPr>
              <a:t>。</a:t>
            </a:r>
          </a:p>
          <a:p>
            <a:pPr lvl="0" defTabSz="914400" fontAlgn="base"/>
            <a:r>
              <a:rPr lang="zh-CN" altLang="en-AU" sz="2400" dirty="0">
                <a:solidFill>
                  <a:srgbClr val="004992"/>
                </a:solidFill>
              </a:rPr>
              <a:t>举例</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维吉尼亚躲在房间里好几天了，因为她认为纳粹在追捕她</a:t>
            </a:r>
            <a:r>
              <a:rPr lang="en-AU" altLang="de-DE" sz="2400" dirty="0">
                <a:solidFill>
                  <a:srgbClr val="333333"/>
                </a:solidFill>
              </a:rPr>
              <a:t>。</a:t>
            </a:r>
          </a:p>
          <a:p>
            <a:pPr lvl="0" defTabSz="914400" fontAlgn="base"/>
            <a:r>
              <a:rPr lang="zh-CN" altLang="en-AU" sz="2400" dirty="0">
                <a:solidFill>
                  <a:srgbClr val="004992"/>
                </a:solidFill>
              </a:rPr>
              <a:t>背景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她遇到过一个秃头的男子，这个男子确实曾对她面露凶相</a:t>
            </a:r>
            <a:r>
              <a:rPr lang="en-AU" altLang="de-DE" sz="2400" dirty="0">
                <a:solidFill>
                  <a:srgbClr val="333333"/>
                </a:solidFill>
              </a:rPr>
              <a:t>。</a:t>
            </a:r>
          </a:p>
          <a:p>
            <a:pPr lvl="0" defTabSz="914400" fontAlgn="base"/>
            <a:r>
              <a:rPr lang="zh-CN" altLang="en-AU" sz="2400" dirty="0">
                <a:solidFill>
                  <a:srgbClr val="004992"/>
                </a:solidFill>
              </a:rPr>
              <a:t>但是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这个男子也许确实曾对她面露凶相，但这并不意味着他在追捕她</a:t>
            </a:r>
            <a:r>
              <a:rPr lang="en-AU" altLang="zh-CN" sz="2400" dirty="0">
                <a:solidFill>
                  <a:srgbClr val="333333"/>
                </a:solidFill>
              </a:rPr>
              <a:t>!</a:t>
            </a:r>
            <a:r>
              <a:rPr lang="zh-CN" altLang="en-AU" sz="2400" dirty="0">
                <a:solidFill>
                  <a:srgbClr val="333333"/>
                </a:solidFill>
              </a:rPr>
              <a:t>小心：并非每个秃头的男子都是纳粹分子。他并没有她的地址，也没有理由追捕她</a:t>
            </a:r>
            <a:r>
              <a:rPr lang="en-AU" altLang="de-DE" sz="2400" dirty="0">
                <a:solidFill>
                  <a:srgbClr val="333333"/>
                </a:solidFill>
              </a:rPr>
              <a:t>。</a:t>
            </a:r>
          </a:p>
          <a:p>
            <a:pPr lvl="0" defTabSz="914400" fontAlgn="base"/>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117</a:t>
            </a:fld>
            <a:endParaRPr lang="de-DE" altLang="zh-CN">
              <a:latin typeface="SimHei"/>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ja-JP" altLang="en-US" sz="3600" dirty="0">
                <a:cs typeface="+mn-cs"/>
              </a:rPr>
              <a:t>如何对待精神疾病</a:t>
            </a:r>
            <a:r>
              <a:rPr lang="en-US" altLang="ja-JP" sz="3600" dirty="0">
                <a:cs typeface="+mn-cs"/>
              </a:rPr>
              <a:t>?</a:t>
            </a:r>
            <a:endParaRPr lang="en-US" sz="3600" dirty="0">
              <a:cs typeface="+mn-cs"/>
            </a:endParaRPr>
          </a:p>
        </p:txBody>
      </p:sp>
      <p:sp>
        <p:nvSpPr>
          <p:cNvPr id="5" name="Content Placeholder 4"/>
          <p:cNvSpPr>
            <a:spLocks noGrp="1"/>
          </p:cNvSpPr>
          <p:nvPr>
            <p:ph idx="1"/>
          </p:nvPr>
        </p:nvSpPr>
        <p:spPr/>
        <p:txBody>
          <a:bodyPr/>
          <a:lstStyle/>
          <a:p>
            <a:pPr lvl="0" defTabSz="914400" fontAlgn="base"/>
            <a:r>
              <a:rPr lang="zh-CN" altLang="en-AU" sz="2400" dirty="0">
                <a:solidFill>
                  <a:srgbClr val="333333"/>
                </a:solidFill>
              </a:rPr>
              <a:t>精神疾病中，患者倾向于误解或过度解释面部表情或行为</a:t>
            </a:r>
            <a:r>
              <a:rPr lang="en-AU" altLang="de-DE" sz="2400" dirty="0">
                <a:solidFill>
                  <a:srgbClr val="333333"/>
                </a:solidFill>
              </a:rPr>
              <a:t>。</a:t>
            </a:r>
          </a:p>
          <a:p>
            <a:pPr lvl="0" defTabSz="914400" fontAlgn="base"/>
            <a:r>
              <a:rPr lang="zh-CN" altLang="en-AU" sz="2400" dirty="0">
                <a:solidFill>
                  <a:srgbClr val="004992"/>
                </a:solidFill>
              </a:rPr>
              <a:t>举例</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维吉尼亚躲在房间里好几天了，因为她认为纳粹在追捕她</a:t>
            </a:r>
            <a:r>
              <a:rPr lang="en-AU" altLang="de-DE" sz="2400" dirty="0">
                <a:solidFill>
                  <a:srgbClr val="333333"/>
                </a:solidFill>
              </a:rPr>
              <a:t>。</a:t>
            </a:r>
          </a:p>
          <a:p>
            <a:pPr lvl="0" defTabSz="914400" fontAlgn="base"/>
            <a:r>
              <a:rPr lang="zh-CN" altLang="en-AU" sz="2400" dirty="0">
                <a:solidFill>
                  <a:srgbClr val="004992"/>
                </a:solidFill>
              </a:rPr>
              <a:t>背景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她遇到过一个秃头的男子，这个男子确实曾对她面露凶相</a:t>
            </a:r>
            <a:r>
              <a:rPr lang="en-AU" altLang="de-DE" sz="2400" dirty="0">
                <a:solidFill>
                  <a:srgbClr val="333333"/>
                </a:solidFill>
              </a:rPr>
              <a:t>。</a:t>
            </a:r>
          </a:p>
          <a:p>
            <a:pPr lvl="0" defTabSz="914400" fontAlgn="base"/>
            <a:r>
              <a:rPr lang="zh-CN" altLang="en-AU" sz="2400" dirty="0">
                <a:solidFill>
                  <a:srgbClr val="004992"/>
                </a:solidFill>
              </a:rPr>
              <a:t>但是</a:t>
            </a:r>
            <a:r>
              <a:rPr lang="en-AU" altLang="de-DE" sz="2400" dirty="0">
                <a:solidFill>
                  <a:srgbClr val="004992"/>
                </a:solidFill>
              </a:rPr>
              <a:t>:</a:t>
            </a:r>
            <a:r>
              <a:rPr lang="en-AU" altLang="de-DE" sz="2400" dirty="0">
                <a:solidFill>
                  <a:srgbClr val="333333"/>
                </a:solidFill>
              </a:rPr>
              <a:t> </a:t>
            </a:r>
            <a:r>
              <a:rPr lang="zh-CN" altLang="en-AU" sz="2400" dirty="0">
                <a:solidFill>
                  <a:srgbClr val="333333"/>
                </a:solidFill>
              </a:rPr>
              <a:t>这个男子也许确实曾对她面露凶相，但这并不意味着他在追捕她</a:t>
            </a:r>
            <a:r>
              <a:rPr lang="en-AU" altLang="zh-CN" sz="2400" dirty="0">
                <a:solidFill>
                  <a:srgbClr val="333333"/>
                </a:solidFill>
              </a:rPr>
              <a:t>!</a:t>
            </a:r>
            <a:r>
              <a:rPr lang="zh-CN" altLang="en-AU" sz="2400" dirty="0">
                <a:solidFill>
                  <a:srgbClr val="333333"/>
                </a:solidFill>
              </a:rPr>
              <a:t>小心：并非每个秃头的男子都是纳粹分子。他并没有她的地址，也没有理由追捕她</a:t>
            </a:r>
            <a:r>
              <a:rPr lang="en-AU" altLang="de-DE" sz="2400" dirty="0">
                <a:solidFill>
                  <a:srgbClr val="333333"/>
                </a:solidFill>
              </a:rPr>
              <a:t>。</a:t>
            </a:r>
          </a:p>
          <a:p>
            <a:pPr lvl="0" defTabSz="914400" fontAlgn="base"/>
            <a:r>
              <a:rPr lang="zh-CN" altLang="en-AU" sz="2400" dirty="0">
                <a:solidFill>
                  <a:srgbClr val="333333"/>
                </a:solidFill>
              </a:rPr>
              <a:t>许多事情是旁观者清。我们的感情影响我们的感知。尤其当我们害怕或处于强大压力下时，我们周围的环境也许看来是有敌意的或威胁性的。</a:t>
            </a:r>
            <a:endParaRPr lang="en-US" sz="2400" dirty="0">
              <a:solidFill>
                <a:srgbClr val="333333"/>
              </a:solidFill>
            </a:endParaRPr>
          </a:p>
        </p:txBody>
      </p:sp>
      <p:sp>
        <p:nvSpPr>
          <p:cNvPr id="6" name="Footer Placeholder 5"/>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7" name="Slide Number Placeholder 6"/>
          <p:cNvSpPr>
            <a:spLocks noGrp="1"/>
          </p:cNvSpPr>
          <p:nvPr>
            <p:ph type="sldNum" sz="quarter" idx="12"/>
          </p:nvPr>
        </p:nvSpPr>
        <p:spPr/>
        <p:txBody>
          <a:bodyPr/>
          <a:lstStyle/>
          <a:p>
            <a:fld id="{897A0D32-F2EF-43BE-95C6-4631F7684004}" type="slidenum">
              <a:rPr lang="zh-CN" altLang="de-DE" smtClean="0">
                <a:latin typeface="SimHei"/>
              </a:rPr>
              <a:pPr/>
              <a:t>118</a:t>
            </a:fld>
            <a:endParaRPr lang="de-DE" altLang="zh-CN">
              <a:latin typeface="SimHei"/>
            </a:endParaRPr>
          </a:p>
        </p:txBody>
      </p:sp>
    </p:spTree>
    <p:extLst>
      <p:ext uri="{BB962C8B-B14F-4D97-AF65-F5344CB8AC3E}">
        <p14:creationId xmlns:p14="http://schemas.microsoft.com/office/powerpoint/2010/main" val="104586218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sz="3600" dirty="0">
                <a:cs typeface="+mn-cs"/>
              </a:rPr>
              <a:t>感谢您的参与</a:t>
            </a:r>
            <a:r>
              <a:rPr lang="en-US" altLang="zh-CN" sz="3600" dirty="0">
                <a:cs typeface="+mn-cs"/>
              </a:rPr>
              <a:t>!</a:t>
            </a:r>
            <a:endParaRPr lang="en-US" altLang="ja-JP" sz="3600" dirty="0">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ko-KR" altLang="en-US" i="1" dirty="0">
                <a:solidFill>
                  <a:srgbClr val="004992"/>
                </a:solidFill>
              </a:rPr>
              <a:t>給訓練員</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zh-CN" altLang="en-US" dirty="0">
                <a:solidFill>
                  <a:srgbClr val="004992"/>
                </a:solidFill>
              </a:rPr>
              <a:t>请分发工作表。介绍我们的应用程序</a:t>
            </a:r>
            <a:r>
              <a:rPr lang="en-US" altLang="zh-CN" dirty="0">
                <a:solidFill>
                  <a:srgbClr val="004992"/>
                </a:solidFill>
              </a:rPr>
              <a:t>COGITO</a:t>
            </a:r>
            <a:r>
              <a:rPr lang="zh-CN" altLang="en-US" dirty="0">
                <a:solidFill>
                  <a:srgbClr val="004992"/>
                </a:solidFill>
              </a:rPr>
              <a:t>（免费下载）。</a:t>
            </a:r>
            <a:endParaRPr lang="en-US" altLang="ko-KR" dirty="0">
              <a:solidFill>
                <a:srgbClr val="004992"/>
              </a:solidFill>
            </a:endParaRP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z="1800" spc="-10" dirty="0">
                <a:solidFill>
                  <a:srgbClr val="333333"/>
                </a:solidFill>
                <a:latin typeface="+mn-lt"/>
                <a:cs typeface="Calibri" panose="020F0502020204030204" pitchFamily="34" charset="0"/>
              </a:rPr>
              <a:t>www.uke.de/mct_app</a:t>
            </a:r>
            <a:endParaRPr lang="de-DE" sz="1800" dirty="0">
              <a:solidFill>
                <a:srgbClr val="333333"/>
              </a:solidFill>
              <a:latin typeface="+mn-lt"/>
              <a:cs typeface="Calibri" panose="020F0502020204030204" pitchFamily="34" charset="0"/>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pic>
        <p:nvPicPr>
          <p:cNvPr id="14"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sp>
        <p:nvSpPr>
          <p:cNvPr id="7" name="Footer Placeholder 6"/>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8" name="Slide Number Placeholder 7"/>
          <p:cNvSpPr>
            <a:spLocks noGrp="1"/>
          </p:cNvSpPr>
          <p:nvPr>
            <p:ph type="sldNum" sz="quarter" idx="12"/>
          </p:nvPr>
        </p:nvSpPr>
        <p:spPr/>
        <p:txBody>
          <a:bodyPr/>
          <a:lstStyle/>
          <a:p>
            <a:fld id="{897A0D32-F2EF-43BE-95C6-4631F7684004}" type="slidenum">
              <a:rPr lang="zh-CN" altLang="de-DE" smtClean="0">
                <a:latin typeface="SimHei"/>
              </a:rPr>
              <a:pPr/>
              <a:t>119</a:t>
            </a:fld>
            <a:endParaRPr lang="de-DE" altLang="zh-CN">
              <a:latin typeface="SimHei"/>
            </a:endParaRPr>
          </a:p>
        </p:txBody>
      </p:sp>
    </p:spTree>
    <p:extLst>
      <p:ext uri="{BB962C8B-B14F-4D97-AF65-F5344CB8AC3E}">
        <p14:creationId xmlns:p14="http://schemas.microsoft.com/office/powerpoint/2010/main" val="77062132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543272975"/>
              </p:ext>
            </p:extLst>
          </p:nvPr>
        </p:nvGraphicFramePr>
        <p:xfrm>
          <a:off x="408954" y="1988840"/>
          <a:ext cx="11375999" cy="484632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Crossed arms /Verschränkte Arme</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underthehat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When a friend dies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Mourning (2 women in mourning， black &amp; white) /Trauer Kontextbild (2 Frauen in Trauer s/w)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18288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meghantosh</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super anger grrr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Anger /Wut Kontextbild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loungerie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 marriage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Context: happiness (wedding)/Freude Kontextbild (Hochzeit)</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-bartimaeus-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Oh my God!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disgust (disgusted man)/Ekel Kontextbild (angeekelter Mann)l</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j03</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suprise!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surprise (surprised woman)/ Überraschung Kontextbild (überraschte Frau)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signither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In pain!</a:t>
                      </a:r>
                      <a:endParaRPr kumimoji="0" lang="de-DE" sz="1000" b="0" i="0" u="none" strike="noStrike" cap="none" normalizeH="0" baseline="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Context: pain (injured athlete)/Schmerz Kontextbild (verletzter Sportler)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Andrei State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Homepage Andrei State</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Man with 6 different facial expressions/Mann mit 6 verschiedenen Gesichtsausdrücken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Ted Bundy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36576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Homepage Harald Effenberg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Harald Effenberg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Harald Effenberg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2D8372A-BA4F-4176-8018-0CF7349D65EB}" type="slidenum">
              <a:rPr lang="zh-CN" altLang="de-DE" smtClean="0">
                <a:latin typeface="SimHei"/>
              </a:rPr>
              <a:pPr/>
              <a:t>120</a:t>
            </a:fld>
            <a:endParaRPr lang="de-DE" altLang="zh-CN">
              <a:latin typeface="SimHei"/>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the “fair use” 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1836289168"/>
              </p:ext>
            </p:extLst>
          </p:nvPr>
        </p:nvGraphicFramePr>
        <p:xfrm>
          <a:off x="408954" y="1988840"/>
          <a:ext cx="11375999" cy="441969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Name Fotograf/Künstler</a:t>
                      </a: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Despite persistent efforts， we were unable to find the source of this photo and for this reason regrettably we cannot acknowledge the photographer. We are confident that the fair use policy applies for the reproduction of the photo as it used solely for noncommerical and educational nonprofit purposes. Since it displays an event that has happened years ago we hope that its display does not negatively impact on the copyright holder. If you are the copyright holder or you know his/her name， please contact us so that we can credit the photographer and ask for official permission to reproduce.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Eddie “Eagle” Edwards</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We presume that the photographer like the depicted Alfred Adler died more than 70 years ago and that the pictrue is now in the public domain.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hMerge="1">
                  <a:txBody>
                    <a:bodyPr/>
                    <a:lstStyle/>
                    <a:p>
                      <a:endParaRPr lang="de-DE"/>
                    </a:p>
                  </a:txBody>
                  <a:tcPr>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Alfred Adler</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Homies In Heaven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Hit Singles and #1 Jamz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Hand gesture/ Handbewegung</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wilbanks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HPIM1731</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Socialist brother’s kiss/Sozialistischer Bruderkuss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Kanaka’s Paradise</a:t>
                      </a:r>
                    </a:p>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Life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GB" sz="1000" b="0" i="0" u="none" strike="noStrike" cap="none" normalizeH="0" baseline="0">
                          <a:ln>
                            <a:noFill/>
                          </a:ln>
                          <a:solidFill>
                            <a:srgbClr val="333333"/>
                          </a:solidFill>
                          <a:effectLst/>
                          <a:latin typeface="+mn-lt"/>
                          <a:ea typeface="+mn-ea"/>
                          <a:cs typeface="+mn-cs"/>
                        </a:rPr>
                        <a:t>Miniskirt Chicks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Women in mini skirts/ Frauen im Minirock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Roland Vollmar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Street</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Street musician/Straßenmusikant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27432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Nico Gaycken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Mary Lou`s</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Cheerful women’s night/Fröhlicher Frauenabend</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Andreas Mümken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fotocmonnuity</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Das war mutig.....und die ganze Welt schaute zu...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Athlete sways the israelian ensign /Sportler schwenkt die israelische Nationalflagge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philippe leroyer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Tokyo Hotel Groupie - 14Jul07， Paris (France)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Hysterical fan/Hysterischer Fan</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Bastian Beuttel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private moments_8</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Man on toilet/Mann auf der Toilette</a:t>
                      </a:r>
                    </a:p>
                  </a:txBody>
                  <a:tcPr marL="121952" marR="121952" marT="45729" marB="45729"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10"/>
                  </a:ext>
                </a:extLst>
              </a:tr>
            </a:tbl>
          </a:graphicData>
        </a:graphic>
      </p:graphicFrame>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2D8372A-BA4F-4176-8018-0CF7349D65EB}" type="slidenum">
              <a:rPr lang="zh-CN" altLang="de-DE" smtClean="0">
                <a:latin typeface="SimHei"/>
              </a:rPr>
              <a:pPr/>
              <a:t>121</a:t>
            </a:fld>
            <a:endParaRPr lang="de-DE" altLang="zh-CN">
              <a:latin typeface="SimHei"/>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extLst>
              <p:ext uri="{D42A27DB-BD31-4B8C-83A1-F6EECF244321}">
                <p14:modId xmlns:p14="http://schemas.microsoft.com/office/powerpoint/2010/main" val="2273805615"/>
              </p:ext>
            </p:extLst>
          </p:nvPr>
        </p:nvGraphicFramePr>
        <p:xfrm>
          <a:off x="408954" y="1988840"/>
          <a:ext cx="11375999" cy="4815968"/>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Photographer/</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Name Fotograf/Künstler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a:ln>
                            <a:noFill/>
                          </a:ln>
                          <a:solidFill>
                            <a:srgbClr val="333333"/>
                          </a:solidFill>
                          <a:effectLst/>
                          <a:latin typeface="+mn-lt"/>
                          <a:ea typeface="+mn-ea"/>
                          <a:cs typeface="+mn-cs"/>
                        </a:rPr>
                        <a:t>Frédéric de Villamil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[untitled]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Semi Marathon de Paris 2008 – Selection</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Marathon runner/ Marathonläufer</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dsb nola</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The Black Men of Labor &amp; The Treme Brass Band</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Musician in a funeral procession (New Orleans)/Musiker im Trauerzug (New Orleans)</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Vladimir Rolov</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Überall das Gleiche :)</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Complaint about a parking ticket /Beschwerde über ein Parkticket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Maria B</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Die sieben Todsünden</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de-DE"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Different facial expressions (7 death sins) /Verschiedene Gesichtsausdrücke (7 Todsünden)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 - -</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Privatbesitz</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Fun with the bride (laughing woman) /Spaß mit der Braut (lachende Frau)</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Andreas Mümken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fotocommunity</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Wie...keinen Elfer....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PP</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Athlete (angry about referee’s judgment) /Sportler (Ärger über Schiedsrichterentscheidung)</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Yves Sarfati</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Several sequences in black and white:fisherman， street musician， mountain climber， backery， message in a bottle， ladder， thirst， noise， dirt， camping / Verschiedene schwarz- weiße Bildersequenzen Angler， Straßenmusikant， Bergsteiger， Bäckerei， Flaschenpost， Leiter， Durst， Lärm， Schmutz， zelten</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Martin Brüne</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336699"/>
                        </a:buClr>
                        <a:buSzTx/>
                        <a:buFont typeface="Wingdings" pitchFamily="2" charset="2"/>
                        <a:buNone/>
                        <a:tabLst/>
                      </a:pPr>
                      <a:r>
                        <a:rPr kumimoji="0" lang="en-US" sz="1000" b="0" i="0" u="none" strike="noStrike" cap="none" normalizeH="0" baseline="0">
                          <a:ln>
                            <a:noFill/>
                          </a:ln>
                          <a:solidFill>
                            <a:srgbClr val="333333"/>
                          </a:solidFill>
                          <a:effectLst/>
                          <a:latin typeface="+mn-lt"/>
                          <a:ea typeface="+mn-ea"/>
                          <a:cs typeface="+mn-cs"/>
                        </a:rPr>
                        <a:t>PP</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333333"/>
                          </a:solidFill>
                          <a:effectLst/>
                          <a:latin typeface="+mn-lt"/>
                          <a:ea typeface="+mn-ea"/>
                          <a:cs typeface="+mn-cs"/>
                        </a:rPr>
                        <a:t>Several </a:t>
                      </a:r>
                      <a:r>
                        <a:rPr kumimoji="0" lang="en-US" sz="1000" b="0" i="0" u="none" strike="noStrike" cap="none" normalizeH="0" baseline="0" dirty="0" err="1">
                          <a:ln>
                            <a:noFill/>
                          </a:ln>
                          <a:solidFill>
                            <a:srgbClr val="333333"/>
                          </a:solidFill>
                          <a:effectLst/>
                          <a:latin typeface="+mn-lt"/>
                          <a:ea typeface="+mn-ea"/>
                          <a:cs typeface="+mn-cs"/>
                        </a:rPr>
                        <a:t>coloured</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err="1">
                          <a:ln>
                            <a:noFill/>
                          </a:ln>
                          <a:solidFill>
                            <a:srgbClr val="333333"/>
                          </a:solidFill>
                          <a:effectLst/>
                          <a:latin typeface="+mn-lt"/>
                          <a:ea typeface="+mn-ea"/>
                          <a:cs typeface="+mn-cs"/>
                        </a:rPr>
                        <a:t>sequences:apple</a:t>
                      </a:r>
                      <a:r>
                        <a:rPr kumimoji="0" lang="en-US" sz="1000" b="0" i="0" u="none" strike="noStrike" cap="none" normalizeH="0" baseline="0">
                          <a:ln>
                            <a:noFill/>
                          </a:ln>
                          <a:solidFill>
                            <a:srgbClr val="333333"/>
                          </a:solidFill>
                          <a:effectLst/>
                          <a:latin typeface="+mn-lt"/>
                          <a:ea typeface="+mn-ea"/>
                          <a:cs typeface="+mn-cs"/>
                        </a:rPr>
                        <a:t> tree， bee， </a:t>
                      </a:r>
                      <a:r>
                        <a:rPr kumimoji="0" lang="en-US" sz="1000" b="0" i="0" u="none" strike="noStrike" cap="none" normalizeH="0" baseline="0" dirty="0">
                          <a:ln>
                            <a:noFill/>
                          </a:ln>
                          <a:solidFill>
                            <a:srgbClr val="333333"/>
                          </a:solidFill>
                          <a:effectLst/>
                          <a:latin typeface="+mn-lt"/>
                          <a:ea typeface="+mn-ea"/>
                          <a:cs typeface="+mn-cs"/>
                        </a:rPr>
                        <a:t>burglary/ </a:t>
                      </a:r>
                      <a:r>
                        <a:rPr kumimoji="0" lang="en-US" sz="1000" b="0" i="0" u="none" strike="noStrike" cap="none" normalizeH="0" baseline="0" dirty="0" err="1">
                          <a:ln>
                            <a:noFill/>
                          </a:ln>
                          <a:solidFill>
                            <a:srgbClr val="333333"/>
                          </a:solidFill>
                          <a:effectLst/>
                          <a:latin typeface="+mn-lt"/>
                          <a:ea typeface="+mn-ea"/>
                          <a:cs typeface="+mn-cs"/>
                        </a:rPr>
                        <a:t>Verschiedene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dirty="0" err="1">
                          <a:ln>
                            <a:noFill/>
                          </a:ln>
                          <a:solidFill>
                            <a:srgbClr val="333333"/>
                          </a:solidFill>
                          <a:effectLst/>
                          <a:latin typeface="+mn-lt"/>
                          <a:ea typeface="+mn-ea"/>
                          <a:cs typeface="+mn-cs"/>
                        </a:rPr>
                        <a:t>farbige</a:t>
                      </a:r>
                      <a:r>
                        <a:rPr kumimoji="0" lang="en-US" sz="1000" b="0" i="0" u="none" strike="noStrike" cap="none" normalizeH="0" baseline="0" dirty="0">
                          <a:ln>
                            <a:noFill/>
                          </a:ln>
                          <a:solidFill>
                            <a:srgbClr val="333333"/>
                          </a:solidFill>
                          <a:effectLst/>
                          <a:latin typeface="+mn-lt"/>
                          <a:ea typeface="+mn-ea"/>
                          <a:cs typeface="+mn-cs"/>
                        </a:rPr>
                        <a:t> </a:t>
                      </a:r>
                      <a:r>
                        <a:rPr kumimoji="0" lang="en-US" sz="1000" b="0" i="0" u="none" strike="noStrike" cap="none" normalizeH="0" baseline="0" err="1">
                          <a:ln>
                            <a:noFill/>
                          </a:ln>
                          <a:solidFill>
                            <a:srgbClr val="333333"/>
                          </a:solidFill>
                          <a:effectLst/>
                          <a:latin typeface="+mn-lt"/>
                          <a:ea typeface="+mn-ea"/>
                          <a:cs typeface="+mn-cs"/>
                        </a:rPr>
                        <a:t>Bildersequenzen</a:t>
                      </a:r>
                      <a:r>
                        <a:rPr kumimoji="0" lang="en-US" sz="1000" b="0" i="0" u="none" strike="noStrike" cap="none" normalizeH="0" baseline="0">
                          <a:ln>
                            <a:noFill/>
                          </a:ln>
                          <a:solidFill>
                            <a:srgbClr val="333333"/>
                          </a:solidFill>
                          <a:effectLst/>
                          <a:latin typeface="+mn-lt"/>
                          <a:ea typeface="+mn-ea"/>
                          <a:cs typeface="+mn-cs"/>
                        </a:rPr>
                        <a:t> Apfelbaum， Biene， </a:t>
                      </a:r>
                      <a:r>
                        <a:rPr kumimoji="0" lang="en-US" sz="1000" b="0" i="0" u="none" strike="noStrike" cap="none" normalizeH="0" baseline="0" dirty="0" err="1">
                          <a:ln>
                            <a:noFill/>
                          </a:ln>
                          <a:solidFill>
                            <a:srgbClr val="333333"/>
                          </a:solidFill>
                          <a:effectLst/>
                          <a:latin typeface="+mn-lt"/>
                          <a:ea typeface="+mn-ea"/>
                          <a:cs typeface="+mn-cs"/>
                        </a:rPr>
                        <a:t>Diebstahl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28" marB="4572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2" name="Footer Placeholder 1"/>
          <p:cNvSpPr>
            <a:spLocks noGrp="1"/>
          </p:cNvSpPr>
          <p:nvPr>
            <p:ph type="ftr" sz="quarter" idx="11"/>
          </p:nvPr>
        </p:nvSpPr>
        <p:spPr/>
        <p:txBody>
          <a:bodyPr/>
          <a:lstStyle/>
          <a:p>
            <a:pPr>
              <a:defRPr/>
            </a:pPr>
            <a:r>
              <a:rPr lang="zh-CN" altLang="en-US">
                <a:latin typeface="SimHei"/>
              </a:rPr>
              <a:t>训练模块 </a:t>
            </a:r>
            <a:r>
              <a:rPr lang="en-US" altLang="zh-CN">
                <a:latin typeface="SimHei"/>
              </a:rPr>
              <a:t>4 – </a:t>
            </a:r>
            <a:r>
              <a:rPr lang="zh-CN" altLang="en-US">
                <a:latin typeface="SimHei"/>
              </a:rPr>
              <a:t>移情 </a:t>
            </a:r>
            <a:r>
              <a:rPr lang="en-US" altLang="zh-CN">
                <a:latin typeface="SimHei"/>
              </a:rPr>
              <a:t>I</a:t>
            </a:r>
            <a:endParaRPr lang="de-DE" altLang="zh-CN">
              <a:latin typeface="SimHei"/>
            </a:endParaRPr>
          </a:p>
        </p:txBody>
      </p:sp>
      <p:sp>
        <p:nvSpPr>
          <p:cNvPr id="5" name="Slide Number Placeholder 4"/>
          <p:cNvSpPr>
            <a:spLocks noGrp="1"/>
          </p:cNvSpPr>
          <p:nvPr>
            <p:ph type="sldNum" sz="quarter" idx="12"/>
          </p:nvPr>
        </p:nvSpPr>
        <p:spPr/>
        <p:txBody>
          <a:bodyPr/>
          <a:lstStyle/>
          <a:p>
            <a:fld id="{B2D8372A-BA4F-4176-8018-0CF7349D65EB}" type="slidenum">
              <a:rPr lang="zh-CN" altLang="de-DE" smtClean="0">
                <a:latin typeface="SimHei"/>
              </a:rPr>
              <a:pPr/>
              <a:t>122</a:t>
            </a:fld>
            <a:endParaRPr lang="de-DE" altLang="zh-CN">
              <a:latin typeface="SimHei"/>
            </a:endParaRPr>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n-lt"/>
                <a:ea typeface="+mn-ea"/>
                <a:cs typeface="+mn-cs"/>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n-lt"/>
                <a:ea typeface="+mn-ea"/>
                <a:cs typeface="+mn-cs"/>
              </a:rPr>
              <a:t>A full list can be obtained via </a:t>
            </a:r>
            <a:r>
              <a:rPr lang="de-DE" altLang="de-DE" sz="1200" u="sng" dirty="0">
                <a:solidFill>
                  <a:srgbClr val="333333"/>
                </a:solidFill>
                <a:latin typeface="+mn-lt"/>
                <a:ea typeface="+mn-ea"/>
                <a:cs typeface="+mn-cs"/>
              </a:rPr>
              <a:t>www.uke.de/mct</a:t>
            </a:r>
            <a:r>
              <a:rPr lang="de-DE" altLang="de-DE" sz="1200" dirty="0">
                <a:solidFill>
                  <a:srgbClr val="333333"/>
                </a:solidFill>
                <a:latin typeface="+mn-lt"/>
                <a:ea typeface="+mn-ea"/>
                <a:cs typeface="+mn-cs"/>
              </a:rPr>
              <a:t>. </a:t>
            </a:r>
            <a:r>
              <a:rPr lang="en-GB" altLang="de-DE" sz="1200" dirty="0">
                <a:solidFill>
                  <a:srgbClr val="333333"/>
                </a:solidFill>
                <a:latin typeface="+mn-lt"/>
                <a:ea typeface="+mn-ea"/>
                <a:cs typeface="+mn-cs"/>
              </a:rPr>
              <a:t>If we have involuntarily breached copyright, please</a:t>
            </a:r>
            <a:r>
              <a:rPr lang="de-DE" altLang="de-DE" sz="1200" dirty="0">
                <a:solidFill>
                  <a:srgbClr val="333333"/>
                </a:solidFill>
                <a:latin typeface="+mn-lt"/>
                <a:ea typeface="+mn-ea"/>
                <a:cs typeface="+mn-cs"/>
              </a:rPr>
              <a:t> accept our apologies. In this case, we kindly ask creators for their</a:t>
            </a:r>
            <a:r>
              <a:rPr lang="en-GB" altLang="de-DE" sz="1200" dirty="0">
                <a:solidFill>
                  <a:srgbClr val="333333"/>
                </a:solidFill>
                <a:latin typeface="+mn-lt"/>
                <a:ea typeface="+mn-ea"/>
                <a:cs typeface="+mn-cs"/>
              </a:rPr>
              <a:t> permission to use their work under </a:t>
            </a:r>
            <a:r>
              <a:rPr lang="en-GB" altLang="de-DE" sz="1200">
                <a:solidFill>
                  <a:srgbClr val="333333"/>
                </a:solidFill>
                <a:latin typeface="+mn-lt"/>
                <a:ea typeface="+mn-ea"/>
                <a:cs typeface="+mn-cs"/>
              </a:rPr>
              <a:t>the “fair use” </a:t>
            </a:r>
            <a:r>
              <a:rPr lang="en-GB" altLang="de-DE" sz="1200" dirty="0">
                <a:solidFill>
                  <a:srgbClr val="333333"/>
                </a:solidFill>
                <a:latin typeface="+mn-lt"/>
                <a:ea typeface="+mn-ea"/>
                <a:cs typeface="+mn-cs"/>
              </a:rPr>
              <a:t>policy.</a:t>
            </a:r>
            <a:br>
              <a:rPr lang="de-DE" altLang="de-DE" sz="1200" dirty="0">
                <a:solidFill>
                  <a:srgbClr val="333333"/>
                </a:solidFill>
                <a:latin typeface="+mn-lt"/>
                <a:ea typeface="+mn-ea"/>
                <a:cs typeface="+mn-cs"/>
              </a:rPr>
            </a:br>
            <a:r>
              <a:rPr lang="de-DE" altLang="de-DE" sz="1200" dirty="0">
                <a:solidFill>
                  <a:srgbClr val="333333"/>
                </a:solidFill>
                <a:latin typeface="+mn-lt"/>
                <a:ea typeface="+mn-ea"/>
                <a:cs typeface="+mn-cs"/>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n-lt"/>
                <a:ea typeface="+mn-ea"/>
                <a:cs typeface="+mn-cs"/>
              </a:rPr>
              <a:t>www.uke.de/mkt</a:t>
            </a:r>
            <a:r>
              <a:rPr lang="de-DE" altLang="de-DE" sz="1200" dirty="0">
                <a:solidFill>
                  <a:srgbClr val="333333"/>
                </a:solidFill>
                <a:latin typeface="+mn-lt"/>
                <a:ea typeface="+mn-ea"/>
                <a:cs typeface="+mn-cs"/>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8998</Words>
  <Application>Microsoft Office PowerPoint</Application>
  <PresentationFormat>Benutzerdefiniert</PresentationFormat>
  <Paragraphs>1231</Paragraphs>
  <Slides>122</Slides>
  <Notes>122</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122</vt:i4>
      </vt:variant>
    </vt:vector>
  </HeadingPairs>
  <TitlesOfParts>
    <vt:vector size="132" baseType="lpstr">
      <vt:lpstr>SimHei</vt:lpstr>
      <vt:lpstr>Arial</vt:lpstr>
      <vt:lpstr>Calibri</vt:lpstr>
      <vt:lpstr>Calibri Light</vt:lpstr>
      <vt:lpstr>Symbol</vt:lpstr>
      <vt:lpstr>Times New Roman</vt:lpstr>
      <vt:lpstr>WingDings</vt:lpstr>
      <vt:lpstr>WingDings</vt:lpstr>
      <vt:lpstr>UKE_PPT-Vorlage_16zu9</vt:lpstr>
      <vt:lpstr>1_UKE_PPT-Vorlage_16zu9</vt:lpstr>
      <vt:lpstr>MCT 4 B – 移情 I</vt:lpstr>
      <vt:lpstr>我如何感受他人的情绪...?</vt:lpstr>
      <vt:lpstr>我如何感受他人的情绪...?</vt:lpstr>
      <vt:lpstr>我如何感受他人的情绪...?</vt:lpstr>
      <vt:lpstr>我如何感受他人的情绪...?</vt:lpstr>
      <vt:lpstr>我如何感受他人的情绪...?</vt:lpstr>
      <vt:lpstr>我如何感受他人的情绪...?</vt:lpstr>
      <vt:lpstr>我如何感受他人的情绪...?</vt:lpstr>
      <vt:lpstr>为何我们做这个练习?</vt:lpstr>
      <vt:lpstr>为何我们做这个练习?</vt:lpstr>
      <vt:lpstr>情感识别障碍如何促使了精神病患者误解的形成-举例</vt:lpstr>
      <vt:lpstr>任务集 1</vt:lpstr>
      <vt:lpstr>请列举一些基本的人类情感/情绪</vt:lpstr>
      <vt:lpstr>请列举一些基本的人类情感/情绪</vt:lpstr>
      <vt:lpstr>基本情感 有时理解其他人的感受很容易... 尤其当你知道前因后果时...</vt:lpstr>
      <vt:lpstr>基本情感 有时理解其他人的感受很容易... 尤其当你知道前因后果时...</vt:lpstr>
      <vt:lpstr>PowerPoint-Präsentation</vt:lpstr>
      <vt:lpstr>PowerPoint-Präsentation</vt:lpstr>
      <vt:lpstr>仅仅依据外貌我们能推测一个人的性格或职业吗?</vt:lpstr>
      <vt:lpstr>你过去知道!?</vt:lpstr>
      <vt:lpstr>入乡随俗! 常见的易误解的姿势</vt:lpstr>
      <vt:lpstr>入乡随俗! 常见的易误解的姿势</vt:lpstr>
      <vt:lpstr>入乡随俗! 常见的易误解的姿势</vt:lpstr>
      <vt:lpstr>常见的跨文化易误解的姿势</vt:lpstr>
      <vt:lpstr>常见的跨文化易误解的姿势</vt:lpstr>
      <vt:lpstr>任务集 2</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可選修的：影片</vt:lpstr>
      <vt:lpstr>这个人感觉到了什么或在做什么？ 你的自信程度如何？</vt:lpstr>
      <vt:lpstr>PowerPoint-Präsentation</vt:lpstr>
      <vt:lpstr>这个人感觉到了什么或在做什么？ 你的自信程度如何？</vt:lpstr>
      <vt:lpstr>PowerPoint-Präsentation</vt:lpstr>
      <vt:lpstr>这个人感觉到了什么或在做什么？ 你的自信程度如何？</vt:lpstr>
      <vt:lpstr>PowerPoint-Präsentation</vt:lpstr>
      <vt:lpstr>七宗罪</vt:lpstr>
      <vt:lpstr>七宗罪</vt:lpstr>
      <vt:lpstr>这个人感觉到了什么或在做什么？ 你的自信程度如何？</vt:lpstr>
      <vt:lpstr>PowerPoint-Präsentation</vt:lpstr>
      <vt:lpstr>这个人感觉到了什么或在做什么？ 你的自信程度如何？</vt:lpstr>
      <vt:lpstr>PowerPoint-Präsentation</vt:lpstr>
      <vt:lpstr>第一个结论!</vt:lpstr>
      <vt:lpstr>第一个结论!</vt:lpstr>
      <vt:lpstr>第一个结论!</vt:lpstr>
      <vt:lpstr>任务集 3</vt:lpstr>
      <vt:lpstr>这个男人打算干什么?</vt:lpstr>
      <vt:lpstr>这个男人打算干什么?</vt:lpstr>
      <vt:lpstr>这个男人打算干什么?</vt:lpstr>
      <vt:lpstr>正确答案是 4b!</vt:lpstr>
      <vt:lpstr>这个女人打算做什么?</vt:lpstr>
      <vt:lpstr>这个女人打算做什么?</vt:lpstr>
      <vt:lpstr>这个女人打算做什么?</vt:lpstr>
      <vt:lpstr>正确答案是 4c!</vt:lpstr>
      <vt:lpstr>这个男人的意图是什么?</vt:lpstr>
      <vt:lpstr>这个男人的意图是什么?</vt:lpstr>
      <vt:lpstr>这个男人的意图是什么?</vt:lpstr>
      <vt:lpstr>正确答案是 4a!</vt:lpstr>
      <vt:lpstr>这个男人打算做什么?</vt:lpstr>
      <vt:lpstr>这个男人打算做什么?</vt:lpstr>
      <vt:lpstr>这个男人打算做什么?</vt:lpstr>
      <vt:lpstr>正确答案是 4b!</vt:lpstr>
      <vt:lpstr>这个男人打算做什么?</vt:lpstr>
      <vt:lpstr>这个男人打算做什么?</vt:lpstr>
      <vt:lpstr>这个男人打算做什么?</vt:lpstr>
      <vt:lpstr>正确答案是 4a!</vt:lpstr>
      <vt:lpstr>这个男人的意图是什么?</vt:lpstr>
      <vt:lpstr>这个男人的意图是什么?</vt:lpstr>
      <vt:lpstr>这个男人的意图是什么?</vt:lpstr>
      <vt:lpstr>正确答案是 4c!</vt:lpstr>
      <vt:lpstr>这个男人的意图是什么?</vt:lpstr>
      <vt:lpstr>这个男人的意图是什么?</vt:lpstr>
      <vt:lpstr>这个男人的意图是什么?</vt:lpstr>
      <vt:lpstr>正确答案是 4b!</vt:lpstr>
      <vt:lpstr>这个男人打算做什么?</vt:lpstr>
      <vt:lpstr>这个男人打算做什么?</vt:lpstr>
      <vt:lpstr>这个男人打算做什么?</vt:lpstr>
      <vt:lpstr>正确答案是 4a!</vt:lpstr>
      <vt:lpstr>这个男人的意图是什么?</vt:lpstr>
      <vt:lpstr>这个男人的意图是什么?</vt:lpstr>
      <vt:lpstr>这个男人的意图是什么?</vt:lpstr>
      <vt:lpstr>正确答案是 4b!</vt:lpstr>
      <vt:lpstr>这个男人的意图是什么?</vt:lpstr>
      <vt:lpstr>这个男人的意图是什么?</vt:lpstr>
      <vt:lpstr>这个男人的意图是什么?</vt:lpstr>
      <vt:lpstr>正确答案是 4c!</vt:lpstr>
      <vt:lpstr>小结</vt:lpstr>
      <vt:lpstr>小结</vt:lpstr>
      <vt:lpstr>小结</vt:lpstr>
      <vt:lpstr>任务集 4</vt:lpstr>
      <vt:lpstr>穿红衣服的男孩的意图是什么?</vt:lpstr>
      <vt:lpstr>穿红衣服的男孩的意图是什么?</vt:lpstr>
      <vt:lpstr>穿红衣服的男孩的意图是什么?</vt:lpstr>
      <vt:lpstr>穿红衣服的男孩的意图是什么?</vt:lpstr>
      <vt:lpstr>穿红衣服的男孩的意图是什么?</vt:lpstr>
      <vt:lpstr>穿红衣服的男孩在做什么?</vt:lpstr>
      <vt:lpstr>穿红衣服的男孩在做什么?</vt:lpstr>
      <vt:lpstr>穿红衣服的男孩在做什么?</vt:lpstr>
      <vt:lpstr>穿红衣服的男孩在做什么?</vt:lpstr>
      <vt:lpstr>穿红衣服的男孩在做什么?</vt:lpstr>
      <vt:lpstr>男孩们打算做什么?</vt:lpstr>
      <vt:lpstr>男孩们打算做什么?</vt:lpstr>
      <vt:lpstr>男孩们打算做什么?</vt:lpstr>
      <vt:lpstr>男孩们打算做什么?</vt:lpstr>
      <vt:lpstr>男孩们打算做什么?</vt:lpstr>
      <vt:lpstr>转向日常生活</vt:lpstr>
      <vt:lpstr>转向日常生活</vt:lpstr>
      <vt:lpstr>转向日常生活</vt:lpstr>
      <vt:lpstr>转向日常生活</vt:lpstr>
      <vt:lpstr>如何对待精神疾病?</vt:lpstr>
      <vt:lpstr>如何对待精神疾病?</vt:lpstr>
      <vt:lpstr>感谢您的参与!</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359</cp:revision>
  <dcterms:created xsi:type="dcterms:W3CDTF">2004-07-26T08:39:44Z</dcterms:created>
  <dcterms:modified xsi:type="dcterms:W3CDTF">2022-06-23T09:54:34Z</dcterms:modified>
</cp:coreProperties>
</file>