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Lst>
  <p:notesMasterIdLst>
    <p:notesMasterId r:id="rId91"/>
  </p:notesMasterIdLst>
  <p:handoutMasterIdLst>
    <p:handoutMasterId r:id="rId92"/>
  </p:handoutMasterIdLst>
  <p:sldIdLst>
    <p:sldId id="383" r:id="rId2"/>
    <p:sldId id="260" r:id="rId3"/>
    <p:sldId id="353" r:id="rId4"/>
    <p:sldId id="352" r:id="rId5"/>
    <p:sldId id="351" r:id="rId6"/>
    <p:sldId id="261" r:id="rId7"/>
    <p:sldId id="354" r:id="rId8"/>
    <p:sldId id="365" r:id="rId9"/>
    <p:sldId id="364" r:id="rId10"/>
    <p:sldId id="363" r:id="rId11"/>
    <p:sldId id="362" r:id="rId12"/>
    <p:sldId id="361" r:id="rId13"/>
    <p:sldId id="360" r:id="rId14"/>
    <p:sldId id="269" r:id="rId15"/>
    <p:sldId id="270" r:id="rId16"/>
    <p:sldId id="271" r:id="rId17"/>
    <p:sldId id="272" r:id="rId18"/>
    <p:sldId id="275" r:id="rId19"/>
    <p:sldId id="367" r:id="rId20"/>
    <p:sldId id="366" r:id="rId21"/>
    <p:sldId id="276" r:id="rId22"/>
    <p:sldId id="277" r:id="rId23"/>
    <p:sldId id="278" r:id="rId24"/>
    <p:sldId id="279" r:id="rId25"/>
    <p:sldId id="280" r:id="rId26"/>
    <p:sldId id="281" r:id="rId27"/>
    <p:sldId id="284" r:id="rId28"/>
    <p:sldId id="369" r:id="rId29"/>
    <p:sldId id="368" r:id="rId30"/>
    <p:sldId id="285" r:id="rId31"/>
    <p:sldId id="288" r:id="rId32"/>
    <p:sldId id="371" r:id="rId33"/>
    <p:sldId id="370" r:id="rId34"/>
    <p:sldId id="292" r:id="rId35"/>
    <p:sldId id="374" r:id="rId36"/>
    <p:sldId id="373" r:id="rId37"/>
    <p:sldId id="372" r:id="rId38"/>
    <p:sldId id="295" r:id="rId39"/>
    <p:sldId id="376" r:id="rId40"/>
    <p:sldId id="375" r:id="rId41"/>
    <p:sldId id="296" r:id="rId42"/>
    <p:sldId id="298" r:id="rId43"/>
    <p:sldId id="377" r:id="rId44"/>
    <p:sldId id="299" r:id="rId45"/>
    <p:sldId id="300" r:id="rId46"/>
    <p:sldId id="301" r:id="rId47"/>
    <p:sldId id="302" r:id="rId48"/>
    <p:sldId id="303" r:id="rId49"/>
    <p:sldId id="304" r:id="rId50"/>
    <p:sldId id="378"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2" r:id="rId76"/>
    <p:sldId id="333" r:id="rId77"/>
    <p:sldId id="334" r:id="rId78"/>
    <p:sldId id="335" r:id="rId79"/>
    <p:sldId id="336" r:id="rId80"/>
    <p:sldId id="337" r:id="rId81"/>
    <p:sldId id="338" r:id="rId82"/>
    <p:sldId id="341" r:id="rId83"/>
    <p:sldId id="380" r:id="rId84"/>
    <p:sldId id="379" r:id="rId85"/>
    <p:sldId id="344" r:id="rId86"/>
    <p:sldId id="382" r:id="rId87"/>
    <p:sldId id="381" r:id="rId88"/>
    <p:sldId id="350" r:id="rId89"/>
    <p:sldId id="347" r:id="rId90"/>
  </p:sldIdLst>
  <p:sldSz cx="12195175" cy="6858000"/>
  <p:notesSz cx="7099300" cy="10234613"/>
  <p:embeddedFontLst>
    <p:embeddedFont>
      <p:font typeface="Calibri" panose="020F0502020204030204" pitchFamily="34" charset="0"/>
      <p:regular r:id="rId93"/>
      <p:bold r:id="rId94"/>
      <p:italic r:id="rId95"/>
      <p:boldItalic r:id="rId96"/>
    </p:embeddedFont>
    <p:embeddedFont>
      <p:font typeface="Calibri Light" panose="020F0302020204030204" pitchFamily="34" charset="0"/>
      <p:regular r:id="rId97"/>
      <p:italic r:id="rId98"/>
    </p:embeddedFont>
    <p:embeddedFont>
      <p:font typeface="Verdana" panose="020B0604030504040204" pitchFamily="34" charset="0"/>
      <p:regular r:id="rId99"/>
      <p:bold r:id="rId100"/>
      <p:italic r:id="rId101"/>
      <p:boldItalic r:id="rId102"/>
    </p:embeddedFont>
  </p:embeddedFontLst>
  <p:defaultTextStyle>
    <a:defPPr>
      <a:defRPr lang="en-US"/>
    </a:defPPr>
    <a:lvl1pPr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5pPr>
    <a:lvl6pPr marL="22860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60" autoAdjust="0"/>
  </p:normalViewPr>
  <p:slideViewPr>
    <p:cSldViewPr>
      <p:cViewPr varScale="1">
        <p:scale>
          <a:sx n="67" d="100"/>
          <a:sy n="67" d="100"/>
        </p:scale>
        <p:origin x="836" y="44"/>
      </p:cViewPr>
      <p:guideLst>
        <p:guide orient="horz" pos="3249"/>
        <p:guide pos="5692"/>
        <p:guide pos="75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30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8.fntdata"/><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5.fntdata"/><Relationship Id="rId10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AE3485D-07C0-4646-AE93-BB6A708F51F7}" type="slidenum">
              <a:rPr lang="en-GB" altLang="de-DE"/>
              <a:pPr/>
              <a:t>‹Nr.›</a:t>
            </a:fld>
            <a:endParaRPr lang="en-GB" altLang="de-DE"/>
          </a:p>
        </p:txBody>
      </p:sp>
    </p:spTree>
    <p:extLst>
      <p:ext uri="{BB962C8B-B14F-4D97-AF65-F5344CB8AC3E}">
        <p14:creationId xmlns:p14="http://schemas.microsoft.com/office/powerpoint/2010/main" val="1939552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A34FBFC-C5DE-4F31-ABF4-336E3ABB73A7}" type="slidenum">
              <a:rPr lang="en-US" altLang="de-DE"/>
              <a:pPr/>
              <a:t>‹Nr.›</a:t>
            </a:fld>
            <a:endParaRPr lang="en-US" altLang="de-DE"/>
          </a:p>
        </p:txBody>
      </p:sp>
    </p:spTree>
    <p:extLst>
      <p:ext uri="{BB962C8B-B14F-4D97-AF65-F5344CB8AC3E}">
        <p14:creationId xmlns:p14="http://schemas.microsoft.com/office/powerpoint/2010/main" val="30652917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46266CE-9434-4205-ADA1-58E170554896}" type="slidenum">
              <a:rPr lang="en-US" altLang="de-DE" sz="1300" b="1">
                <a:latin typeface="Arial" panose="020B0604020202020204" pitchFamily="34" charset="0"/>
              </a:rPr>
              <a:pPr algn="r" eaLnBrk="1" hangingPunct="1">
                <a:spcBef>
                  <a:spcPct val="0"/>
                </a:spcBef>
              </a:pPr>
              <a:t>2</a:t>
            </a:fld>
            <a:endParaRPr lang="en-US" altLang="de-DE" sz="1300" b="1">
              <a:latin typeface="Arial" panose="020B0604020202020204" pitchFamily="34" charset="0"/>
            </a:endParaRPr>
          </a:p>
        </p:txBody>
      </p:sp>
      <p:sp>
        <p:nvSpPr>
          <p:cNvPr id="23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01A941B-10DE-41C7-AC8E-CDEF13BB4C41}" type="slidenum">
              <a:rPr lang="en-US" altLang="de-DE" sz="1300" b="1">
                <a:latin typeface="Arial" panose="020B0604020202020204" pitchFamily="34" charset="0"/>
              </a:rPr>
              <a:pPr algn="r" eaLnBrk="1" hangingPunct="1">
                <a:spcBef>
                  <a:spcPct val="0"/>
                </a:spcBef>
              </a:pPr>
              <a:t>2</a:t>
            </a:fld>
            <a:endParaRPr lang="en-US" altLang="de-DE" sz="1300" b="1">
              <a:latin typeface="Arial" panose="020B0604020202020204" pitchFamily="34" charset="0"/>
            </a:endParaRPr>
          </a:p>
        </p:txBody>
      </p:sp>
      <p:sp>
        <p:nvSpPr>
          <p:cNvPr id="23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3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51186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46266CE-9434-4205-ADA1-58E170554896}" type="slidenum">
              <a:rPr lang="en-US" altLang="de-DE" sz="1300" b="1">
                <a:latin typeface="Arial" panose="020B0604020202020204" pitchFamily="34" charset="0"/>
              </a:rPr>
              <a:pPr algn="r" eaLnBrk="1" hangingPunct="1">
                <a:spcBef>
                  <a:spcPct val="0"/>
                </a:spcBef>
              </a:pPr>
              <a:t>3</a:t>
            </a:fld>
            <a:endParaRPr lang="en-US" altLang="de-DE" sz="1300" b="1">
              <a:latin typeface="Arial" panose="020B0604020202020204" pitchFamily="34" charset="0"/>
            </a:endParaRPr>
          </a:p>
        </p:txBody>
      </p:sp>
      <p:sp>
        <p:nvSpPr>
          <p:cNvPr id="23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01A941B-10DE-41C7-AC8E-CDEF13BB4C41}" type="slidenum">
              <a:rPr lang="en-US" altLang="de-DE" sz="1300" b="1">
                <a:latin typeface="Arial" panose="020B0604020202020204" pitchFamily="34" charset="0"/>
              </a:rPr>
              <a:pPr algn="r" eaLnBrk="1" hangingPunct="1">
                <a:spcBef>
                  <a:spcPct val="0"/>
                </a:spcBef>
              </a:pPr>
              <a:t>3</a:t>
            </a:fld>
            <a:endParaRPr lang="en-US" altLang="de-DE" sz="1300" b="1">
              <a:latin typeface="Arial" panose="020B0604020202020204" pitchFamily="34" charset="0"/>
            </a:endParaRPr>
          </a:p>
        </p:txBody>
      </p:sp>
      <p:sp>
        <p:nvSpPr>
          <p:cNvPr id="23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3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51186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46266CE-9434-4205-ADA1-58E170554896}" type="slidenum">
              <a:rPr lang="en-US" altLang="de-DE" sz="1300" b="1">
                <a:latin typeface="Arial" panose="020B0604020202020204" pitchFamily="34" charset="0"/>
              </a:rPr>
              <a:pPr algn="r" eaLnBrk="1" hangingPunct="1">
                <a:spcBef>
                  <a:spcPct val="0"/>
                </a:spcBef>
              </a:pPr>
              <a:t>4</a:t>
            </a:fld>
            <a:endParaRPr lang="en-US" altLang="de-DE" sz="1300" b="1">
              <a:latin typeface="Arial" panose="020B0604020202020204" pitchFamily="34" charset="0"/>
            </a:endParaRPr>
          </a:p>
        </p:txBody>
      </p:sp>
      <p:sp>
        <p:nvSpPr>
          <p:cNvPr id="23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01A941B-10DE-41C7-AC8E-CDEF13BB4C41}" type="slidenum">
              <a:rPr lang="en-US" altLang="de-DE" sz="1300" b="1">
                <a:latin typeface="Arial" panose="020B0604020202020204" pitchFamily="34" charset="0"/>
              </a:rPr>
              <a:pPr algn="r" eaLnBrk="1" hangingPunct="1">
                <a:spcBef>
                  <a:spcPct val="0"/>
                </a:spcBef>
              </a:pPr>
              <a:t>4</a:t>
            </a:fld>
            <a:endParaRPr lang="en-US" altLang="de-DE" sz="1300" b="1">
              <a:latin typeface="Arial" panose="020B0604020202020204" pitchFamily="34" charset="0"/>
            </a:endParaRPr>
          </a:p>
        </p:txBody>
      </p:sp>
      <p:sp>
        <p:nvSpPr>
          <p:cNvPr id="23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3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5118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46266CE-9434-4205-ADA1-58E170554896}" type="slidenum">
              <a:rPr lang="en-US" altLang="de-DE" sz="1300" b="1">
                <a:latin typeface="Arial" panose="020B0604020202020204" pitchFamily="34" charset="0"/>
              </a:rPr>
              <a:pPr algn="r" eaLnBrk="1" hangingPunct="1">
                <a:spcBef>
                  <a:spcPct val="0"/>
                </a:spcBef>
              </a:pPr>
              <a:t>5</a:t>
            </a:fld>
            <a:endParaRPr lang="en-US" altLang="de-DE" sz="1300" b="1">
              <a:latin typeface="Arial" panose="020B0604020202020204" pitchFamily="34" charset="0"/>
            </a:endParaRPr>
          </a:p>
        </p:txBody>
      </p:sp>
      <p:sp>
        <p:nvSpPr>
          <p:cNvPr id="23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01A941B-10DE-41C7-AC8E-CDEF13BB4C41}" type="slidenum">
              <a:rPr lang="en-US" altLang="de-DE" sz="1300" b="1">
                <a:latin typeface="Arial" panose="020B0604020202020204" pitchFamily="34" charset="0"/>
              </a:rPr>
              <a:pPr algn="r" eaLnBrk="1" hangingPunct="1">
                <a:spcBef>
                  <a:spcPct val="0"/>
                </a:spcBef>
              </a:pPr>
              <a:t>5</a:t>
            </a:fld>
            <a:endParaRPr lang="en-US" altLang="de-DE" sz="1300" b="1">
              <a:latin typeface="Arial" panose="020B0604020202020204" pitchFamily="34" charset="0"/>
            </a:endParaRPr>
          </a:p>
        </p:txBody>
      </p:sp>
      <p:sp>
        <p:nvSpPr>
          <p:cNvPr id="23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3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51186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318E544-15ED-48D6-B80E-AA7188B28E26}" type="slidenum">
              <a:rPr lang="en-US" altLang="de-DE" sz="1300" smtClean="0">
                <a:latin typeface="Arial" panose="020B0604020202020204" pitchFamily="34" charset="0"/>
              </a:rPr>
              <a:pPr>
                <a:spcBef>
                  <a:spcPct val="0"/>
                </a:spcBef>
              </a:pPr>
              <a:t>6</a:t>
            </a:fld>
            <a:endParaRPr lang="en-US" altLang="de-DE" sz="1300">
              <a:latin typeface="Arial" panose="020B0604020202020204" pitchFamily="34" charset="0"/>
            </a:endParaRPr>
          </a:p>
        </p:txBody>
      </p:sp>
      <p:sp>
        <p:nvSpPr>
          <p:cNvPr id="256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5038CAB-F684-4F68-BAE0-D80D34362C95}" type="slidenum">
              <a:rPr lang="en-US" altLang="de-DE" sz="1300" b="1">
                <a:latin typeface="Arial" panose="020B0604020202020204" pitchFamily="34" charset="0"/>
              </a:rPr>
              <a:pPr algn="r" eaLnBrk="1" hangingPunct="1">
                <a:spcBef>
                  <a:spcPct val="0"/>
                </a:spcBef>
              </a:pPr>
              <a:t>6</a:t>
            </a:fld>
            <a:endParaRPr lang="en-US" altLang="de-DE" sz="1300" b="1">
              <a:latin typeface="Arial" panose="020B0604020202020204" pitchFamily="34" charset="0"/>
            </a:endParaRPr>
          </a:p>
        </p:txBody>
      </p:sp>
      <p:sp>
        <p:nvSpPr>
          <p:cNvPr id="2560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560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849084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7</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7</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8</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8</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9</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9</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10</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10</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11</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11</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12</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12</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13</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13</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24B910F-EAD6-4AAA-9A43-F826E1AD9E33}" type="slidenum">
              <a:rPr lang="en-US" altLang="de-DE" sz="1300" smtClean="0">
                <a:latin typeface="Arial" panose="020B0604020202020204" pitchFamily="34" charset="0"/>
              </a:rPr>
              <a:pPr>
                <a:spcBef>
                  <a:spcPct val="0"/>
                </a:spcBef>
              </a:pPr>
              <a:t>14</a:t>
            </a:fld>
            <a:endParaRPr lang="en-US" altLang="de-DE" sz="1300">
              <a:latin typeface="Arial" panose="020B0604020202020204" pitchFamily="34" charset="0"/>
            </a:endParaRPr>
          </a:p>
        </p:txBody>
      </p:sp>
      <p:sp>
        <p:nvSpPr>
          <p:cNvPr id="419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16B4BF8-1850-4533-A6F6-DE5784DC1E7B}" type="slidenum">
              <a:rPr lang="en-US" altLang="de-DE" sz="1300" b="1">
                <a:latin typeface="Arial" panose="020B0604020202020204" pitchFamily="34" charset="0"/>
              </a:rPr>
              <a:pPr algn="r" eaLnBrk="1" hangingPunct="1">
                <a:spcBef>
                  <a:spcPct val="0"/>
                </a:spcBef>
              </a:pPr>
              <a:t>14</a:t>
            </a:fld>
            <a:endParaRPr lang="en-US" altLang="de-DE" sz="1300" b="1">
              <a:latin typeface="Arial" panose="020B0604020202020204" pitchFamily="34" charset="0"/>
            </a:endParaRPr>
          </a:p>
        </p:txBody>
      </p:sp>
      <p:sp>
        <p:nvSpPr>
          <p:cNvPr id="4198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198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882101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4C4148D-A13A-49A3-BF3E-BE54AC66A02E}" type="slidenum">
              <a:rPr lang="en-US" altLang="de-DE" sz="1300" smtClean="0">
                <a:latin typeface="Arial" panose="020B0604020202020204" pitchFamily="34" charset="0"/>
              </a:rPr>
              <a:pPr>
                <a:spcBef>
                  <a:spcPct val="0"/>
                </a:spcBef>
              </a:pPr>
              <a:t>15</a:t>
            </a:fld>
            <a:endParaRPr lang="en-US" altLang="de-DE" sz="1300">
              <a:latin typeface="Arial" panose="020B0604020202020204" pitchFamily="34" charset="0"/>
            </a:endParaRPr>
          </a:p>
        </p:txBody>
      </p:sp>
      <p:sp>
        <p:nvSpPr>
          <p:cNvPr id="440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5B54921-9940-4F44-8D6D-325BDAA183B4}" type="slidenum">
              <a:rPr lang="en-US" altLang="de-DE" sz="1300" b="1">
                <a:latin typeface="Arial" panose="020B0604020202020204" pitchFamily="34" charset="0"/>
              </a:rPr>
              <a:pPr algn="r" eaLnBrk="1" hangingPunct="1">
                <a:spcBef>
                  <a:spcPct val="0"/>
                </a:spcBef>
              </a:pPr>
              <a:t>15</a:t>
            </a:fld>
            <a:endParaRPr lang="en-US" altLang="de-DE" sz="1300" b="1">
              <a:latin typeface="Arial" panose="020B0604020202020204" pitchFamily="34" charset="0"/>
            </a:endParaRPr>
          </a:p>
        </p:txBody>
      </p:sp>
      <p:sp>
        <p:nvSpPr>
          <p:cNvPr id="44036"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40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737893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65B5887-7766-4FB7-9AEA-1007D1F4C2BA}" type="slidenum">
              <a:rPr lang="en-US" altLang="de-DE" sz="1300" smtClean="0">
                <a:latin typeface="Arial" panose="020B0604020202020204" pitchFamily="34" charset="0"/>
              </a:rPr>
              <a:pPr>
                <a:spcBef>
                  <a:spcPct val="0"/>
                </a:spcBef>
              </a:pPr>
              <a:t>16</a:t>
            </a:fld>
            <a:endParaRPr lang="en-US" altLang="de-DE" sz="1300">
              <a:latin typeface="Arial" panose="020B0604020202020204" pitchFamily="34" charset="0"/>
            </a:endParaRPr>
          </a:p>
        </p:txBody>
      </p:sp>
      <p:sp>
        <p:nvSpPr>
          <p:cNvPr id="460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2244B47-041E-4AFF-A1CC-364A62A2487A}" type="slidenum">
              <a:rPr lang="en-US" altLang="de-DE" sz="1300" b="1">
                <a:latin typeface="Arial" panose="020B0604020202020204" pitchFamily="34" charset="0"/>
              </a:rPr>
              <a:pPr algn="r" eaLnBrk="1" hangingPunct="1">
                <a:spcBef>
                  <a:spcPct val="0"/>
                </a:spcBef>
              </a:pPr>
              <a:t>16</a:t>
            </a:fld>
            <a:endParaRPr lang="en-US" altLang="de-DE" sz="1300" b="1">
              <a:latin typeface="Arial" panose="020B0604020202020204" pitchFamily="34" charset="0"/>
            </a:endParaRPr>
          </a:p>
        </p:txBody>
      </p:sp>
      <p:sp>
        <p:nvSpPr>
          <p:cNvPr id="46084"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608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059038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F3C1EC-87BE-4468-9998-5A37BF73EFDF}" type="slidenum">
              <a:rPr lang="en-US" altLang="de-DE" sz="1300" smtClean="0">
                <a:latin typeface="Arial" panose="020B0604020202020204" pitchFamily="34" charset="0"/>
              </a:rPr>
              <a:pPr>
                <a:spcBef>
                  <a:spcPct val="0"/>
                </a:spcBef>
              </a:pPr>
              <a:t>17</a:t>
            </a:fld>
            <a:endParaRPr lang="en-US" altLang="de-DE" sz="1300">
              <a:latin typeface="Arial" panose="020B0604020202020204" pitchFamily="34" charset="0"/>
            </a:endParaRPr>
          </a:p>
        </p:txBody>
      </p:sp>
      <p:sp>
        <p:nvSpPr>
          <p:cNvPr id="48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F9C734C-DB24-4BC7-94CA-B50794320563}" type="slidenum">
              <a:rPr lang="en-US" altLang="de-DE" sz="1300" b="1">
                <a:latin typeface="Arial" panose="020B0604020202020204" pitchFamily="34" charset="0"/>
              </a:rPr>
              <a:pPr algn="r" eaLnBrk="1" hangingPunct="1">
                <a:spcBef>
                  <a:spcPct val="0"/>
                </a:spcBef>
              </a:pPr>
              <a:t>17</a:t>
            </a:fld>
            <a:endParaRPr lang="en-US" altLang="de-DE" sz="1300" b="1">
              <a:latin typeface="Arial" panose="020B0604020202020204" pitchFamily="34" charset="0"/>
            </a:endParaRPr>
          </a:p>
        </p:txBody>
      </p:sp>
      <p:sp>
        <p:nvSpPr>
          <p:cNvPr id="4813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81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13341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AA49890-857E-4356-9143-8B052DB2B477}" type="slidenum">
              <a:rPr lang="en-US" altLang="de-DE" sz="1300" smtClean="0">
                <a:latin typeface="Arial" panose="020B0604020202020204" pitchFamily="34" charset="0"/>
              </a:rPr>
              <a:pPr>
                <a:spcBef>
                  <a:spcPct val="0"/>
                </a:spcBef>
              </a:pPr>
              <a:t>18</a:t>
            </a:fld>
            <a:endParaRPr lang="en-US" altLang="de-DE" sz="1300">
              <a:latin typeface="Arial" panose="020B0604020202020204" pitchFamily="34" charset="0"/>
            </a:endParaRPr>
          </a:p>
        </p:txBody>
      </p:sp>
      <p:sp>
        <p:nvSpPr>
          <p:cNvPr id="54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E54A159-2C94-4089-96D9-CD2423BA21FC}" type="slidenum">
              <a:rPr lang="en-US" altLang="de-DE" sz="1300" b="1">
                <a:latin typeface="Arial" panose="020B0604020202020204" pitchFamily="34" charset="0"/>
              </a:rPr>
              <a:pPr algn="r" eaLnBrk="1" hangingPunct="1">
                <a:spcBef>
                  <a:spcPct val="0"/>
                </a:spcBef>
              </a:pPr>
              <a:t>18</a:t>
            </a:fld>
            <a:endParaRPr lang="en-US" altLang="de-DE" sz="1300" b="1">
              <a:latin typeface="Arial" panose="020B0604020202020204" pitchFamily="34" charset="0"/>
            </a:endParaRPr>
          </a:p>
        </p:txBody>
      </p:sp>
      <p:sp>
        <p:nvSpPr>
          <p:cNvPr id="54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42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041122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AA49890-857E-4356-9143-8B052DB2B477}" type="slidenum">
              <a:rPr lang="en-US" altLang="de-DE" sz="1300" smtClean="0">
                <a:latin typeface="Arial" panose="020B0604020202020204" pitchFamily="34" charset="0"/>
              </a:rPr>
              <a:pPr>
                <a:spcBef>
                  <a:spcPct val="0"/>
                </a:spcBef>
              </a:pPr>
              <a:t>19</a:t>
            </a:fld>
            <a:endParaRPr lang="en-US" altLang="de-DE" sz="1300">
              <a:latin typeface="Arial" panose="020B0604020202020204" pitchFamily="34" charset="0"/>
            </a:endParaRPr>
          </a:p>
        </p:txBody>
      </p:sp>
      <p:sp>
        <p:nvSpPr>
          <p:cNvPr id="54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E54A159-2C94-4089-96D9-CD2423BA21FC}" type="slidenum">
              <a:rPr lang="en-US" altLang="de-DE" sz="1300" b="1">
                <a:latin typeface="Arial" panose="020B0604020202020204" pitchFamily="34" charset="0"/>
              </a:rPr>
              <a:pPr algn="r" eaLnBrk="1" hangingPunct="1">
                <a:spcBef>
                  <a:spcPct val="0"/>
                </a:spcBef>
              </a:pPr>
              <a:t>19</a:t>
            </a:fld>
            <a:endParaRPr lang="en-US" altLang="de-DE" sz="1300" b="1">
              <a:latin typeface="Arial" panose="020B0604020202020204" pitchFamily="34" charset="0"/>
            </a:endParaRPr>
          </a:p>
        </p:txBody>
      </p:sp>
      <p:sp>
        <p:nvSpPr>
          <p:cNvPr id="54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42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041122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AA49890-857E-4356-9143-8B052DB2B477}" type="slidenum">
              <a:rPr lang="en-US" altLang="de-DE" sz="1300" smtClean="0">
                <a:latin typeface="Arial" panose="020B0604020202020204" pitchFamily="34" charset="0"/>
              </a:rPr>
              <a:pPr>
                <a:spcBef>
                  <a:spcPct val="0"/>
                </a:spcBef>
              </a:pPr>
              <a:t>20</a:t>
            </a:fld>
            <a:endParaRPr lang="en-US" altLang="de-DE" sz="1300">
              <a:latin typeface="Arial" panose="020B0604020202020204" pitchFamily="34" charset="0"/>
            </a:endParaRPr>
          </a:p>
        </p:txBody>
      </p:sp>
      <p:sp>
        <p:nvSpPr>
          <p:cNvPr id="54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E54A159-2C94-4089-96D9-CD2423BA21FC}" type="slidenum">
              <a:rPr lang="en-US" altLang="de-DE" sz="1300" b="1">
                <a:latin typeface="Arial" panose="020B0604020202020204" pitchFamily="34" charset="0"/>
              </a:rPr>
              <a:pPr algn="r" eaLnBrk="1" hangingPunct="1">
                <a:spcBef>
                  <a:spcPct val="0"/>
                </a:spcBef>
              </a:pPr>
              <a:t>20</a:t>
            </a:fld>
            <a:endParaRPr lang="en-US" altLang="de-DE" sz="1300" b="1">
              <a:latin typeface="Arial" panose="020B0604020202020204" pitchFamily="34" charset="0"/>
            </a:endParaRPr>
          </a:p>
        </p:txBody>
      </p:sp>
      <p:sp>
        <p:nvSpPr>
          <p:cNvPr id="54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42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041122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3C3FC6F-FD0A-4F6F-AE87-28BB404139A0}" type="slidenum">
              <a:rPr lang="en-US" altLang="de-DE" sz="1300" smtClean="0">
                <a:latin typeface="Arial" panose="020B0604020202020204" pitchFamily="34" charset="0"/>
              </a:rPr>
              <a:pPr>
                <a:spcBef>
                  <a:spcPct val="0"/>
                </a:spcBef>
              </a:pPr>
              <a:t>21</a:t>
            </a:fld>
            <a:endParaRPr lang="en-US" altLang="de-DE" sz="1300">
              <a:latin typeface="Arial" panose="020B0604020202020204" pitchFamily="34" charset="0"/>
            </a:endParaRPr>
          </a:p>
        </p:txBody>
      </p:sp>
      <p:sp>
        <p:nvSpPr>
          <p:cNvPr id="563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895E409-7830-42E7-A1CA-73E13C4F397F}" type="slidenum">
              <a:rPr lang="en-US" altLang="de-DE" sz="1300" b="1">
                <a:latin typeface="Arial" panose="020B0604020202020204" pitchFamily="34" charset="0"/>
              </a:rPr>
              <a:pPr algn="r" eaLnBrk="1" hangingPunct="1">
                <a:spcBef>
                  <a:spcPct val="0"/>
                </a:spcBef>
              </a:pPr>
              <a:t>21</a:t>
            </a:fld>
            <a:endParaRPr lang="en-US" altLang="de-DE" sz="1300" b="1">
              <a:latin typeface="Arial" panose="020B0604020202020204" pitchFamily="34" charset="0"/>
            </a:endParaRPr>
          </a:p>
        </p:txBody>
      </p:sp>
      <p:sp>
        <p:nvSpPr>
          <p:cNvPr id="563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63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369772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F8B4AD9-8AFA-4696-97F4-D0068A60EB3E}" type="slidenum">
              <a:rPr lang="en-US" altLang="de-DE" sz="1300" smtClean="0">
                <a:latin typeface="Arial" panose="020B0604020202020204" pitchFamily="34" charset="0"/>
              </a:rPr>
              <a:pPr>
                <a:spcBef>
                  <a:spcPct val="0"/>
                </a:spcBef>
              </a:pPr>
              <a:t>22</a:t>
            </a:fld>
            <a:endParaRPr lang="en-US" altLang="de-DE" sz="1300">
              <a:latin typeface="Arial" panose="020B0604020202020204" pitchFamily="34" charset="0"/>
            </a:endParaRPr>
          </a:p>
        </p:txBody>
      </p:sp>
      <p:sp>
        <p:nvSpPr>
          <p:cNvPr id="583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4EE57E1-DBD3-4BDC-A4F2-CF9111C184D6}" type="slidenum">
              <a:rPr lang="en-US" altLang="de-DE" sz="1300" b="1">
                <a:latin typeface="Arial" panose="020B0604020202020204" pitchFamily="34" charset="0"/>
              </a:rPr>
              <a:pPr algn="r" eaLnBrk="1" hangingPunct="1">
                <a:spcBef>
                  <a:spcPct val="0"/>
                </a:spcBef>
              </a:pPr>
              <a:t>22</a:t>
            </a:fld>
            <a:endParaRPr lang="en-US" altLang="de-DE" sz="1300" b="1">
              <a:latin typeface="Arial" panose="020B0604020202020204" pitchFamily="34" charset="0"/>
            </a:endParaRPr>
          </a:p>
        </p:txBody>
      </p:sp>
      <p:sp>
        <p:nvSpPr>
          <p:cNvPr id="5837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837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101972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BDD7E2E-9A92-4540-A8C1-3DE9320C73C7}" type="slidenum">
              <a:rPr lang="en-US" altLang="de-DE" sz="1300" smtClean="0">
                <a:latin typeface="Arial" panose="020B0604020202020204" pitchFamily="34" charset="0"/>
              </a:rPr>
              <a:pPr>
                <a:spcBef>
                  <a:spcPct val="0"/>
                </a:spcBef>
              </a:pPr>
              <a:t>23</a:t>
            </a:fld>
            <a:endParaRPr lang="en-US" altLang="de-DE" sz="1300">
              <a:latin typeface="Arial" panose="020B0604020202020204" pitchFamily="34" charset="0"/>
            </a:endParaRPr>
          </a:p>
        </p:txBody>
      </p:sp>
      <p:sp>
        <p:nvSpPr>
          <p:cNvPr id="604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3F5BCF-9BBF-4AD5-81DE-AF5FC0B53916}" type="slidenum">
              <a:rPr lang="en-US" altLang="de-DE" sz="1300" b="1">
                <a:latin typeface="Arial" panose="020B0604020202020204" pitchFamily="34" charset="0"/>
              </a:rPr>
              <a:pPr algn="r" eaLnBrk="1" hangingPunct="1">
                <a:spcBef>
                  <a:spcPct val="0"/>
                </a:spcBef>
              </a:pPr>
              <a:t>23</a:t>
            </a:fld>
            <a:endParaRPr lang="en-US" altLang="de-DE" sz="1300" b="1">
              <a:latin typeface="Arial" panose="020B0604020202020204" pitchFamily="34" charset="0"/>
            </a:endParaRPr>
          </a:p>
        </p:txBody>
      </p:sp>
      <p:sp>
        <p:nvSpPr>
          <p:cNvPr id="604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042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8729857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7754ECF-E16B-4392-ABCA-743743534D86}" type="slidenum">
              <a:rPr lang="en-US" altLang="de-DE" sz="1300" smtClean="0">
                <a:latin typeface="Arial" panose="020B0604020202020204" pitchFamily="34" charset="0"/>
              </a:rPr>
              <a:pPr>
                <a:spcBef>
                  <a:spcPct val="0"/>
                </a:spcBef>
              </a:pPr>
              <a:t>24</a:t>
            </a:fld>
            <a:endParaRPr lang="en-US" altLang="de-DE" sz="1300">
              <a:latin typeface="Arial" panose="020B0604020202020204" pitchFamily="34" charset="0"/>
            </a:endParaRPr>
          </a:p>
        </p:txBody>
      </p:sp>
      <p:sp>
        <p:nvSpPr>
          <p:cNvPr id="624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0AAF0EB-0CE0-4E43-888E-2A53C1ECBC39}" type="slidenum">
              <a:rPr lang="en-US" altLang="de-DE" sz="1300" b="1">
                <a:latin typeface="Arial" panose="020B0604020202020204" pitchFamily="34" charset="0"/>
              </a:rPr>
              <a:pPr algn="r" eaLnBrk="1" hangingPunct="1">
                <a:spcBef>
                  <a:spcPct val="0"/>
                </a:spcBef>
              </a:pPr>
              <a:t>24</a:t>
            </a:fld>
            <a:endParaRPr lang="en-US" altLang="de-DE" sz="1300" b="1">
              <a:latin typeface="Arial" panose="020B0604020202020204" pitchFamily="34" charset="0"/>
            </a:endParaRPr>
          </a:p>
        </p:txBody>
      </p:sp>
      <p:sp>
        <p:nvSpPr>
          <p:cNvPr id="624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24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47475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AAD98F6-F9A2-4C12-88C7-895A912CF5A7}" type="slidenum">
              <a:rPr lang="en-US" altLang="de-DE" sz="1300" smtClean="0">
                <a:latin typeface="Arial" panose="020B0604020202020204" pitchFamily="34" charset="0"/>
              </a:rPr>
              <a:pPr>
                <a:spcBef>
                  <a:spcPct val="0"/>
                </a:spcBef>
              </a:pPr>
              <a:t>25</a:t>
            </a:fld>
            <a:endParaRPr lang="en-US" altLang="de-DE" sz="1300">
              <a:latin typeface="Arial" panose="020B0604020202020204" pitchFamily="34" charset="0"/>
            </a:endParaRPr>
          </a:p>
        </p:txBody>
      </p:sp>
      <p:sp>
        <p:nvSpPr>
          <p:cNvPr id="6451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F2944F1-D86F-41FC-981B-2B3606899142}" type="slidenum">
              <a:rPr lang="en-US" altLang="de-DE" sz="1300" b="1">
                <a:latin typeface="Arial" panose="020B0604020202020204" pitchFamily="34" charset="0"/>
              </a:rPr>
              <a:pPr algn="r" eaLnBrk="1" hangingPunct="1">
                <a:spcBef>
                  <a:spcPct val="0"/>
                </a:spcBef>
              </a:pPr>
              <a:t>25</a:t>
            </a:fld>
            <a:endParaRPr lang="en-US" altLang="de-DE" sz="1300" b="1">
              <a:latin typeface="Arial" panose="020B0604020202020204" pitchFamily="34" charset="0"/>
            </a:endParaRPr>
          </a:p>
        </p:txBody>
      </p:sp>
      <p:sp>
        <p:nvSpPr>
          <p:cNvPr id="6451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451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809594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E9F9F2F-2072-4CB6-8C9F-232FC6318BC3}" type="slidenum">
              <a:rPr lang="en-US" altLang="de-DE" sz="1300" smtClean="0">
                <a:latin typeface="Arial" panose="020B0604020202020204" pitchFamily="34" charset="0"/>
              </a:rPr>
              <a:pPr>
                <a:spcBef>
                  <a:spcPct val="0"/>
                </a:spcBef>
              </a:pPr>
              <a:t>26</a:t>
            </a:fld>
            <a:endParaRPr lang="en-US" altLang="de-DE" sz="1300">
              <a:latin typeface="Arial" panose="020B0604020202020204" pitchFamily="34" charset="0"/>
            </a:endParaRPr>
          </a:p>
        </p:txBody>
      </p:sp>
      <p:sp>
        <p:nvSpPr>
          <p:cNvPr id="665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9656FA8-B276-4AB5-B068-C2AADAD46F05}" type="slidenum">
              <a:rPr lang="en-US" altLang="de-DE" sz="1300" b="1">
                <a:latin typeface="Arial" panose="020B0604020202020204" pitchFamily="34" charset="0"/>
              </a:rPr>
              <a:pPr algn="r" eaLnBrk="1" hangingPunct="1">
                <a:spcBef>
                  <a:spcPct val="0"/>
                </a:spcBef>
              </a:pPr>
              <a:t>26</a:t>
            </a:fld>
            <a:endParaRPr lang="en-US" altLang="de-DE" sz="1300" b="1">
              <a:latin typeface="Arial" panose="020B0604020202020204" pitchFamily="34" charset="0"/>
            </a:endParaRPr>
          </a:p>
        </p:txBody>
      </p:sp>
      <p:sp>
        <p:nvSpPr>
          <p:cNvPr id="665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65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187474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6C448C3-AF70-4480-9C0B-C7B24D738E08}" type="slidenum">
              <a:rPr lang="en-US" altLang="de-DE" sz="1300" smtClean="0">
                <a:latin typeface="Arial" panose="020B0604020202020204" pitchFamily="34" charset="0"/>
              </a:rPr>
              <a:pPr>
                <a:spcBef>
                  <a:spcPct val="0"/>
                </a:spcBef>
              </a:pPr>
              <a:t>27</a:t>
            </a:fld>
            <a:endParaRPr lang="en-US" altLang="de-DE" sz="1300">
              <a:latin typeface="Arial" panose="020B0604020202020204" pitchFamily="34" charset="0"/>
            </a:endParaRPr>
          </a:p>
        </p:txBody>
      </p:sp>
      <p:sp>
        <p:nvSpPr>
          <p:cNvPr id="727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90CEEA-2A7A-4FEE-8CFB-F3CA5C791AA5}" type="slidenum">
              <a:rPr lang="en-US" altLang="de-DE" sz="1300" b="1">
                <a:latin typeface="Arial" panose="020B0604020202020204" pitchFamily="34" charset="0"/>
              </a:rPr>
              <a:pPr algn="r" eaLnBrk="1" hangingPunct="1">
                <a:spcBef>
                  <a:spcPct val="0"/>
                </a:spcBef>
              </a:pPr>
              <a:t>27</a:t>
            </a:fld>
            <a:endParaRPr lang="en-US" altLang="de-DE" sz="1300" b="1">
              <a:latin typeface="Arial" panose="020B0604020202020204" pitchFamily="34" charset="0"/>
            </a:endParaRPr>
          </a:p>
        </p:txBody>
      </p:sp>
      <p:sp>
        <p:nvSpPr>
          <p:cNvPr id="727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27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59011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6C448C3-AF70-4480-9C0B-C7B24D738E08}" type="slidenum">
              <a:rPr lang="en-US" altLang="de-DE" sz="1300" smtClean="0">
                <a:latin typeface="Arial" panose="020B0604020202020204" pitchFamily="34" charset="0"/>
              </a:rPr>
              <a:pPr>
                <a:spcBef>
                  <a:spcPct val="0"/>
                </a:spcBef>
              </a:pPr>
              <a:t>28</a:t>
            </a:fld>
            <a:endParaRPr lang="en-US" altLang="de-DE" sz="1300">
              <a:latin typeface="Arial" panose="020B0604020202020204" pitchFamily="34" charset="0"/>
            </a:endParaRPr>
          </a:p>
        </p:txBody>
      </p:sp>
      <p:sp>
        <p:nvSpPr>
          <p:cNvPr id="727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90CEEA-2A7A-4FEE-8CFB-F3CA5C791AA5}" type="slidenum">
              <a:rPr lang="en-US" altLang="de-DE" sz="1300" b="1">
                <a:latin typeface="Arial" panose="020B0604020202020204" pitchFamily="34" charset="0"/>
              </a:rPr>
              <a:pPr algn="r" eaLnBrk="1" hangingPunct="1">
                <a:spcBef>
                  <a:spcPct val="0"/>
                </a:spcBef>
              </a:pPr>
              <a:t>28</a:t>
            </a:fld>
            <a:endParaRPr lang="en-US" altLang="de-DE" sz="1300" b="1">
              <a:latin typeface="Arial" panose="020B0604020202020204" pitchFamily="34" charset="0"/>
            </a:endParaRPr>
          </a:p>
        </p:txBody>
      </p:sp>
      <p:sp>
        <p:nvSpPr>
          <p:cNvPr id="727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27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590110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6C448C3-AF70-4480-9C0B-C7B24D738E08}" type="slidenum">
              <a:rPr lang="en-US" altLang="de-DE" sz="1300" smtClean="0">
                <a:latin typeface="Arial" panose="020B0604020202020204" pitchFamily="34" charset="0"/>
              </a:rPr>
              <a:pPr>
                <a:spcBef>
                  <a:spcPct val="0"/>
                </a:spcBef>
              </a:pPr>
              <a:t>29</a:t>
            </a:fld>
            <a:endParaRPr lang="en-US" altLang="de-DE" sz="1300">
              <a:latin typeface="Arial" panose="020B0604020202020204" pitchFamily="34" charset="0"/>
            </a:endParaRPr>
          </a:p>
        </p:txBody>
      </p:sp>
      <p:sp>
        <p:nvSpPr>
          <p:cNvPr id="727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90CEEA-2A7A-4FEE-8CFB-F3CA5C791AA5}" type="slidenum">
              <a:rPr lang="en-US" altLang="de-DE" sz="1300" b="1">
                <a:latin typeface="Arial" panose="020B0604020202020204" pitchFamily="34" charset="0"/>
              </a:rPr>
              <a:pPr algn="r" eaLnBrk="1" hangingPunct="1">
                <a:spcBef>
                  <a:spcPct val="0"/>
                </a:spcBef>
              </a:pPr>
              <a:t>29</a:t>
            </a:fld>
            <a:endParaRPr lang="en-US" altLang="de-DE" sz="1300" b="1">
              <a:latin typeface="Arial" panose="020B0604020202020204" pitchFamily="34" charset="0"/>
            </a:endParaRPr>
          </a:p>
        </p:txBody>
      </p:sp>
      <p:sp>
        <p:nvSpPr>
          <p:cNvPr id="727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27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59011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1A46375-3320-4C25-B5F5-B4BD9C955F79}" type="slidenum">
              <a:rPr lang="en-US" altLang="de-DE" sz="1300" smtClean="0">
                <a:latin typeface="Arial" panose="020B0604020202020204" pitchFamily="34" charset="0"/>
              </a:rPr>
              <a:pPr>
                <a:spcBef>
                  <a:spcPct val="0"/>
                </a:spcBef>
              </a:pPr>
              <a:t>30</a:t>
            </a:fld>
            <a:endParaRPr lang="en-US" altLang="de-DE" sz="1300">
              <a:latin typeface="Arial" panose="020B0604020202020204" pitchFamily="34" charset="0"/>
            </a:endParaRPr>
          </a:p>
        </p:txBody>
      </p:sp>
      <p:sp>
        <p:nvSpPr>
          <p:cNvPr id="747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D40D736-ADE2-4A89-875D-FB1FE64024BE}" type="slidenum">
              <a:rPr lang="en-US" altLang="de-DE" sz="1300" b="1">
                <a:latin typeface="Arial" panose="020B0604020202020204" pitchFamily="34" charset="0"/>
              </a:rPr>
              <a:pPr algn="r" eaLnBrk="1" hangingPunct="1">
                <a:spcBef>
                  <a:spcPct val="0"/>
                </a:spcBef>
              </a:pPr>
              <a:t>30</a:t>
            </a:fld>
            <a:endParaRPr lang="en-US" altLang="de-DE" sz="1300" b="1">
              <a:latin typeface="Arial" panose="020B0604020202020204" pitchFamily="34" charset="0"/>
            </a:endParaRPr>
          </a:p>
        </p:txBody>
      </p:sp>
      <p:sp>
        <p:nvSpPr>
          <p:cNvPr id="747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475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8725100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E4F97FF-EE8F-4498-BB7C-FCB99F7B0035}" type="slidenum">
              <a:rPr lang="en-US" altLang="de-DE" sz="1300" smtClean="0">
                <a:latin typeface="Arial" panose="020B0604020202020204" pitchFamily="34" charset="0"/>
              </a:rPr>
              <a:pPr>
                <a:spcBef>
                  <a:spcPct val="0"/>
                </a:spcBef>
              </a:pPr>
              <a:t>31</a:t>
            </a:fld>
            <a:endParaRPr lang="en-US" altLang="de-DE" sz="1300">
              <a:latin typeface="Arial" panose="020B0604020202020204" pitchFamily="34" charset="0"/>
            </a:endParaRPr>
          </a:p>
        </p:txBody>
      </p:sp>
      <p:sp>
        <p:nvSpPr>
          <p:cNvPr id="808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23381B1-9FA2-4ABB-8E80-3713EC03B0E6}" type="slidenum">
              <a:rPr lang="en-US" altLang="de-DE" sz="1300" b="1">
                <a:latin typeface="Arial" panose="020B0604020202020204" pitchFamily="34" charset="0"/>
              </a:rPr>
              <a:pPr algn="r" eaLnBrk="1" hangingPunct="1">
                <a:spcBef>
                  <a:spcPct val="0"/>
                </a:spcBef>
              </a:pPr>
              <a:t>31</a:t>
            </a:fld>
            <a:endParaRPr lang="en-US" altLang="de-DE" sz="1300" b="1">
              <a:latin typeface="Arial" panose="020B0604020202020204" pitchFamily="34" charset="0"/>
            </a:endParaRPr>
          </a:p>
        </p:txBody>
      </p:sp>
      <p:sp>
        <p:nvSpPr>
          <p:cNvPr id="809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090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662222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E4F97FF-EE8F-4498-BB7C-FCB99F7B0035}" type="slidenum">
              <a:rPr lang="en-US" altLang="de-DE" sz="1300" smtClean="0">
                <a:latin typeface="Arial" panose="020B0604020202020204" pitchFamily="34" charset="0"/>
              </a:rPr>
              <a:pPr>
                <a:spcBef>
                  <a:spcPct val="0"/>
                </a:spcBef>
              </a:pPr>
              <a:t>32</a:t>
            </a:fld>
            <a:endParaRPr lang="en-US" altLang="de-DE" sz="1300">
              <a:latin typeface="Arial" panose="020B0604020202020204" pitchFamily="34" charset="0"/>
            </a:endParaRPr>
          </a:p>
        </p:txBody>
      </p:sp>
      <p:sp>
        <p:nvSpPr>
          <p:cNvPr id="808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23381B1-9FA2-4ABB-8E80-3713EC03B0E6}" type="slidenum">
              <a:rPr lang="en-US" altLang="de-DE" sz="1300" b="1">
                <a:latin typeface="Arial" panose="020B0604020202020204" pitchFamily="34" charset="0"/>
              </a:rPr>
              <a:pPr algn="r" eaLnBrk="1" hangingPunct="1">
                <a:spcBef>
                  <a:spcPct val="0"/>
                </a:spcBef>
              </a:pPr>
              <a:t>32</a:t>
            </a:fld>
            <a:endParaRPr lang="en-US" altLang="de-DE" sz="1300" b="1">
              <a:latin typeface="Arial" panose="020B0604020202020204" pitchFamily="34" charset="0"/>
            </a:endParaRPr>
          </a:p>
        </p:txBody>
      </p:sp>
      <p:sp>
        <p:nvSpPr>
          <p:cNvPr id="809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090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662222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E4F97FF-EE8F-4498-BB7C-FCB99F7B0035}" type="slidenum">
              <a:rPr lang="en-US" altLang="de-DE" sz="1300" smtClean="0">
                <a:latin typeface="Arial" panose="020B0604020202020204" pitchFamily="34" charset="0"/>
              </a:rPr>
              <a:pPr>
                <a:spcBef>
                  <a:spcPct val="0"/>
                </a:spcBef>
              </a:pPr>
              <a:t>33</a:t>
            </a:fld>
            <a:endParaRPr lang="en-US" altLang="de-DE" sz="1300">
              <a:latin typeface="Arial" panose="020B0604020202020204" pitchFamily="34" charset="0"/>
            </a:endParaRPr>
          </a:p>
        </p:txBody>
      </p:sp>
      <p:sp>
        <p:nvSpPr>
          <p:cNvPr id="808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23381B1-9FA2-4ABB-8E80-3713EC03B0E6}" type="slidenum">
              <a:rPr lang="en-US" altLang="de-DE" sz="1300" b="1">
                <a:latin typeface="Arial" panose="020B0604020202020204" pitchFamily="34" charset="0"/>
              </a:rPr>
              <a:pPr algn="r" eaLnBrk="1" hangingPunct="1">
                <a:spcBef>
                  <a:spcPct val="0"/>
                </a:spcBef>
              </a:pPr>
              <a:t>33</a:t>
            </a:fld>
            <a:endParaRPr lang="en-US" altLang="de-DE" sz="1300" b="1">
              <a:latin typeface="Arial" panose="020B0604020202020204" pitchFamily="34" charset="0"/>
            </a:endParaRPr>
          </a:p>
        </p:txBody>
      </p:sp>
      <p:sp>
        <p:nvSpPr>
          <p:cNvPr id="809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090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6622226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1850E96F-00CD-4490-9800-ECF2B15AC378}"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34</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4577131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1850E96F-00CD-4490-9800-ECF2B15AC378}"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35</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457713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1850E96F-00CD-4490-9800-ECF2B15AC378}"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36</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457713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1850E96F-00CD-4490-9800-ECF2B15AC378}"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37</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4577131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49F3DE4-7AE4-452D-91FA-46C94AD1B68C}" type="slidenum">
              <a:rPr lang="en-US" altLang="de-DE" sz="1300" smtClean="0">
                <a:latin typeface="Arial" panose="020B0604020202020204" pitchFamily="34" charset="0"/>
              </a:rPr>
              <a:pPr>
                <a:spcBef>
                  <a:spcPct val="0"/>
                </a:spcBef>
              </a:pPr>
              <a:t>38</a:t>
            </a:fld>
            <a:endParaRPr lang="en-US" altLang="de-DE" sz="1300">
              <a:latin typeface="Arial" panose="020B0604020202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C12939C-7EB1-4677-A633-9FF232BADF33}" type="slidenum">
              <a:rPr lang="en-US" altLang="de-DE" sz="1300" b="1">
                <a:latin typeface="Arial" panose="020B0604020202020204" pitchFamily="34" charset="0"/>
              </a:rPr>
              <a:pPr algn="r" eaLnBrk="1" hangingPunct="1">
                <a:spcBef>
                  <a:spcPct val="0"/>
                </a:spcBef>
              </a:pPr>
              <a:t>38</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308271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49F3DE4-7AE4-452D-91FA-46C94AD1B68C}" type="slidenum">
              <a:rPr lang="en-US" altLang="de-DE" sz="1300" smtClean="0">
                <a:latin typeface="Arial" panose="020B0604020202020204" pitchFamily="34" charset="0"/>
              </a:rPr>
              <a:pPr>
                <a:spcBef>
                  <a:spcPct val="0"/>
                </a:spcBef>
              </a:pPr>
              <a:t>39</a:t>
            </a:fld>
            <a:endParaRPr lang="en-US" altLang="de-DE" sz="1300">
              <a:latin typeface="Arial" panose="020B0604020202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C12939C-7EB1-4677-A633-9FF232BADF33}" type="slidenum">
              <a:rPr lang="en-US" altLang="de-DE" sz="1300" b="1">
                <a:latin typeface="Arial" panose="020B0604020202020204" pitchFamily="34" charset="0"/>
              </a:rPr>
              <a:pPr algn="r" eaLnBrk="1" hangingPunct="1">
                <a:spcBef>
                  <a:spcPct val="0"/>
                </a:spcBef>
              </a:pPr>
              <a:t>39</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308271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49F3DE4-7AE4-452D-91FA-46C94AD1B68C}" type="slidenum">
              <a:rPr lang="en-US" altLang="de-DE" sz="1300" smtClean="0">
                <a:latin typeface="Arial" panose="020B0604020202020204" pitchFamily="34" charset="0"/>
              </a:rPr>
              <a:pPr>
                <a:spcBef>
                  <a:spcPct val="0"/>
                </a:spcBef>
              </a:pPr>
              <a:t>40</a:t>
            </a:fld>
            <a:endParaRPr lang="en-US" altLang="de-DE" sz="1300">
              <a:latin typeface="Arial" panose="020B0604020202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C12939C-7EB1-4677-A633-9FF232BADF33}" type="slidenum">
              <a:rPr lang="en-US" altLang="de-DE" sz="1300" b="1">
                <a:latin typeface="Arial" panose="020B0604020202020204" pitchFamily="34" charset="0"/>
              </a:rPr>
              <a:pPr algn="r" eaLnBrk="1" hangingPunct="1">
                <a:spcBef>
                  <a:spcPct val="0"/>
                </a:spcBef>
              </a:pPr>
              <a:t>40</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308271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4E419A3-378D-4874-80C0-CB636B0ADF00}" type="slidenum">
              <a:rPr lang="en-US" altLang="de-DE" sz="1300" smtClean="0">
                <a:latin typeface="Arial" panose="020B0604020202020204" pitchFamily="34" charset="0"/>
              </a:rPr>
              <a:pPr>
                <a:spcBef>
                  <a:spcPct val="0"/>
                </a:spcBef>
              </a:pPr>
              <a:t>41</a:t>
            </a:fld>
            <a:endParaRPr lang="en-US" altLang="de-DE" sz="1300">
              <a:latin typeface="Arial" panose="020B0604020202020204" pitchFamily="34" charset="0"/>
            </a:endParaRPr>
          </a:p>
        </p:txBody>
      </p:sp>
      <p:sp>
        <p:nvSpPr>
          <p:cNvPr id="972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C0B5B38-E168-43A8-9DAC-C951289A033A}" type="slidenum">
              <a:rPr lang="en-US" altLang="de-DE" sz="1300" b="1">
                <a:latin typeface="Arial" panose="020B0604020202020204" pitchFamily="34" charset="0"/>
              </a:rPr>
              <a:pPr algn="r" eaLnBrk="1" hangingPunct="1">
                <a:spcBef>
                  <a:spcPct val="0"/>
                </a:spcBef>
              </a:pPr>
              <a:t>41</a:t>
            </a:fld>
            <a:endParaRPr lang="en-US" altLang="de-DE" sz="1300" b="1">
              <a:latin typeface="Arial" panose="020B0604020202020204" pitchFamily="34" charset="0"/>
            </a:endParaRPr>
          </a:p>
        </p:txBody>
      </p:sp>
      <p:sp>
        <p:nvSpPr>
          <p:cNvPr id="97284"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728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9858821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8588E6B-BD0F-40C8-ABB0-11CFF4CF3889}" type="slidenum">
              <a:rPr lang="en-US" altLang="de-DE" sz="1300" smtClean="0">
                <a:latin typeface="Arial" panose="020B0604020202020204" pitchFamily="34" charset="0"/>
              </a:rPr>
              <a:pPr>
                <a:spcBef>
                  <a:spcPct val="0"/>
                </a:spcBef>
              </a:pPr>
              <a:t>42</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9F34BD8-F655-40E4-B186-2BBD71F96A7D}" type="slidenum">
              <a:rPr lang="en-US" altLang="de-DE" sz="1300" b="1">
                <a:latin typeface="Arial" panose="020B0604020202020204" pitchFamily="34" charset="0"/>
              </a:rPr>
              <a:pPr algn="r" eaLnBrk="1" hangingPunct="1">
                <a:spcBef>
                  <a:spcPct val="0"/>
                </a:spcBef>
              </a:pPr>
              <a:t>42</a:t>
            </a:fld>
            <a:endParaRPr lang="en-US" altLang="de-DE" sz="1300" b="1">
              <a:latin typeface="Arial" panose="020B0604020202020204" pitchFamily="34" charset="0"/>
            </a:endParaRPr>
          </a:p>
        </p:txBody>
      </p:sp>
      <p:sp>
        <p:nvSpPr>
          <p:cNvPr id="1013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1952732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8588E6B-BD0F-40C8-ABB0-11CFF4CF3889}" type="slidenum">
              <a:rPr lang="en-US" altLang="de-DE" sz="1300" smtClean="0">
                <a:latin typeface="Arial" panose="020B0604020202020204" pitchFamily="34" charset="0"/>
              </a:rPr>
              <a:pPr>
                <a:spcBef>
                  <a:spcPct val="0"/>
                </a:spcBef>
              </a:pPr>
              <a:t>43</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9F34BD8-F655-40E4-B186-2BBD71F96A7D}" type="slidenum">
              <a:rPr lang="en-US" altLang="de-DE" sz="1300" b="1">
                <a:latin typeface="Arial" panose="020B0604020202020204" pitchFamily="34" charset="0"/>
              </a:rPr>
              <a:pPr algn="r" eaLnBrk="1" hangingPunct="1">
                <a:spcBef>
                  <a:spcPct val="0"/>
                </a:spcBef>
              </a:pPr>
              <a:t>43</a:t>
            </a:fld>
            <a:endParaRPr lang="en-US" altLang="de-DE" sz="1300" b="1">
              <a:latin typeface="Arial" panose="020B0604020202020204" pitchFamily="34" charset="0"/>
            </a:endParaRPr>
          </a:p>
        </p:txBody>
      </p:sp>
      <p:sp>
        <p:nvSpPr>
          <p:cNvPr id="1013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195273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F2D7306-E1EB-43BD-888D-84F5679BDA5C}" type="slidenum">
              <a:rPr lang="en-US" altLang="de-DE" sz="1300" smtClean="0">
                <a:latin typeface="Arial" panose="020B0604020202020204" pitchFamily="34" charset="0"/>
              </a:rPr>
              <a:pPr>
                <a:spcBef>
                  <a:spcPct val="0"/>
                </a:spcBef>
              </a:pPr>
              <a:t>44</a:t>
            </a:fld>
            <a:endParaRPr lang="en-US" altLang="de-DE" sz="1300">
              <a:latin typeface="Arial" panose="020B0604020202020204" pitchFamily="34" charset="0"/>
            </a:endParaRPr>
          </a:p>
        </p:txBody>
      </p:sp>
      <p:sp>
        <p:nvSpPr>
          <p:cNvPr id="1034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87767AA-B894-44C9-AC02-7C93A48F7713}" type="slidenum">
              <a:rPr lang="en-US" altLang="de-DE" sz="1300" b="1">
                <a:latin typeface="Arial" panose="020B0604020202020204" pitchFamily="34" charset="0"/>
              </a:rPr>
              <a:pPr algn="r" eaLnBrk="1" hangingPunct="1">
                <a:spcBef>
                  <a:spcPct val="0"/>
                </a:spcBef>
              </a:pPr>
              <a:t>44</a:t>
            </a:fld>
            <a:endParaRPr lang="en-US" altLang="de-DE" sz="1300" b="1">
              <a:latin typeface="Arial" panose="020B0604020202020204" pitchFamily="34" charset="0"/>
            </a:endParaRPr>
          </a:p>
        </p:txBody>
      </p:sp>
      <p:sp>
        <p:nvSpPr>
          <p:cNvPr id="1034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342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9724086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E938B1C-C0B6-46FA-BCF9-83166613C5BF}" type="slidenum">
              <a:rPr lang="en-US" altLang="de-DE" sz="1300" smtClean="0">
                <a:latin typeface="Arial" panose="020B0604020202020204" pitchFamily="34" charset="0"/>
              </a:rPr>
              <a:pPr>
                <a:spcBef>
                  <a:spcPct val="0"/>
                </a:spcBef>
              </a:pPr>
              <a:t>45</a:t>
            </a:fld>
            <a:endParaRPr lang="en-US" altLang="de-DE" sz="1300">
              <a:latin typeface="Arial" panose="020B0604020202020204" pitchFamily="34" charset="0"/>
            </a:endParaRPr>
          </a:p>
        </p:txBody>
      </p:sp>
      <p:sp>
        <p:nvSpPr>
          <p:cNvPr id="1054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5D40E9E-8761-4ACC-86A0-2AC49EE813FA}" type="slidenum">
              <a:rPr lang="en-US" altLang="de-DE" sz="1300" b="1">
                <a:latin typeface="Arial" panose="020B0604020202020204" pitchFamily="34" charset="0"/>
              </a:rPr>
              <a:pPr algn="r" eaLnBrk="1" hangingPunct="1">
                <a:spcBef>
                  <a:spcPct val="0"/>
                </a:spcBef>
              </a:pPr>
              <a:t>45</a:t>
            </a:fld>
            <a:endParaRPr lang="en-US" altLang="de-DE" sz="1300" b="1">
              <a:latin typeface="Arial" panose="020B0604020202020204" pitchFamily="34" charset="0"/>
            </a:endParaRPr>
          </a:p>
        </p:txBody>
      </p:sp>
      <p:sp>
        <p:nvSpPr>
          <p:cNvPr id="1054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54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409924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39931C9-26E1-45AD-90B5-4EE7FADB22F5}" type="slidenum">
              <a:rPr lang="en-US" altLang="de-DE" sz="1300" smtClean="0">
                <a:latin typeface="Arial" panose="020B0604020202020204" pitchFamily="34" charset="0"/>
              </a:rPr>
              <a:pPr>
                <a:spcBef>
                  <a:spcPct val="0"/>
                </a:spcBef>
              </a:pPr>
              <a:t>46</a:t>
            </a:fld>
            <a:endParaRPr lang="en-US" altLang="de-DE" sz="1300">
              <a:latin typeface="Arial" panose="020B0604020202020204" pitchFamily="34" charset="0"/>
            </a:endParaRPr>
          </a:p>
        </p:txBody>
      </p:sp>
      <p:sp>
        <p:nvSpPr>
          <p:cNvPr id="1075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2D88EA0-FE8F-4790-96E8-1D8916A9A8A1}" type="slidenum">
              <a:rPr lang="en-US" altLang="de-DE" sz="1300" b="1">
                <a:latin typeface="Arial" panose="020B0604020202020204" pitchFamily="34" charset="0"/>
              </a:rPr>
              <a:pPr algn="r" eaLnBrk="1" hangingPunct="1">
                <a:spcBef>
                  <a:spcPct val="0"/>
                </a:spcBef>
              </a:pPr>
              <a:t>46</a:t>
            </a:fld>
            <a:endParaRPr lang="en-US" altLang="de-DE" sz="1300" b="1">
              <a:latin typeface="Arial" panose="020B0604020202020204" pitchFamily="34" charset="0"/>
            </a:endParaRPr>
          </a:p>
        </p:txBody>
      </p:sp>
      <p:sp>
        <p:nvSpPr>
          <p:cNvPr id="1075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75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1641102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B4A0859-B74F-4FF7-B355-4843F5C575E7}" type="slidenum">
              <a:rPr lang="en-US" altLang="de-DE" sz="1300" smtClean="0">
                <a:latin typeface="Arial" panose="020B0604020202020204" pitchFamily="34" charset="0"/>
              </a:rPr>
              <a:pPr>
                <a:spcBef>
                  <a:spcPct val="0"/>
                </a:spcBef>
              </a:pPr>
              <a:t>47</a:t>
            </a:fld>
            <a:endParaRPr lang="en-US" altLang="de-DE" sz="1300">
              <a:latin typeface="Arial" panose="020B0604020202020204" pitchFamily="34" charset="0"/>
            </a:endParaRPr>
          </a:p>
        </p:txBody>
      </p:sp>
      <p:sp>
        <p:nvSpPr>
          <p:cNvPr id="1095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104E75D-977F-4FB0-804D-4B8D174F5559}" type="slidenum">
              <a:rPr lang="en-US" altLang="de-DE" sz="1300" b="1">
                <a:latin typeface="Arial" panose="020B0604020202020204" pitchFamily="34" charset="0"/>
              </a:rPr>
              <a:pPr algn="r" eaLnBrk="1" hangingPunct="1">
                <a:spcBef>
                  <a:spcPct val="0"/>
                </a:spcBef>
              </a:pPr>
              <a:t>47</a:t>
            </a:fld>
            <a:endParaRPr lang="en-US" altLang="de-DE" sz="1300" b="1">
              <a:latin typeface="Arial" panose="020B0604020202020204" pitchFamily="34" charset="0"/>
            </a:endParaRPr>
          </a:p>
        </p:txBody>
      </p:sp>
      <p:sp>
        <p:nvSpPr>
          <p:cNvPr id="10957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957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1769149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AC25127-F60C-4F69-B94B-235DCD5762C3}" type="slidenum">
              <a:rPr lang="en-US" altLang="de-DE" sz="1300" smtClean="0">
                <a:latin typeface="Arial" panose="020B0604020202020204" pitchFamily="34" charset="0"/>
              </a:rPr>
              <a:pPr>
                <a:spcBef>
                  <a:spcPct val="0"/>
                </a:spcBef>
              </a:pPr>
              <a:t>48</a:t>
            </a:fld>
            <a:endParaRPr lang="en-US" altLang="de-DE" sz="1300">
              <a:latin typeface="Arial" panose="020B0604020202020204" pitchFamily="34" charset="0"/>
            </a:endParaRPr>
          </a:p>
        </p:txBody>
      </p:sp>
      <p:sp>
        <p:nvSpPr>
          <p:cNvPr id="1116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AFC389E-8CCA-4DA1-8A87-B2125A1F9D5D}" type="slidenum">
              <a:rPr lang="en-US" altLang="de-DE" sz="1300" b="1">
                <a:latin typeface="Arial" panose="020B0604020202020204" pitchFamily="34" charset="0"/>
              </a:rPr>
              <a:pPr algn="r" eaLnBrk="1" hangingPunct="1">
                <a:spcBef>
                  <a:spcPct val="0"/>
                </a:spcBef>
              </a:pPr>
              <a:t>48</a:t>
            </a:fld>
            <a:endParaRPr lang="en-US" altLang="de-DE" sz="1300" b="1">
              <a:latin typeface="Arial" panose="020B0604020202020204" pitchFamily="34" charset="0"/>
            </a:endParaRPr>
          </a:p>
        </p:txBody>
      </p:sp>
      <p:sp>
        <p:nvSpPr>
          <p:cNvPr id="1116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162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8316461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124DACF-27EA-44B1-8513-9B0C443C88A0}" type="slidenum">
              <a:rPr lang="en-US" altLang="de-DE" sz="1300" smtClean="0">
                <a:latin typeface="Arial" panose="020B0604020202020204" pitchFamily="34" charset="0"/>
              </a:rPr>
              <a:pPr>
                <a:spcBef>
                  <a:spcPct val="0"/>
                </a:spcBef>
              </a:pPr>
              <a:t>49</a:t>
            </a:fld>
            <a:endParaRPr lang="en-US" altLang="de-DE" sz="1300">
              <a:latin typeface="Arial" panose="020B0604020202020204" pitchFamily="34" charset="0"/>
            </a:endParaRPr>
          </a:p>
        </p:txBody>
      </p:sp>
      <p:sp>
        <p:nvSpPr>
          <p:cNvPr id="1136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DBFEB73-7EEF-4B1F-B4E0-4A6413E1A27F}" type="slidenum">
              <a:rPr lang="en-US" altLang="de-DE" sz="1300" b="1">
                <a:latin typeface="Arial" panose="020B0604020202020204" pitchFamily="34" charset="0"/>
              </a:rPr>
              <a:pPr algn="r" eaLnBrk="1" hangingPunct="1">
                <a:spcBef>
                  <a:spcPct val="0"/>
                </a:spcBef>
              </a:pPr>
              <a:t>49</a:t>
            </a:fld>
            <a:endParaRPr lang="en-US" altLang="de-DE" sz="1300" b="1">
              <a:latin typeface="Arial" panose="020B0604020202020204" pitchFamily="34" charset="0"/>
            </a:endParaRPr>
          </a:p>
        </p:txBody>
      </p:sp>
      <p:sp>
        <p:nvSpPr>
          <p:cNvPr id="1136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366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7595300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9AB48C5-BE79-4DB9-B955-AD8A92A335DA}" type="slidenum">
              <a:rPr lang="en-US" altLang="de-DE" sz="1300" smtClean="0">
                <a:latin typeface="Arial" panose="020B0604020202020204" pitchFamily="34" charset="0"/>
              </a:rPr>
              <a:pPr>
                <a:spcBef>
                  <a:spcPct val="0"/>
                </a:spcBef>
              </a:pPr>
              <a:t>51</a:t>
            </a:fld>
            <a:endParaRPr lang="en-US" altLang="de-DE" sz="1300">
              <a:latin typeface="Arial" panose="020B0604020202020204" pitchFamily="34" charset="0"/>
            </a:endParaRPr>
          </a:p>
        </p:txBody>
      </p:sp>
      <p:sp>
        <p:nvSpPr>
          <p:cNvPr id="1167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21374A8-2497-4F60-98AE-DCED5F3B100B}" type="slidenum">
              <a:rPr lang="en-US" altLang="de-DE" sz="1300" b="1">
                <a:latin typeface="Arial" panose="020B0604020202020204" pitchFamily="34" charset="0"/>
              </a:rPr>
              <a:pPr algn="r" eaLnBrk="1" hangingPunct="1">
                <a:spcBef>
                  <a:spcPct val="0"/>
                </a:spcBef>
              </a:pPr>
              <a:t>51</a:t>
            </a:fld>
            <a:endParaRPr lang="en-US" altLang="de-DE" sz="1300" b="1">
              <a:latin typeface="Arial" panose="020B0604020202020204" pitchFamily="34" charset="0"/>
            </a:endParaRPr>
          </a:p>
        </p:txBody>
      </p:sp>
      <p:sp>
        <p:nvSpPr>
          <p:cNvPr id="1167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674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5070970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1B842A8-059D-40F4-BDD6-14345A727E04}" type="slidenum">
              <a:rPr lang="en-US" altLang="de-DE" sz="1300" smtClean="0">
                <a:latin typeface="Arial" panose="020B0604020202020204" pitchFamily="34" charset="0"/>
              </a:rPr>
              <a:pPr>
                <a:spcBef>
                  <a:spcPct val="0"/>
                </a:spcBef>
              </a:pPr>
              <a:t>52</a:t>
            </a:fld>
            <a:endParaRPr lang="en-US" altLang="de-DE" sz="1300">
              <a:latin typeface="Arial" panose="020B0604020202020204" pitchFamily="34" charset="0"/>
            </a:endParaRPr>
          </a:p>
        </p:txBody>
      </p:sp>
      <p:sp>
        <p:nvSpPr>
          <p:cNvPr id="1187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0186CB3-D0FD-4AC3-8F76-7497B4BB860B}" type="slidenum">
              <a:rPr lang="en-US" altLang="de-DE" sz="1300" b="1">
                <a:latin typeface="Arial" panose="020B0604020202020204" pitchFamily="34" charset="0"/>
              </a:rPr>
              <a:pPr algn="r" eaLnBrk="1" hangingPunct="1">
                <a:spcBef>
                  <a:spcPct val="0"/>
                </a:spcBef>
              </a:pPr>
              <a:t>52</a:t>
            </a:fld>
            <a:endParaRPr lang="en-US" altLang="de-DE" sz="1300" b="1">
              <a:latin typeface="Arial" panose="020B0604020202020204" pitchFamily="34" charset="0"/>
            </a:endParaRPr>
          </a:p>
        </p:txBody>
      </p:sp>
      <p:sp>
        <p:nvSpPr>
          <p:cNvPr id="11878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878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3166365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9FDD788-5F8B-4C03-A824-ABC649D866C6}" type="slidenum">
              <a:rPr lang="en-US" altLang="de-DE" sz="1300" smtClean="0">
                <a:latin typeface="Arial" panose="020B0604020202020204" pitchFamily="34" charset="0"/>
              </a:rPr>
              <a:pPr>
                <a:spcBef>
                  <a:spcPct val="0"/>
                </a:spcBef>
              </a:pPr>
              <a:t>53</a:t>
            </a:fld>
            <a:endParaRPr lang="en-US" altLang="de-DE" sz="1300">
              <a:latin typeface="Arial" panose="020B0604020202020204" pitchFamily="34" charset="0"/>
            </a:endParaRPr>
          </a:p>
        </p:txBody>
      </p:sp>
      <p:sp>
        <p:nvSpPr>
          <p:cNvPr id="1208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BD7D93A-E7D7-4938-BA69-AB2EA6F88E76}" type="slidenum">
              <a:rPr lang="en-US" altLang="de-DE" sz="1300" b="1">
                <a:latin typeface="Arial" panose="020B0604020202020204" pitchFamily="34" charset="0"/>
              </a:rPr>
              <a:pPr algn="r" eaLnBrk="1" hangingPunct="1">
                <a:spcBef>
                  <a:spcPct val="0"/>
                </a:spcBef>
              </a:pPr>
              <a:t>53</a:t>
            </a:fld>
            <a:endParaRPr lang="en-US" altLang="de-DE" sz="1300" b="1">
              <a:latin typeface="Arial" panose="020B0604020202020204" pitchFamily="34" charset="0"/>
            </a:endParaRPr>
          </a:p>
        </p:txBody>
      </p:sp>
      <p:sp>
        <p:nvSpPr>
          <p:cNvPr id="1208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083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9164953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6302123-E49D-498A-BE15-542C5B0405D1}" type="slidenum">
              <a:rPr lang="en-US" altLang="de-DE" sz="1300" smtClean="0">
                <a:latin typeface="Arial" panose="020B0604020202020204" pitchFamily="34" charset="0"/>
              </a:rPr>
              <a:pPr>
                <a:spcBef>
                  <a:spcPct val="0"/>
                </a:spcBef>
              </a:pPr>
              <a:t>54</a:t>
            </a:fld>
            <a:endParaRPr lang="en-US" altLang="de-DE" sz="1300">
              <a:latin typeface="Arial" panose="020B0604020202020204" pitchFamily="34" charset="0"/>
            </a:endParaRPr>
          </a:p>
        </p:txBody>
      </p:sp>
      <p:sp>
        <p:nvSpPr>
          <p:cNvPr id="1228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3682C22-376B-4103-9C1D-2312A4831B7D}" type="slidenum">
              <a:rPr lang="en-US" altLang="de-DE" sz="1300" b="1">
                <a:latin typeface="Arial" panose="020B0604020202020204" pitchFamily="34" charset="0"/>
              </a:rPr>
              <a:pPr algn="r" eaLnBrk="1" hangingPunct="1">
                <a:spcBef>
                  <a:spcPct val="0"/>
                </a:spcBef>
              </a:pPr>
              <a:t>54</a:t>
            </a:fld>
            <a:endParaRPr lang="en-US" altLang="de-DE" sz="1300" b="1">
              <a:latin typeface="Arial" panose="020B0604020202020204" pitchFamily="34" charset="0"/>
            </a:endParaRPr>
          </a:p>
        </p:txBody>
      </p:sp>
      <p:sp>
        <p:nvSpPr>
          <p:cNvPr id="12288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288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4715105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AF3B73F-E756-40E7-9E46-84105BC0D1A4}" type="slidenum">
              <a:rPr lang="en-US" altLang="de-DE" sz="1300" smtClean="0">
                <a:latin typeface="Arial" panose="020B0604020202020204" pitchFamily="34" charset="0"/>
              </a:rPr>
              <a:pPr>
                <a:spcBef>
                  <a:spcPct val="0"/>
                </a:spcBef>
              </a:pPr>
              <a:t>55</a:t>
            </a:fld>
            <a:endParaRPr lang="en-US" altLang="de-DE" sz="1300">
              <a:latin typeface="Arial" panose="020B0604020202020204" pitchFamily="34" charset="0"/>
            </a:endParaRPr>
          </a:p>
        </p:txBody>
      </p:sp>
      <p:sp>
        <p:nvSpPr>
          <p:cNvPr id="1249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06E1626-5F91-4FB3-BDEB-951616F0508F}" type="slidenum">
              <a:rPr lang="en-US" altLang="de-DE" sz="1300" b="1">
                <a:latin typeface="Arial" panose="020B0604020202020204" pitchFamily="34" charset="0"/>
              </a:rPr>
              <a:pPr algn="r" eaLnBrk="1" hangingPunct="1">
                <a:spcBef>
                  <a:spcPct val="0"/>
                </a:spcBef>
              </a:pPr>
              <a:t>55</a:t>
            </a:fld>
            <a:endParaRPr lang="en-US" altLang="de-DE" sz="1300" b="1">
              <a:latin typeface="Arial" panose="020B0604020202020204" pitchFamily="34" charset="0"/>
            </a:endParaRPr>
          </a:p>
        </p:txBody>
      </p:sp>
      <p:sp>
        <p:nvSpPr>
          <p:cNvPr id="1249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493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5395094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C0F577F-0427-4874-AD5B-028D58312BEE}" type="slidenum">
              <a:rPr lang="en-US" altLang="de-DE" sz="1300" smtClean="0">
                <a:latin typeface="Arial" panose="020B0604020202020204" pitchFamily="34" charset="0"/>
              </a:rPr>
              <a:pPr>
                <a:spcBef>
                  <a:spcPct val="0"/>
                </a:spcBef>
              </a:pPr>
              <a:t>56</a:t>
            </a:fld>
            <a:endParaRPr lang="en-US" altLang="de-DE" sz="1300">
              <a:latin typeface="Arial" panose="020B0604020202020204" pitchFamily="34" charset="0"/>
            </a:endParaRPr>
          </a:p>
        </p:txBody>
      </p:sp>
      <p:sp>
        <p:nvSpPr>
          <p:cNvPr id="1269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A65F35A-F06E-4093-8A1F-E6D212F8ECE5}" type="slidenum">
              <a:rPr lang="en-US" altLang="de-DE" sz="1300" b="1">
                <a:latin typeface="Arial" panose="020B0604020202020204" pitchFamily="34" charset="0"/>
              </a:rPr>
              <a:pPr algn="r" eaLnBrk="1" hangingPunct="1">
                <a:spcBef>
                  <a:spcPct val="0"/>
                </a:spcBef>
              </a:pPr>
              <a:t>56</a:t>
            </a:fld>
            <a:endParaRPr lang="en-US" altLang="de-DE" sz="1300" b="1">
              <a:latin typeface="Arial" panose="020B0604020202020204" pitchFamily="34" charset="0"/>
            </a:endParaRPr>
          </a:p>
        </p:txBody>
      </p:sp>
      <p:sp>
        <p:nvSpPr>
          <p:cNvPr id="1269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698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091763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364D6F1-D013-499C-8ABA-C9E18F7CE7D3}" type="slidenum">
              <a:rPr lang="en-US" altLang="de-DE" sz="1300" smtClean="0">
                <a:latin typeface="Arial" panose="020B0604020202020204" pitchFamily="34" charset="0"/>
              </a:rPr>
              <a:pPr>
                <a:spcBef>
                  <a:spcPct val="0"/>
                </a:spcBef>
              </a:pPr>
              <a:t>57</a:t>
            </a:fld>
            <a:endParaRPr lang="en-US" altLang="de-DE" sz="1300">
              <a:latin typeface="Arial" panose="020B0604020202020204" pitchFamily="34" charset="0"/>
            </a:endParaRPr>
          </a:p>
        </p:txBody>
      </p:sp>
      <p:sp>
        <p:nvSpPr>
          <p:cNvPr id="1290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77A0801-A9E9-4BC9-9071-0A586AD1AFE9}" type="slidenum">
              <a:rPr lang="en-US" altLang="de-DE" sz="1300" b="1">
                <a:latin typeface="Arial" panose="020B0604020202020204" pitchFamily="34" charset="0"/>
              </a:rPr>
              <a:pPr algn="r" eaLnBrk="1" hangingPunct="1">
                <a:spcBef>
                  <a:spcPct val="0"/>
                </a:spcBef>
              </a:pPr>
              <a:t>57</a:t>
            </a:fld>
            <a:endParaRPr lang="en-US" altLang="de-DE" sz="1300" b="1">
              <a:latin typeface="Arial" panose="020B0604020202020204" pitchFamily="34" charset="0"/>
            </a:endParaRPr>
          </a:p>
        </p:txBody>
      </p:sp>
      <p:sp>
        <p:nvSpPr>
          <p:cNvPr id="1290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902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124425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914B049-8AB3-4A0D-A619-62B499E2E606}" type="slidenum">
              <a:rPr lang="en-US" altLang="de-DE" sz="1300" smtClean="0">
                <a:latin typeface="Arial" panose="020B0604020202020204" pitchFamily="34" charset="0"/>
              </a:rPr>
              <a:pPr>
                <a:spcBef>
                  <a:spcPct val="0"/>
                </a:spcBef>
              </a:pPr>
              <a:t>58</a:t>
            </a:fld>
            <a:endParaRPr lang="en-US" altLang="de-DE" sz="1300">
              <a:latin typeface="Arial" panose="020B0604020202020204" pitchFamily="34" charset="0"/>
            </a:endParaRPr>
          </a:p>
        </p:txBody>
      </p:sp>
      <p:sp>
        <p:nvSpPr>
          <p:cNvPr id="1310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924617B-DD92-46D1-A284-EF2C60937DF1}" type="slidenum">
              <a:rPr lang="en-US" altLang="de-DE" sz="1300" b="1">
                <a:latin typeface="Arial" panose="020B0604020202020204" pitchFamily="34" charset="0"/>
              </a:rPr>
              <a:pPr algn="r" eaLnBrk="1" hangingPunct="1">
                <a:spcBef>
                  <a:spcPct val="0"/>
                </a:spcBef>
              </a:pPr>
              <a:t>58</a:t>
            </a:fld>
            <a:endParaRPr lang="en-US" altLang="de-DE" sz="1300" b="1">
              <a:latin typeface="Arial" panose="020B0604020202020204" pitchFamily="34" charset="0"/>
            </a:endParaRPr>
          </a:p>
        </p:txBody>
      </p:sp>
      <p:sp>
        <p:nvSpPr>
          <p:cNvPr id="1310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107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7829087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87B101E-7772-40C9-8676-3FD13962189E}" type="slidenum">
              <a:rPr lang="en-US" altLang="de-DE" sz="1300" smtClean="0">
                <a:latin typeface="Arial" panose="020B0604020202020204" pitchFamily="34" charset="0"/>
              </a:rPr>
              <a:pPr>
                <a:spcBef>
                  <a:spcPct val="0"/>
                </a:spcBef>
              </a:pPr>
              <a:t>59</a:t>
            </a:fld>
            <a:endParaRPr lang="en-US" altLang="de-DE" sz="1300">
              <a:latin typeface="Arial" panose="020B0604020202020204" pitchFamily="34" charset="0"/>
            </a:endParaRPr>
          </a:p>
        </p:txBody>
      </p:sp>
      <p:sp>
        <p:nvSpPr>
          <p:cNvPr id="1331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777EE6B-AB6C-4B85-A7DA-5FCCED9D8C41}" type="slidenum">
              <a:rPr lang="en-US" altLang="de-DE" sz="1300" b="1">
                <a:latin typeface="Arial" panose="020B0604020202020204" pitchFamily="34" charset="0"/>
              </a:rPr>
              <a:pPr algn="r" eaLnBrk="1" hangingPunct="1">
                <a:spcBef>
                  <a:spcPct val="0"/>
                </a:spcBef>
              </a:pPr>
              <a:t>59</a:t>
            </a:fld>
            <a:endParaRPr lang="en-US" altLang="de-DE" sz="1300" b="1">
              <a:latin typeface="Arial" panose="020B0604020202020204" pitchFamily="34" charset="0"/>
            </a:endParaRPr>
          </a:p>
        </p:txBody>
      </p:sp>
      <p:sp>
        <p:nvSpPr>
          <p:cNvPr id="1331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31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1828461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E2070D3F-F93D-4190-A7B4-BC337D9E6DA3}" type="slidenum">
              <a:rPr lang="en-US" altLang="de-DE" sz="1300" smtClean="0">
                <a:latin typeface="Arial" panose="020B0604020202020204" pitchFamily="34" charset="0"/>
              </a:rPr>
              <a:pPr>
                <a:spcBef>
                  <a:spcPct val="0"/>
                </a:spcBef>
              </a:pPr>
              <a:t>60</a:t>
            </a:fld>
            <a:endParaRPr lang="en-US" altLang="de-DE" sz="1300">
              <a:latin typeface="Arial" panose="020B0604020202020204" pitchFamily="34" charset="0"/>
            </a:endParaRPr>
          </a:p>
        </p:txBody>
      </p:sp>
      <p:sp>
        <p:nvSpPr>
          <p:cNvPr id="1351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67F086C-F75F-4A36-87A0-EA4451D6A5AA}" type="slidenum">
              <a:rPr lang="en-US" altLang="de-DE" sz="1300" b="1">
                <a:latin typeface="Arial" panose="020B0604020202020204" pitchFamily="34" charset="0"/>
              </a:rPr>
              <a:pPr algn="r" eaLnBrk="1" hangingPunct="1">
                <a:spcBef>
                  <a:spcPct val="0"/>
                </a:spcBef>
              </a:pPr>
              <a:t>60</a:t>
            </a:fld>
            <a:endParaRPr lang="en-US" altLang="de-DE" sz="1300" b="1">
              <a:latin typeface="Arial" panose="020B0604020202020204" pitchFamily="34" charset="0"/>
            </a:endParaRPr>
          </a:p>
        </p:txBody>
      </p:sp>
      <p:sp>
        <p:nvSpPr>
          <p:cNvPr id="13517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517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9567826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3599E31-3EC2-422C-A4CA-94E702AE1985}" type="slidenum">
              <a:rPr lang="en-US" altLang="de-DE" sz="1300" smtClean="0">
                <a:latin typeface="Arial" panose="020B0604020202020204" pitchFamily="34" charset="0"/>
              </a:rPr>
              <a:pPr>
                <a:spcBef>
                  <a:spcPct val="0"/>
                </a:spcBef>
              </a:pPr>
              <a:t>61</a:t>
            </a:fld>
            <a:endParaRPr lang="en-US" altLang="de-DE" sz="1300">
              <a:latin typeface="Arial" panose="020B0604020202020204" pitchFamily="34" charset="0"/>
            </a:endParaRPr>
          </a:p>
        </p:txBody>
      </p:sp>
      <p:sp>
        <p:nvSpPr>
          <p:cNvPr id="1372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5A3F99B-3F75-4EB1-8C43-3234F291DB9D}" type="slidenum">
              <a:rPr lang="en-US" altLang="de-DE" sz="1300" b="1">
                <a:latin typeface="Arial" panose="020B0604020202020204" pitchFamily="34" charset="0"/>
              </a:rPr>
              <a:pPr algn="r" eaLnBrk="1" hangingPunct="1">
                <a:spcBef>
                  <a:spcPct val="0"/>
                </a:spcBef>
              </a:pPr>
              <a:t>61</a:t>
            </a:fld>
            <a:endParaRPr lang="en-US" altLang="de-DE" sz="1300" b="1">
              <a:latin typeface="Arial" panose="020B0604020202020204" pitchFamily="34" charset="0"/>
            </a:endParaRPr>
          </a:p>
        </p:txBody>
      </p:sp>
      <p:sp>
        <p:nvSpPr>
          <p:cNvPr id="1372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722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614821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F94D330-B333-4AEF-8E46-DD92714CA8DC}" type="slidenum">
              <a:rPr lang="en-US" altLang="de-DE" sz="1300" smtClean="0">
                <a:latin typeface="Arial" panose="020B0604020202020204" pitchFamily="34" charset="0"/>
              </a:rPr>
              <a:pPr>
                <a:spcBef>
                  <a:spcPct val="0"/>
                </a:spcBef>
              </a:pPr>
              <a:t>62</a:t>
            </a:fld>
            <a:endParaRPr lang="en-US" altLang="de-DE" sz="1300">
              <a:latin typeface="Arial" panose="020B0604020202020204" pitchFamily="34" charset="0"/>
            </a:endParaRPr>
          </a:p>
        </p:txBody>
      </p:sp>
      <p:sp>
        <p:nvSpPr>
          <p:cNvPr id="1392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8E1F191-FDD5-4BDF-A3ED-57DC6940BEC9}" type="slidenum">
              <a:rPr lang="en-US" altLang="de-DE" sz="1300" b="1">
                <a:latin typeface="Arial" panose="020B0604020202020204" pitchFamily="34" charset="0"/>
              </a:rPr>
              <a:pPr algn="r" eaLnBrk="1" hangingPunct="1">
                <a:spcBef>
                  <a:spcPct val="0"/>
                </a:spcBef>
              </a:pPr>
              <a:t>62</a:t>
            </a:fld>
            <a:endParaRPr lang="en-US" altLang="de-DE" sz="1300" b="1">
              <a:latin typeface="Arial" panose="020B0604020202020204" pitchFamily="34" charset="0"/>
            </a:endParaRPr>
          </a:p>
        </p:txBody>
      </p:sp>
      <p:sp>
        <p:nvSpPr>
          <p:cNvPr id="1392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92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908030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3593468-46B3-4817-9B2F-B4C6AEFED408}" type="slidenum">
              <a:rPr lang="en-US" altLang="de-DE" sz="1300" smtClean="0">
                <a:latin typeface="Arial" panose="020B0604020202020204" pitchFamily="34" charset="0"/>
              </a:rPr>
              <a:pPr>
                <a:spcBef>
                  <a:spcPct val="0"/>
                </a:spcBef>
              </a:pPr>
              <a:t>63</a:t>
            </a:fld>
            <a:endParaRPr lang="en-US" altLang="de-DE" sz="1300">
              <a:latin typeface="Arial" panose="020B0604020202020204" pitchFamily="34" charset="0"/>
            </a:endParaRPr>
          </a:p>
        </p:txBody>
      </p:sp>
      <p:sp>
        <p:nvSpPr>
          <p:cNvPr id="14131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B774404-8118-4681-9E79-1CF81D2FA7D9}" type="slidenum">
              <a:rPr lang="en-US" altLang="de-DE" sz="1300" b="1">
                <a:latin typeface="Arial" panose="020B0604020202020204" pitchFamily="34" charset="0"/>
              </a:rPr>
              <a:pPr algn="r" eaLnBrk="1" hangingPunct="1">
                <a:spcBef>
                  <a:spcPct val="0"/>
                </a:spcBef>
              </a:pPr>
              <a:t>63</a:t>
            </a:fld>
            <a:endParaRPr lang="en-US" altLang="de-DE" sz="1300" b="1">
              <a:latin typeface="Arial" panose="020B0604020202020204" pitchFamily="34" charset="0"/>
            </a:endParaRPr>
          </a:p>
        </p:txBody>
      </p:sp>
      <p:sp>
        <p:nvSpPr>
          <p:cNvPr id="14131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131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5992277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9C5ECBE-6904-4572-9FE0-A99B8CA34400}" type="slidenum">
              <a:rPr lang="en-US" altLang="de-DE" sz="1300" smtClean="0">
                <a:latin typeface="Arial" panose="020B0604020202020204" pitchFamily="34" charset="0"/>
              </a:rPr>
              <a:pPr>
                <a:spcBef>
                  <a:spcPct val="0"/>
                </a:spcBef>
              </a:pPr>
              <a:t>64</a:t>
            </a:fld>
            <a:endParaRPr lang="en-US" altLang="de-DE" sz="1300">
              <a:latin typeface="Arial" panose="020B0604020202020204" pitchFamily="34" charset="0"/>
            </a:endParaRPr>
          </a:p>
        </p:txBody>
      </p:sp>
      <p:sp>
        <p:nvSpPr>
          <p:cNvPr id="1433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20AFB41-F1A6-4AF1-A4AA-5D5C151DDFB6}" type="slidenum">
              <a:rPr lang="en-US" altLang="de-DE" sz="1300" b="1">
                <a:latin typeface="Arial" panose="020B0604020202020204" pitchFamily="34" charset="0"/>
              </a:rPr>
              <a:pPr algn="r" eaLnBrk="1" hangingPunct="1">
                <a:spcBef>
                  <a:spcPct val="0"/>
                </a:spcBef>
              </a:pPr>
              <a:t>64</a:t>
            </a:fld>
            <a:endParaRPr lang="en-US" altLang="de-DE" sz="1300" b="1">
              <a:latin typeface="Arial" panose="020B0604020202020204" pitchFamily="34" charset="0"/>
            </a:endParaRPr>
          </a:p>
        </p:txBody>
      </p:sp>
      <p:sp>
        <p:nvSpPr>
          <p:cNvPr id="1433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33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6649288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4B48E3B-0B1C-4168-AED2-42C2E334A007}" type="slidenum">
              <a:rPr lang="en-US" altLang="de-DE" sz="1300" smtClean="0">
                <a:latin typeface="Arial" panose="020B0604020202020204" pitchFamily="34" charset="0"/>
              </a:rPr>
              <a:pPr>
                <a:spcBef>
                  <a:spcPct val="0"/>
                </a:spcBef>
              </a:pPr>
              <a:t>65</a:t>
            </a:fld>
            <a:endParaRPr lang="en-US" altLang="de-DE" sz="1300">
              <a:latin typeface="Arial" panose="020B0604020202020204" pitchFamily="34" charset="0"/>
            </a:endParaRPr>
          </a:p>
        </p:txBody>
      </p:sp>
      <p:sp>
        <p:nvSpPr>
          <p:cNvPr id="145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E38E66A-554B-43E2-9852-496BE5E1727A}" type="slidenum">
              <a:rPr lang="en-US" altLang="de-DE" sz="1300" b="1">
                <a:latin typeface="Arial" panose="020B0604020202020204" pitchFamily="34" charset="0"/>
              </a:rPr>
              <a:pPr algn="r" eaLnBrk="1" hangingPunct="1">
                <a:spcBef>
                  <a:spcPct val="0"/>
                </a:spcBef>
              </a:pPr>
              <a:t>65</a:t>
            </a:fld>
            <a:endParaRPr lang="en-US" altLang="de-DE" sz="1300" b="1">
              <a:latin typeface="Arial" panose="020B0604020202020204" pitchFamily="34" charset="0"/>
            </a:endParaRPr>
          </a:p>
        </p:txBody>
      </p:sp>
      <p:sp>
        <p:nvSpPr>
          <p:cNvPr id="145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5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7430481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34E5EEC-D864-461D-B2B6-9ED639E8F28A}" type="slidenum">
              <a:rPr lang="en-US" altLang="de-DE" sz="1300" smtClean="0">
                <a:latin typeface="Arial" panose="020B0604020202020204" pitchFamily="34" charset="0"/>
              </a:rPr>
              <a:pPr>
                <a:spcBef>
                  <a:spcPct val="0"/>
                </a:spcBef>
              </a:pPr>
              <a:t>66</a:t>
            </a:fld>
            <a:endParaRPr lang="en-US" altLang="de-DE" sz="1300">
              <a:latin typeface="Arial" panose="020B0604020202020204" pitchFamily="34" charset="0"/>
            </a:endParaRPr>
          </a:p>
        </p:txBody>
      </p:sp>
      <p:sp>
        <p:nvSpPr>
          <p:cNvPr id="14745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57D9035-2CC6-472C-97C3-F912DA8357C1}" type="slidenum">
              <a:rPr lang="en-US" altLang="de-DE" sz="1300" b="1">
                <a:latin typeface="Arial" panose="020B0604020202020204" pitchFamily="34" charset="0"/>
              </a:rPr>
              <a:pPr algn="r" eaLnBrk="1" hangingPunct="1">
                <a:spcBef>
                  <a:spcPct val="0"/>
                </a:spcBef>
              </a:pPr>
              <a:t>66</a:t>
            </a:fld>
            <a:endParaRPr lang="en-US" altLang="de-DE" sz="1300" b="1">
              <a:latin typeface="Arial" panose="020B0604020202020204" pitchFamily="34" charset="0"/>
            </a:endParaRPr>
          </a:p>
        </p:txBody>
      </p:sp>
      <p:sp>
        <p:nvSpPr>
          <p:cNvPr id="14746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746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269098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2FE313B-914D-4D13-9BC8-01F2BAB1C1C1}" type="slidenum">
              <a:rPr lang="en-US" altLang="de-DE" sz="1300" smtClean="0">
                <a:latin typeface="Arial" panose="020B0604020202020204" pitchFamily="34" charset="0"/>
              </a:rPr>
              <a:pPr>
                <a:spcBef>
                  <a:spcPct val="0"/>
                </a:spcBef>
              </a:pPr>
              <a:t>67</a:t>
            </a:fld>
            <a:endParaRPr lang="en-US" altLang="de-DE" sz="1300">
              <a:latin typeface="Arial" panose="020B0604020202020204" pitchFamily="34" charset="0"/>
            </a:endParaRPr>
          </a:p>
        </p:txBody>
      </p:sp>
      <p:sp>
        <p:nvSpPr>
          <p:cNvPr id="1495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CD07515-AE45-4BB0-BB52-95C64E508F99}" type="slidenum">
              <a:rPr lang="en-US" altLang="de-DE" sz="1300" b="1">
                <a:latin typeface="Arial" panose="020B0604020202020204" pitchFamily="34" charset="0"/>
              </a:rPr>
              <a:pPr algn="r" eaLnBrk="1" hangingPunct="1">
                <a:spcBef>
                  <a:spcPct val="0"/>
                </a:spcBef>
              </a:pPr>
              <a:t>67</a:t>
            </a:fld>
            <a:endParaRPr lang="en-US" altLang="de-DE" sz="1300" b="1">
              <a:latin typeface="Arial" panose="020B0604020202020204" pitchFamily="34" charset="0"/>
            </a:endParaRPr>
          </a:p>
        </p:txBody>
      </p:sp>
      <p:sp>
        <p:nvSpPr>
          <p:cNvPr id="1495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95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7579733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266DE8-B623-4A22-876F-A24C165DCA5E}" type="slidenum">
              <a:rPr lang="en-US" altLang="de-DE" sz="1300" smtClean="0">
                <a:latin typeface="Arial" panose="020B0604020202020204" pitchFamily="34" charset="0"/>
              </a:rPr>
              <a:pPr>
                <a:spcBef>
                  <a:spcPct val="0"/>
                </a:spcBef>
              </a:pPr>
              <a:t>68</a:t>
            </a:fld>
            <a:endParaRPr lang="en-US" altLang="de-DE" sz="1300">
              <a:latin typeface="Arial" panose="020B0604020202020204" pitchFamily="34" charset="0"/>
            </a:endParaRPr>
          </a:p>
        </p:txBody>
      </p:sp>
      <p:sp>
        <p:nvSpPr>
          <p:cNvPr id="151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8B5595A-3EFA-414F-A89D-BCF8DA9D78A8}" type="slidenum">
              <a:rPr lang="en-US" altLang="de-DE" sz="1300" b="1">
                <a:latin typeface="Arial" panose="020B0604020202020204" pitchFamily="34" charset="0"/>
              </a:rPr>
              <a:pPr algn="r" eaLnBrk="1" hangingPunct="1">
                <a:spcBef>
                  <a:spcPct val="0"/>
                </a:spcBef>
              </a:pPr>
              <a:t>68</a:t>
            </a:fld>
            <a:endParaRPr lang="en-US" altLang="de-DE" sz="1300" b="1">
              <a:latin typeface="Arial" panose="020B0604020202020204" pitchFamily="34" charset="0"/>
            </a:endParaRPr>
          </a:p>
        </p:txBody>
      </p:sp>
      <p:sp>
        <p:nvSpPr>
          <p:cNvPr id="151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1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6952692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5F2D082-4777-408D-8424-5AFFD3DD067B}" type="slidenum">
              <a:rPr lang="en-US" altLang="de-DE" sz="1300" smtClean="0">
                <a:latin typeface="Arial" panose="020B0604020202020204" pitchFamily="34" charset="0"/>
              </a:rPr>
              <a:pPr>
                <a:spcBef>
                  <a:spcPct val="0"/>
                </a:spcBef>
              </a:pPr>
              <a:t>69</a:t>
            </a:fld>
            <a:endParaRPr lang="en-US" altLang="de-DE" sz="1300">
              <a:latin typeface="Arial" panose="020B0604020202020204" pitchFamily="34" charset="0"/>
            </a:endParaRPr>
          </a:p>
        </p:txBody>
      </p:sp>
      <p:sp>
        <p:nvSpPr>
          <p:cNvPr id="1536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ABCCCEE-C64E-465D-BA65-06D551599FC7}" type="slidenum">
              <a:rPr lang="en-US" altLang="de-DE" sz="1300" b="1">
                <a:latin typeface="Arial" panose="020B0604020202020204" pitchFamily="34" charset="0"/>
              </a:rPr>
              <a:pPr algn="r" eaLnBrk="1" hangingPunct="1">
                <a:spcBef>
                  <a:spcPct val="0"/>
                </a:spcBef>
              </a:pPr>
              <a:t>69</a:t>
            </a:fld>
            <a:endParaRPr lang="en-US" altLang="de-DE" sz="1300" b="1">
              <a:latin typeface="Arial" panose="020B0604020202020204" pitchFamily="34" charset="0"/>
            </a:endParaRPr>
          </a:p>
        </p:txBody>
      </p:sp>
      <p:sp>
        <p:nvSpPr>
          <p:cNvPr id="15360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360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7362571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5FDD52F-9EDA-45F4-9968-C56F4FBF0014}" type="slidenum">
              <a:rPr lang="en-US" altLang="de-DE" sz="1300" smtClean="0">
                <a:latin typeface="Arial" panose="020B0604020202020204" pitchFamily="34" charset="0"/>
              </a:rPr>
              <a:pPr>
                <a:spcBef>
                  <a:spcPct val="0"/>
                </a:spcBef>
              </a:pPr>
              <a:t>70</a:t>
            </a:fld>
            <a:endParaRPr lang="en-US" altLang="de-DE" sz="1300">
              <a:latin typeface="Arial" panose="020B0604020202020204" pitchFamily="34" charset="0"/>
            </a:endParaRPr>
          </a:p>
        </p:txBody>
      </p:sp>
      <p:sp>
        <p:nvSpPr>
          <p:cNvPr id="15565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53A280E-A771-473B-9465-1EC2486D54AC}" type="slidenum">
              <a:rPr lang="en-US" altLang="de-DE" sz="1300" b="1">
                <a:latin typeface="Arial" panose="020B0604020202020204" pitchFamily="34" charset="0"/>
              </a:rPr>
              <a:pPr algn="r" eaLnBrk="1" hangingPunct="1">
                <a:spcBef>
                  <a:spcPct val="0"/>
                </a:spcBef>
              </a:pPr>
              <a:t>70</a:t>
            </a:fld>
            <a:endParaRPr lang="en-US" altLang="de-DE" sz="1300" b="1">
              <a:latin typeface="Arial" panose="020B0604020202020204" pitchFamily="34" charset="0"/>
            </a:endParaRPr>
          </a:p>
        </p:txBody>
      </p:sp>
      <p:sp>
        <p:nvSpPr>
          <p:cNvPr id="15565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565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7679390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F6AE828-30B6-4F3D-8F04-168ED830D912}" type="slidenum">
              <a:rPr lang="en-US" altLang="de-DE" sz="1300" smtClean="0">
                <a:latin typeface="Arial" panose="020B0604020202020204" pitchFamily="34" charset="0"/>
              </a:rPr>
              <a:pPr>
                <a:spcBef>
                  <a:spcPct val="0"/>
                </a:spcBef>
              </a:pPr>
              <a:t>71</a:t>
            </a:fld>
            <a:endParaRPr lang="en-US" altLang="de-DE" sz="1300">
              <a:latin typeface="Arial" panose="020B0604020202020204" pitchFamily="34" charset="0"/>
            </a:endParaRPr>
          </a:p>
        </p:txBody>
      </p:sp>
      <p:sp>
        <p:nvSpPr>
          <p:cNvPr id="1576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CD59913-1698-4475-97A0-35C631B18B11}" type="slidenum">
              <a:rPr lang="en-US" altLang="de-DE" sz="1300" b="1">
                <a:latin typeface="Arial" panose="020B0604020202020204" pitchFamily="34" charset="0"/>
              </a:rPr>
              <a:pPr algn="r" eaLnBrk="1" hangingPunct="1">
                <a:spcBef>
                  <a:spcPct val="0"/>
                </a:spcBef>
              </a:pPr>
              <a:t>71</a:t>
            </a:fld>
            <a:endParaRPr lang="en-US" altLang="de-DE" sz="1300" b="1">
              <a:latin typeface="Arial" panose="020B0604020202020204" pitchFamily="34" charset="0"/>
            </a:endParaRPr>
          </a:p>
        </p:txBody>
      </p:sp>
      <p:sp>
        <p:nvSpPr>
          <p:cNvPr id="1577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770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1646272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31C70D3-AEFD-41ED-B045-17A4ACD9A1BD}" type="slidenum">
              <a:rPr lang="en-US" altLang="de-DE" sz="1300" smtClean="0">
                <a:latin typeface="Arial" panose="020B0604020202020204" pitchFamily="34" charset="0"/>
              </a:rPr>
              <a:pPr>
                <a:spcBef>
                  <a:spcPct val="0"/>
                </a:spcBef>
              </a:pPr>
              <a:t>72</a:t>
            </a:fld>
            <a:endParaRPr lang="en-US" altLang="de-DE" sz="1300">
              <a:latin typeface="Arial" panose="020B0604020202020204" pitchFamily="34" charset="0"/>
            </a:endParaRPr>
          </a:p>
        </p:txBody>
      </p:sp>
      <p:sp>
        <p:nvSpPr>
          <p:cNvPr id="1597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A5468E8-11CB-4B02-B2B2-5A2DFAC33AC0}" type="slidenum">
              <a:rPr lang="en-US" altLang="de-DE" sz="1300" b="1">
                <a:latin typeface="Arial" panose="020B0604020202020204" pitchFamily="34" charset="0"/>
              </a:rPr>
              <a:pPr algn="r" eaLnBrk="1" hangingPunct="1">
                <a:spcBef>
                  <a:spcPct val="0"/>
                </a:spcBef>
              </a:pPr>
              <a:t>72</a:t>
            </a:fld>
            <a:endParaRPr lang="en-US" altLang="de-DE" sz="1300" b="1">
              <a:latin typeface="Arial" panose="020B0604020202020204" pitchFamily="34" charset="0"/>
            </a:endParaRPr>
          </a:p>
        </p:txBody>
      </p:sp>
      <p:sp>
        <p:nvSpPr>
          <p:cNvPr id="1597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97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717103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08F8982-2EE3-4B57-AA7E-7090BCD6BEC3}" type="slidenum">
              <a:rPr lang="en-US" altLang="de-DE" sz="1300" smtClean="0">
                <a:latin typeface="Arial" panose="020B0604020202020204" pitchFamily="34" charset="0"/>
              </a:rPr>
              <a:pPr>
                <a:spcBef>
                  <a:spcPct val="0"/>
                </a:spcBef>
              </a:pPr>
              <a:t>73</a:t>
            </a:fld>
            <a:endParaRPr lang="en-US" altLang="de-DE" sz="1300">
              <a:latin typeface="Arial" panose="020B0604020202020204" pitchFamily="34" charset="0"/>
            </a:endParaRPr>
          </a:p>
        </p:txBody>
      </p:sp>
      <p:sp>
        <p:nvSpPr>
          <p:cNvPr id="161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9D14149-CC29-4CC6-B7A2-D9DA3EA8D0D4}" type="slidenum">
              <a:rPr lang="en-US" altLang="de-DE" sz="1300" b="1">
                <a:latin typeface="Arial" panose="020B0604020202020204" pitchFamily="34" charset="0"/>
              </a:rPr>
              <a:pPr algn="r" eaLnBrk="1" hangingPunct="1">
                <a:spcBef>
                  <a:spcPct val="0"/>
                </a:spcBef>
              </a:pPr>
              <a:t>73</a:t>
            </a:fld>
            <a:endParaRPr lang="en-US" altLang="de-DE" sz="1300" b="1">
              <a:latin typeface="Arial" panose="020B0604020202020204" pitchFamily="34" charset="0"/>
            </a:endParaRPr>
          </a:p>
        </p:txBody>
      </p:sp>
      <p:sp>
        <p:nvSpPr>
          <p:cNvPr id="161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179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3481243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E8AAB5B-D00A-4743-B345-66E34E84F258}" type="slidenum">
              <a:rPr lang="en-US" altLang="de-DE" sz="1300" smtClean="0">
                <a:latin typeface="Arial" panose="020B0604020202020204" pitchFamily="34" charset="0"/>
              </a:rPr>
              <a:pPr>
                <a:spcBef>
                  <a:spcPct val="0"/>
                </a:spcBef>
              </a:pPr>
              <a:t>74</a:t>
            </a:fld>
            <a:endParaRPr lang="en-US" altLang="de-DE" sz="1300">
              <a:latin typeface="Arial" panose="020B0604020202020204" pitchFamily="34" charset="0"/>
            </a:endParaRPr>
          </a:p>
        </p:txBody>
      </p:sp>
      <p:sp>
        <p:nvSpPr>
          <p:cNvPr id="16384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A05D70E-2608-42C8-B7E5-6AFB542B715A}" type="slidenum">
              <a:rPr lang="en-US" altLang="de-DE" sz="1300" b="1">
                <a:latin typeface="Arial" panose="020B0604020202020204" pitchFamily="34" charset="0"/>
              </a:rPr>
              <a:pPr algn="r" eaLnBrk="1" hangingPunct="1">
                <a:spcBef>
                  <a:spcPct val="0"/>
                </a:spcBef>
              </a:pPr>
              <a:t>74</a:t>
            </a:fld>
            <a:endParaRPr lang="en-US" altLang="de-DE" sz="1300" b="1">
              <a:latin typeface="Arial" panose="020B0604020202020204" pitchFamily="34" charset="0"/>
            </a:endParaRPr>
          </a:p>
        </p:txBody>
      </p:sp>
      <p:sp>
        <p:nvSpPr>
          <p:cNvPr id="16384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384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1824338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5E5C61E-5E6A-425C-94EC-7CBEBA011415}" type="slidenum">
              <a:rPr lang="en-US" altLang="de-DE" sz="1300" smtClean="0">
                <a:latin typeface="Arial" panose="020B0604020202020204" pitchFamily="34" charset="0"/>
              </a:rPr>
              <a:pPr>
                <a:spcBef>
                  <a:spcPct val="0"/>
                </a:spcBef>
              </a:pPr>
              <a:t>75</a:t>
            </a:fld>
            <a:endParaRPr lang="en-US" altLang="de-DE" sz="1300">
              <a:latin typeface="Arial" panose="020B0604020202020204" pitchFamily="34" charset="0"/>
            </a:endParaRPr>
          </a:p>
        </p:txBody>
      </p:sp>
      <p:sp>
        <p:nvSpPr>
          <p:cNvPr id="1720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806E1C0-8CCC-47CF-95D3-10728F36381B}" type="slidenum">
              <a:rPr lang="en-US" altLang="de-DE" sz="1300" b="1">
                <a:latin typeface="Arial" panose="020B0604020202020204" pitchFamily="34" charset="0"/>
              </a:rPr>
              <a:pPr algn="r" eaLnBrk="1" hangingPunct="1">
                <a:spcBef>
                  <a:spcPct val="0"/>
                </a:spcBef>
              </a:pPr>
              <a:t>75</a:t>
            </a:fld>
            <a:endParaRPr lang="en-US" altLang="de-DE" sz="1300" b="1">
              <a:latin typeface="Arial" panose="020B0604020202020204" pitchFamily="34" charset="0"/>
            </a:endParaRPr>
          </a:p>
        </p:txBody>
      </p:sp>
      <p:sp>
        <p:nvSpPr>
          <p:cNvPr id="1720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203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121088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C05C500-C6E6-418D-AC24-FDF1B883DA7C}" type="slidenum">
              <a:rPr lang="en-US" altLang="de-DE" sz="1300" smtClean="0">
                <a:latin typeface="Arial" panose="020B0604020202020204" pitchFamily="34" charset="0"/>
              </a:rPr>
              <a:pPr>
                <a:spcBef>
                  <a:spcPct val="0"/>
                </a:spcBef>
              </a:pPr>
              <a:t>76</a:t>
            </a:fld>
            <a:endParaRPr lang="en-US" altLang="de-DE" sz="1300">
              <a:latin typeface="Arial" panose="020B0604020202020204" pitchFamily="34" charset="0"/>
            </a:endParaRPr>
          </a:p>
        </p:txBody>
      </p:sp>
      <p:sp>
        <p:nvSpPr>
          <p:cNvPr id="1740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CD370AD-306F-40E8-919A-24615990AEF1}" type="slidenum">
              <a:rPr lang="en-US" altLang="de-DE" sz="1300" b="1">
                <a:latin typeface="Arial" panose="020B0604020202020204" pitchFamily="34" charset="0"/>
              </a:rPr>
              <a:pPr algn="r" eaLnBrk="1" hangingPunct="1">
                <a:spcBef>
                  <a:spcPct val="0"/>
                </a:spcBef>
              </a:pPr>
              <a:t>76</a:t>
            </a:fld>
            <a:endParaRPr lang="en-US" altLang="de-DE" sz="1300" b="1">
              <a:latin typeface="Arial" panose="020B0604020202020204" pitchFamily="34" charset="0"/>
            </a:endParaRPr>
          </a:p>
        </p:txBody>
      </p:sp>
      <p:sp>
        <p:nvSpPr>
          <p:cNvPr id="17408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08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7294471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D8622DE-2686-49D4-880C-C1481BE7B7BB}" type="slidenum">
              <a:rPr lang="en-US" altLang="de-DE" sz="1300" smtClean="0">
                <a:latin typeface="Arial" panose="020B0604020202020204" pitchFamily="34" charset="0"/>
              </a:rPr>
              <a:pPr>
                <a:spcBef>
                  <a:spcPct val="0"/>
                </a:spcBef>
              </a:pPr>
              <a:t>77</a:t>
            </a:fld>
            <a:endParaRPr lang="en-US" altLang="de-DE" sz="1300">
              <a:latin typeface="Arial" panose="020B0604020202020204" pitchFamily="34" charset="0"/>
            </a:endParaRPr>
          </a:p>
        </p:txBody>
      </p:sp>
      <p:sp>
        <p:nvSpPr>
          <p:cNvPr id="176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3B176BE-25AC-4A5B-8775-E419DAB38C70}" type="slidenum">
              <a:rPr lang="en-US" altLang="de-DE" sz="1300" b="1">
                <a:latin typeface="Arial" panose="020B0604020202020204" pitchFamily="34" charset="0"/>
              </a:rPr>
              <a:pPr algn="r" eaLnBrk="1" hangingPunct="1">
                <a:spcBef>
                  <a:spcPct val="0"/>
                </a:spcBef>
              </a:pPr>
              <a:t>77</a:t>
            </a:fld>
            <a:endParaRPr lang="en-US" altLang="de-DE" sz="1300" b="1">
              <a:latin typeface="Arial" panose="020B0604020202020204" pitchFamily="34" charset="0"/>
            </a:endParaRPr>
          </a:p>
        </p:txBody>
      </p:sp>
      <p:sp>
        <p:nvSpPr>
          <p:cNvPr id="1761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613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5980932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DD88E8D-F144-4506-BB23-47E96A09F556}" type="slidenum">
              <a:rPr lang="en-US" altLang="de-DE" sz="1300" smtClean="0">
                <a:latin typeface="Arial" panose="020B0604020202020204" pitchFamily="34" charset="0"/>
              </a:rPr>
              <a:pPr>
                <a:spcBef>
                  <a:spcPct val="0"/>
                </a:spcBef>
              </a:pPr>
              <a:t>78</a:t>
            </a:fld>
            <a:endParaRPr lang="en-US" altLang="de-DE" sz="1300">
              <a:latin typeface="Arial" panose="020B0604020202020204" pitchFamily="34" charset="0"/>
            </a:endParaRPr>
          </a:p>
        </p:txBody>
      </p:sp>
      <p:sp>
        <p:nvSpPr>
          <p:cNvPr id="1781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6EF61AE-8E2B-4DC6-BD62-46394CA740B9}" type="slidenum">
              <a:rPr lang="en-US" altLang="de-DE" sz="1300" b="1">
                <a:latin typeface="Arial" panose="020B0604020202020204" pitchFamily="34" charset="0"/>
              </a:rPr>
              <a:pPr algn="r" eaLnBrk="1" hangingPunct="1">
                <a:spcBef>
                  <a:spcPct val="0"/>
                </a:spcBef>
              </a:pPr>
              <a:t>78</a:t>
            </a:fld>
            <a:endParaRPr lang="en-US" altLang="de-DE" sz="1300" b="1">
              <a:latin typeface="Arial" panose="020B0604020202020204" pitchFamily="34" charset="0"/>
            </a:endParaRPr>
          </a:p>
        </p:txBody>
      </p:sp>
      <p:sp>
        <p:nvSpPr>
          <p:cNvPr id="1781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81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2791426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5A33311-1488-4957-B6C0-38B8E2690391}" type="slidenum">
              <a:rPr lang="en-US" altLang="de-DE" sz="1300" smtClean="0">
                <a:latin typeface="Arial" panose="020B0604020202020204" pitchFamily="34" charset="0"/>
              </a:rPr>
              <a:pPr>
                <a:spcBef>
                  <a:spcPct val="0"/>
                </a:spcBef>
              </a:pPr>
              <a:t>79</a:t>
            </a:fld>
            <a:endParaRPr lang="en-US" altLang="de-DE" sz="1300">
              <a:latin typeface="Arial" panose="020B0604020202020204" pitchFamily="34" charset="0"/>
            </a:endParaRPr>
          </a:p>
        </p:txBody>
      </p:sp>
      <p:sp>
        <p:nvSpPr>
          <p:cNvPr id="1802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11F8281-000B-4C86-B92C-024E8B6B2182}" type="slidenum">
              <a:rPr lang="en-US" altLang="de-DE" sz="1300" b="1">
                <a:latin typeface="Arial" panose="020B0604020202020204" pitchFamily="34" charset="0"/>
              </a:rPr>
              <a:pPr algn="r" eaLnBrk="1" hangingPunct="1">
                <a:spcBef>
                  <a:spcPct val="0"/>
                </a:spcBef>
              </a:pPr>
              <a:t>79</a:t>
            </a:fld>
            <a:endParaRPr lang="en-US" altLang="de-DE" sz="1300" b="1">
              <a:latin typeface="Arial" panose="020B0604020202020204" pitchFamily="34" charset="0"/>
            </a:endParaRPr>
          </a:p>
        </p:txBody>
      </p:sp>
      <p:sp>
        <p:nvSpPr>
          <p:cNvPr id="1802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8022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0547376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E24F3263-ACB2-4982-B59C-3B37B48D6F50}" type="slidenum">
              <a:rPr lang="en-US" altLang="de-DE" sz="1300" smtClean="0">
                <a:latin typeface="Arial" panose="020B0604020202020204" pitchFamily="34" charset="0"/>
              </a:rPr>
              <a:pPr>
                <a:spcBef>
                  <a:spcPct val="0"/>
                </a:spcBef>
              </a:pPr>
              <a:t>80</a:t>
            </a:fld>
            <a:endParaRPr lang="en-US" altLang="de-DE" sz="1300">
              <a:latin typeface="Arial" panose="020B0604020202020204" pitchFamily="34" charset="0"/>
            </a:endParaRPr>
          </a:p>
        </p:txBody>
      </p:sp>
      <p:sp>
        <p:nvSpPr>
          <p:cNvPr id="182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A7FF6B3-B485-4CBE-995C-572BFDFB6F5D}" type="slidenum">
              <a:rPr lang="en-US" altLang="de-DE" sz="1300" b="1">
                <a:latin typeface="Arial" panose="020B0604020202020204" pitchFamily="34" charset="0"/>
              </a:rPr>
              <a:pPr algn="r" eaLnBrk="1" hangingPunct="1">
                <a:spcBef>
                  <a:spcPct val="0"/>
                </a:spcBef>
              </a:pPr>
              <a:t>80</a:t>
            </a:fld>
            <a:endParaRPr lang="en-US" altLang="de-DE" sz="1300" b="1">
              <a:latin typeface="Arial" panose="020B0604020202020204" pitchFamily="34" charset="0"/>
            </a:endParaRPr>
          </a:p>
        </p:txBody>
      </p:sp>
      <p:sp>
        <p:nvSpPr>
          <p:cNvPr id="182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8227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4491160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D655CFE-23F0-4E02-BDAE-D0567F383462}" type="slidenum">
              <a:rPr lang="en-US" altLang="de-DE" sz="1300" smtClean="0">
                <a:latin typeface="Arial" panose="020B0604020202020204" pitchFamily="34" charset="0"/>
              </a:rPr>
              <a:pPr>
                <a:spcBef>
                  <a:spcPct val="0"/>
                </a:spcBef>
              </a:pPr>
              <a:t>81</a:t>
            </a:fld>
            <a:endParaRPr lang="en-US" altLang="de-DE" sz="1300">
              <a:latin typeface="Arial" panose="020B0604020202020204" pitchFamily="34" charset="0"/>
            </a:endParaRPr>
          </a:p>
        </p:txBody>
      </p:sp>
      <p:sp>
        <p:nvSpPr>
          <p:cNvPr id="1843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67D7FC6-A7B7-42A3-AEE7-82A831AA29F2}" type="slidenum">
              <a:rPr lang="en-US" altLang="de-DE" sz="1300" b="1">
                <a:latin typeface="Arial" panose="020B0604020202020204" pitchFamily="34" charset="0"/>
              </a:rPr>
              <a:pPr algn="r" eaLnBrk="1" hangingPunct="1">
                <a:spcBef>
                  <a:spcPct val="0"/>
                </a:spcBef>
              </a:pPr>
              <a:t>81</a:t>
            </a:fld>
            <a:endParaRPr lang="en-US" altLang="de-DE" sz="1300" b="1">
              <a:latin typeface="Arial" panose="020B0604020202020204" pitchFamily="34" charset="0"/>
            </a:endParaRPr>
          </a:p>
        </p:txBody>
      </p:sp>
      <p:sp>
        <p:nvSpPr>
          <p:cNvPr id="1843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843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8167688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71B23A5-F53E-4874-BF90-00384BDAD549}" type="slidenum">
              <a:rPr lang="en-US" altLang="de-DE" sz="1300" b="1">
                <a:latin typeface="Arial" panose="020B0604020202020204" pitchFamily="34" charset="0"/>
              </a:rPr>
              <a:pPr algn="r" eaLnBrk="1" hangingPunct="1">
                <a:spcBef>
                  <a:spcPct val="0"/>
                </a:spcBef>
              </a:pPr>
              <a:t>82</a:t>
            </a:fld>
            <a:endParaRPr lang="en-US" altLang="de-DE" sz="1300" b="1">
              <a:latin typeface="Arial" panose="020B0604020202020204" pitchFamily="34" charset="0"/>
            </a:endParaRPr>
          </a:p>
        </p:txBody>
      </p:sp>
      <p:sp>
        <p:nvSpPr>
          <p:cNvPr id="1904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9F90740-D653-4E6A-8FA5-CFF08CAFFE9B}" type="slidenum">
              <a:rPr lang="en-US" altLang="de-DE" sz="1300" b="1">
                <a:latin typeface="Arial" panose="020B0604020202020204" pitchFamily="34" charset="0"/>
              </a:rPr>
              <a:pPr algn="r" eaLnBrk="1" hangingPunct="1">
                <a:spcBef>
                  <a:spcPct val="0"/>
                </a:spcBef>
              </a:pPr>
              <a:t>82</a:t>
            </a:fld>
            <a:endParaRPr lang="en-US" altLang="de-DE" sz="1300" b="1">
              <a:latin typeface="Arial" panose="020B0604020202020204" pitchFamily="34" charset="0"/>
            </a:endParaRPr>
          </a:p>
        </p:txBody>
      </p:sp>
      <p:sp>
        <p:nvSpPr>
          <p:cNvPr id="1904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04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2887758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71B23A5-F53E-4874-BF90-00384BDAD549}" type="slidenum">
              <a:rPr lang="en-US" altLang="de-DE" sz="1300" b="1">
                <a:latin typeface="Arial" panose="020B0604020202020204" pitchFamily="34" charset="0"/>
              </a:rPr>
              <a:pPr algn="r" eaLnBrk="1" hangingPunct="1">
                <a:spcBef>
                  <a:spcPct val="0"/>
                </a:spcBef>
              </a:pPr>
              <a:t>83</a:t>
            </a:fld>
            <a:endParaRPr lang="en-US" altLang="de-DE" sz="1300" b="1">
              <a:latin typeface="Arial" panose="020B0604020202020204" pitchFamily="34" charset="0"/>
            </a:endParaRPr>
          </a:p>
        </p:txBody>
      </p:sp>
      <p:sp>
        <p:nvSpPr>
          <p:cNvPr id="1904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9F90740-D653-4E6A-8FA5-CFF08CAFFE9B}" type="slidenum">
              <a:rPr lang="en-US" altLang="de-DE" sz="1300" b="1">
                <a:latin typeface="Arial" panose="020B0604020202020204" pitchFamily="34" charset="0"/>
              </a:rPr>
              <a:pPr algn="r" eaLnBrk="1" hangingPunct="1">
                <a:spcBef>
                  <a:spcPct val="0"/>
                </a:spcBef>
              </a:pPr>
              <a:t>83</a:t>
            </a:fld>
            <a:endParaRPr lang="en-US" altLang="de-DE" sz="1300" b="1">
              <a:latin typeface="Arial" panose="020B0604020202020204" pitchFamily="34" charset="0"/>
            </a:endParaRPr>
          </a:p>
        </p:txBody>
      </p:sp>
      <p:sp>
        <p:nvSpPr>
          <p:cNvPr id="1904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04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28877587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71B23A5-F53E-4874-BF90-00384BDAD549}" type="slidenum">
              <a:rPr lang="en-US" altLang="de-DE" sz="1300" b="1">
                <a:latin typeface="Arial" panose="020B0604020202020204" pitchFamily="34" charset="0"/>
              </a:rPr>
              <a:pPr algn="r" eaLnBrk="1" hangingPunct="1">
                <a:spcBef>
                  <a:spcPct val="0"/>
                </a:spcBef>
              </a:pPr>
              <a:t>84</a:t>
            </a:fld>
            <a:endParaRPr lang="en-US" altLang="de-DE" sz="1300" b="1">
              <a:latin typeface="Arial" panose="020B0604020202020204" pitchFamily="34" charset="0"/>
            </a:endParaRPr>
          </a:p>
        </p:txBody>
      </p:sp>
      <p:sp>
        <p:nvSpPr>
          <p:cNvPr id="1904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9F90740-D653-4E6A-8FA5-CFF08CAFFE9B}" type="slidenum">
              <a:rPr lang="en-US" altLang="de-DE" sz="1300" b="1">
                <a:latin typeface="Arial" panose="020B0604020202020204" pitchFamily="34" charset="0"/>
              </a:rPr>
              <a:pPr algn="r" eaLnBrk="1" hangingPunct="1">
                <a:spcBef>
                  <a:spcPct val="0"/>
                </a:spcBef>
              </a:pPr>
              <a:t>84</a:t>
            </a:fld>
            <a:endParaRPr lang="en-US" altLang="de-DE" sz="1300" b="1">
              <a:latin typeface="Arial" panose="020B0604020202020204" pitchFamily="34" charset="0"/>
            </a:endParaRPr>
          </a:p>
        </p:txBody>
      </p:sp>
      <p:sp>
        <p:nvSpPr>
          <p:cNvPr id="1904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04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2887758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9D5FAE5-45F2-45BF-987D-49EF58FF0DAC}" type="slidenum">
              <a:rPr lang="en-US" altLang="de-DE" sz="1300" smtClean="0">
                <a:latin typeface="Arial" panose="020B0604020202020204" pitchFamily="34" charset="0"/>
              </a:rPr>
              <a:pPr>
                <a:spcBef>
                  <a:spcPct val="0"/>
                </a:spcBef>
              </a:pPr>
              <a:t>85</a:t>
            </a:fld>
            <a:endParaRPr lang="en-US" altLang="de-DE" sz="1300">
              <a:latin typeface="Arial" panose="020B0604020202020204" pitchFamily="34" charset="0"/>
            </a:endParaRPr>
          </a:p>
        </p:txBody>
      </p:sp>
      <p:sp>
        <p:nvSpPr>
          <p:cNvPr id="1966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A0BF45A-287D-4400-BD76-031DBAC8D58D}" type="slidenum">
              <a:rPr lang="en-US" altLang="de-DE" sz="1300" b="1">
                <a:latin typeface="Arial" panose="020B0604020202020204" pitchFamily="34" charset="0"/>
              </a:rPr>
              <a:pPr algn="r" eaLnBrk="1" hangingPunct="1">
                <a:spcBef>
                  <a:spcPct val="0"/>
                </a:spcBef>
              </a:pPr>
              <a:t>85</a:t>
            </a:fld>
            <a:endParaRPr lang="en-US" altLang="de-DE" sz="1300" b="1">
              <a:latin typeface="Arial" panose="020B0604020202020204" pitchFamily="34" charset="0"/>
            </a:endParaRPr>
          </a:p>
        </p:txBody>
      </p:sp>
      <p:sp>
        <p:nvSpPr>
          <p:cNvPr id="1966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661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6138501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9D5FAE5-45F2-45BF-987D-49EF58FF0DAC}" type="slidenum">
              <a:rPr lang="en-US" altLang="de-DE" sz="1300" smtClean="0">
                <a:latin typeface="Arial" panose="020B0604020202020204" pitchFamily="34" charset="0"/>
              </a:rPr>
              <a:pPr>
                <a:spcBef>
                  <a:spcPct val="0"/>
                </a:spcBef>
              </a:pPr>
              <a:t>86</a:t>
            </a:fld>
            <a:endParaRPr lang="en-US" altLang="de-DE" sz="1300">
              <a:latin typeface="Arial" panose="020B0604020202020204" pitchFamily="34" charset="0"/>
            </a:endParaRPr>
          </a:p>
        </p:txBody>
      </p:sp>
      <p:sp>
        <p:nvSpPr>
          <p:cNvPr id="1966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A0BF45A-287D-4400-BD76-031DBAC8D58D}" type="slidenum">
              <a:rPr lang="en-US" altLang="de-DE" sz="1300" b="1">
                <a:latin typeface="Arial" panose="020B0604020202020204" pitchFamily="34" charset="0"/>
              </a:rPr>
              <a:pPr algn="r" eaLnBrk="1" hangingPunct="1">
                <a:spcBef>
                  <a:spcPct val="0"/>
                </a:spcBef>
              </a:pPr>
              <a:t>86</a:t>
            </a:fld>
            <a:endParaRPr lang="en-US" altLang="de-DE" sz="1300" b="1">
              <a:latin typeface="Arial" panose="020B0604020202020204" pitchFamily="34" charset="0"/>
            </a:endParaRPr>
          </a:p>
        </p:txBody>
      </p:sp>
      <p:sp>
        <p:nvSpPr>
          <p:cNvPr id="1966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661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6138501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9D5FAE5-45F2-45BF-987D-49EF58FF0DAC}" type="slidenum">
              <a:rPr lang="en-US" altLang="de-DE" sz="1300" smtClean="0">
                <a:latin typeface="Arial" panose="020B0604020202020204" pitchFamily="34" charset="0"/>
              </a:rPr>
              <a:pPr>
                <a:spcBef>
                  <a:spcPct val="0"/>
                </a:spcBef>
              </a:pPr>
              <a:t>87</a:t>
            </a:fld>
            <a:endParaRPr lang="en-US" altLang="de-DE" sz="1300">
              <a:latin typeface="Arial" panose="020B0604020202020204" pitchFamily="34" charset="0"/>
            </a:endParaRPr>
          </a:p>
        </p:txBody>
      </p:sp>
      <p:sp>
        <p:nvSpPr>
          <p:cNvPr id="1966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A0BF45A-287D-4400-BD76-031DBAC8D58D}" type="slidenum">
              <a:rPr lang="en-US" altLang="de-DE" sz="1300" b="1">
                <a:latin typeface="Arial" panose="020B0604020202020204" pitchFamily="34" charset="0"/>
              </a:rPr>
              <a:pPr algn="r" eaLnBrk="1" hangingPunct="1">
                <a:spcBef>
                  <a:spcPct val="0"/>
                </a:spcBef>
              </a:pPr>
              <a:t>87</a:t>
            </a:fld>
            <a:endParaRPr lang="en-US" altLang="de-DE" sz="1300" b="1">
              <a:latin typeface="Arial" panose="020B0604020202020204" pitchFamily="34" charset="0"/>
            </a:endParaRPr>
          </a:p>
        </p:txBody>
      </p:sp>
      <p:sp>
        <p:nvSpPr>
          <p:cNvPr id="1966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661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6138501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DFAF7E7-6120-41C4-84A0-7671C8CC891F}" type="slidenum">
              <a:rPr lang="en-US" altLang="de-DE" sz="1300" smtClean="0">
                <a:latin typeface="Arial" panose="020B0604020202020204" pitchFamily="34" charset="0"/>
              </a:rPr>
              <a:pPr>
                <a:spcBef>
                  <a:spcPct val="0"/>
                </a:spcBef>
              </a:pPr>
              <a:t>89</a:t>
            </a:fld>
            <a:endParaRPr lang="en-US" altLang="de-DE" sz="1300">
              <a:latin typeface="Arial" panose="020B0604020202020204" pitchFamily="34"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96112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Metakognitivni Trening 5 – Pamćenje</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5 – Pamćenje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5 A – Pamćenje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47684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custDataLst>
      <p:tags r:id="rId1"/>
    </p:custDataLst>
    <p:extLst>
      <p:ext uri="{BB962C8B-B14F-4D97-AF65-F5344CB8AC3E}">
        <p14:creationId xmlns:p14="http://schemas.microsoft.com/office/powerpoint/2010/main" val="333243662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en-US" altLang="de-DE" sz="2400" dirty="0">
                <a:solidFill>
                  <a:srgbClr val="333333"/>
                </a:solidFill>
              </a:rPr>
            </a:br>
            <a:r>
              <a:rPr lang="hr-HR" altLang="de-DE" sz="2400" dirty="0">
                <a:solidFill>
                  <a:srgbClr val="333333"/>
                </a:solidFill>
              </a:rPr>
              <a:t>Primjer</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prisjetiti</a:t>
            </a:r>
            <a:r>
              <a:rPr lang="en-US" altLang="de-DE" sz="2400" dirty="0">
                <a:solidFill>
                  <a:srgbClr val="333333"/>
                </a:solidFill>
              </a:rPr>
              <a:t> </a:t>
            </a:r>
            <a:r>
              <a:rPr lang="hr-HR" altLang="de-DE" sz="2400" dirty="0">
                <a:solidFill>
                  <a:srgbClr val="333333"/>
                </a:solidFill>
              </a:rPr>
              <a:t>približno</a:t>
            </a:r>
            <a:r>
              <a:rPr lang="en-US" altLang="de-DE" sz="2400" dirty="0">
                <a:solidFill>
                  <a:srgbClr val="333333"/>
                </a:solidFill>
              </a:rPr>
              <a:t> 40% </a:t>
            </a:r>
            <a:r>
              <a:rPr lang="hr-HR" altLang="de-DE" sz="2400" dirty="0">
                <a:solidFill>
                  <a:srgbClr val="333333"/>
                </a:solidFill>
              </a:rPr>
              <a:t>detalja priče koju smo čuli</a:t>
            </a:r>
            <a:r>
              <a:rPr lang="en-US" altLang="de-DE" sz="2400" dirty="0">
                <a:solidFill>
                  <a:srgbClr val="333333"/>
                </a:solidFill>
              </a:rPr>
              <a:t> </a:t>
            </a:r>
            <a:r>
              <a:rPr lang="hr-HR" altLang="de-DE" sz="2400" dirty="0">
                <a:solidFill>
                  <a:srgbClr val="333333"/>
                </a:solidFill>
              </a:rPr>
              <a:t>prije</a:t>
            </a:r>
            <a:r>
              <a:rPr lang="en-US" altLang="de-DE" sz="2400" dirty="0">
                <a:solidFill>
                  <a:srgbClr val="333333"/>
                </a:solidFill>
              </a:rPr>
              <a:t> </a:t>
            </a:r>
            <a:r>
              <a:rPr lang="hr-HR" altLang="de-DE" sz="2400" dirty="0">
                <a:solidFill>
                  <a:srgbClr val="333333"/>
                </a:solidFill>
              </a:rPr>
              <a:t>pola sata</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004992"/>
                </a:solidFill>
              </a:rPr>
              <a:t>Prednost</a:t>
            </a:r>
            <a:r>
              <a:rPr lang="en-US" altLang="de-DE" sz="2400" dirty="0">
                <a:solidFill>
                  <a:srgbClr val="004992"/>
                </a:solidFill>
              </a:rPr>
              <a:t>: </a:t>
            </a:r>
            <a:r>
              <a:rPr lang="en-US" altLang="de-DE" sz="2400" dirty="0">
                <a:solidFill>
                  <a:srgbClr val="333333"/>
                </a:solidFill>
              </a:rPr>
              <a:t>??? </a:t>
            </a:r>
            <a:r>
              <a:rPr lang="hr-HR" altLang="de-DE" sz="2400" dirty="0">
                <a:solidFill>
                  <a:srgbClr val="FFFFFF"/>
                </a:solidFill>
              </a:rPr>
              <a:t>Mozak nije preopterećen beskorisnim informacijama.</a:t>
            </a:r>
            <a:r>
              <a:rPr lang="en-US" altLang="de-DE" sz="2400" dirty="0">
                <a:solidFill>
                  <a:srgbClr val="FFFFFF"/>
                </a:solidFill>
              </a:rPr>
              <a:t> </a:t>
            </a:r>
            <a:r>
              <a:rPr lang="hr-HR" altLang="de-DE" sz="2400" dirty="0">
                <a:solidFill>
                  <a:srgbClr val="FFFFFF"/>
                </a:solidFill>
              </a:rPr>
              <a:t>Uglavnom se gube nevažni podaci</a:t>
            </a:r>
            <a:r>
              <a:rPr lang="en-US" altLang="de-DE" sz="2400" dirty="0">
                <a:solidFill>
                  <a:srgbClr val="FFFFFF"/>
                </a:solidFill>
              </a:rPr>
              <a:t>...</a:t>
            </a:r>
            <a:r>
              <a:rPr lang="hr-HR" altLang="de-DE" sz="2400" dirty="0">
                <a:solidFill>
                  <a:srgbClr val="FFFFFF"/>
                </a:solidFill>
              </a:rPr>
              <a:t> </a:t>
            </a:r>
            <a:r>
              <a:rPr lang="hr-HR" altLang="de-DE" sz="2400" i="1" dirty="0">
                <a:solidFill>
                  <a:srgbClr val="FFFFFF"/>
                </a:solidFill>
              </a:rPr>
              <a:t>Ali</a:t>
            </a:r>
          </a:p>
          <a:p>
            <a:pPr marL="342900" lvl="0" indent="-342900" defTabSz="914400" fontAlgn="base">
              <a:buClr>
                <a:srgbClr val="333333"/>
              </a:buClr>
              <a:buFont typeface="WingDings"/>
              <a:buChar char=""/>
            </a:pPr>
            <a:r>
              <a:rPr lang="hr-HR" altLang="de-DE" sz="2400" dirty="0">
                <a:solidFill>
                  <a:srgbClr val="004992"/>
                </a:solidFill>
              </a:rPr>
              <a:t>Nedostatak</a:t>
            </a:r>
            <a:r>
              <a:rPr lang="en-US" altLang="de-DE" sz="2400" dirty="0">
                <a:solidFill>
                  <a:srgbClr val="333333"/>
                </a:solidFill>
              </a:rPr>
              <a:t>: ??? </a:t>
            </a:r>
            <a:r>
              <a:rPr lang="hr-HR" altLang="de-DE" sz="2400" dirty="0">
                <a:solidFill>
                  <a:srgbClr val="FFFFFF"/>
                </a:solidFill>
              </a:rPr>
              <a:t>noga važna sjećanja također nestaju</a:t>
            </a:r>
            <a:r>
              <a:rPr lang="en-US" altLang="de-DE" sz="2400" dirty="0">
                <a:solidFill>
                  <a:srgbClr val="FFFFFF"/>
                </a:solidFill>
              </a:rPr>
              <a:t> (</a:t>
            </a:r>
            <a:r>
              <a:rPr lang="hr-HR" altLang="de-DE" sz="2400" dirty="0">
                <a:solidFill>
                  <a:srgbClr val="FFFFFF"/>
                </a:solidFill>
              </a:rPr>
              <a:t>sastanci</a:t>
            </a:r>
            <a:r>
              <a:rPr lang="en-US" altLang="de-DE" sz="2400" dirty="0">
                <a:solidFill>
                  <a:srgbClr val="FFFFFF"/>
                </a:solidFill>
              </a:rPr>
              <a:t>, </a:t>
            </a:r>
            <a:r>
              <a:rPr lang="en-US" altLang="de-DE" sz="2400" dirty="0" err="1">
                <a:solidFill>
                  <a:srgbClr val="FFFFFF"/>
                </a:solidFill>
              </a:rPr>
              <a:t>uspomene</a:t>
            </a:r>
            <a:r>
              <a:rPr lang="hr-HR" altLang="de-DE" sz="2400" dirty="0">
                <a:solidFill>
                  <a:srgbClr val="FFFFFF"/>
                </a:solidFill>
              </a:rPr>
              <a:t> s praznika</a:t>
            </a:r>
            <a:r>
              <a:rPr lang="en-US" altLang="de-DE" sz="2400" dirty="0">
                <a:solidFill>
                  <a:srgbClr val="FFFFFF"/>
                </a:solidFill>
              </a:rPr>
              <a:t>,</a:t>
            </a:r>
            <a:r>
              <a:rPr lang="hr-HR" altLang="de-DE" sz="2400" dirty="0">
                <a:solidFill>
                  <a:srgbClr val="FFFFFF"/>
                </a:solidFill>
              </a:rPr>
              <a:t> školsko znanje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custDataLst>
      <p:tags r:id="rId1"/>
    </p:custDataLst>
    <p:extLst>
      <p:ext uri="{BB962C8B-B14F-4D97-AF65-F5344CB8AC3E}">
        <p14:creationId xmlns:p14="http://schemas.microsoft.com/office/powerpoint/2010/main" val="272834402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en-US" altLang="de-DE" sz="2400" dirty="0">
                <a:solidFill>
                  <a:srgbClr val="333333"/>
                </a:solidFill>
              </a:rPr>
            </a:br>
            <a:r>
              <a:rPr lang="hr-HR" altLang="de-DE" sz="2400" dirty="0">
                <a:solidFill>
                  <a:srgbClr val="333333"/>
                </a:solidFill>
              </a:rPr>
              <a:t>Primjer</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prisjetiti</a:t>
            </a:r>
            <a:r>
              <a:rPr lang="en-US" altLang="de-DE" sz="2400" dirty="0">
                <a:solidFill>
                  <a:srgbClr val="333333"/>
                </a:solidFill>
              </a:rPr>
              <a:t> </a:t>
            </a:r>
            <a:r>
              <a:rPr lang="hr-HR" altLang="de-DE" sz="2400" dirty="0">
                <a:solidFill>
                  <a:srgbClr val="333333"/>
                </a:solidFill>
              </a:rPr>
              <a:t>približno</a:t>
            </a:r>
            <a:r>
              <a:rPr lang="en-US" altLang="de-DE" sz="2400" dirty="0">
                <a:solidFill>
                  <a:srgbClr val="333333"/>
                </a:solidFill>
              </a:rPr>
              <a:t> 40% </a:t>
            </a:r>
            <a:r>
              <a:rPr lang="hr-HR" altLang="de-DE" sz="2400" dirty="0">
                <a:solidFill>
                  <a:srgbClr val="333333"/>
                </a:solidFill>
              </a:rPr>
              <a:t>detalja priče koju smo čuli</a:t>
            </a:r>
            <a:r>
              <a:rPr lang="en-US" altLang="de-DE" sz="2400" dirty="0">
                <a:solidFill>
                  <a:srgbClr val="333333"/>
                </a:solidFill>
              </a:rPr>
              <a:t> </a:t>
            </a:r>
            <a:r>
              <a:rPr lang="hr-HR" altLang="de-DE" sz="2400" dirty="0">
                <a:solidFill>
                  <a:srgbClr val="333333"/>
                </a:solidFill>
              </a:rPr>
              <a:t>prije</a:t>
            </a:r>
            <a:r>
              <a:rPr lang="en-US" altLang="de-DE" sz="2400" dirty="0">
                <a:solidFill>
                  <a:srgbClr val="333333"/>
                </a:solidFill>
              </a:rPr>
              <a:t> </a:t>
            </a:r>
            <a:r>
              <a:rPr lang="hr-HR" altLang="de-DE" sz="2400" dirty="0">
                <a:solidFill>
                  <a:srgbClr val="333333"/>
                </a:solidFill>
              </a:rPr>
              <a:t>pola sata</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hr-HR" altLang="de-DE" sz="2400" dirty="0">
                <a:solidFill>
                  <a:srgbClr val="333333"/>
                </a:solidFill>
              </a:rPr>
              <a:t>Mozak nije preopterećen beskorisnim informacijama.</a:t>
            </a:r>
            <a:r>
              <a:rPr lang="en-US" altLang="de-DE" sz="2400" dirty="0">
                <a:solidFill>
                  <a:srgbClr val="333333"/>
                </a:solidFill>
              </a:rPr>
              <a:t> </a:t>
            </a:r>
            <a:r>
              <a:rPr lang="hr-HR" altLang="de-DE" sz="2400" dirty="0">
                <a:solidFill>
                  <a:srgbClr val="333333"/>
                </a:solidFill>
              </a:rPr>
              <a:t>Uglavnom se gube nevažni podaci</a:t>
            </a:r>
            <a:r>
              <a:rPr lang="en-US" altLang="de-DE" sz="2400" dirty="0">
                <a:solidFill>
                  <a:srgbClr val="333333"/>
                </a:solidFill>
              </a:rPr>
              <a:t>...</a:t>
            </a:r>
            <a:r>
              <a:rPr lang="hr-HR" altLang="de-DE" sz="2400" dirty="0">
                <a:solidFill>
                  <a:srgbClr val="333333"/>
                </a:solidFill>
              </a:rPr>
              <a:t> </a:t>
            </a:r>
            <a:r>
              <a:rPr lang="hr-HR" altLang="de-DE" sz="2400" i="1" dirty="0">
                <a:solidFill>
                  <a:srgbClr val="004992"/>
                </a:solidFill>
              </a:rPr>
              <a:t>Ali</a:t>
            </a:r>
          </a:p>
          <a:p>
            <a:pPr marL="342900" lvl="0" indent="-342900" defTabSz="914400" fontAlgn="base">
              <a:buClr>
                <a:srgbClr val="333333"/>
              </a:buClr>
              <a:buFont typeface="WingDings"/>
              <a:buChar char=""/>
            </a:pPr>
            <a:r>
              <a:rPr lang="hr-HR" altLang="de-DE" sz="2400" dirty="0">
                <a:solidFill>
                  <a:srgbClr val="004992"/>
                </a:solidFill>
              </a:rPr>
              <a:t>Nedostatak</a:t>
            </a:r>
            <a:r>
              <a:rPr lang="en-US" altLang="de-DE" sz="2400" dirty="0">
                <a:solidFill>
                  <a:srgbClr val="333333"/>
                </a:solidFill>
              </a:rPr>
              <a:t>: ??? </a:t>
            </a:r>
            <a:r>
              <a:rPr lang="hr-HR" altLang="de-DE" sz="2400" dirty="0">
                <a:solidFill>
                  <a:srgbClr val="FFFFFF"/>
                </a:solidFill>
              </a:rPr>
              <a:t>noga važna sjećanja također nestaju</a:t>
            </a:r>
            <a:r>
              <a:rPr lang="en-US" altLang="de-DE" sz="2400" dirty="0">
                <a:solidFill>
                  <a:srgbClr val="FFFFFF"/>
                </a:solidFill>
              </a:rPr>
              <a:t> (</a:t>
            </a:r>
            <a:r>
              <a:rPr lang="hr-HR" altLang="de-DE" sz="2400" dirty="0">
                <a:solidFill>
                  <a:srgbClr val="FFFFFF"/>
                </a:solidFill>
              </a:rPr>
              <a:t>sastanci</a:t>
            </a:r>
            <a:r>
              <a:rPr lang="en-US" altLang="de-DE" sz="2400" dirty="0">
                <a:solidFill>
                  <a:srgbClr val="FFFFFF"/>
                </a:solidFill>
              </a:rPr>
              <a:t>, </a:t>
            </a:r>
            <a:r>
              <a:rPr lang="en-US" altLang="de-DE" sz="2400" dirty="0" err="1">
                <a:solidFill>
                  <a:srgbClr val="FFFFFF"/>
                </a:solidFill>
              </a:rPr>
              <a:t>uspomene</a:t>
            </a:r>
            <a:r>
              <a:rPr lang="hr-HR" altLang="de-DE" sz="2400" dirty="0">
                <a:solidFill>
                  <a:srgbClr val="FFFFFF"/>
                </a:solidFill>
              </a:rPr>
              <a:t> s praznika</a:t>
            </a:r>
            <a:r>
              <a:rPr lang="en-US" altLang="de-DE" sz="2400" dirty="0">
                <a:solidFill>
                  <a:srgbClr val="FFFFFF"/>
                </a:solidFill>
              </a:rPr>
              <a:t>,</a:t>
            </a:r>
            <a:r>
              <a:rPr lang="hr-HR" altLang="de-DE" sz="2400" dirty="0">
                <a:solidFill>
                  <a:srgbClr val="FFFFFF"/>
                </a:solidFill>
              </a:rPr>
              <a:t> školsko znanje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custDataLst>
      <p:tags r:id="rId1"/>
    </p:custDataLst>
    <p:extLst>
      <p:ext uri="{BB962C8B-B14F-4D97-AF65-F5344CB8AC3E}">
        <p14:creationId xmlns:p14="http://schemas.microsoft.com/office/powerpoint/2010/main" val="72911207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en-US" altLang="de-DE" sz="2400" dirty="0">
                <a:solidFill>
                  <a:srgbClr val="333333"/>
                </a:solidFill>
              </a:rPr>
            </a:br>
            <a:r>
              <a:rPr lang="hr-HR" altLang="de-DE" sz="2400" dirty="0">
                <a:solidFill>
                  <a:srgbClr val="333333"/>
                </a:solidFill>
              </a:rPr>
              <a:t>Primjer</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prisjetiti</a:t>
            </a:r>
            <a:r>
              <a:rPr lang="en-US" altLang="de-DE" sz="2400" dirty="0">
                <a:solidFill>
                  <a:srgbClr val="333333"/>
                </a:solidFill>
              </a:rPr>
              <a:t> </a:t>
            </a:r>
            <a:r>
              <a:rPr lang="hr-HR" altLang="de-DE" sz="2400" dirty="0">
                <a:solidFill>
                  <a:srgbClr val="333333"/>
                </a:solidFill>
              </a:rPr>
              <a:t>približno</a:t>
            </a:r>
            <a:r>
              <a:rPr lang="en-US" altLang="de-DE" sz="2400" dirty="0">
                <a:solidFill>
                  <a:srgbClr val="333333"/>
                </a:solidFill>
              </a:rPr>
              <a:t> 40% </a:t>
            </a:r>
            <a:r>
              <a:rPr lang="hr-HR" altLang="de-DE" sz="2400" dirty="0">
                <a:solidFill>
                  <a:srgbClr val="333333"/>
                </a:solidFill>
              </a:rPr>
              <a:t>detalja priče koju smo čuli</a:t>
            </a:r>
            <a:r>
              <a:rPr lang="en-US" altLang="de-DE" sz="2400" dirty="0">
                <a:solidFill>
                  <a:srgbClr val="333333"/>
                </a:solidFill>
              </a:rPr>
              <a:t> </a:t>
            </a:r>
            <a:r>
              <a:rPr lang="hr-HR" altLang="de-DE" sz="2400" dirty="0">
                <a:solidFill>
                  <a:srgbClr val="333333"/>
                </a:solidFill>
              </a:rPr>
              <a:t>prije</a:t>
            </a:r>
            <a:r>
              <a:rPr lang="en-US" altLang="de-DE" sz="2400" dirty="0">
                <a:solidFill>
                  <a:srgbClr val="333333"/>
                </a:solidFill>
              </a:rPr>
              <a:t> </a:t>
            </a:r>
            <a:r>
              <a:rPr lang="hr-HR" altLang="de-DE" sz="2400" dirty="0">
                <a:solidFill>
                  <a:srgbClr val="333333"/>
                </a:solidFill>
              </a:rPr>
              <a:t>pola sata</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hr-HR" altLang="de-DE" sz="2400" dirty="0">
                <a:solidFill>
                  <a:srgbClr val="333333"/>
                </a:solidFill>
              </a:rPr>
              <a:t>Mozak nije preopterećen beskorisnim informacijama.</a:t>
            </a:r>
            <a:r>
              <a:rPr lang="en-US" altLang="de-DE" sz="2400" dirty="0">
                <a:solidFill>
                  <a:srgbClr val="333333"/>
                </a:solidFill>
              </a:rPr>
              <a:t> </a:t>
            </a:r>
            <a:r>
              <a:rPr lang="hr-HR" altLang="de-DE" sz="2400" dirty="0">
                <a:solidFill>
                  <a:srgbClr val="333333"/>
                </a:solidFill>
              </a:rPr>
              <a:t>Uglavnom se gube nevažni podaci</a:t>
            </a:r>
            <a:r>
              <a:rPr lang="en-US" altLang="de-DE" sz="2400" dirty="0">
                <a:solidFill>
                  <a:srgbClr val="333333"/>
                </a:solidFill>
              </a:rPr>
              <a:t>...</a:t>
            </a:r>
            <a:r>
              <a:rPr lang="hr-HR" altLang="de-DE" sz="2400" dirty="0">
                <a:solidFill>
                  <a:srgbClr val="333333"/>
                </a:solidFill>
              </a:rPr>
              <a:t> </a:t>
            </a:r>
            <a:r>
              <a:rPr lang="hr-HR" altLang="de-DE" sz="2400" i="1" dirty="0">
                <a:solidFill>
                  <a:srgbClr val="004992"/>
                </a:solidFill>
              </a:rPr>
              <a:t>Ali</a:t>
            </a:r>
          </a:p>
          <a:p>
            <a:pPr marL="342900" lvl="0" indent="-342900" defTabSz="914400" fontAlgn="base">
              <a:buClr>
                <a:srgbClr val="000000"/>
              </a:buClr>
              <a:buFont typeface="WingDings"/>
              <a:buChar char=""/>
            </a:pPr>
            <a:r>
              <a:rPr lang="hr-HR" altLang="de-DE" sz="2400" dirty="0">
                <a:solidFill>
                  <a:srgbClr val="004992"/>
                </a:solidFill>
              </a:rPr>
              <a:t>Nedostatak</a:t>
            </a:r>
            <a:r>
              <a:rPr lang="en-US" altLang="de-DE" sz="2400" dirty="0">
                <a:solidFill>
                  <a:srgbClr val="333333"/>
                </a:solidFill>
              </a:rPr>
              <a:t>: </a:t>
            </a:r>
            <a:r>
              <a:rPr lang="hr-HR" altLang="de-DE" sz="2400" dirty="0">
                <a:solidFill>
                  <a:srgbClr val="333333"/>
                </a:solidFill>
              </a:rPr>
              <a:t>noga važna sjećanja također nestaju</a:t>
            </a:r>
            <a:r>
              <a:rPr lang="en-US" altLang="de-DE" sz="2400" dirty="0">
                <a:solidFill>
                  <a:srgbClr val="333333"/>
                </a:solidFill>
              </a:rPr>
              <a:t> (</a:t>
            </a:r>
            <a:r>
              <a:rPr lang="hr-HR" altLang="de-DE" sz="2400" dirty="0">
                <a:solidFill>
                  <a:srgbClr val="333333"/>
                </a:solidFill>
              </a:rPr>
              <a:t>sastanci</a:t>
            </a:r>
            <a:r>
              <a:rPr lang="en-US" altLang="de-DE" sz="2400" dirty="0">
                <a:solidFill>
                  <a:srgbClr val="333333"/>
                </a:solidFill>
              </a:rPr>
              <a:t>, </a:t>
            </a:r>
            <a:r>
              <a:rPr lang="en-US" altLang="de-DE" sz="2400" dirty="0" err="1">
                <a:solidFill>
                  <a:srgbClr val="333333"/>
                </a:solidFill>
              </a:rPr>
              <a:t>uspomene</a:t>
            </a:r>
            <a:r>
              <a:rPr lang="hr-HR" altLang="de-DE" sz="2400" dirty="0">
                <a:solidFill>
                  <a:srgbClr val="333333"/>
                </a:solidFill>
              </a:rPr>
              <a:t> s praznika</a:t>
            </a:r>
            <a:r>
              <a:rPr lang="en-US" altLang="de-DE" sz="2400" dirty="0">
                <a:solidFill>
                  <a:srgbClr val="333333"/>
                </a:solidFill>
              </a:rPr>
              <a:t>,</a:t>
            </a:r>
            <a:r>
              <a:rPr lang="hr-HR" altLang="de-DE" sz="2400" dirty="0">
                <a:solidFill>
                  <a:srgbClr val="333333"/>
                </a:solidFill>
              </a:rPr>
              <a:t> školsko znanje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custDataLst>
      <p:tags r:id="rId1"/>
    </p:custDataLst>
    <p:extLst>
      <p:ext uri="{BB962C8B-B14F-4D97-AF65-F5344CB8AC3E}">
        <p14:creationId xmlns:p14="http://schemas.microsoft.com/office/powerpoint/2010/main" val="210074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lvl="0" defTabSz="914400" fontAlgn="base"/>
            <a:r>
              <a:rPr lang="hr-HR" altLang="de-DE" sz="2000" dirty="0">
                <a:solidFill>
                  <a:schemeClr val="tx1"/>
                </a:solidFill>
              </a:rPr>
              <a:t>???</a:t>
            </a:r>
            <a:endParaRPr lang="en-US" sz="2000" dirty="0">
              <a:solidFill>
                <a:schemeClr val="tx1"/>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17375685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936340652"/>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a:t>
            </a:r>
            <a:r>
              <a:rPr lang="hr-HR" altLang="de-DE" sz="2000" i="1">
                <a:solidFill>
                  <a:srgbClr val="333333"/>
                </a:solidFill>
              </a:rPr>
              <a:t>ubrzanje)</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388493787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a:t>
            </a:r>
            <a:r>
              <a:rPr lang="hr-HR" altLang="de-DE" sz="2000">
                <a:solidFill>
                  <a:srgbClr val="333333"/>
                </a:solidFill>
              </a:rPr>
              <a:t>postojećim znanjem</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370093761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postojećim znanjem</a:t>
            </a:r>
          </a:p>
          <a:p>
            <a:pPr marL="342900" lvl="0" indent="-342900" defTabSz="914400" fontAlgn="base">
              <a:buClr>
                <a:srgbClr val="333333"/>
              </a:buClr>
              <a:buFont typeface="WingDings"/>
              <a:buChar char=""/>
            </a:pPr>
            <a:r>
              <a:rPr lang="hr-HR" altLang="de-DE" sz="2000" dirty="0">
                <a:solidFill>
                  <a:srgbClr val="333333"/>
                </a:solidFill>
              </a:rPr>
              <a:t>izbjegavajte </a:t>
            </a:r>
            <a:r>
              <a:rPr lang="hr-HR" altLang="de-DE" sz="2000">
                <a:solidFill>
                  <a:srgbClr val="333333"/>
                </a:solidFill>
              </a:rPr>
              <a:t>predugo učenje</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333543442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postojećim znanjem</a:t>
            </a:r>
          </a:p>
          <a:p>
            <a:pPr marL="342900" lvl="0" indent="-342900" defTabSz="914400" fontAlgn="base">
              <a:buClr>
                <a:srgbClr val="333333"/>
              </a:buClr>
              <a:buFont typeface="WingDings"/>
              <a:buChar char=""/>
            </a:pPr>
            <a:r>
              <a:rPr lang="hr-HR" altLang="de-DE" sz="2000" dirty="0">
                <a:solidFill>
                  <a:srgbClr val="333333"/>
                </a:solidFill>
              </a:rPr>
              <a:t>izbjegavajte predugo učenje</a:t>
            </a:r>
          </a:p>
          <a:p>
            <a:pPr marL="342900" lvl="0" indent="-342900" defTabSz="914400" fontAlgn="base">
              <a:buClr>
                <a:srgbClr val="333333"/>
              </a:buClr>
              <a:buFont typeface="WingDings"/>
              <a:buChar char=""/>
            </a:pPr>
            <a:r>
              <a:rPr lang="hr-HR" altLang="de-DE" sz="2000" dirty="0">
                <a:solidFill>
                  <a:srgbClr val="333333"/>
                </a:solidFill>
              </a:rPr>
              <a:t>izbjegavajte </a:t>
            </a:r>
            <a:r>
              <a:rPr lang="hr-HR" altLang="de-DE" sz="2000">
                <a:solidFill>
                  <a:srgbClr val="333333"/>
                </a:solidFill>
              </a:rPr>
              <a:t>uzimanje alkohola</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306067759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postojećim znanjem</a:t>
            </a:r>
          </a:p>
          <a:p>
            <a:pPr marL="342900" lvl="0" indent="-342900" defTabSz="914400" fontAlgn="base">
              <a:buClr>
                <a:srgbClr val="333333"/>
              </a:buClr>
              <a:buFont typeface="WingDings"/>
              <a:buChar char=""/>
            </a:pPr>
            <a:r>
              <a:rPr lang="hr-HR" altLang="de-DE" sz="2000" dirty="0">
                <a:solidFill>
                  <a:srgbClr val="333333"/>
                </a:solidFill>
              </a:rPr>
              <a:t>izbjegavajte predugo učenje</a:t>
            </a:r>
          </a:p>
          <a:p>
            <a:pPr marL="342900" lvl="0" indent="-342900" defTabSz="914400" fontAlgn="base">
              <a:buClr>
                <a:srgbClr val="333333"/>
              </a:buClr>
              <a:buFont typeface="WingDings"/>
              <a:buChar char=""/>
            </a:pPr>
            <a:r>
              <a:rPr lang="hr-HR" altLang="de-DE" sz="2000" dirty="0">
                <a:solidFill>
                  <a:srgbClr val="333333"/>
                </a:solidFill>
              </a:rPr>
              <a:t>izbjegavajte uzimanje alkohola</a:t>
            </a:r>
          </a:p>
          <a:p>
            <a:pPr marL="342900" lvl="0" indent="-342900" defTabSz="914400" fontAlgn="base">
              <a:buClr>
                <a:srgbClr val="333333"/>
              </a:buClr>
              <a:buFont typeface="WingDings"/>
              <a:buChar char=""/>
            </a:pPr>
            <a:r>
              <a:rPr lang="hr-HR" altLang="de-DE" sz="2000" dirty="0">
                <a:solidFill>
                  <a:srgbClr val="333333"/>
                </a:solidFill>
              </a:rPr>
              <a:t>idite na spavanje nakon učenja</a:t>
            </a:r>
            <a:r>
              <a:rPr lang="en-US" altLang="de-DE" sz="2000" dirty="0">
                <a:solidFill>
                  <a:srgbClr val="333333"/>
                </a:solidFill>
              </a:rPr>
              <a:t> (</a:t>
            </a:r>
            <a:r>
              <a:rPr lang="hr-HR" altLang="de-DE" sz="2000" dirty="0">
                <a:solidFill>
                  <a:srgbClr val="333333"/>
                </a:solidFill>
              </a:rPr>
              <a:t>bez daljnjih </a:t>
            </a:r>
            <a:r>
              <a:rPr lang="hr-HR" altLang="de-DE" sz="2000">
                <a:solidFill>
                  <a:srgbClr val="333333"/>
                </a:solidFill>
              </a:rPr>
              <a:t>ometanja</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198527349"/>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postojećim znanjem</a:t>
            </a:r>
          </a:p>
          <a:p>
            <a:pPr marL="342900" lvl="0" indent="-342900" defTabSz="914400" fontAlgn="base">
              <a:buClr>
                <a:srgbClr val="333333"/>
              </a:buClr>
              <a:buFont typeface="WingDings"/>
              <a:buChar char=""/>
            </a:pPr>
            <a:r>
              <a:rPr lang="hr-HR" altLang="de-DE" sz="2000" dirty="0">
                <a:solidFill>
                  <a:srgbClr val="333333"/>
                </a:solidFill>
              </a:rPr>
              <a:t>izbjegavajte predugo učenje</a:t>
            </a:r>
          </a:p>
          <a:p>
            <a:pPr marL="342900" lvl="0" indent="-342900" defTabSz="914400" fontAlgn="base">
              <a:buClr>
                <a:srgbClr val="333333"/>
              </a:buClr>
              <a:buFont typeface="WingDings"/>
              <a:buChar char=""/>
            </a:pPr>
            <a:r>
              <a:rPr lang="hr-HR" altLang="de-DE" sz="2000" dirty="0">
                <a:solidFill>
                  <a:srgbClr val="333333"/>
                </a:solidFill>
              </a:rPr>
              <a:t>izbjegavajte uzimanje alkohola</a:t>
            </a:r>
          </a:p>
          <a:p>
            <a:pPr marL="342900" lvl="0" indent="-342900" defTabSz="914400" fontAlgn="base">
              <a:buClr>
                <a:srgbClr val="333333"/>
              </a:buClr>
              <a:buFont typeface="WingDings"/>
              <a:buChar char=""/>
            </a:pPr>
            <a:r>
              <a:rPr lang="hr-HR" altLang="de-DE" sz="2000" dirty="0">
                <a:solidFill>
                  <a:srgbClr val="333333"/>
                </a:solidFill>
              </a:rPr>
              <a:t>idite na spavanje nakon učenja</a:t>
            </a:r>
            <a:r>
              <a:rPr lang="en-US" altLang="de-DE" sz="2000" dirty="0">
                <a:solidFill>
                  <a:srgbClr val="333333"/>
                </a:solidFill>
              </a:rPr>
              <a:t> (</a:t>
            </a:r>
            <a:r>
              <a:rPr lang="hr-HR" altLang="de-DE" sz="2000" dirty="0">
                <a:solidFill>
                  <a:srgbClr val="333333"/>
                </a:solidFill>
              </a:rPr>
              <a:t>bez daljnjih ometanja</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tijekom učenja uključite što više osjetila</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de-DE" altLang="de-DE" sz="2000" dirty="0">
                <a:solidFill>
                  <a:srgbClr val="333333"/>
                </a:solidFill>
              </a:rPr>
              <a:t> </a:t>
            </a:r>
            <a:r>
              <a:rPr lang="hr-HR" altLang="de-DE" sz="2000" dirty="0">
                <a:solidFill>
                  <a:srgbClr val="333333"/>
                </a:solidFill>
              </a:rPr>
              <a:t>slušajte</a:t>
            </a:r>
            <a:r>
              <a:rPr lang="en-US" altLang="de-DE" sz="2000" dirty="0">
                <a:solidFill>
                  <a:srgbClr val="333333"/>
                </a:solidFill>
              </a:rPr>
              <a:t>, </a:t>
            </a:r>
            <a:r>
              <a:rPr lang="hr-HR" altLang="de-DE" sz="2000" dirty="0">
                <a:solidFill>
                  <a:srgbClr val="333333"/>
                </a:solidFill>
              </a:rPr>
              <a:t>gledajte</a:t>
            </a:r>
            <a:r>
              <a:rPr lang="en-US" altLang="de-DE" sz="2000" dirty="0">
                <a:solidFill>
                  <a:srgbClr val="333333"/>
                </a:solidFill>
              </a:rPr>
              <a:t>, </a:t>
            </a:r>
            <a:r>
              <a:rPr lang="en-US" altLang="de-DE" sz="2000" dirty="0" err="1">
                <a:solidFill>
                  <a:srgbClr val="333333"/>
                </a:solidFill>
              </a:rPr>
              <a:t>za</a:t>
            </a:r>
            <a:r>
              <a:rPr lang="hr-HR" altLang="de-DE" sz="2000" dirty="0">
                <a:solidFill>
                  <a:srgbClr val="333333"/>
                </a:solidFill>
              </a:rPr>
              <a:t>pišite...</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421317664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029200" cy="4248000"/>
          </a:xfrm>
        </p:spPr>
        <p:txBody>
          <a:bodyPr/>
          <a:lstStyle/>
          <a:p>
            <a:pPr lvl="0" defTabSz="914400" fontAlgn="base"/>
            <a:r>
              <a:rPr lang="hr-HR" altLang="de-DE" sz="2400">
                <a:solidFill>
                  <a:srgbClr val="004992"/>
                </a:solidFill>
              </a:rPr>
              <a:t>Što više osjetila aktiviramo tijekom u</a:t>
            </a:r>
            <a:r>
              <a:rPr lang="en-US" altLang="de-DE" sz="2400" dirty="0">
                <a:solidFill>
                  <a:srgbClr val="004992"/>
                </a:solidFill>
              </a:rPr>
              <a:t>č</a:t>
            </a:r>
            <a:r>
              <a:rPr lang="hr-HR" altLang="de-DE" sz="2400" dirty="0">
                <a:solidFill>
                  <a:srgbClr val="004992"/>
                </a:solidFill>
              </a:rPr>
              <a:t>enja</a:t>
            </a:r>
            <a:r>
              <a:rPr lang="de-DE" altLang="de-DE" sz="2400" dirty="0">
                <a:solidFill>
                  <a:srgbClr val="004992"/>
                </a:solidFill>
              </a:rPr>
              <a:t>, </a:t>
            </a:r>
            <a:r>
              <a:rPr lang="hr-HR" altLang="de-DE" sz="2400" dirty="0">
                <a:solidFill>
                  <a:srgbClr val="004992"/>
                </a:solidFill>
              </a:rPr>
              <a:t>to je dosje</a:t>
            </a:r>
            <a:r>
              <a:rPr lang="en-US" altLang="de-DE" sz="2400" dirty="0">
                <a:solidFill>
                  <a:srgbClr val="004992"/>
                </a:solidFill>
              </a:rPr>
              <a:t>ć</a:t>
            </a:r>
            <a:r>
              <a:rPr lang="hr-HR" altLang="de-DE" sz="2400" dirty="0">
                <a:solidFill>
                  <a:srgbClr val="004992"/>
                </a:solidFill>
              </a:rPr>
              <a:t>anje uspješnije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primjenom</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raspravljanjem</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raspravljanjem</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dirty="0">
                <a:latin typeface="+mn-lt"/>
                <a:cs typeface="+mn-cs"/>
              </a:rPr>
              <a:t>            </a:t>
            </a:r>
            <a:r>
              <a:rPr lang="fr-FR" altLang="de-DE" sz="1400" b="1" dirty="0" err="1">
                <a:latin typeface="+mn-lt"/>
                <a:cs typeface="+mn-cs"/>
              </a:rPr>
              <a:t>Uspješnost</a:t>
            </a:r>
            <a:r>
              <a:rPr lang="fr-FR" altLang="de-DE" sz="1400" b="1" dirty="0">
                <a:latin typeface="+mn-lt"/>
                <a:cs typeface="+mn-cs"/>
              </a:rPr>
              <a:t> </a:t>
            </a:r>
            <a:r>
              <a:rPr lang="fr-FR" altLang="de-DE" sz="1400" b="1" dirty="0" err="1">
                <a:latin typeface="+mn-lt"/>
                <a:cs typeface="+mn-cs"/>
              </a:rPr>
              <a:t>dosjećanja</a:t>
            </a:r>
            <a:r>
              <a:rPr lang="fr-FR" altLang="de-DE" sz="1400" b="1" dirty="0">
                <a:latin typeface="+mn-lt"/>
                <a:cs typeface="+mn-cs"/>
              </a:rPr>
              <a:t> u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24256454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a:solidFill>
                  <a:srgbClr val="333333"/>
                </a:solidFill>
              </a:rPr>
              <a:t>Primjer: Tri različita umjetnika slikaju isti španjolski krajolik…</a:t>
            </a:r>
            <a:endParaRPr lang="en-US" sz="2400" dirty="0">
              <a:solidFill>
                <a:srgbClr val="333333"/>
              </a:solidFill>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Opažamo i pamtimo li svi jednako?</a:t>
            </a: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246892383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Obratite pažnju na razlike u boji i veličini detalja na slikama. Jesu li umjetnici neke detalje različito naslikali ili ih čak ispustili?</a:t>
            </a:r>
          </a:p>
        </p:txBody>
      </p:sp>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764740"/>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64740"/>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764740"/>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txBox="1">
            <a:spLocks noChangeArrowheads="1"/>
          </p:cNvSpPr>
          <p:nvPr/>
        </p:nvSpPr>
        <p:spPr bwMode="auto">
          <a:xfrm>
            <a:off x="4563283" y="5507940"/>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20" name="Caption_14"/>
          <p:cNvSpPr txBox="1">
            <a:spLocks noChangeArrowheads="1"/>
          </p:cNvSpPr>
          <p:nvPr/>
        </p:nvSpPr>
        <p:spPr bwMode="auto">
          <a:xfrm>
            <a:off x="8552788" y="5507940"/>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21" name="Caption_16"/>
          <p:cNvSpPr txBox="1">
            <a:spLocks noChangeArrowheads="1"/>
          </p:cNvSpPr>
          <p:nvPr/>
        </p:nvSpPr>
        <p:spPr bwMode="auto">
          <a:xfrm>
            <a:off x="408954" y="5507940"/>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531001407"/>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Svaka osoba doživljava stvari drugačije! Kao na ovim slikama: isti krajolik naslikan je na različite načine!</a:t>
            </a:r>
            <a:endParaRPr lang="en-US" sz="3600" dirty="0">
              <a:solidFill>
                <a:srgbClr val="004992"/>
              </a:solidFill>
              <a:latin typeface="+mn-lt"/>
              <a:ea typeface="+mn-ea"/>
              <a:cs typeface="+mn-cs"/>
            </a:endParaRPr>
          </a:p>
        </p:txBody>
      </p:sp>
      <p:pic>
        <p:nvPicPr>
          <p:cNvPr id="20"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766481"/>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66481"/>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766481"/>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6"/>
          <p:cNvSpPr>
            <a:spLocks noChangeArrowheads="1"/>
          </p:cNvSpPr>
          <p:nvPr/>
        </p:nvSpPr>
        <p:spPr bwMode="auto">
          <a:xfrm>
            <a:off x="10994131" y="3706279"/>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4" name="Caption_25"/>
          <p:cNvSpPr>
            <a:spLocks noChangeArrowheads="1"/>
          </p:cNvSpPr>
          <p:nvPr/>
        </p:nvSpPr>
        <p:spPr bwMode="auto">
          <a:xfrm>
            <a:off x="7393731" y="3824348"/>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Caption_24"/>
          <p:cNvSpPr>
            <a:spLocks noChangeArrowheads="1"/>
          </p:cNvSpPr>
          <p:nvPr/>
        </p:nvSpPr>
        <p:spPr bwMode="auto">
          <a:xfrm>
            <a:off x="3073251" y="3706280"/>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6" name="Caption_18"/>
          <p:cNvSpPr txBox="1">
            <a:spLocks noChangeArrowheads="1"/>
          </p:cNvSpPr>
          <p:nvPr/>
        </p:nvSpPr>
        <p:spPr bwMode="auto">
          <a:xfrm>
            <a:off x="4563283" y="5509681"/>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Boja krajolika je više “zemljana”. Nedostaje drvo desno uz stazu (crveni kružić).</a:t>
            </a:r>
            <a:endParaRPr lang="en-US" altLang="de-DE" sz="1200" b="0" dirty="0">
              <a:latin typeface="+mn-lt"/>
              <a:cs typeface="+mn-cs"/>
            </a:endParaRPr>
          </a:p>
        </p:txBody>
      </p:sp>
      <p:sp>
        <p:nvSpPr>
          <p:cNvPr id="27" name="Caption_17"/>
          <p:cNvSpPr txBox="1">
            <a:spLocks noChangeArrowheads="1"/>
          </p:cNvSpPr>
          <p:nvPr/>
        </p:nvSpPr>
        <p:spPr bwMode="auto">
          <a:xfrm>
            <a:off x="8552788" y="5509681"/>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ovoj slici vidite da se pojedini dijelovi terena prostiru do horizonta. Krajolik je prikazan življim bojama. Za razliku od druge dvije slike, skupina stabala djelomično stoji ispred horizonta (nema brda u pozadini). </a:t>
            </a:r>
            <a:endParaRPr lang="en-US" altLang="de-DE" sz="1200" b="0" dirty="0">
              <a:latin typeface="+mn-lt"/>
              <a:cs typeface="+mn-cs"/>
            </a:endParaRPr>
          </a:p>
        </p:txBody>
      </p:sp>
      <p:sp>
        <p:nvSpPr>
          <p:cNvPr id="28" name="Caption_19"/>
          <p:cNvSpPr txBox="1">
            <a:spLocks noChangeArrowheads="1"/>
          </p:cNvSpPr>
          <p:nvPr/>
        </p:nvSpPr>
        <p:spPr bwMode="auto">
          <a:xfrm>
            <a:off x="408954" y="5509681"/>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Brda na ovoj slici su manja nego na drugim slikama. </a:t>
            </a:r>
            <a:endParaRPr lang="en-US" altLang="de-DE" sz="1200" b="0" dirty="0">
              <a:latin typeface="+mn-lt"/>
              <a:cs typeface="+mn-cs"/>
            </a:endParaRPr>
          </a:p>
        </p:txBody>
      </p:sp>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172686701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Pokazat</a:t>
            </a:r>
            <a:r>
              <a:rPr lang="de-DE" altLang="de-DE" sz="2400" dirty="0">
                <a:solidFill>
                  <a:srgbClr val="333333"/>
                </a:solidFill>
              </a:rPr>
              <a:t> </a:t>
            </a:r>
            <a:r>
              <a:rPr lang="en-US" altLang="de-DE" sz="2400" dirty="0">
                <a:solidFill>
                  <a:srgbClr val="333333"/>
                </a:solidFill>
              </a:rPr>
              <a:t>ć</a:t>
            </a:r>
            <a:r>
              <a:rPr lang="de-DE" altLang="de-DE" sz="2400" dirty="0">
                <a:solidFill>
                  <a:srgbClr val="333333"/>
                </a:solidFill>
              </a:rPr>
              <a:t>emo Vam</a:t>
            </a:r>
            <a:r>
              <a:rPr lang="hr-HR" altLang="de-DE" sz="2400" dirty="0">
                <a:solidFill>
                  <a:srgbClr val="333333"/>
                </a:solidFill>
              </a:rPr>
              <a:t> </a:t>
            </a:r>
            <a:r>
              <a:rPr lang="de-DE" altLang="de-DE" sz="2400" dirty="0">
                <a:solidFill>
                  <a:srgbClr val="333333"/>
                </a:solidFill>
              </a:rPr>
              <a:t>slike s puno detalja (</a:t>
            </a:r>
            <a:r>
              <a:rPr lang="hr-HR" altLang="de-DE" sz="2400" dirty="0">
                <a:solidFill>
                  <a:srgbClr val="333333"/>
                </a:solidFill>
              </a:rPr>
              <a:t>npr. pla</a:t>
            </a:r>
            <a:r>
              <a:rPr lang="en-US" altLang="de-DE" sz="2400" dirty="0">
                <a:solidFill>
                  <a:srgbClr val="333333"/>
                </a:solidFill>
              </a:rPr>
              <a:t>ž</a:t>
            </a:r>
            <a:r>
              <a:rPr lang="de-DE" altLang="de-DE" sz="2400" dirty="0">
                <a:solidFill>
                  <a:srgbClr val="333333"/>
                </a:solidFill>
              </a:rPr>
              <a:t>u, </a:t>
            </a:r>
            <a:r>
              <a:rPr lang="hr-HR" altLang="de-DE" sz="2400" dirty="0">
                <a:solidFill>
                  <a:srgbClr val="333333"/>
                </a:solidFill>
              </a:rPr>
              <a:t>željezni</a:t>
            </a:r>
            <a:r>
              <a:rPr lang="en-US" altLang="de-DE" sz="2400" dirty="0">
                <a:solidFill>
                  <a:srgbClr val="333333"/>
                </a:solidFill>
              </a:rPr>
              <a:t>č</a:t>
            </a:r>
            <a:r>
              <a:rPr lang="hr-HR" altLang="de-DE" sz="2400" dirty="0">
                <a:solidFill>
                  <a:srgbClr val="333333"/>
                </a:solidFill>
              </a:rPr>
              <a:t>k</a:t>
            </a:r>
            <a:r>
              <a:rPr lang="de-DE" altLang="de-DE" sz="2400" dirty="0">
                <a:solidFill>
                  <a:srgbClr val="333333"/>
                </a:solidFill>
              </a:rPr>
              <a:t>u</a:t>
            </a:r>
            <a:r>
              <a:rPr lang="hr-HR" altLang="de-DE" sz="2400" dirty="0">
                <a:solidFill>
                  <a:srgbClr val="333333"/>
                </a:solidFill>
              </a:rPr>
              <a:t> stanic</a:t>
            </a:r>
            <a:r>
              <a:rPr lang="de-DE" altLang="de-DE" sz="2400" dirty="0">
                <a:solidFill>
                  <a:srgbClr val="333333"/>
                </a:solidFill>
              </a:rPr>
              <a:t>u)</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243350816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Pokazat</a:t>
            </a:r>
            <a:r>
              <a:rPr lang="de-DE" altLang="de-DE" sz="2400" dirty="0">
                <a:solidFill>
                  <a:srgbClr val="333333"/>
                </a:solidFill>
              </a:rPr>
              <a:t> </a:t>
            </a:r>
            <a:r>
              <a:rPr lang="en-US" altLang="de-DE" sz="2400" dirty="0">
                <a:solidFill>
                  <a:srgbClr val="333333"/>
                </a:solidFill>
              </a:rPr>
              <a:t>ć</a:t>
            </a:r>
            <a:r>
              <a:rPr lang="de-DE" altLang="de-DE" sz="2400" dirty="0">
                <a:solidFill>
                  <a:srgbClr val="333333"/>
                </a:solidFill>
              </a:rPr>
              <a:t>emo Vam</a:t>
            </a:r>
            <a:r>
              <a:rPr lang="hr-HR" altLang="de-DE" sz="2400" dirty="0">
                <a:solidFill>
                  <a:srgbClr val="333333"/>
                </a:solidFill>
              </a:rPr>
              <a:t> </a:t>
            </a:r>
            <a:r>
              <a:rPr lang="de-DE" altLang="de-DE" sz="2400" dirty="0">
                <a:solidFill>
                  <a:srgbClr val="333333"/>
                </a:solidFill>
              </a:rPr>
              <a:t>slike s puno detalja (</a:t>
            </a:r>
            <a:r>
              <a:rPr lang="hr-HR" altLang="de-DE" sz="2400" dirty="0">
                <a:solidFill>
                  <a:srgbClr val="333333"/>
                </a:solidFill>
              </a:rPr>
              <a:t>npr. pla</a:t>
            </a:r>
            <a:r>
              <a:rPr lang="en-US" altLang="de-DE" sz="2400" dirty="0">
                <a:solidFill>
                  <a:srgbClr val="333333"/>
                </a:solidFill>
              </a:rPr>
              <a:t>ž</a:t>
            </a:r>
            <a:r>
              <a:rPr lang="de-DE" altLang="de-DE" sz="2400" dirty="0">
                <a:solidFill>
                  <a:srgbClr val="333333"/>
                </a:solidFill>
              </a:rPr>
              <a:t>u, </a:t>
            </a:r>
            <a:r>
              <a:rPr lang="hr-HR" altLang="de-DE" sz="2400" dirty="0">
                <a:solidFill>
                  <a:srgbClr val="333333"/>
                </a:solidFill>
              </a:rPr>
              <a:t>željezni</a:t>
            </a:r>
            <a:r>
              <a:rPr lang="en-US" altLang="de-DE" sz="2400" dirty="0">
                <a:solidFill>
                  <a:srgbClr val="333333"/>
                </a:solidFill>
              </a:rPr>
              <a:t>č</a:t>
            </a:r>
            <a:r>
              <a:rPr lang="hr-HR" altLang="de-DE" sz="2400" dirty="0">
                <a:solidFill>
                  <a:srgbClr val="333333"/>
                </a:solidFill>
              </a:rPr>
              <a:t>k</a:t>
            </a:r>
            <a:r>
              <a:rPr lang="de-DE" altLang="de-DE" sz="2400" dirty="0">
                <a:solidFill>
                  <a:srgbClr val="333333"/>
                </a:solidFill>
              </a:rPr>
              <a:t>u</a:t>
            </a:r>
            <a:r>
              <a:rPr lang="hr-HR" altLang="de-DE" sz="2400" dirty="0">
                <a:solidFill>
                  <a:srgbClr val="333333"/>
                </a:solidFill>
              </a:rPr>
              <a:t> stanic</a:t>
            </a:r>
            <a:r>
              <a:rPr lang="de-DE" altLang="de-DE" sz="2400" dirty="0">
                <a:solidFill>
                  <a:srgbClr val="333333"/>
                </a:solidFill>
              </a:rPr>
              <a:t>u)</a:t>
            </a:r>
          </a:p>
          <a:p>
            <a:pPr marL="342900" lvl="0" indent="-342900" defTabSz="914400" fontAlgn="base">
              <a:buClr>
                <a:srgbClr val="333333"/>
              </a:buClr>
              <a:buFont typeface="WingDings"/>
              <a:buChar char=""/>
            </a:pPr>
            <a:r>
              <a:rPr lang="hr-HR" altLang="de-DE" sz="2400" dirty="0">
                <a:solidFill>
                  <a:srgbClr val="333333"/>
                </a:solidFill>
              </a:rPr>
              <a:t>Nakon toga tra</a:t>
            </a:r>
            <a:r>
              <a:rPr lang="en-US" altLang="de-DE" sz="2400" dirty="0">
                <a:solidFill>
                  <a:srgbClr val="333333"/>
                </a:solidFill>
              </a:rPr>
              <a:t>ž</a:t>
            </a:r>
            <a:r>
              <a:rPr lang="hr-HR" altLang="de-DE" sz="2400" dirty="0">
                <a:solidFill>
                  <a:srgbClr val="333333"/>
                </a:solidFill>
              </a:rPr>
              <a:t>it </a:t>
            </a:r>
            <a:r>
              <a:rPr lang="en-US" altLang="de-DE" sz="2400" dirty="0">
                <a:solidFill>
                  <a:srgbClr val="333333"/>
                </a:solidFill>
              </a:rPr>
              <a:t>ć</a:t>
            </a:r>
            <a:r>
              <a:rPr lang="hr-HR" altLang="de-DE" sz="2400" dirty="0">
                <a:solidFill>
                  <a:srgbClr val="333333"/>
                </a:solidFill>
              </a:rPr>
              <a:t>emo od Vas da se prisjetite što ste vidjeli na slici i koliko ste sigurni u svoju </a:t>
            </a:r>
            <a:r>
              <a:rPr lang="hr-HR" altLang="de-DE" sz="2400">
                <a:solidFill>
                  <a:srgbClr val="333333"/>
                </a:solidFill>
              </a:rPr>
              <a:t>procjenu.</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365790932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Pokazat</a:t>
            </a:r>
            <a:r>
              <a:rPr lang="de-DE" altLang="de-DE" sz="2400" dirty="0">
                <a:solidFill>
                  <a:srgbClr val="333333"/>
                </a:solidFill>
              </a:rPr>
              <a:t> </a:t>
            </a:r>
            <a:r>
              <a:rPr lang="en-US" altLang="de-DE" sz="2400" dirty="0">
                <a:solidFill>
                  <a:srgbClr val="333333"/>
                </a:solidFill>
              </a:rPr>
              <a:t>ć</a:t>
            </a:r>
            <a:r>
              <a:rPr lang="de-DE" altLang="de-DE" sz="2400" dirty="0">
                <a:solidFill>
                  <a:srgbClr val="333333"/>
                </a:solidFill>
              </a:rPr>
              <a:t>emo Vam</a:t>
            </a:r>
            <a:r>
              <a:rPr lang="hr-HR" altLang="de-DE" sz="2400" dirty="0">
                <a:solidFill>
                  <a:srgbClr val="333333"/>
                </a:solidFill>
              </a:rPr>
              <a:t> </a:t>
            </a:r>
            <a:r>
              <a:rPr lang="de-DE" altLang="de-DE" sz="2400" dirty="0">
                <a:solidFill>
                  <a:srgbClr val="333333"/>
                </a:solidFill>
              </a:rPr>
              <a:t>slike s puno detalja (</a:t>
            </a:r>
            <a:r>
              <a:rPr lang="hr-HR" altLang="de-DE" sz="2400" dirty="0">
                <a:solidFill>
                  <a:srgbClr val="333333"/>
                </a:solidFill>
              </a:rPr>
              <a:t>npr. pla</a:t>
            </a:r>
            <a:r>
              <a:rPr lang="en-US" altLang="de-DE" sz="2400" dirty="0">
                <a:solidFill>
                  <a:srgbClr val="333333"/>
                </a:solidFill>
              </a:rPr>
              <a:t>ž</a:t>
            </a:r>
            <a:r>
              <a:rPr lang="de-DE" altLang="de-DE" sz="2400" dirty="0">
                <a:solidFill>
                  <a:srgbClr val="333333"/>
                </a:solidFill>
              </a:rPr>
              <a:t>u, </a:t>
            </a:r>
            <a:r>
              <a:rPr lang="hr-HR" altLang="de-DE" sz="2400" dirty="0">
                <a:solidFill>
                  <a:srgbClr val="333333"/>
                </a:solidFill>
              </a:rPr>
              <a:t>željezni</a:t>
            </a:r>
            <a:r>
              <a:rPr lang="en-US" altLang="de-DE" sz="2400" dirty="0">
                <a:solidFill>
                  <a:srgbClr val="333333"/>
                </a:solidFill>
              </a:rPr>
              <a:t>č</a:t>
            </a:r>
            <a:r>
              <a:rPr lang="hr-HR" altLang="de-DE" sz="2400" dirty="0">
                <a:solidFill>
                  <a:srgbClr val="333333"/>
                </a:solidFill>
              </a:rPr>
              <a:t>k</a:t>
            </a:r>
            <a:r>
              <a:rPr lang="de-DE" altLang="de-DE" sz="2400" dirty="0">
                <a:solidFill>
                  <a:srgbClr val="333333"/>
                </a:solidFill>
              </a:rPr>
              <a:t>u</a:t>
            </a:r>
            <a:r>
              <a:rPr lang="hr-HR" altLang="de-DE" sz="2400" dirty="0">
                <a:solidFill>
                  <a:srgbClr val="333333"/>
                </a:solidFill>
              </a:rPr>
              <a:t> stanic</a:t>
            </a:r>
            <a:r>
              <a:rPr lang="de-DE" altLang="de-DE" sz="2400" dirty="0">
                <a:solidFill>
                  <a:srgbClr val="333333"/>
                </a:solidFill>
              </a:rPr>
              <a:t>u)</a:t>
            </a:r>
          </a:p>
          <a:p>
            <a:pPr marL="342900" lvl="0" indent="-342900" defTabSz="914400" fontAlgn="base">
              <a:buClr>
                <a:srgbClr val="333333"/>
              </a:buClr>
              <a:buFont typeface="WingDings"/>
              <a:buChar char=""/>
            </a:pPr>
            <a:r>
              <a:rPr lang="hr-HR" altLang="de-DE" sz="2400" dirty="0">
                <a:solidFill>
                  <a:srgbClr val="333333"/>
                </a:solidFill>
              </a:rPr>
              <a:t>Nakon toga tra</a:t>
            </a:r>
            <a:r>
              <a:rPr lang="en-US" altLang="de-DE" sz="2400" dirty="0">
                <a:solidFill>
                  <a:srgbClr val="333333"/>
                </a:solidFill>
              </a:rPr>
              <a:t>ž</a:t>
            </a:r>
            <a:r>
              <a:rPr lang="hr-HR" altLang="de-DE" sz="2400" dirty="0">
                <a:solidFill>
                  <a:srgbClr val="333333"/>
                </a:solidFill>
              </a:rPr>
              <a:t>it </a:t>
            </a:r>
            <a:r>
              <a:rPr lang="en-US" altLang="de-DE" sz="2400" dirty="0">
                <a:solidFill>
                  <a:srgbClr val="333333"/>
                </a:solidFill>
              </a:rPr>
              <a:t>ć</a:t>
            </a:r>
            <a:r>
              <a:rPr lang="hr-HR" altLang="de-DE" sz="2400" dirty="0">
                <a:solidFill>
                  <a:srgbClr val="333333"/>
                </a:solidFill>
              </a:rPr>
              <a:t>emo od Vas da se prisjetite što ste vidjeli na slici i koliko ste sigurni u svoju procjenu.</a:t>
            </a:r>
            <a:endParaRPr lang="de-DE" altLang="de-DE" sz="2400" dirty="0">
              <a:solidFill>
                <a:srgbClr val="333333"/>
              </a:solidFill>
            </a:endParaRPr>
          </a:p>
          <a:p>
            <a:pPr lvl="0" algn="ctr" defTabSz="914400" fontAlgn="base"/>
            <a:r>
              <a:rPr lang="hr-HR" altLang="de-DE" sz="2400" dirty="0">
                <a:solidFill>
                  <a:srgbClr val="004992"/>
                </a:solidFill>
              </a:rPr>
              <a:t>Pokušajte se prisjetiti što više detalja</a:t>
            </a:r>
            <a:r>
              <a:rPr lang="de-DE"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9288324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20375017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Na plaži</a:t>
            </a:r>
            <a:br>
              <a:rPr lang="pl-PL" sz="3600">
                <a:solidFill>
                  <a:srgbClr val="004992"/>
                </a:solidFill>
                <a:latin typeface="+mn-lt"/>
                <a:ea typeface="+mn-ea"/>
                <a:cs typeface="+mn-cs"/>
              </a:rPr>
            </a:br>
            <a:r>
              <a:rPr lang="pl-PL">
                <a:solidFill>
                  <a:srgbClr val="004992"/>
                </a:solidFill>
                <a:latin typeface="+mn-lt"/>
                <a:ea typeface="+mn-ea"/>
                <a:cs typeface="+mn-cs"/>
              </a:rPr>
              <a:t>Što 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suncobran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spašavanje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lopta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spasilac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šešir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ručnik</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Metakognitivni Trening 5 – Pamćenje</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72791623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Na plaži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suncobran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spašavanje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lopta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spasilac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šešir</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ručnik</a:t>
            </a:r>
            <a:endParaRPr lang="en-US"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nije</a:t>
            </a:r>
            <a:r>
              <a:rPr lang="es-ES" altLang="de-DE" sz="1800" b="1" dirty="0">
                <a:latin typeface="+mn-lt"/>
                <a:cs typeface="+mn-cs"/>
              </a:rPr>
              <a:t> </a:t>
            </a:r>
            <a:r>
              <a:rPr lang="es-ES" altLang="de-DE" sz="1800" b="1" dirty="0" err="1">
                <a:latin typeface="+mn-lt"/>
                <a:cs typeface="+mn-cs"/>
              </a:rPr>
              <a:t>prikazano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169966236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369803275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Željeznička stanica</a:t>
            </a:r>
            <a:br>
              <a:rPr lang="pl-PL" sz="3600">
                <a:solidFill>
                  <a:srgbClr val="004992"/>
                </a:solidFill>
                <a:latin typeface="+mn-lt"/>
                <a:ea typeface="+mn-ea"/>
                <a:cs typeface="+mn-cs"/>
              </a:rPr>
            </a:br>
            <a:r>
              <a:rPr lang="pl-PL">
                <a:solidFill>
                  <a:srgbClr val="004992"/>
                </a:solidFill>
                <a:latin typeface="+mn-lt"/>
                <a:ea typeface="+mn-ea"/>
                <a:cs typeface="+mn-cs"/>
              </a:rPr>
              <a:t>Što 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s-ES" sz="2400">
                <a:solidFill>
                  <a:srgbClr val="333333"/>
                </a:solidFill>
              </a:rPr>
              <a:t>tračnice</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vagon</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lokomotiva</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peron</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vozni</a:t>
            </a:r>
            <a:r>
              <a:rPr lang="es-ES" sz="2400" dirty="0">
                <a:solidFill>
                  <a:srgbClr val="333333"/>
                </a:solidFill>
              </a:rPr>
              <a:t> red</a:t>
            </a: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signalizacija</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klupa</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Metakognitivni Trening 5 – Pamćenje</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3401386333"/>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Željeznička stanica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s-ES" sz="2400" dirty="0" err="1">
                <a:solidFill>
                  <a:srgbClr val="333333"/>
                </a:solidFill>
              </a:rPr>
              <a:t>tračnice</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vagon</a:t>
            </a:r>
            <a:endParaRPr lang="es-ES" sz="2400" dirty="0">
              <a:solidFill>
                <a:srgbClr val="333333"/>
              </a:solidFill>
            </a:endParaRPr>
          </a:p>
          <a:p>
            <a:pPr marL="342900" lvl="0" indent="-342900" defTabSz="914377">
              <a:lnSpc>
                <a:spcPct val="100000"/>
              </a:lnSpc>
              <a:spcBef>
                <a:spcPts val="1200"/>
              </a:spcBef>
              <a:buClr>
                <a:srgbClr val="004992"/>
              </a:buClr>
              <a:buFont typeface="WingDings"/>
              <a:buChar char=""/>
            </a:pPr>
            <a:r>
              <a:rPr lang="es-ES" sz="2400" dirty="0" err="1">
                <a:solidFill>
                  <a:srgbClr val="004992"/>
                </a:solidFill>
              </a:rPr>
              <a:t>lokomotiva</a:t>
            </a:r>
            <a:endParaRPr lang="es-ES" sz="2400" dirty="0">
              <a:solidFill>
                <a:srgbClr val="004992"/>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peron</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vozni</a:t>
            </a:r>
            <a:r>
              <a:rPr lang="es-ES" sz="2400" dirty="0">
                <a:solidFill>
                  <a:srgbClr val="333333"/>
                </a:solidFill>
              </a:rPr>
              <a:t> red</a:t>
            </a:r>
          </a:p>
          <a:p>
            <a:pPr marL="342900" lvl="0" indent="-342900" defTabSz="914377">
              <a:lnSpc>
                <a:spcPct val="100000"/>
              </a:lnSpc>
              <a:spcBef>
                <a:spcPts val="1200"/>
              </a:spcBef>
              <a:buClr>
                <a:srgbClr val="004992"/>
              </a:buClr>
              <a:buFont typeface="WingDings"/>
              <a:buChar char=""/>
            </a:pPr>
            <a:r>
              <a:rPr lang="es-ES" sz="2400" dirty="0" err="1">
                <a:solidFill>
                  <a:srgbClr val="004992"/>
                </a:solidFill>
              </a:rPr>
              <a:t>signalizacija</a:t>
            </a:r>
            <a:endParaRPr lang="es-ES" sz="2400" dirty="0">
              <a:solidFill>
                <a:srgbClr val="004992"/>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klupa</a:t>
            </a:r>
            <a:endParaRPr lang="en-US" sz="2400" dirty="0">
              <a:solidFill>
                <a:srgbClr val="333333"/>
              </a:solidFill>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4117482547"/>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N</a:t>
            </a:r>
            <a:r>
              <a:rPr lang="hr-HR" altLang="de-DE" sz="2400" dirty="0">
                <a:solidFill>
                  <a:srgbClr val="333333"/>
                </a:solidFill>
              </a:rPr>
              <a:t>ije se sve </a:t>
            </a:r>
            <a:r>
              <a:rPr lang="en-US" altLang="de-DE" sz="2400" dirty="0">
                <a:solidFill>
                  <a:srgbClr val="333333"/>
                </a:solidFill>
              </a:rPr>
              <a:t>č</a:t>
            </a:r>
            <a:r>
              <a:rPr lang="hr-HR" altLang="de-DE" sz="2400" dirty="0">
                <a:solidFill>
                  <a:srgbClr val="333333"/>
                </a:solidFill>
              </a:rPr>
              <a:t>ega se sjećamo doista i </a:t>
            </a:r>
            <a:r>
              <a:rPr lang="hr-HR" altLang="de-DE" sz="2400">
                <a:solidFill>
                  <a:srgbClr val="333333"/>
                </a:solidFill>
              </a:rPr>
              <a:t>dogodilo</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3289946301"/>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N</a:t>
            </a:r>
            <a:r>
              <a:rPr lang="hr-HR" altLang="de-DE" sz="2400" dirty="0">
                <a:solidFill>
                  <a:srgbClr val="333333"/>
                </a:solidFill>
              </a:rPr>
              <a:t>ije se sve </a:t>
            </a:r>
            <a:r>
              <a:rPr lang="en-US" altLang="de-DE" sz="2400" dirty="0">
                <a:solidFill>
                  <a:srgbClr val="333333"/>
                </a:solidFill>
              </a:rPr>
              <a:t>č</a:t>
            </a:r>
            <a:r>
              <a:rPr lang="hr-HR" altLang="de-DE" sz="2400" dirty="0">
                <a:solidFill>
                  <a:srgbClr val="333333"/>
                </a:solidFill>
              </a:rPr>
              <a:t>ega se sjećamo doista i dogodilo</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Naš mozak</a:t>
            </a:r>
            <a:r>
              <a:rPr lang="de-DE" altLang="de-DE" sz="2400" dirty="0">
                <a:solidFill>
                  <a:srgbClr val="333333"/>
                </a:solidFill>
              </a:rPr>
              <a:t> </a:t>
            </a:r>
            <a:r>
              <a:rPr lang="hr-HR" altLang="de-DE" sz="2400" dirty="0">
                <a:solidFill>
                  <a:srgbClr val="333333"/>
                </a:solidFill>
              </a:rPr>
              <a:t>zamjenjuje</a:t>
            </a:r>
            <a:r>
              <a:rPr lang="de-DE" altLang="de-DE" sz="2400" dirty="0">
                <a:solidFill>
                  <a:srgbClr val="333333"/>
                </a:solidFill>
              </a:rPr>
              <a:t> </a:t>
            </a:r>
            <a:r>
              <a:rPr lang="hr-HR" altLang="de-DE" sz="2400" dirty="0">
                <a:solidFill>
                  <a:srgbClr val="333333"/>
                </a:solidFill>
              </a:rPr>
              <a:t>i nadopunjuje informacije koje nedostaju</a:t>
            </a:r>
            <a:r>
              <a:rPr lang="de-DE" altLang="de-DE" sz="2400" dirty="0">
                <a:solidFill>
                  <a:srgbClr val="333333"/>
                </a:solidFill>
              </a:rPr>
              <a:t> sa </a:t>
            </a:r>
            <a:r>
              <a:rPr lang="hr-HR" altLang="de-DE" sz="2400" dirty="0">
                <a:solidFill>
                  <a:srgbClr val="333333"/>
                </a:solidFill>
              </a:rPr>
              <a:t>sličnima iz prethodnog iskustva.</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tipična scena s pla</a:t>
            </a:r>
            <a:r>
              <a:rPr lang="en-US" altLang="de-DE" sz="2400" dirty="0">
                <a:solidFill>
                  <a:srgbClr val="333333"/>
                </a:solidFill>
              </a:rPr>
              <a:t>ž</a:t>
            </a:r>
            <a:r>
              <a:rPr lang="hr-HR" altLang="de-DE" sz="2400" dirty="0">
                <a:solidFill>
                  <a:srgbClr val="333333"/>
                </a:solidFill>
              </a:rPr>
              <a:t>e: p</a:t>
            </a:r>
            <a:r>
              <a:rPr lang="de-DE" altLang="de-DE" sz="2400" dirty="0">
                <a:solidFill>
                  <a:srgbClr val="333333"/>
                </a:solidFill>
              </a:rPr>
              <a:t>ridodani su </a:t>
            </a:r>
            <a:r>
              <a:rPr lang="de-DE" altLang="de-DE" sz="2400">
                <a:solidFill>
                  <a:srgbClr val="333333"/>
                </a:solidFill>
              </a:rPr>
              <a:t>neki </a:t>
            </a:r>
            <a:r>
              <a:rPr lang="hr-HR" altLang="de-DE" sz="2400">
                <a:solidFill>
                  <a:srgbClr val="333333"/>
                </a:solidFill>
              </a:rPr>
              <a:t>“logično” </a:t>
            </a:r>
            <a:r>
              <a:rPr lang="hr-HR" altLang="de-DE" sz="2400" dirty="0">
                <a:solidFill>
                  <a:srgbClr val="333333"/>
                </a:solidFill>
              </a:rPr>
              <a:t>i </a:t>
            </a:r>
            <a:r>
              <a:rPr lang="de-DE" altLang="de-DE" sz="2400" dirty="0">
                <a:solidFill>
                  <a:srgbClr val="333333"/>
                </a:solidFill>
              </a:rPr>
              <a:t>iskustveno</a:t>
            </a:r>
            <a:r>
              <a:rPr lang="hr-HR" altLang="de-DE" sz="2400" dirty="0">
                <a:solidFill>
                  <a:srgbClr val="333333"/>
                </a:solidFill>
              </a:rPr>
              <a:t> očekivani predmeti </a:t>
            </a:r>
            <a:r>
              <a:rPr lang="de-DE" altLang="de-DE" sz="2400" dirty="0">
                <a:solidFill>
                  <a:srgbClr val="333333"/>
                </a:solidFill>
              </a:rPr>
              <a:t>(</a:t>
            </a:r>
            <a:r>
              <a:rPr lang="hr-HR" altLang="de-DE" sz="2400" i="1" dirty="0">
                <a:solidFill>
                  <a:srgbClr val="333333"/>
                </a:solidFill>
              </a:rPr>
              <a:t>u primjeru</a:t>
            </a:r>
            <a:r>
              <a:rPr lang="de-DE" altLang="de-DE" sz="2400" i="1" dirty="0">
                <a:solidFill>
                  <a:srgbClr val="333333"/>
                </a:solidFill>
              </a:rPr>
              <a:t>: </a:t>
            </a:r>
            <a:r>
              <a:rPr lang="hr-HR" altLang="de-DE" sz="2400" i="1" dirty="0">
                <a:solidFill>
                  <a:srgbClr val="333333"/>
                </a:solidFill>
              </a:rPr>
              <a:t>lopta</a:t>
            </a:r>
            <a:r>
              <a:rPr lang="de-DE" altLang="de-DE" sz="2400" i="1" dirty="0">
                <a:solidFill>
                  <a:srgbClr val="333333"/>
                </a:solidFill>
              </a:rPr>
              <a:t>, </a:t>
            </a:r>
            <a:r>
              <a:rPr lang="hr-HR" altLang="de-DE" sz="2400" i="1">
                <a:solidFill>
                  <a:srgbClr val="333333"/>
                </a:solidFill>
              </a:rPr>
              <a:t>ručnik</a:t>
            </a:r>
            <a:r>
              <a:rPr lang="de-DE" altLang="de-DE" sz="2400" i="1">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32911524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N</a:t>
            </a:r>
            <a:r>
              <a:rPr lang="hr-HR" altLang="de-DE" sz="2400" dirty="0">
                <a:solidFill>
                  <a:srgbClr val="333333"/>
                </a:solidFill>
              </a:rPr>
              <a:t>ije se sve </a:t>
            </a:r>
            <a:r>
              <a:rPr lang="en-US" altLang="de-DE" sz="2400" dirty="0">
                <a:solidFill>
                  <a:srgbClr val="333333"/>
                </a:solidFill>
              </a:rPr>
              <a:t>č</a:t>
            </a:r>
            <a:r>
              <a:rPr lang="hr-HR" altLang="de-DE" sz="2400" dirty="0">
                <a:solidFill>
                  <a:srgbClr val="333333"/>
                </a:solidFill>
              </a:rPr>
              <a:t>ega se sjećamo doista i dogodilo</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Naš mozak</a:t>
            </a:r>
            <a:r>
              <a:rPr lang="de-DE" altLang="de-DE" sz="2400" dirty="0">
                <a:solidFill>
                  <a:srgbClr val="333333"/>
                </a:solidFill>
              </a:rPr>
              <a:t> </a:t>
            </a:r>
            <a:r>
              <a:rPr lang="hr-HR" altLang="de-DE" sz="2400" dirty="0">
                <a:solidFill>
                  <a:srgbClr val="333333"/>
                </a:solidFill>
              </a:rPr>
              <a:t>zamjenjuje</a:t>
            </a:r>
            <a:r>
              <a:rPr lang="de-DE" altLang="de-DE" sz="2400" dirty="0">
                <a:solidFill>
                  <a:srgbClr val="333333"/>
                </a:solidFill>
              </a:rPr>
              <a:t> </a:t>
            </a:r>
            <a:r>
              <a:rPr lang="hr-HR" altLang="de-DE" sz="2400" dirty="0">
                <a:solidFill>
                  <a:srgbClr val="333333"/>
                </a:solidFill>
              </a:rPr>
              <a:t>i nadopunjuje informacije koje nedostaju</a:t>
            </a:r>
            <a:r>
              <a:rPr lang="de-DE" altLang="de-DE" sz="2400" dirty="0">
                <a:solidFill>
                  <a:srgbClr val="333333"/>
                </a:solidFill>
              </a:rPr>
              <a:t> sa </a:t>
            </a:r>
            <a:r>
              <a:rPr lang="hr-HR" altLang="de-DE" sz="2400" dirty="0">
                <a:solidFill>
                  <a:srgbClr val="333333"/>
                </a:solidFill>
              </a:rPr>
              <a:t>sličnima iz prethodnog iskustva.</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tipična scena s pla</a:t>
            </a:r>
            <a:r>
              <a:rPr lang="en-US" altLang="de-DE" sz="2400" dirty="0">
                <a:solidFill>
                  <a:srgbClr val="333333"/>
                </a:solidFill>
              </a:rPr>
              <a:t>ž</a:t>
            </a:r>
            <a:r>
              <a:rPr lang="hr-HR" altLang="de-DE" sz="2400" dirty="0">
                <a:solidFill>
                  <a:srgbClr val="333333"/>
                </a:solidFill>
              </a:rPr>
              <a:t>e: p</a:t>
            </a:r>
            <a:r>
              <a:rPr lang="de-DE" altLang="de-DE" sz="2400" dirty="0">
                <a:solidFill>
                  <a:srgbClr val="333333"/>
                </a:solidFill>
              </a:rPr>
              <a:t>ridodani su </a:t>
            </a:r>
            <a:r>
              <a:rPr lang="de-DE" altLang="de-DE" sz="2400">
                <a:solidFill>
                  <a:srgbClr val="333333"/>
                </a:solidFill>
              </a:rPr>
              <a:t>neki </a:t>
            </a:r>
            <a:r>
              <a:rPr lang="hr-HR" altLang="de-DE" sz="2400">
                <a:solidFill>
                  <a:srgbClr val="333333"/>
                </a:solidFill>
              </a:rPr>
              <a:t>“logično” </a:t>
            </a:r>
            <a:r>
              <a:rPr lang="hr-HR" altLang="de-DE" sz="2400" dirty="0">
                <a:solidFill>
                  <a:srgbClr val="333333"/>
                </a:solidFill>
              </a:rPr>
              <a:t>i </a:t>
            </a:r>
            <a:r>
              <a:rPr lang="de-DE" altLang="de-DE" sz="2400" dirty="0">
                <a:solidFill>
                  <a:srgbClr val="333333"/>
                </a:solidFill>
              </a:rPr>
              <a:t>iskustveno</a:t>
            </a:r>
            <a:r>
              <a:rPr lang="hr-HR" altLang="de-DE" sz="2400" dirty="0">
                <a:solidFill>
                  <a:srgbClr val="333333"/>
                </a:solidFill>
              </a:rPr>
              <a:t> očekivani predmeti </a:t>
            </a:r>
            <a:r>
              <a:rPr lang="de-DE" altLang="de-DE" sz="2400" dirty="0">
                <a:solidFill>
                  <a:srgbClr val="333333"/>
                </a:solidFill>
              </a:rPr>
              <a:t>(</a:t>
            </a:r>
            <a:r>
              <a:rPr lang="hr-HR" altLang="de-DE" sz="2400" i="1" dirty="0">
                <a:solidFill>
                  <a:srgbClr val="333333"/>
                </a:solidFill>
              </a:rPr>
              <a:t>u primjeru</a:t>
            </a:r>
            <a:r>
              <a:rPr lang="de-DE" altLang="de-DE" sz="2400" i="1" dirty="0">
                <a:solidFill>
                  <a:srgbClr val="333333"/>
                </a:solidFill>
              </a:rPr>
              <a:t>: </a:t>
            </a:r>
            <a:r>
              <a:rPr lang="hr-HR" altLang="de-DE" sz="2400" i="1" dirty="0">
                <a:solidFill>
                  <a:srgbClr val="333333"/>
                </a:solidFill>
              </a:rPr>
              <a:t>lopta</a:t>
            </a:r>
            <a:r>
              <a:rPr lang="de-DE" altLang="de-DE" sz="2400" i="1" dirty="0">
                <a:solidFill>
                  <a:srgbClr val="333333"/>
                </a:solidFill>
              </a:rPr>
              <a:t>, </a:t>
            </a:r>
            <a:r>
              <a:rPr lang="hr-HR" altLang="de-DE" sz="2400" i="1" dirty="0">
                <a:solidFill>
                  <a:srgbClr val="333333"/>
                </a:solidFill>
              </a:rPr>
              <a:t>ručnik</a:t>
            </a:r>
            <a:r>
              <a:rPr lang="de-DE" altLang="de-DE" sz="2400" i="1" dirty="0">
                <a:solidFill>
                  <a:srgbClr val="333333"/>
                </a:solidFill>
              </a:rPr>
              <a:t>)!</a:t>
            </a:r>
          </a:p>
          <a:p>
            <a:pPr marL="342900" lvl="0" indent="-342900" defTabSz="914400" fontAlgn="base">
              <a:buClr>
                <a:srgbClr val="000000"/>
              </a:buClr>
              <a:buFont typeface="WingDings"/>
              <a:buChar char=""/>
            </a:pPr>
            <a:r>
              <a:rPr lang="hr-HR" altLang="de-DE" sz="2400" dirty="0">
                <a:solidFill>
                  <a:srgbClr val="333333"/>
                </a:solidFill>
              </a:rPr>
              <a:t>Prava sje</a:t>
            </a:r>
            <a:r>
              <a:rPr lang="en-US" altLang="de-DE" sz="2400" dirty="0">
                <a:solidFill>
                  <a:srgbClr val="333333"/>
                </a:solidFill>
              </a:rPr>
              <a:t>ć</a:t>
            </a:r>
            <a:r>
              <a:rPr lang="hr-HR" altLang="de-DE" sz="2400" dirty="0">
                <a:solidFill>
                  <a:srgbClr val="333333"/>
                </a:solidFill>
              </a:rPr>
              <a:t>anja</a:t>
            </a:r>
            <a:r>
              <a:rPr lang="de-DE" altLang="de-DE" sz="2400" dirty="0">
                <a:solidFill>
                  <a:srgbClr val="333333"/>
                </a:solidFill>
              </a:rPr>
              <a:t> </a:t>
            </a:r>
            <a:r>
              <a:rPr lang="hr-HR" altLang="de-DE" sz="2400" dirty="0">
                <a:solidFill>
                  <a:srgbClr val="333333"/>
                </a:solidFill>
              </a:rPr>
              <a:t>često se od lažnih razlikuju po </a:t>
            </a:r>
            <a:r>
              <a:rPr lang="hr-HR" altLang="de-DE" sz="2400" dirty="0">
                <a:solidFill>
                  <a:srgbClr val="004992"/>
                </a:solidFill>
              </a:rPr>
              <a:t>živosti</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lažna sjećanja </a:t>
            </a:r>
            <a:r>
              <a:rPr lang="hr-HR" altLang="de-DE" sz="2400">
                <a:solidFill>
                  <a:srgbClr val="333333"/>
                </a:solidFill>
              </a:rPr>
              <a:t>su</a:t>
            </a:r>
            <a:r>
              <a:rPr lang="de-DE" altLang="de-DE" sz="2400">
                <a:solidFill>
                  <a:srgbClr val="333333"/>
                </a:solidFill>
              </a:rPr>
              <a:t> </a:t>
            </a:r>
            <a:r>
              <a:rPr lang="en-CA" altLang="de-DE" sz="2400">
                <a:solidFill>
                  <a:srgbClr val="333333"/>
                </a:solidFill>
              </a:rPr>
              <a:t>“</a:t>
            </a:r>
            <a:r>
              <a:rPr lang="hr-HR" altLang="de-DE" sz="2400">
                <a:solidFill>
                  <a:srgbClr val="333333"/>
                </a:solidFill>
              </a:rPr>
              <a:t>bljeđa</a:t>
            </a:r>
            <a:r>
              <a:rPr lang="en-CA" altLang="de-DE" sz="2400">
                <a:solidFill>
                  <a:srgbClr val="333333"/>
                </a:solidFill>
              </a:rPr>
              <a:t>”</a:t>
            </a:r>
            <a:r>
              <a:rPr lang="de-DE" altLang="de-DE" sz="2400">
                <a:solidFill>
                  <a:srgbClr val="333333"/>
                </a:solidFill>
              </a:rPr>
              <a:t> </a:t>
            </a:r>
            <a:r>
              <a:rPr lang="hr-HR" altLang="de-DE" sz="2400" dirty="0">
                <a:solidFill>
                  <a:srgbClr val="333333"/>
                </a:solidFill>
              </a:rPr>
              <a:t>i manje detaljna</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3032220779"/>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pogrešaka u pamćenju</a:t>
            </a:r>
          </a:p>
        </p:txBody>
      </p:sp>
      <p:sp>
        <p:nvSpPr>
          <p:cNvPr id="5" name="Content Placeholder 4"/>
          <p:cNvSpPr>
            <a:spLocks noGrp="1"/>
          </p:cNvSpPr>
          <p:nvPr>
            <p:ph idx="1"/>
          </p:nvPr>
        </p:nvSpPr>
        <p:spPr/>
        <p:txBody>
          <a:bodyPr/>
          <a:lstStyle/>
          <a:p>
            <a:pPr lvl="0" defTabSz="914400" fontAlgn="base"/>
            <a:r>
              <a:rPr lang="hr-HR" altLang="de-DE"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195078173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pogrešaka u pamćenju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004992"/>
                </a:solidFill>
              </a:rPr>
              <a:t>Zaboravljanje</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31</a:t>
            </a:fld>
            <a:endParaRPr lang="de-DE" dirty="0"/>
          </a:p>
        </p:txBody>
      </p:sp>
    </p:spTree>
    <p:extLst>
      <p:ext uri="{BB962C8B-B14F-4D97-AF65-F5344CB8AC3E}">
        <p14:creationId xmlns:p14="http://schemas.microsoft.com/office/powerpoint/2010/main" val="3864921172"/>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pogrešaka u pamćenju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004992"/>
                </a:solidFill>
              </a:rPr>
              <a:t>Zaboravljanje</a:t>
            </a:r>
          </a:p>
          <a:p>
            <a:pPr marL="342900" lvl="0" indent="-342900" defTabSz="914400" fontAlgn="base">
              <a:buClr>
                <a:srgbClr val="000000"/>
              </a:buClr>
              <a:buFont typeface="WingDings"/>
              <a:buChar char=""/>
            </a:pPr>
            <a:r>
              <a:rPr lang="en-US" altLang="de-DE" sz="2400" dirty="0" err="1">
                <a:solidFill>
                  <a:srgbClr val="004992"/>
                </a:solidFill>
              </a:rPr>
              <a:t>Selektivno</a:t>
            </a:r>
            <a:r>
              <a:rPr lang="en-US" altLang="de-DE" sz="2400" dirty="0">
                <a:solidFill>
                  <a:srgbClr val="004992"/>
                </a:solidFill>
              </a:rPr>
              <a:t> </a:t>
            </a:r>
            <a:r>
              <a:rPr lang="en-US" altLang="de-DE" sz="2400" dirty="0" err="1">
                <a:solidFill>
                  <a:srgbClr val="004992"/>
                </a:solidFill>
              </a:rPr>
              <a:t>pamćenje</a:t>
            </a:r>
            <a:r>
              <a:rPr lang="en-US" altLang="de-DE" sz="2400" dirty="0">
                <a:solidFill>
                  <a:srgbClr val="004992"/>
                </a:solidFill>
              </a:rPr>
              <a:t>:</a:t>
            </a:r>
            <a:r>
              <a:rPr lang="en-US" altLang="de-DE" sz="2400" dirty="0">
                <a:solidFill>
                  <a:srgbClr val="333333"/>
                </a:solidFill>
              </a:rPr>
              <a:t>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najčešća</a:t>
            </a:r>
            <a:r>
              <a:rPr lang="en-US" altLang="de-DE" sz="2400" dirty="0">
                <a:solidFill>
                  <a:srgbClr val="333333"/>
                </a:solidFill>
              </a:rPr>
              <a:t> </a:t>
            </a:r>
            <a:r>
              <a:rPr lang="en-US" altLang="de-DE" sz="2400" dirty="0" err="1">
                <a:solidFill>
                  <a:srgbClr val="333333"/>
                </a:solidFill>
              </a:rPr>
              <a:t>pristranost</a:t>
            </a:r>
            <a:r>
              <a:rPr lang="en-US" altLang="de-DE" sz="2400" dirty="0">
                <a:solidFill>
                  <a:srgbClr val="333333"/>
                </a:solidFill>
              </a:rPr>
              <a:t> u </a:t>
            </a:r>
            <a:r>
              <a:rPr lang="hr-HR" altLang="de-DE" sz="2400" dirty="0">
                <a:solidFill>
                  <a:srgbClr val="333333"/>
                </a:solidFill>
              </a:rPr>
              <a:t>pamć</a:t>
            </a:r>
            <a:r>
              <a:rPr lang="en-US" altLang="de-DE" sz="2400" dirty="0" err="1">
                <a:solidFill>
                  <a:srgbClr val="333333"/>
                </a:solidFill>
              </a:rPr>
              <a:t>enju</a:t>
            </a:r>
            <a:r>
              <a:rPr lang="en-US" altLang="de-DE" sz="2400" dirty="0">
                <a:solidFill>
                  <a:srgbClr val="333333"/>
                </a:solidFill>
              </a:rPr>
              <a:t>: </a:t>
            </a:r>
            <a:r>
              <a:rPr lang="en-US" altLang="de-DE" sz="2400" dirty="0" err="1">
                <a:solidFill>
                  <a:srgbClr val="333333"/>
                </a:solidFill>
              </a:rPr>
              <a:t>ugodni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a:t>
            </a:r>
            <a:r>
              <a:rPr lang="en-US" altLang="de-DE" sz="2400" dirty="0" err="1">
                <a:solidFill>
                  <a:srgbClr val="333333"/>
                </a:solidFill>
              </a:rPr>
              <a:t>pamte</a:t>
            </a:r>
            <a:r>
              <a:rPr lang="en-US" altLang="de-DE" sz="2400" dirty="0">
                <a:solidFill>
                  <a:srgbClr val="333333"/>
                </a:solidFill>
              </a:rPr>
              <a:t> se </a:t>
            </a:r>
            <a:r>
              <a:rPr lang="en-US" altLang="de-DE" sz="2400" dirty="0" err="1">
                <a:solidFill>
                  <a:srgbClr val="333333"/>
                </a:solidFill>
              </a:rPr>
              <a:t>bolje</a:t>
            </a:r>
            <a:r>
              <a:rPr lang="en-US" altLang="de-DE" sz="2400" dirty="0">
                <a:solidFill>
                  <a:srgbClr val="333333"/>
                </a:solidFill>
              </a:rPr>
              <a:t> </a:t>
            </a:r>
            <a:r>
              <a:rPr lang="en-US" altLang="de-DE" sz="2400" dirty="0" err="1">
                <a:solidFill>
                  <a:srgbClr val="333333"/>
                </a:solidFill>
              </a:rPr>
              <a:t>nego</a:t>
            </a:r>
            <a:r>
              <a:rPr lang="en-US" altLang="de-DE" sz="2400" dirty="0">
                <a:solidFill>
                  <a:srgbClr val="333333"/>
                </a:solidFill>
              </a:rPr>
              <a:t> li </a:t>
            </a:r>
            <a:r>
              <a:rPr lang="en-US" altLang="de-DE" sz="2400" dirty="0" err="1">
                <a:solidFill>
                  <a:srgbClr val="333333"/>
                </a:solidFill>
              </a:rPr>
              <a:t>neugodni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depres</a:t>
            </a:r>
            <a:r>
              <a:rPr lang="hr-HR" altLang="de-DE" sz="2400" dirty="0">
                <a:solidFill>
                  <a:srgbClr val="333333"/>
                </a:solidFill>
              </a:rPr>
              <a:t>ivna pristranost u pamćenju</a:t>
            </a:r>
            <a:r>
              <a:rPr lang="en-US" altLang="de-DE" sz="2400" dirty="0">
                <a:solidFill>
                  <a:srgbClr val="333333"/>
                </a:solidFill>
              </a:rPr>
              <a:t>: </a:t>
            </a:r>
            <a:r>
              <a:rPr lang="en-US" altLang="de-DE" sz="2400" dirty="0" err="1">
                <a:solidFill>
                  <a:srgbClr val="333333"/>
                </a:solidFill>
              </a:rPr>
              <a:t>neugodni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a:t>
            </a:r>
            <a:r>
              <a:rPr lang="en-US" altLang="de-DE" sz="2400" dirty="0" err="1">
                <a:solidFill>
                  <a:srgbClr val="333333"/>
                </a:solidFill>
              </a:rPr>
              <a:t>pamte</a:t>
            </a:r>
            <a:r>
              <a:rPr lang="en-US" altLang="de-DE" sz="2400" dirty="0">
                <a:solidFill>
                  <a:srgbClr val="333333"/>
                </a:solidFill>
              </a:rPr>
              <a:t> se </a:t>
            </a:r>
            <a:r>
              <a:rPr lang="en-US" altLang="de-DE" sz="2400" dirty="0" err="1">
                <a:solidFill>
                  <a:srgbClr val="333333"/>
                </a:solidFill>
              </a:rPr>
              <a:t>bolje</a:t>
            </a:r>
            <a:r>
              <a:rPr lang="en-US" altLang="de-DE" sz="2400" dirty="0">
                <a:solidFill>
                  <a:srgbClr val="333333"/>
                </a:solidFill>
              </a:rPr>
              <a:t> </a:t>
            </a:r>
            <a:r>
              <a:rPr lang="en-US" altLang="de-DE" sz="2400" dirty="0" err="1">
                <a:solidFill>
                  <a:srgbClr val="333333"/>
                </a:solidFill>
              </a:rPr>
              <a:t>nego</a:t>
            </a:r>
            <a:r>
              <a:rPr lang="en-US" altLang="de-DE" sz="2400" dirty="0">
                <a:solidFill>
                  <a:srgbClr val="333333"/>
                </a:solidFill>
              </a:rPr>
              <a:t> </a:t>
            </a:r>
            <a:r>
              <a:rPr lang="en-US" altLang="de-DE" sz="2400">
                <a:solidFill>
                  <a:srgbClr val="333333"/>
                </a:solidFill>
              </a:rPr>
              <a:t>li ugodni</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3604811991"/>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pogrešaka u pamćenju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004992"/>
                </a:solidFill>
              </a:rPr>
              <a:t>Zaboravljanje</a:t>
            </a:r>
          </a:p>
          <a:p>
            <a:pPr marL="342900" lvl="0" indent="-342900" defTabSz="914400" fontAlgn="base">
              <a:buClr>
                <a:srgbClr val="000000"/>
              </a:buClr>
              <a:buFont typeface="WingDings"/>
              <a:buChar char=""/>
            </a:pPr>
            <a:r>
              <a:rPr lang="en-US" altLang="de-DE" sz="2400" dirty="0" err="1">
                <a:solidFill>
                  <a:srgbClr val="004992"/>
                </a:solidFill>
              </a:rPr>
              <a:t>Selektivno</a:t>
            </a:r>
            <a:r>
              <a:rPr lang="en-US" altLang="de-DE" sz="2400" dirty="0">
                <a:solidFill>
                  <a:srgbClr val="004992"/>
                </a:solidFill>
              </a:rPr>
              <a:t> </a:t>
            </a:r>
            <a:r>
              <a:rPr lang="en-US" altLang="de-DE" sz="2400" dirty="0" err="1">
                <a:solidFill>
                  <a:srgbClr val="004992"/>
                </a:solidFill>
              </a:rPr>
              <a:t>pamćenje</a:t>
            </a:r>
            <a:r>
              <a:rPr lang="en-US" altLang="de-DE" sz="2400" dirty="0">
                <a:solidFill>
                  <a:srgbClr val="004992"/>
                </a:solidFill>
              </a:rPr>
              <a:t>:</a:t>
            </a:r>
            <a:r>
              <a:rPr lang="en-US" altLang="de-DE" sz="2400" dirty="0">
                <a:solidFill>
                  <a:srgbClr val="333333"/>
                </a:solidFill>
              </a:rPr>
              <a:t>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najčešća</a:t>
            </a:r>
            <a:r>
              <a:rPr lang="en-US" altLang="de-DE" sz="2400" dirty="0">
                <a:solidFill>
                  <a:srgbClr val="333333"/>
                </a:solidFill>
              </a:rPr>
              <a:t> </a:t>
            </a:r>
            <a:r>
              <a:rPr lang="en-US" altLang="de-DE" sz="2400" dirty="0" err="1">
                <a:solidFill>
                  <a:srgbClr val="333333"/>
                </a:solidFill>
              </a:rPr>
              <a:t>pristranost</a:t>
            </a:r>
            <a:r>
              <a:rPr lang="en-US" altLang="de-DE" sz="2400" dirty="0">
                <a:solidFill>
                  <a:srgbClr val="333333"/>
                </a:solidFill>
              </a:rPr>
              <a:t> u </a:t>
            </a:r>
            <a:r>
              <a:rPr lang="hr-HR" altLang="de-DE" sz="2400" dirty="0">
                <a:solidFill>
                  <a:srgbClr val="333333"/>
                </a:solidFill>
              </a:rPr>
              <a:t>pamć</a:t>
            </a:r>
            <a:r>
              <a:rPr lang="en-US" altLang="de-DE" sz="2400" dirty="0" err="1">
                <a:solidFill>
                  <a:srgbClr val="333333"/>
                </a:solidFill>
              </a:rPr>
              <a:t>enju</a:t>
            </a:r>
            <a:r>
              <a:rPr lang="en-US" altLang="de-DE" sz="2400" dirty="0">
                <a:solidFill>
                  <a:srgbClr val="333333"/>
                </a:solidFill>
              </a:rPr>
              <a:t>: </a:t>
            </a:r>
            <a:r>
              <a:rPr lang="en-US" altLang="de-DE" sz="2400" dirty="0" err="1">
                <a:solidFill>
                  <a:srgbClr val="333333"/>
                </a:solidFill>
              </a:rPr>
              <a:t>ugodni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a:t>
            </a:r>
            <a:r>
              <a:rPr lang="en-US" altLang="de-DE" sz="2400" dirty="0" err="1">
                <a:solidFill>
                  <a:srgbClr val="333333"/>
                </a:solidFill>
              </a:rPr>
              <a:t>pamte</a:t>
            </a:r>
            <a:r>
              <a:rPr lang="en-US" altLang="de-DE" sz="2400" dirty="0">
                <a:solidFill>
                  <a:srgbClr val="333333"/>
                </a:solidFill>
              </a:rPr>
              <a:t> se </a:t>
            </a:r>
            <a:r>
              <a:rPr lang="en-US" altLang="de-DE" sz="2400" dirty="0" err="1">
                <a:solidFill>
                  <a:srgbClr val="333333"/>
                </a:solidFill>
              </a:rPr>
              <a:t>bolje</a:t>
            </a:r>
            <a:r>
              <a:rPr lang="en-US" altLang="de-DE" sz="2400" dirty="0">
                <a:solidFill>
                  <a:srgbClr val="333333"/>
                </a:solidFill>
              </a:rPr>
              <a:t> </a:t>
            </a:r>
            <a:r>
              <a:rPr lang="en-US" altLang="de-DE" sz="2400" dirty="0" err="1">
                <a:solidFill>
                  <a:srgbClr val="333333"/>
                </a:solidFill>
              </a:rPr>
              <a:t>nego</a:t>
            </a:r>
            <a:r>
              <a:rPr lang="en-US" altLang="de-DE" sz="2400" dirty="0">
                <a:solidFill>
                  <a:srgbClr val="333333"/>
                </a:solidFill>
              </a:rPr>
              <a:t> li </a:t>
            </a:r>
            <a:r>
              <a:rPr lang="en-US" altLang="de-DE" sz="2400" dirty="0" err="1">
                <a:solidFill>
                  <a:srgbClr val="333333"/>
                </a:solidFill>
              </a:rPr>
              <a:t>neugodni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depres</a:t>
            </a:r>
            <a:r>
              <a:rPr lang="hr-HR" altLang="de-DE" sz="2400" dirty="0">
                <a:solidFill>
                  <a:srgbClr val="333333"/>
                </a:solidFill>
              </a:rPr>
              <a:t>ivna pristranost u pamćenju</a:t>
            </a:r>
            <a:r>
              <a:rPr lang="en-US" altLang="de-DE" sz="2400" dirty="0">
                <a:solidFill>
                  <a:srgbClr val="333333"/>
                </a:solidFill>
              </a:rPr>
              <a:t>: </a:t>
            </a:r>
            <a:r>
              <a:rPr lang="en-US" altLang="de-DE" sz="2400" dirty="0" err="1">
                <a:solidFill>
                  <a:srgbClr val="333333"/>
                </a:solidFill>
              </a:rPr>
              <a:t>neugodni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a:t>
            </a:r>
            <a:r>
              <a:rPr lang="en-US" altLang="de-DE" sz="2400" dirty="0" err="1">
                <a:solidFill>
                  <a:srgbClr val="333333"/>
                </a:solidFill>
              </a:rPr>
              <a:t>pamte</a:t>
            </a:r>
            <a:r>
              <a:rPr lang="en-US" altLang="de-DE" sz="2400" dirty="0">
                <a:solidFill>
                  <a:srgbClr val="333333"/>
                </a:solidFill>
              </a:rPr>
              <a:t> se </a:t>
            </a:r>
            <a:r>
              <a:rPr lang="en-US" altLang="de-DE" sz="2400" dirty="0" err="1">
                <a:solidFill>
                  <a:srgbClr val="333333"/>
                </a:solidFill>
              </a:rPr>
              <a:t>bolje</a:t>
            </a:r>
            <a:r>
              <a:rPr lang="en-US" altLang="de-DE" sz="2400" dirty="0">
                <a:solidFill>
                  <a:srgbClr val="333333"/>
                </a:solidFill>
              </a:rPr>
              <a:t> </a:t>
            </a:r>
            <a:r>
              <a:rPr lang="en-US" altLang="de-DE" sz="2400" dirty="0" err="1">
                <a:solidFill>
                  <a:srgbClr val="333333"/>
                </a:solidFill>
              </a:rPr>
              <a:t>nego</a:t>
            </a:r>
            <a:r>
              <a:rPr lang="en-US" altLang="de-DE" sz="2400" dirty="0">
                <a:solidFill>
                  <a:srgbClr val="333333"/>
                </a:solidFill>
              </a:rPr>
              <a:t> li </a:t>
            </a:r>
            <a:r>
              <a:rPr lang="en-US" altLang="de-DE" sz="2400" dirty="0" err="1">
                <a:solidFill>
                  <a:srgbClr val="333333"/>
                </a:solidFill>
              </a:rPr>
              <a:t>ugodni</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Il</a:t>
            </a:r>
            <a:r>
              <a:rPr lang="hr-HR" altLang="de-DE" sz="2400" dirty="0">
                <a:solidFill>
                  <a:srgbClr val="004992"/>
                </a:solidFill>
              </a:rPr>
              <a:t>uzije</a:t>
            </a:r>
            <a:r>
              <a:rPr lang="en-US" altLang="de-DE" sz="2400" dirty="0">
                <a:solidFill>
                  <a:srgbClr val="004992"/>
                </a:solidFill>
              </a:rPr>
              <a:t>/</a:t>
            </a:r>
            <a:r>
              <a:rPr lang="hr-HR" altLang="de-DE" sz="2400" dirty="0">
                <a:solidFill>
                  <a:srgbClr val="004992"/>
                </a:solidFill>
              </a:rPr>
              <a:t>la</a:t>
            </a:r>
            <a:r>
              <a:rPr lang="en-US" altLang="de-DE" sz="2400" dirty="0">
                <a:solidFill>
                  <a:srgbClr val="004992"/>
                </a:solidFill>
              </a:rPr>
              <a:t>ž</a:t>
            </a:r>
            <a:r>
              <a:rPr lang="hr-HR" altLang="de-DE" sz="2400" dirty="0">
                <a:solidFill>
                  <a:srgbClr val="004992"/>
                </a:solidFill>
              </a:rPr>
              <a:t>na sjećanja</a:t>
            </a:r>
            <a:r>
              <a:rPr lang="en-US" altLang="de-DE" sz="2400" dirty="0">
                <a:solidFill>
                  <a:srgbClr val="004992"/>
                </a:solidFill>
              </a:rPr>
              <a:t>:</a:t>
            </a:r>
            <a:r>
              <a:rPr lang="en-US" altLang="de-DE" sz="2400" dirty="0">
                <a:solidFill>
                  <a:srgbClr val="333333"/>
                </a:solidFill>
              </a:rPr>
              <a:t> </a:t>
            </a:r>
            <a:r>
              <a:rPr lang="hr-HR" altLang="de-DE" sz="2400" dirty="0">
                <a:solidFill>
                  <a:srgbClr val="333333"/>
                </a:solidFill>
              </a:rPr>
              <a:t>sjećanje na događaje koji se nisu dogodili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3664130270"/>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graphicFrame>
        <p:nvGraphicFramePr>
          <p:cNvPr id="17" name="Table 16"/>
          <p:cNvGraphicFramePr>
            <a:graphicFrameLocks noGrp="1"/>
          </p:cNvGraphicFramePr>
          <p:nvPr>
            <p:extLst>
              <p:ext uri="{D42A27DB-BD31-4B8C-83A1-F6EECF244321}">
                <p14:modId xmlns:p14="http://schemas.microsoft.com/office/powerpoint/2010/main" val="4273362100"/>
              </p:ext>
            </p:extLst>
          </p:nvPr>
        </p:nvGraphicFramePr>
        <p:xfrm>
          <a:off x="408954" y="2044784"/>
          <a:ext cx="11376000" cy="1124712"/>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Scotty- Teleportiraj me</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često se povezuje s </a:t>
                      </a:r>
                      <a:r>
                        <a:rPr kumimoji="0" lang="vi-VN" sz="1800" b="0" i="0" u="none" strike="noStrike" cap="none" normalizeH="0" baseline="0">
                          <a:ln>
                            <a:noFill/>
                          </a:ln>
                          <a:solidFill>
                            <a:srgbClr val="333333"/>
                          </a:solidFill>
                          <a:effectLst/>
                          <a:latin typeface="+mn-lt"/>
                          <a:ea typeface="+mn-ea"/>
                          <a:cs typeface="+mn-cs"/>
                        </a:rPr>
                        <a:t>TV-serijom “Zvjezdane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upotrebljena.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3488573678"/>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graphicFrame>
        <p:nvGraphicFramePr>
          <p:cNvPr id="17" name="Table 16"/>
          <p:cNvGraphicFramePr>
            <a:graphicFrameLocks noGrp="1"/>
          </p:cNvGraphicFramePr>
          <p:nvPr>
            <p:extLst>
              <p:ext uri="{D42A27DB-BD31-4B8C-83A1-F6EECF244321}">
                <p14:modId xmlns:p14="http://schemas.microsoft.com/office/powerpoint/2010/main" val="3906467640"/>
              </p:ext>
            </p:extLst>
          </p:nvPr>
        </p:nvGraphicFramePr>
        <p:xfrm>
          <a:off x="408954" y="2044784"/>
          <a:ext cx="11376000" cy="2249424"/>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Scotty- Teleportiraj me</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često se povezuje s </a:t>
                      </a:r>
                      <a:r>
                        <a:rPr kumimoji="0" lang="vi-VN" sz="1800" b="0" i="0" u="none" strike="noStrike" cap="none" normalizeH="0" baseline="0">
                          <a:ln>
                            <a:noFill/>
                          </a:ln>
                          <a:solidFill>
                            <a:srgbClr val="333333"/>
                          </a:solidFill>
                          <a:effectLst/>
                          <a:latin typeface="+mn-lt"/>
                          <a:ea typeface="+mn-ea"/>
                          <a:cs typeface="+mn-cs"/>
                        </a:rPr>
                        <a:t>TV-serijom “Zvjezdane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upotrebljena.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svjedoci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Dresdena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Njemačka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sjećaju</a:t>
                      </a:r>
                      <a:r>
                        <a:rPr kumimoji="0" lang="en-US" sz="1800" b="0" i="0" u="none" strike="noStrike" cap="none" normalizeH="0" baseline="0" dirty="0">
                          <a:ln>
                            <a:noFill/>
                          </a:ln>
                          <a:solidFill>
                            <a:srgbClr val="333333"/>
                          </a:solidFill>
                          <a:effectLst/>
                          <a:latin typeface="+mn-lt"/>
                          <a:ea typeface="+mn-ea"/>
                          <a:cs typeface="+mn-cs"/>
                        </a:rPr>
                        <a:t> se da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nakon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avioni</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niskom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proganjali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bježali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Povjesničari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većinom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sumnjaju</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ovo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prašina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širenje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vatre</a:t>
                      </a:r>
                      <a:r>
                        <a:rPr kumimoji="0" lang="en-US" sz="1800" b="0" i="0" u="none" strike="noStrike" cap="none" normalizeH="0" baseline="0" dirty="0">
                          <a:ln>
                            <a:noFill/>
                          </a:ln>
                          <a:solidFill>
                            <a:srgbClr val="333333"/>
                          </a:solidFill>
                          <a:effectLst/>
                          <a:latin typeface="+mn-lt"/>
                          <a:ea typeface="+mn-ea"/>
                          <a:cs typeface="+mn-cs"/>
                        </a:rPr>
                        <a:t> bi to </a:t>
                      </a:r>
                      <a:r>
                        <a:rPr kumimoji="0" lang="en-US" sz="1800" b="0" i="0" u="none" strike="noStrike" cap="none" normalizeH="0" baseline="0" dirty="0" err="1">
                          <a:ln>
                            <a:noFill/>
                          </a:ln>
                          <a:solidFill>
                            <a:srgbClr val="333333"/>
                          </a:solidFill>
                          <a:effectLst/>
                          <a:latin typeface="+mn-lt"/>
                          <a:ea typeface="+mn-ea"/>
                          <a:cs typeface="+mn-cs"/>
                        </a:rPr>
                        <a:t>onemogućili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71637"/>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35</a:t>
            </a:fld>
            <a:endParaRPr lang="de-DE" dirty="0"/>
          </a:p>
        </p:txBody>
      </p:sp>
    </p:spTree>
    <p:extLst>
      <p:ext uri="{BB962C8B-B14F-4D97-AF65-F5344CB8AC3E}">
        <p14:creationId xmlns:p14="http://schemas.microsoft.com/office/powerpoint/2010/main" val="1885950917"/>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graphicFrame>
        <p:nvGraphicFramePr>
          <p:cNvPr id="17" name="Table 16"/>
          <p:cNvGraphicFramePr>
            <a:graphicFrameLocks noGrp="1"/>
          </p:cNvGraphicFramePr>
          <p:nvPr>
            <p:extLst>
              <p:ext uri="{D42A27DB-BD31-4B8C-83A1-F6EECF244321}">
                <p14:modId xmlns:p14="http://schemas.microsoft.com/office/powerpoint/2010/main" val="740418111"/>
              </p:ext>
            </p:extLst>
          </p:nvPr>
        </p:nvGraphicFramePr>
        <p:xfrm>
          <a:off x="408954" y="2044784"/>
          <a:ext cx="11376000" cy="3374136"/>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Scotty- Teleportiraj me</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često se povezuje s </a:t>
                      </a:r>
                      <a:r>
                        <a:rPr kumimoji="0" lang="vi-VN" sz="1800" b="0" i="0" u="none" strike="noStrike" cap="none" normalizeH="0" baseline="0">
                          <a:ln>
                            <a:noFill/>
                          </a:ln>
                          <a:solidFill>
                            <a:srgbClr val="333333"/>
                          </a:solidFill>
                          <a:effectLst/>
                          <a:latin typeface="+mn-lt"/>
                          <a:ea typeface="+mn-ea"/>
                          <a:cs typeface="+mn-cs"/>
                        </a:rPr>
                        <a:t>TV-serijom “Zvjezdane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upotrebljena.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svjedoci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Dresdena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Njemačka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sjećaju</a:t>
                      </a:r>
                      <a:r>
                        <a:rPr kumimoji="0" lang="en-US" sz="1800" b="0" i="0" u="none" strike="noStrike" cap="none" normalizeH="0" baseline="0" dirty="0">
                          <a:ln>
                            <a:noFill/>
                          </a:ln>
                          <a:solidFill>
                            <a:srgbClr val="333333"/>
                          </a:solidFill>
                          <a:effectLst/>
                          <a:latin typeface="+mn-lt"/>
                          <a:ea typeface="+mn-ea"/>
                          <a:cs typeface="+mn-cs"/>
                        </a:rPr>
                        <a:t> se da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nakon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avioni</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niskom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proganjali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bježali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Povjesničari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većinom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sumnjaju</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ovo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prašina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širenje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vatre</a:t>
                      </a:r>
                      <a:r>
                        <a:rPr kumimoji="0" lang="en-US" sz="1800" b="0" i="0" u="none" strike="noStrike" cap="none" normalizeH="0" baseline="0" dirty="0">
                          <a:ln>
                            <a:noFill/>
                          </a:ln>
                          <a:solidFill>
                            <a:srgbClr val="333333"/>
                          </a:solidFill>
                          <a:effectLst/>
                          <a:latin typeface="+mn-lt"/>
                          <a:ea typeface="+mn-ea"/>
                          <a:cs typeface="+mn-cs"/>
                        </a:rPr>
                        <a:t> bi to </a:t>
                      </a:r>
                      <a:r>
                        <a:rPr kumimoji="0" lang="en-US" sz="1800" b="0" i="0" u="none" strike="noStrike" cap="none" normalizeH="0" baseline="0" dirty="0" err="1">
                          <a:ln>
                            <a:noFill/>
                          </a:ln>
                          <a:solidFill>
                            <a:srgbClr val="333333"/>
                          </a:solidFill>
                          <a:effectLst/>
                          <a:latin typeface="+mn-lt"/>
                          <a:ea typeface="+mn-ea"/>
                          <a:cs typeface="+mn-cs"/>
                        </a:rPr>
                        <a:t>onemogućili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Poznati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psiholog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živo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sjećao</a:t>
                      </a:r>
                      <a:r>
                        <a:rPr kumimoji="0" lang="en-US" sz="1800" b="0" i="0" u="none" strike="noStrike" cap="none" normalizeH="0" baseline="0" dirty="0">
                          <a:ln>
                            <a:noFill/>
                          </a:ln>
                          <a:solidFill>
                            <a:srgbClr val="333333"/>
                          </a:solidFill>
                          <a:effectLst/>
                          <a:latin typeface="+mn-lt"/>
                          <a:ea typeface="+mn-ea"/>
                          <a:cs typeface="+mn-cs"/>
                        </a:rPr>
                        <a:t> da je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dvogodišnjak</a:t>
                      </a:r>
                      <a:r>
                        <a:rPr kumimoji="0" lang="en-US" sz="1800" b="0" i="0" u="none" strike="noStrike" cap="none" normalizeH="0" baseline="0" dirty="0">
                          <a:ln>
                            <a:noFill/>
                          </a:ln>
                          <a:solidFill>
                            <a:srgbClr val="333333"/>
                          </a:solidFill>
                          <a:effectLst/>
                          <a:latin typeface="+mn-lt"/>
                          <a:ea typeface="+mn-ea"/>
                          <a:cs typeface="+mn-cs"/>
                        </a:rPr>
                        <a:t> bio </a:t>
                      </a:r>
                      <a:r>
                        <a:rPr kumimoji="0" lang="en-US" sz="1800" b="0" i="0" u="none" strike="noStrike" cap="none" normalizeH="0" baseline="0" dirty="0" err="1">
                          <a:ln>
                            <a:noFill/>
                          </a:ln>
                          <a:solidFill>
                            <a:srgbClr val="333333"/>
                          </a:solidFill>
                          <a:effectLst/>
                          <a:latin typeface="+mn-lt"/>
                          <a:ea typeface="+mn-ea"/>
                          <a:cs typeface="+mn-cs"/>
                        </a:rPr>
                        <a:t>otet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Ispostavilo</a:t>
                      </a:r>
                      <a:r>
                        <a:rPr kumimoji="0" lang="en-US" sz="1800" b="0" i="0" u="none" strike="noStrike" cap="none" normalizeH="0" baseline="0" dirty="0">
                          <a:ln>
                            <a:noFill/>
                          </a:ln>
                          <a:solidFill>
                            <a:srgbClr val="333333"/>
                          </a:solidFill>
                          <a:effectLst/>
                          <a:latin typeface="+mn-lt"/>
                          <a:ea typeface="+mn-ea"/>
                          <a:cs typeface="+mn-cs"/>
                        </a:rPr>
                        <a:t> se da je to </a:t>
                      </a:r>
                      <a:r>
                        <a:rPr kumimoji="0" lang="en-US" sz="1800" b="0" i="0" u="none" strike="noStrike" cap="none" normalizeH="0" baseline="0" dirty="0" err="1">
                          <a:ln>
                            <a:noFill/>
                          </a:ln>
                          <a:solidFill>
                            <a:srgbClr val="333333"/>
                          </a:solidFill>
                          <a:effectLst/>
                          <a:latin typeface="+mn-lt"/>
                          <a:ea typeface="+mn-ea"/>
                          <a:cs typeface="+mn-cs"/>
                        </a:rPr>
                        <a:t>bila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priča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njegove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dadilje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koju</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izmislila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t>
                      </a:r>
                      <a:r>
                        <a:rPr kumimoji="0" lang="en-US" sz="1800" b="0" i="0" u="none" strike="noStrike" cap="none" normalizeH="0" baseline="0" dirty="0">
                          <a:ln>
                            <a:noFill/>
                          </a:ln>
                          <a:solidFill>
                            <a:srgbClr val="333333"/>
                          </a:solidFill>
                          <a:effectLst/>
                          <a:latin typeface="+mn-lt"/>
                          <a:ea typeface="+mn-ea"/>
                          <a:cs typeface="+mn-cs"/>
                        </a:rPr>
                        <a:t> je on bio </a:t>
                      </a:r>
                      <a:r>
                        <a:rPr kumimoji="0" lang="en-US" sz="1800" b="0" i="0" u="none" strike="noStrike" cap="none" normalizeH="0" baseline="0" dirty="0" err="1">
                          <a:ln>
                            <a:noFill/>
                          </a:ln>
                          <a:solidFill>
                            <a:srgbClr val="333333"/>
                          </a:solidFill>
                          <a:effectLst/>
                          <a:latin typeface="+mn-lt"/>
                          <a:ea typeface="+mn-ea"/>
                          <a:cs typeface="+mn-cs"/>
                        </a:rPr>
                        <a:t>mali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71637"/>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94434"/>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1741198679"/>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graphicFrame>
        <p:nvGraphicFramePr>
          <p:cNvPr id="17" name="Table 16"/>
          <p:cNvGraphicFramePr>
            <a:graphicFrameLocks noGrp="1"/>
          </p:cNvGraphicFramePr>
          <p:nvPr>
            <p:extLst>
              <p:ext uri="{D42A27DB-BD31-4B8C-83A1-F6EECF244321}">
                <p14:modId xmlns:p14="http://schemas.microsoft.com/office/powerpoint/2010/main" val="3150194400"/>
              </p:ext>
            </p:extLst>
          </p:nvPr>
        </p:nvGraphicFramePr>
        <p:xfrm>
          <a:off x="408954" y="2044784"/>
          <a:ext cx="11376000" cy="4498848"/>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Scotty- Teleportiraj me</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često se povezuje s </a:t>
                      </a:r>
                      <a:r>
                        <a:rPr kumimoji="0" lang="vi-VN" sz="1800" b="0" i="0" u="none" strike="noStrike" cap="none" normalizeH="0" baseline="0">
                          <a:ln>
                            <a:noFill/>
                          </a:ln>
                          <a:solidFill>
                            <a:srgbClr val="333333"/>
                          </a:solidFill>
                          <a:effectLst/>
                          <a:latin typeface="+mn-lt"/>
                          <a:ea typeface="+mn-ea"/>
                          <a:cs typeface="+mn-cs"/>
                        </a:rPr>
                        <a:t>TV-serijom “Zvjezdane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upotrebljena.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svjedoci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Dresdena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Njemačka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sjećaju</a:t>
                      </a:r>
                      <a:r>
                        <a:rPr kumimoji="0" lang="en-US" sz="1800" b="0" i="0" u="none" strike="noStrike" cap="none" normalizeH="0" baseline="0" dirty="0">
                          <a:ln>
                            <a:noFill/>
                          </a:ln>
                          <a:solidFill>
                            <a:srgbClr val="333333"/>
                          </a:solidFill>
                          <a:effectLst/>
                          <a:latin typeface="+mn-lt"/>
                          <a:ea typeface="+mn-ea"/>
                          <a:cs typeface="+mn-cs"/>
                        </a:rPr>
                        <a:t> se da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nakon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avioni</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niskom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proganjali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bježali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Povjesničari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većinom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sumnjaju</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ovo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prašina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širenje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vatre</a:t>
                      </a:r>
                      <a:r>
                        <a:rPr kumimoji="0" lang="en-US" sz="1800" b="0" i="0" u="none" strike="noStrike" cap="none" normalizeH="0" baseline="0" dirty="0">
                          <a:ln>
                            <a:noFill/>
                          </a:ln>
                          <a:solidFill>
                            <a:srgbClr val="333333"/>
                          </a:solidFill>
                          <a:effectLst/>
                          <a:latin typeface="+mn-lt"/>
                          <a:ea typeface="+mn-ea"/>
                          <a:cs typeface="+mn-cs"/>
                        </a:rPr>
                        <a:t> bi to </a:t>
                      </a:r>
                      <a:r>
                        <a:rPr kumimoji="0" lang="en-US" sz="1800" b="0" i="0" u="none" strike="noStrike" cap="none" normalizeH="0" baseline="0" dirty="0" err="1">
                          <a:ln>
                            <a:noFill/>
                          </a:ln>
                          <a:solidFill>
                            <a:srgbClr val="333333"/>
                          </a:solidFill>
                          <a:effectLst/>
                          <a:latin typeface="+mn-lt"/>
                          <a:ea typeface="+mn-ea"/>
                          <a:cs typeface="+mn-cs"/>
                        </a:rPr>
                        <a:t>onemogućili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Poznati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psiholog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živo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sjećao</a:t>
                      </a:r>
                      <a:r>
                        <a:rPr kumimoji="0" lang="en-US" sz="1800" b="0" i="0" u="none" strike="noStrike" cap="none" normalizeH="0" baseline="0" dirty="0">
                          <a:ln>
                            <a:noFill/>
                          </a:ln>
                          <a:solidFill>
                            <a:srgbClr val="333333"/>
                          </a:solidFill>
                          <a:effectLst/>
                          <a:latin typeface="+mn-lt"/>
                          <a:ea typeface="+mn-ea"/>
                          <a:cs typeface="+mn-cs"/>
                        </a:rPr>
                        <a:t> da je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dvogodišnjak</a:t>
                      </a:r>
                      <a:r>
                        <a:rPr kumimoji="0" lang="en-US" sz="1800" b="0" i="0" u="none" strike="noStrike" cap="none" normalizeH="0" baseline="0" dirty="0">
                          <a:ln>
                            <a:noFill/>
                          </a:ln>
                          <a:solidFill>
                            <a:srgbClr val="333333"/>
                          </a:solidFill>
                          <a:effectLst/>
                          <a:latin typeface="+mn-lt"/>
                          <a:ea typeface="+mn-ea"/>
                          <a:cs typeface="+mn-cs"/>
                        </a:rPr>
                        <a:t> bio </a:t>
                      </a:r>
                      <a:r>
                        <a:rPr kumimoji="0" lang="en-US" sz="1800" b="0" i="0" u="none" strike="noStrike" cap="none" normalizeH="0" baseline="0" dirty="0" err="1">
                          <a:ln>
                            <a:noFill/>
                          </a:ln>
                          <a:solidFill>
                            <a:srgbClr val="333333"/>
                          </a:solidFill>
                          <a:effectLst/>
                          <a:latin typeface="+mn-lt"/>
                          <a:ea typeface="+mn-ea"/>
                          <a:cs typeface="+mn-cs"/>
                        </a:rPr>
                        <a:t>otet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Ispostavilo</a:t>
                      </a:r>
                      <a:r>
                        <a:rPr kumimoji="0" lang="en-US" sz="1800" b="0" i="0" u="none" strike="noStrike" cap="none" normalizeH="0" baseline="0" dirty="0">
                          <a:ln>
                            <a:noFill/>
                          </a:ln>
                          <a:solidFill>
                            <a:srgbClr val="333333"/>
                          </a:solidFill>
                          <a:effectLst/>
                          <a:latin typeface="+mn-lt"/>
                          <a:ea typeface="+mn-ea"/>
                          <a:cs typeface="+mn-cs"/>
                        </a:rPr>
                        <a:t> se da je to </a:t>
                      </a:r>
                      <a:r>
                        <a:rPr kumimoji="0" lang="en-US" sz="1800" b="0" i="0" u="none" strike="noStrike" cap="none" normalizeH="0" baseline="0" dirty="0" err="1">
                          <a:ln>
                            <a:noFill/>
                          </a:ln>
                          <a:solidFill>
                            <a:srgbClr val="333333"/>
                          </a:solidFill>
                          <a:effectLst/>
                          <a:latin typeface="+mn-lt"/>
                          <a:ea typeface="+mn-ea"/>
                          <a:cs typeface="+mn-cs"/>
                        </a:rPr>
                        <a:t>bila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priča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njegove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dadilje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koju</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izmislila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t>
                      </a:r>
                      <a:r>
                        <a:rPr kumimoji="0" lang="en-US" sz="1800" b="0" i="0" u="none" strike="noStrike" cap="none" normalizeH="0" baseline="0" dirty="0">
                          <a:ln>
                            <a:noFill/>
                          </a:ln>
                          <a:solidFill>
                            <a:srgbClr val="333333"/>
                          </a:solidFill>
                          <a:effectLst/>
                          <a:latin typeface="+mn-lt"/>
                          <a:ea typeface="+mn-ea"/>
                          <a:cs typeface="+mn-cs"/>
                        </a:rPr>
                        <a:t> je on bio </a:t>
                      </a:r>
                      <a:r>
                        <a:rPr kumimoji="0" lang="en-US" sz="1800" b="0" i="0" u="none" strike="noStrike" cap="none" normalizeH="0" baseline="0" dirty="0" err="1">
                          <a:ln>
                            <a:noFill/>
                          </a:ln>
                          <a:solidFill>
                            <a:srgbClr val="333333"/>
                          </a:solidFill>
                          <a:effectLst/>
                          <a:latin typeface="+mn-lt"/>
                          <a:ea typeface="+mn-ea"/>
                          <a:cs typeface="+mn-cs"/>
                        </a:rPr>
                        <a:t>mali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U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eksperimentu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sudionicima</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prikazana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a:t>
                      </a:r>
                      <a:r>
                        <a:rPr kumimoji="0" lang="en-US" sz="1800" b="0" i="0" u="none" strike="noStrike" cap="none" normalizeH="0" baseline="0" dirty="0">
                          <a:ln>
                            <a:noFill/>
                          </a:ln>
                          <a:solidFill>
                            <a:srgbClr val="333333"/>
                          </a:solidFill>
                          <a:effectLst/>
                          <a:latin typeface="+mn-lt"/>
                          <a:ea typeface="+mn-ea"/>
                          <a:cs typeface="+mn-cs"/>
                        </a:rPr>
                        <a:t> Disney World u </a:t>
                      </a:r>
                      <a:r>
                        <a:rPr kumimoji="0" lang="en-US" sz="1800" b="0" i="0" u="none" strike="noStrike" cap="none" normalizeH="0" baseline="0" dirty="0" err="1">
                          <a:ln>
                            <a:noFill/>
                          </a:ln>
                          <a:solidFill>
                            <a:srgbClr val="333333"/>
                          </a:solidFill>
                          <a:effectLst/>
                          <a:latin typeface="+mn-lt"/>
                          <a:ea typeface="+mn-ea"/>
                          <a:cs typeface="+mn-cs"/>
                        </a:rPr>
                        <a:t>kojoj</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pojavljuje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Zekoslav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Mrkva</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sjećalo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susreta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zecom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djeca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posjetili</a:t>
                      </a:r>
                      <a:r>
                        <a:rPr kumimoji="0" lang="en-US" sz="1800" b="0" i="0" u="none" strike="noStrike" cap="none" normalizeH="0" baseline="0" dirty="0">
                          <a:ln>
                            <a:noFill/>
                          </a:ln>
                          <a:solidFill>
                            <a:srgbClr val="333333"/>
                          </a:solidFill>
                          <a:effectLst/>
                          <a:latin typeface="+mn-lt"/>
                          <a:ea typeface="+mn-ea"/>
                          <a:cs typeface="+mn-cs"/>
                        </a:rPr>
                        <a:t> Disney World </a:t>
                      </a:r>
                      <a:r>
                        <a:rPr kumimoji="0" lang="en-US" sz="1800" b="0" i="0" u="none" strike="noStrike" cap="none" normalizeH="0" baseline="0" dirty="0" err="1">
                          <a:ln>
                            <a:noFill/>
                          </a:ln>
                          <a:solidFill>
                            <a:srgbClr val="333333"/>
                          </a:solidFill>
                          <a:effectLst/>
                          <a:latin typeface="+mn-lt"/>
                          <a:ea typeface="+mn-ea"/>
                          <a:cs typeface="+mn-cs"/>
                        </a:rPr>
                        <a:t>iako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Zekoslav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Mrkva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uopće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Disneyev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lik</a:t>
                      </a:r>
                      <a:r>
                        <a:rPr kumimoji="0" lang="en-US" sz="1800" b="0" i="0" u="none" strike="noStrike" cap="none" normalizeH="0" baseline="0" dirty="0">
                          <a:ln>
                            <a:noFill/>
                          </a:ln>
                          <a:solidFill>
                            <a:srgbClr val="333333"/>
                          </a:solidFill>
                          <a:effectLst/>
                          <a:latin typeface="+mn-lt"/>
                          <a:ea typeface="+mn-ea"/>
                          <a:cs typeface="+mn-cs"/>
                        </a:rPr>
                        <a:t> (Warner Brothers).</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71637"/>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94434"/>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51723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3163912359"/>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su mnogi ljudi sa psihozom</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sigurniji u </a:t>
            </a:r>
            <a:r>
              <a:rPr lang="de-DE" altLang="de-DE" sz="2400" dirty="0">
                <a:solidFill>
                  <a:srgbClr val="333333"/>
                </a:solidFill>
              </a:rPr>
              <a:t>lažna</a:t>
            </a:r>
            <a:r>
              <a:rPr lang="hr-HR" altLang="de-DE" sz="2400" dirty="0">
                <a:solidFill>
                  <a:srgbClr val="333333"/>
                </a:solidFill>
              </a:rPr>
              <a:t> sjećanja </a:t>
            </a:r>
            <a:r>
              <a:rPr lang="hr-HR" altLang="de-DE" sz="2400">
                <a:solidFill>
                  <a:srgbClr val="333333"/>
                </a:solidFill>
              </a:rPr>
              <a:t>od zdravih</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2726611319"/>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su mnogi ljudi sa psihozom</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sigurniji u </a:t>
            </a:r>
            <a:r>
              <a:rPr lang="de-DE" altLang="de-DE" sz="2400" dirty="0">
                <a:solidFill>
                  <a:srgbClr val="333333"/>
                </a:solidFill>
              </a:rPr>
              <a:t>lažna</a:t>
            </a:r>
            <a:r>
              <a:rPr lang="hr-HR" altLang="de-DE" sz="2400" dirty="0">
                <a:solidFill>
                  <a:srgbClr val="333333"/>
                </a:solidFill>
              </a:rPr>
              <a:t> sjećanja od zdravih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Istovremeno,</a:t>
            </a:r>
            <a:r>
              <a:rPr lang="en-US" altLang="de-DE" sz="2400" dirty="0">
                <a:solidFill>
                  <a:srgbClr val="333333"/>
                </a:solidFill>
              </a:rPr>
              <a:t> </a:t>
            </a:r>
            <a:r>
              <a:rPr lang="en-US" altLang="de-DE" sz="2400" dirty="0" err="1">
                <a:solidFill>
                  <a:srgbClr val="333333"/>
                </a:solidFill>
              </a:rPr>
              <a:t>uvjerenost</a:t>
            </a:r>
            <a:r>
              <a:rPr lang="en-US" altLang="de-DE" sz="2400" dirty="0">
                <a:solidFill>
                  <a:srgbClr val="333333"/>
                </a:solidFill>
              </a:rPr>
              <a:t> u</a:t>
            </a:r>
            <a:r>
              <a:rPr lang="hr-HR" altLang="de-DE" sz="2400" dirty="0">
                <a:solidFill>
                  <a:srgbClr val="333333"/>
                </a:solidFill>
              </a:rPr>
              <a:t> prava sjećanja</a:t>
            </a:r>
            <a:r>
              <a:rPr lang="en-US" altLang="de-DE" sz="2400" dirty="0">
                <a:solidFill>
                  <a:srgbClr val="333333"/>
                </a:solidFill>
              </a:rPr>
              <a:t> (</a:t>
            </a:r>
            <a:r>
              <a:rPr lang="en-US" altLang="de-DE" sz="2400" dirty="0" err="1">
                <a:solidFill>
                  <a:srgbClr val="333333"/>
                </a:solidFill>
              </a:rPr>
              <a:t>tj</a:t>
            </a:r>
            <a:r>
              <a:rPr lang="hr-HR" altLang="de-DE" sz="2400" dirty="0">
                <a:solidFill>
                  <a:srgbClr val="333333"/>
                </a:solidFill>
              </a:rPr>
              <a:t>.</a:t>
            </a:r>
            <a:r>
              <a:rPr lang="en-US" altLang="de-DE" sz="2400" dirty="0">
                <a:solidFill>
                  <a:srgbClr val="333333"/>
                </a:solidFill>
              </a:rPr>
              <a:t> </a:t>
            </a:r>
            <a:r>
              <a:rPr lang="hr-HR" altLang="de-DE" sz="2400" dirty="0">
                <a:solidFill>
                  <a:srgbClr val="333333"/>
                </a:solidFill>
              </a:rPr>
              <a:t>stvari koje su se stvarno dogodile</a:t>
            </a:r>
            <a:r>
              <a:rPr lang="en-US" altLang="de-DE" sz="2400" dirty="0">
                <a:solidFill>
                  <a:srgbClr val="333333"/>
                </a:solidFill>
              </a:rPr>
              <a:t>) </a:t>
            </a:r>
            <a:r>
              <a:rPr lang="hr-HR" altLang="de-DE" sz="2400" dirty="0">
                <a:solidFill>
                  <a:srgbClr val="333333"/>
                </a:solidFill>
              </a:rPr>
              <a:t>u psihozi</a:t>
            </a:r>
            <a:r>
              <a:rPr lang="en-US" altLang="de-DE" sz="2400" dirty="0">
                <a:solidFill>
                  <a:srgbClr val="333333"/>
                </a:solidFill>
              </a:rPr>
              <a:t> </a:t>
            </a:r>
            <a:r>
              <a:rPr lang="hr-HR" altLang="de-DE" sz="2400">
                <a:solidFill>
                  <a:srgbClr val="333333"/>
                </a:solidFill>
              </a:rPr>
              <a:t>je smanjena</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1980321851"/>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su mnogi ljudi sa psihozom</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sigurniji u </a:t>
            </a:r>
            <a:r>
              <a:rPr lang="de-DE" altLang="de-DE" sz="2400" dirty="0">
                <a:solidFill>
                  <a:srgbClr val="333333"/>
                </a:solidFill>
              </a:rPr>
              <a:t>lažna</a:t>
            </a:r>
            <a:r>
              <a:rPr lang="hr-HR" altLang="de-DE" sz="2400" dirty="0">
                <a:solidFill>
                  <a:srgbClr val="333333"/>
                </a:solidFill>
              </a:rPr>
              <a:t> sjećanja od zdravih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Istovremeno,</a:t>
            </a:r>
            <a:r>
              <a:rPr lang="en-US" altLang="de-DE" sz="2400" dirty="0">
                <a:solidFill>
                  <a:srgbClr val="333333"/>
                </a:solidFill>
              </a:rPr>
              <a:t> </a:t>
            </a:r>
            <a:r>
              <a:rPr lang="en-US" altLang="de-DE" sz="2400" dirty="0" err="1">
                <a:solidFill>
                  <a:srgbClr val="333333"/>
                </a:solidFill>
              </a:rPr>
              <a:t>uvjerenost</a:t>
            </a:r>
            <a:r>
              <a:rPr lang="en-US" altLang="de-DE" sz="2400" dirty="0">
                <a:solidFill>
                  <a:srgbClr val="333333"/>
                </a:solidFill>
              </a:rPr>
              <a:t> u</a:t>
            </a:r>
            <a:r>
              <a:rPr lang="hr-HR" altLang="de-DE" sz="2400" dirty="0">
                <a:solidFill>
                  <a:srgbClr val="333333"/>
                </a:solidFill>
              </a:rPr>
              <a:t> prava sjećanja</a:t>
            </a:r>
            <a:r>
              <a:rPr lang="en-US" altLang="de-DE" sz="2400" dirty="0">
                <a:solidFill>
                  <a:srgbClr val="333333"/>
                </a:solidFill>
              </a:rPr>
              <a:t> (</a:t>
            </a:r>
            <a:r>
              <a:rPr lang="en-US" altLang="de-DE" sz="2400" dirty="0" err="1">
                <a:solidFill>
                  <a:srgbClr val="333333"/>
                </a:solidFill>
              </a:rPr>
              <a:t>tj</a:t>
            </a:r>
            <a:r>
              <a:rPr lang="hr-HR" altLang="de-DE" sz="2400" dirty="0">
                <a:solidFill>
                  <a:srgbClr val="333333"/>
                </a:solidFill>
              </a:rPr>
              <a:t>.</a:t>
            </a:r>
            <a:r>
              <a:rPr lang="en-US" altLang="de-DE" sz="2400" dirty="0">
                <a:solidFill>
                  <a:srgbClr val="333333"/>
                </a:solidFill>
              </a:rPr>
              <a:t> </a:t>
            </a:r>
            <a:r>
              <a:rPr lang="hr-HR" altLang="de-DE" sz="2400" dirty="0">
                <a:solidFill>
                  <a:srgbClr val="333333"/>
                </a:solidFill>
              </a:rPr>
              <a:t>stvari koje su se stvarno dogodile</a:t>
            </a:r>
            <a:r>
              <a:rPr lang="en-US" altLang="de-DE" sz="2400" dirty="0">
                <a:solidFill>
                  <a:srgbClr val="333333"/>
                </a:solidFill>
              </a:rPr>
              <a:t>) </a:t>
            </a:r>
            <a:r>
              <a:rPr lang="hr-HR" altLang="de-DE" sz="2400" dirty="0">
                <a:solidFill>
                  <a:srgbClr val="333333"/>
                </a:solidFill>
              </a:rPr>
              <a:t>u psihozi</a:t>
            </a:r>
            <a:r>
              <a:rPr lang="en-US" altLang="de-DE" sz="2400" dirty="0">
                <a:solidFill>
                  <a:srgbClr val="333333"/>
                </a:solidFill>
              </a:rPr>
              <a:t> </a:t>
            </a:r>
            <a:r>
              <a:rPr lang="hr-HR" altLang="de-DE" sz="2400" dirty="0">
                <a:solidFill>
                  <a:srgbClr val="333333"/>
                </a:solidFill>
              </a:rPr>
              <a:t>je smanjena</a:t>
            </a:r>
          </a:p>
          <a:p>
            <a:pPr marL="342900" lvl="0" indent="-342900" defTabSz="914400" fontAlgn="base">
              <a:buClr>
                <a:srgbClr val="333333"/>
              </a:buClr>
              <a:buFont typeface="WingDings"/>
              <a:buChar char=""/>
            </a:pPr>
            <a:r>
              <a:rPr lang="hr-HR" altLang="de-DE" sz="2400" dirty="0">
                <a:solidFill>
                  <a:srgbClr val="333333"/>
                </a:solidFill>
              </a:rPr>
              <a:t>To može dovesti do poteškoća u razlikovanju pravih od </a:t>
            </a:r>
            <a:r>
              <a:rPr lang="de-DE" altLang="de-DE" sz="2400" dirty="0">
                <a:solidFill>
                  <a:srgbClr val="333333"/>
                </a:solidFill>
              </a:rPr>
              <a:t>laž</a:t>
            </a:r>
            <a:r>
              <a:rPr lang="en-US" altLang="de-DE" sz="2400" dirty="0" err="1">
                <a:solidFill>
                  <a:srgbClr val="333333"/>
                </a:solidFill>
              </a:rPr>
              <a:t>nih</a:t>
            </a:r>
            <a:r>
              <a:rPr lang="en-US" altLang="de-DE" sz="2400" dirty="0">
                <a:solidFill>
                  <a:srgbClr val="333333"/>
                </a:solidFill>
              </a:rPr>
              <a:t> </a:t>
            </a:r>
            <a:r>
              <a:rPr lang="hr-HR" altLang="de-DE" sz="2400" dirty="0">
                <a:solidFill>
                  <a:srgbClr val="333333"/>
                </a:solidFill>
              </a:rPr>
              <a:t>sjećanja</a:t>
            </a:r>
            <a:r>
              <a:rPr lang="en-US" altLang="de-DE" sz="2400" dirty="0">
                <a:solidFill>
                  <a:srgbClr val="333333"/>
                </a:solidFill>
              </a:rPr>
              <a:t> </a:t>
            </a:r>
            <a:r>
              <a:rPr lang="hr-HR" altLang="de-DE" sz="2400" dirty="0">
                <a:solidFill>
                  <a:srgbClr val="333333"/>
                </a:solidFill>
              </a:rPr>
              <a:t>te</a:t>
            </a:r>
            <a:r>
              <a:rPr lang="en-US" altLang="de-DE" sz="2400" dirty="0">
                <a:solidFill>
                  <a:srgbClr val="333333"/>
                </a:solidFill>
              </a:rPr>
              <a:t> </a:t>
            </a:r>
            <a:r>
              <a:rPr lang="hr-HR" altLang="de-DE" sz="2400" dirty="0">
                <a:solidFill>
                  <a:srgbClr val="333333"/>
                </a:solidFill>
              </a:rPr>
              <a:t>narušiti</a:t>
            </a:r>
            <a:r>
              <a:rPr lang="en-US" altLang="de-DE" sz="2400" dirty="0">
                <a:solidFill>
                  <a:srgbClr val="333333"/>
                </a:solidFill>
              </a:rPr>
              <a:t> </a:t>
            </a:r>
            <a:r>
              <a:rPr lang="hr-HR" altLang="de-DE" sz="2400" dirty="0">
                <a:solidFill>
                  <a:srgbClr val="333333"/>
                </a:solidFill>
              </a:rPr>
              <a:t>zdravo</a:t>
            </a:r>
            <a:r>
              <a:rPr lang="en-US" altLang="de-DE" sz="2400" dirty="0">
                <a:solidFill>
                  <a:srgbClr val="333333"/>
                </a:solidFill>
              </a:rPr>
              <a:t>, real</a:t>
            </a:r>
            <a:r>
              <a:rPr lang="hr-HR" altLang="de-DE" sz="2400" dirty="0">
                <a:solidFill>
                  <a:srgbClr val="333333"/>
                </a:solidFill>
              </a:rPr>
              <a:t>istično doživljavanje okoline</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1147069296"/>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8" name="Rechteck 1"/>
          <p:cNvSpPr>
            <a:spLocks noChangeArrowheads="1"/>
          </p:cNvSpPr>
          <p:nvPr/>
        </p:nvSpPr>
        <p:spPr bwMode="auto">
          <a:xfrm>
            <a:off x="408955" y="5847358"/>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ts val="800"/>
              </a:spcBef>
              <a:buClr>
                <a:srgbClr val="000000"/>
              </a:buClr>
              <a:buSzPct val="100000"/>
              <a:buFont typeface="Times New Roman" panose="02020603050405020304" pitchFamily="18" charset="0"/>
              <a:defRPr sz="32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1pPr>
            <a:lvl2pPr>
              <a:spcBef>
                <a:spcPts val="700"/>
              </a:spcBef>
              <a:buClr>
                <a:srgbClr val="000000"/>
              </a:buClr>
              <a:buSzPct val="100000"/>
              <a:buFont typeface="Times New Roman" panose="02020603050405020304" pitchFamily="18" charset="0"/>
              <a:defRPr sz="28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2pPr>
            <a:lvl3pPr>
              <a:spcBef>
                <a:spcPts val="6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3pPr>
            <a:lvl4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4pPr>
            <a:lvl5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9pPr>
          </a:lstStyle>
          <a:p>
            <a:pPr algn="ctr" eaLnBrk="1" hangingPunct="1">
              <a:spcBef>
                <a:spcPct val="0"/>
              </a:spcBef>
              <a:buClrTx/>
              <a:buFontTx/>
              <a:buNone/>
            </a:pPr>
            <a:r>
              <a:rPr lang="hr-HR" altLang="de-DE" sz="2400" dirty="0">
                <a:solidFill>
                  <a:srgbClr val="004992"/>
                </a:solidFill>
                <a:latin typeface="+mn-lt"/>
                <a:ea typeface="+mn-ea"/>
                <a:cs typeface="+mn-cs"/>
              </a:rPr>
              <a:t>Može li netko iznijeti kratko osobno iskustv</a:t>
            </a:r>
            <a:r>
              <a:rPr lang="de-DE" altLang="de-DE" sz="2400" dirty="0">
                <a:solidFill>
                  <a:srgbClr val="004992"/>
                </a:solidFill>
                <a:latin typeface="+mn-lt"/>
                <a:ea typeface="+mn-ea"/>
                <a:cs typeface="+mn-cs"/>
              </a:rPr>
              <a:t>o</a:t>
            </a:r>
            <a:r>
              <a:rPr lang="hr-HR" altLang="de-DE" sz="2400" dirty="0">
                <a:solidFill>
                  <a:srgbClr val="004992"/>
                </a:solidFill>
                <a:latin typeface="+mn-lt"/>
                <a:ea typeface="+mn-ea"/>
                <a:cs typeface="+mn-cs"/>
              </a:rPr>
              <a:t>? </a:t>
            </a:r>
            <a:r>
              <a:rPr lang="en-US" altLang="de-DE" sz="2400" dirty="0">
                <a:solidFill>
                  <a:srgbClr val="004992"/>
                </a:solidFill>
                <a:latin typeface="+mn-lt"/>
                <a:ea typeface="+mn-ea"/>
                <a:cs typeface="+mn-cs"/>
              </a:rPr>
              <a:t> </a:t>
            </a:r>
            <a:endParaRPr lang="de-DE" altLang="de-DE" sz="2400" dirty="0">
              <a:solidFill>
                <a:srgbClr val="004992"/>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pogreške</a:t>
            </a:r>
            <a:r>
              <a:rPr lang="en-US" sz="3600" dirty="0">
                <a:latin typeface="+mn-lt"/>
                <a:ea typeface="+mn-ea"/>
                <a:cs typeface="+mn-cs"/>
              </a:rPr>
              <a:t> u </a:t>
            </a:r>
            <a:r>
              <a:rPr lang="en-US" sz="3600" dirty="0" err="1">
                <a:latin typeface="+mn-lt"/>
                <a:ea typeface="+mn-ea"/>
                <a:cs typeface="+mn-cs"/>
              </a:rPr>
              <a:t>sjećanju</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a:t>
            </a:r>
            <a:r>
              <a:rPr lang="en-US" sz="3600" dirty="0" err="1">
                <a:latin typeface="+mn-lt"/>
                <a:ea typeface="+mn-ea"/>
                <a:cs typeface="+mn-cs"/>
              </a:rPr>
              <a:t>dovesti</a:t>
            </a:r>
            <a:r>
              <a:rPr lang="en-US" sz="3600" dirty="0">
                <a:latin typeface="+mn-lt"/>
                <a:ea typeface="+mn-ea"/>
                <a:cs typeface="+mn-cs"/>
              </a:rPr>
              <a:t> do </a:t>
            </a:r>
            <a:r>
              <a:rPr lang="en-US" sz="3600" dirty="0" err="1">
                <a:latin typeface="+mn-lt"/>
                <a:ea typeface="+mn-ea"/>
                <a:cs typeface="+mn-cs"/>
              </a:rPr>
              <a:t>netočnih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590531271"/>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67925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Lažno sjećanje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Što se stvarno dogodilo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Svađa s majkom.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Sjećanje</a:t>
                      </a:r>
                      <a:r>
                        <a:rPr kumimoji="0" lang="en-US" sz="2400" b="0" i="0" u="none" strike="noStrike" cap="none" normalizeH="0" baseline="0" dirty="0">
                          <a:ln>
                            <a:noFill/>
                          </a:ln>
                          <a:solidFill>
                            <a:srgbClr val="333333"/>
                          </a:solidFill>
                          <a:effectLst/>
                          <a:latin typeface="+mn-lt"/>
                          <a:ea typeface="+mn-ea"/>
                          <a:cs typeface="+mn-cs"/>
                        </a:rPr>
                        <a:t> da je </a:t>
                      </a:r>
                      <a:r>
                        <a:rPr kumimoji="0" lang="en-US" sz="2400" b="0" i="0" u="none" strike="noStrike" cap="none" normalizeH="0" baseline="0" dirty="0" err="1">
                          <a:ln>
                            <a:noFill/>
                          </a:ln>
                          <a:solidFill>
                            <a:srgbClr val="333333"/>
                          </a:solidFill>
                          <a:effectLst/>
                          <a:latin typeface="+mn-lt"/>
                          <a:ea typeface="+mn-ea"/>
                          <a:cs typeface="+mn-cs"/>
                        </a:rPr>
                        <a:t>majka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rekla</a:t>
                      </a:r>
                      <a:r>
                        <a:rPr kumimoji="0" lang="en-US" sz="2400" b="0" i="0" u="none" strike="noStrike" cap="none" normalizeH="0" baseline="0">
                          <a:ln>
                            <a:noFill/>
                          </a:ln>
                          <a:solidFill>
                            <a:srgbClr val="333333"/>
                          </a:solidFill>
                          <a:effectLst/>
                          <a:latin typeface="+mn-lt"/>
                          <a:ea typeface="+mn-ea"/>
                          <a:cs typeface="+mn-cs"/>
                        </a:rPr>
                        <a:t>: “Ti </a:t>
                      </a:r>
                      <a:r>
                        <a:rPr kumimoji="0" lang="en-US" sz="2400" b="0" i="0" u="none" strike="noStrike" cap="none" normalizeH="0" baseline="0" dirty="0" err="1">
                          <a:ln>
                            <a:noFill/>
                          </a:ln>
                          <a:solidFill>
                            <a:srgbClr val="333333"/>
                          </a:solidFill>
                          <a:effectLst/>
                          <a:latin typeface="+mn-lt"/>
                          <a:ea typeface="+mn-ea"/>
                          <a:cs typeface="+mn-cs"/>
                        </a:rPr>
                        <a:t>više</a:t>
                      </a:r>
                      <a:r>
                        <a:rPr kumimoji="0" lang="en-US" sz="2400" b="0" i="0" u="none" strike="noStrike" cap="none" normalizeH="0" baseline="0" dirty="0">
                          <a:ln>
                            <a:noFill/>
                          </a:ln>
                          <a:solidFill>
                            <a:srgbClr val="333333"/>
                          </a:solidFill>
                          <a:effectLst/>
                          <a:latin typeface="+mn-lt"/>
                          <a:ea typeface="+mn-ea"/>
                          <a:cs typeface="+mn-cs"/>
                        </a:rPr>
                        <a:t> nisi </a:t>
                      </a:r>
                      <a:r>
                        <a:rPr kumimoji="0" lang="en-US" sz="2400" b="0" i="0" u="none" strike="noStrike" cap="none" normalizeH="0" baseline="0" err="1">
                          <a:ln>
                            <a:noFill/>
                          </a:ln>
                          <a:solidFill>
                            <a:srgbClr val="333333"/>
                          </a:solidFill>
                          <a:effectLst/>
                          <a:latin typeface="+mn-lt"/>
                          <a:ea typeface="+mn-ea"/>
                          <a:cs typeface="+mn-cs"/>
                        </a:rPr>
                        <a:t>moja</a:t>
                      </a:r>
                      <a:r>
                        <a:rPr kumimoji="0" lang="en-US" sz="2400" b="0" i="0" u="none" strike="noStrike" cap="none" normalizeH="0" baseline="0">
                          <a:ln>
                            <a:noFill/>
                          </a:ln>
                          <a:solidFill>
                            <a:srgbClr val="333333"/>
                          </a:solidFill>
                          <a:effectLst/>
                          <a:latin typeface="+mn-lt"/>
                          <a:ea typeface="+mn-ea"/>
                          <a:cs typeface="+mn-cs"/>
                        </a:rPr>
                        <a:t> kćer”.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Majka</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ustvari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rekla</a:t>
                      </a:r>
                      <a:r>
                        <a:rPr kumimoji="0" lang="en-US" sz="2400" b="0" i="0" u="none" strike="noStrike" cap="none" normalizeH="0" baseline="0">
                          <a:ln>
                            <a:noFill/>
                          </a:ln>
                          <a:solidFill>
                            <a:srgbClr val="333333"/>
                          </a:solidFill>
                          <a:effectLst/>
                          <a:latin typeface="+mn-lt"/>
                          <a:ea typeface="+mn-ea"/>
                          <a:cs typeface="+mn-cs"/>
                        </a:rPr>
                        <a:t>: “Nisam </a:t>
                      </a:r>
                      <a:r>
                        <a:rPr kumimoji="0" lang="en-US" sz="2400" b="0" i="0" u="none" strike="noStrike" cap="none" normalizeH="0" baseline="0" dirty="0" err="1">
                          <a:ln>
                            <a:noFill/>
                          </a:ln>
                          <a:solidFill>
                            <a:srgbClr val="333333"/>
                          </a:solidFill>
                          <a:effectLst/>
                          <a:latin typeface="+mn-lt"/>
                          <a:ea typeface="+mn-ea"/>
                          <a:cs typeface="+mn-cs"/>
                        </a:rPr>
                        <a:t>znala</a:t>
                      </a:r>
                      <a:r>
                        <a:rPr kumimoji="0" lang="en-US" sz="2400" b="0" i="0" u="none" strike="noStrike" cap="none" normalizeH="0" baseline="0" dirty="0">
                          <a:ln>
                            <a:noFill/>
                          </a:ln>
                          <a:solidFill>
                            <a:srgbClr val="333333"/>
                          </a:solidFill>
                          <a:effectLst/>
                          <a:latin typeface="+mn-lt"/>
                          <a:ea typeface="+mn-ea"/>
                          <a:cs typeface="+mn-cs"/>
                        </a:rPr>
                        <a:t> da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takva</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S </a:t>
                      </a:r>
                      <a:r>
                        <a:rPr kumimoji="0" lang="en-US" sz="2400" b="0" i="0" u="none" strike="noStrike" cap="none" normalizeH="0" baseline="0" dirty="0" err="1">
                          <a:ln>
                            <a:noFill/>
                          </a:ln>
                          <a:solidFill>
                            <a:srgbClr val="333333"/>
                          </a:solidFill>
                          <a:effectLst/>
                          <a:latin typeface="+mn-lt"/>
                          <a:ea typeface="+mn-ea"/>
                          <a:cs typeface="+mn-cs"/>
                        </a:rPr>
                        <a:t>vremenom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zaboravili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točne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riječi</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dirty="0" err="1">
                          <a:ln>
                            <a:noFill/>
                          </a:ln>
                          <a:solidFill>
                            <a:srgbClr val="333333"/>
                          </a:solidFill>
                          <a:effectLst/>
                          <a:latin typeface="+mn-lt"/>
                          <a:ea typeface="+mn-ea"/>
                          <a:cs typeface="+mn-cs"/>
                        </a:rPr>
                        <a:t>Sastanak</a:t>
                      </a:r>
                      <a:r>
                        <a:rPr kumimoji="0" lang="fr-FR" sz="2400" b="0" i="0" u="none" strike="noStrike" cap="none" normalizeH="0" baseline="0" dirty="0">
                          <a:ln>
                            <a:noFill/>
                          </a:ln>
                          <a:solidFill>
                            <a:srgbClr val="333333"/>
                          </a:solidFill>
                          <a:effectLst/>
                          <a:latin typeface="+mn-lt"/>
                          <a:ea typeface="+mn-ea"/>
                          <a:cs typeface="+mn-cs"/>
                        </a:rPr>
                        <a:t> </a:t>
                      </a:r>
                      <a:r>
                        <a:rPr kumimoji="0" lang="fr-FR" sz="2400" b="0" i="0" u="none" strike="noStrike" cap="none" normalizeH="0" baseline="0" dirty="0" err="1">
                          <a:ln>
                            <a:noFill/>
                          </a:ln>
                          <a:solidFill>
                            <a:srgbClr val="333333"/>
                          </a:solidFill>
                          <a:effectLst/>
                          <a:latin typeface="+mn-lt"/>
                          <a:ea typeface="+mn-ea"/>
                          <a:cs typeface="+mn-cs"/>
                        </a:rPr>
                        <a:t>terapijske</a:t>
                      </a:r>
                      <a:r>
                        <a:rPr kumimoji="0" lang="fr-FR" sz="2400" b="0" i="0" u="none" strike="noStrike" cap="none" normalizeH="0" baseline="0" dirty="0">
                          <a:ln>
                            <a:noFill/>
                          </a:ln>
                          <a:solidFill>
                            <a:srgbClr val="333333"/>
                          </a:solidFill>
                          <a:effectLst/>
                          <a:latin typeface="+mn-lt"/>
                          <a:ea typeface="+mn-ea"/>
                          <a:cs typeface="+mn-cs"/>
                        </a:rPr>
                        <a:t> </a:t>
                      </a:r>
                      <a:r>
                        <a:rPr kumimoji="0" lang="fr-FR" sz="2400" b="0" i="0" u="none" strike="noStrike" cap="none" normalizeH="0" baseline="0" dirty="0" err="1">
                          <a:ln>
                            <a:noFill/>
                          </a:ln>
                          <a:solidFill>
                            <a:srgbClr val="333333"/>
                          </a:solidFill>
                          <a:effectLst/>
                          <a:latin typeface="+mn-lt"/>
                          <a:ea typeface="+mn-ea"/>
                          <a:cs typeface="+mn-cs"/>
                        </a:rPr>
                        <a:t>zajednice</a:t>
                      </a:r>
                      <a:r>
                        <a:rPr kumimoji="0" lang="fr-F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Nikog nije briga za</a:t>
                      </a:r>
                      <a:r>
                        <a:rPr kumimoji="0" lang="en-US" sz="2400" b="0" i="0" u="none" strike="noStrike" cap="none" normalizeH="0" baseline="0" dirty="0">
                          <a:ln>
                            <a:noFill/>
                          </a:ln>
                          <a:solidFill>
                            <a:srgbClr val="333333"/>
                          </a:solidFill>
                          <a:effectLst/>
                          <a:latin typeface="+mn-lt"/>
                          <a:ea typeface="+mn-ea"/>
                          <a:cs typeface="+mn-cs"/>
                        </a:rPr>
                        <a:t> </a:t>
                      </a:r>
                      <a:r>
                        <a:rPr kumimoji="0" lang="pl-PL" sz="2400" b="0" i="0" u="none" strike="noStrike" cap="none" normalizeH="0" baseline="0" dirty="0">
                          <a:ln>
                            <a:noFill/>
                          </a:ln>
                          <a:solidFill>
                            <a:srgbClr val="333333"/>
                          </a:solidFill>
                          <a:effectLst/>
                          <a:latin typeface="+mn-lt"/>
                          <a:ea typeface="+mn-ea"/>
                          <a:cs typeface="+mn-cs"/>
                        </a:rPr>
                        <a:t>moje probleme.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Zapravo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drugi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članovi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grupe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su</a:t>
                      </a:r>
                      <a:r>
                        <a:rPr kumimoji="0" lang="en-US" sz="2400" b="0" i="0" u="none" strike="noStrike" cap="none" normalizeH="0" baseline="0" dirty="0">
                          <a:ln>
                            <a:noFill/>
                          </a:ln>
                          <a:solidFill>
                            <a:srgbClr val="333333"/>
                          </a:solidFill>
                          <a:effectLst/>
                          <a:latin typeface="+mn-lt"/>
                          <a:ea typeface="+mn-ea"/>
                          <a:cs typeface="+mn-cs"/>
                        </a:rPr>
                        <a:t> Vas </a:t>
                      </a:r>
                      <a:r>
                        <a:rPr kumimoji="0" lang="en-US" sz="2400" b="0" i="0" u="none" strike="noStrike" cap="none" normalizeH="0" baseline="0" dirty="0" err="1">
                          <a:ln>
                            <a:noFill/>
                          </a:ln>
                          <a:solidFill>
                            <a:srgbClr val="333333"/>
                          </a:solidFill>
                          <a:effectLst/>
                          <a:latin typeface="+mn-lt"/>
                          <a:ea typeface="+mn-ea"/>
                          <a:cs typeface="+mn-cs"/>
                        </a:rPr>
                        <a:t>pokušali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utješiti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ste</a:t>
                      </a:r>
                      <a:r>
                        <a:rPr kumimoji="0" lang="en-US" sz="2400" b="0" i="0" u="none" strike="noStrike" cap="none" normalizeH="0" baseline="0" dirty="0">
                          <a:ln>
                            <a:noFill/>
                          </a:ln>
                          <a:solidFill>
                            <a:srgbClr val="333333"/>
                          </a:solidFill>
                          <a:effectLst/>
                          <a:latin typeface="+mn-lt"/>
                          <a:ea typeface="+mn-ea"/>
                          <a:cs typeface="+mn-cs"/>
                        </a:rPr>
                        <a:t> to </a:t>
                      </a:r>
                      <a:r>
                        <a:rPr kumimoji="0" lang="en-US" sz="2400" b="0" i="0" u="none" strike="noStrike" cap="none" normalizeH="0" baseline="0" dirty="0" err="1">
                          <a:ln>
                            <a:noFill/>
                          </a:ln>
                          <a:solidFill>
                            <a:srgbClr val="333333"/>
                          </a:solidFill>
                          <a:effectLst/>
                          <a:latin typeface="+mn-lt"/>
                          <a:ea typeface="+mn-ea"/>
                          <a:cs typeface="+mn-cs"/>
                        </a:rPr>
                        <a:t>poslije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zaboravili</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226592556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Opet </a:t>
            </a:r>
            <a:r>
              <a:rPr lang="en-US" altLang="de-DE" sz="2400" dirty="0">
                <a:solidFill>
                  <a:srgbClr val="333333"/>
                </a:solidFill>
              </a:rPr>
              <a:t>ć</a:t>
            </a:r>
            <a:r>
              <a:rPr lang="hr-HR" altLang="de-DE" sz="2400" dirty="0">
                <a:solidFill>
                  <a:srgbClr val="333333"/>
                </a:solidFill>
              </a:rPr>
              <a:t>ete vidjeti s</a:t>
            </a:r>
            <a:r>
              <a:rPr lang="de-DE" altLang="de-DE" sz="2400" dirty="0">
                <a:solidFill>
                  <a:srgbClr val="333333"/>
                </a:solidFill>
              </a:rPr>
              <a:t>like s </a:t>
            </a:r>
            <a:r>
              <a:rPr lang="de-DE" altLang="de-DE" sz="2400">
                <a:solidFill>
                  <a:srgbClr val="333333"/>
                </a:solidFill>
              </a:rPr>
              <a:t>puno detalja</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100975310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Opet </a:t>
            </a:r>
            <a:r>
              <a:rPr lang="en-US" altLang="de-DE" sz="2400" dirty="0">
                <a:solidFill>
                  <a:srgbClr val="333333"/>
                </a:solidFill>
              </a:rPr>
              <a:t>ć</a:t>
            </a:r>
            <a:r>
              <a:rPr lang="hr-HR" altLang="de-DE" sz="2400" dirty="0">
                <a:solidFill>
                  <a:srgbClr val="333333"/>
                </a:solidFill>
              </a:rPr>
              <a:t>ete vidjeti s</a:t>
            </a:r>
            <a:r>
              <a:rPr lang="de-DE" altLang="de-DE" sz="2400" dirty="0">
                <a:solidFill>
                  <a:srgbClr val="333333"/>
                </a:solidFill>
              </a:rPr>
              <a:t>like s puno detalja</a:t>
            </a:r>
          </a:p>
          <a:p>
            <a:pPr marL="342900" lvl="0" indent="-342900" defTabSz="914400" fontAlgn="base">
              <a:buClr>
                <a:srgbClr val="333333"/>
              </a:buClr>
              <a:buFont typeface="WingDings"/>
              <a:buChar char=""/>
            </a:pPr>
            <a:r>
              <a:rPr lang="hr-HR" altLang="de-DE" sz="2400" dirty="0">
                <a:solidFill>
                  <a:srgbClr val="333333"/>
                </a:solidFill>
              </a:rPr>
              <a:t>Pokušajte otkriti što je izostavljeno!</a:t>
            </a:r>
            <a:r>
              <a:rPr lang="en-US" altLang="de-DE" sz="2400" dirty="0">
                <a:solidFill>
                  <a:srgbClr val="333333"/>
                </a:solidFill>
              </a:rPr>
              <a:t> </a:t>
            </a:r>
            <a:r>
              <a:rPr lang="hr-HR" altLang="de-DE" sz="2400" dirty="0">
                <a:solidFill>
                  <a:srgbClr val="333333"/>
                </a:solidFill>
              </a:rPr>
              <a:t>(detalji koji nedostaju kasnije su prikazani plavom bojom</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92383861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123472899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Kiosk</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natpis</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kiosku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hrenovka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smeće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zastavice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pecivo</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prodavač</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Metakognitivni Trening 5 – Pamćenje</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305527797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Kiosk</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natpis</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kiosku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hrenovka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kanta</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smeće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zastavice</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pecivo</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prodavač</a:t>
            </a:r>
            <a:endParaRPr lang="en-US" sz="24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2866526773"/>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140964581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Vrt</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zalijevanje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suncokreti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cvijetna</a:t>
            </a:r>
            <a:r>
              <a:rPr lang="en-US" sz="2400" dirty="0">
                <a:solidFill>
                  <a:srgbClr val="333333"/>
                </a:solidFill>
              </a:rPr>
              <a:t> </a:t>
            </a:r>
            <a:r>
              <a:rPr lang="en-US" sz="2400" dirty="0" err="1">
                <a:solidFill>
                  <a:srgbClr val="333333"/>
                </a:solidFill>
              </a:rPr>
              <a:t>gredica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stablo</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lopata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grablje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gumeno</a:t>
            </a:r>
            <a:r>
              <a:rPr lang="en-US" sz="2400" dirty="0">
                <a:solidFill>
                  <a:srgbClr val="333333"/>
                </a:solidFill>
              </a:rPr>
              <a:t> </a:t>
            </a:r>
            <a:r>
              <a:rPr lang="en-US" sz="2400" dirty="0" err="1">
                <a:solidFill>
                  <a:srgbClr val="333333"/>
                </a:solidFill>
              </a:rPr>
              <a:t>crijevo</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Metakognitivni Trening 5 – Pamćenje</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1111337808"/>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Vrt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zalijevanje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suncokreti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cvijetna</a:t>
            </a:r>
            <a:r>
              <a:rPr lang="en-US" sz="2400" dirty="0">
                <a:solidFill>
                  <a:srgbClr val="333333"/>
                </a:solidFill>
              </a:rPr>
              <a:t> </a:t>
            </a:r>
            <a:r>
              <a:rPr lang="en-US" sz="2400" dirty="0" err="1">
                <a:solidFill>
                  <a:srgbClr val="333333"/>
                </a:solidFill>
              </a:rPr>
              <a:t>gredica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stablo</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lopata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grablje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gumeno</a:t>
            </a:r>
            <a:r>
              <a:rPr lang="en-US" sz="2400" dirty="0">
                <a:solidFill>
                  <a:srgbClr val="333333"/>
                </a:solidFill>
              </a:rPr>
              <a:t> </a:t>
            </a:r>
            <a:r>
              <a:rPr lang="en-US" sz="2400" dirty="0" err="1">
                <a:solidFill>
                  <a:srgbClr val="333333"/>
                </a:solidFill>
              </a:rPr>
              <a:t>crijevo</a:t>
            </a:r>
            <a:endParaRPr lang="en-US" sz="24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426115011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voditelje</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err="1">
                <a:solidFill>
                  <a:srgbClr val="333333"/>
                </a:solidFill>
              </a:rPr>
              <a:t>neki</a:t>
            </a:r>
            <a:r>
              <a:rPr lang="en-US" altLang="ko-KR" dirty="0">
                <a:solidFill>
                  <a:srgbClr val="333333"/>
                </a:solidFill>
              </a:rPr>
              <a:t> video-</a:t>
            </a:r>
            <a:r>
              <a:rPr lang="en-US" altLang="ko-KR" dirty="0" err="1">
                <a:solidFill>
                  <a:srgbClr val="333333"/>
                </a:solidFill>
              </a:rPr>
              <a:t>isječci</a:t>
            </a:r>
            <a:r>
              <a:rPr lang="en-US" altLang="ko-KR" dirty="0">
                <a:solidFill>
                  <a:srgbClr val="333333"/>
                </a:solidFill>
              </a:rPr>
              <a:t> </a:t>
            </a:r>
            <a:r>
              <a:rPr lang="en-US" altLang="ko-KR" dirty="0" err="1">
                <a:solidFill>
                  <a:srgbClr val="333333"/>
                </a:solidFill>
              </a:rPr>
              <a:t>sadrže</a:t>
            </a:r>
            <a:r>
              <a:rPr lang="en-US" altLang="ko-KR" dirty="0">
                <a:solidFill>
                  <a:srgbClr val="333333"/>
                </a:solidFill>
              </a:rPr>
              <a:t> </a:t>
            </a:r>
            <a:r>
              <a:rPr lang="en-US" altLang="ko-KR" dirty="0" err="1">
                <a:solidFill>
                  <a:srgbClr val="333333"/>
                </a:solidFill>
              </a:rPr>
              <a:t>teme</a:t>
            </a:r>
            <a:r>
              <a:rPr lang="en-US" altLang="ko-KR" dirty="0">
                <a:solidFill>
                  <a:srgbClr val="333333"/>
                </a:solidFill>
              </a:rPr>
              <a:t> </a:t>
            </a:r>
            <a:r>
              <a:rPr lang="en-US" altLang="ko-KR" dirty="0" err="1">
                <a:solidFill>
                  <a:srgbClr val="333333"/>
                </a:solidFill>
              </a:rPr>
              <a:t>i</a:t>
            </a:r>
            <a:r>
              <a:rPr lang="en-US" altLang="ko-KR" dirty="0">
                <a:solidFill>
                  <a:srgbClr val="333333"/>
                </a:solidFill>
              </a:rPr>
              <a:t> / </a:t>
            </a:r>
            <a:r>
              <a:rPr lang="en-US" altLang="ko-KR" dirty="0" err="1">
                <a:solidFill>
                  <a:srgbClr val="333333"/>
                </a:solidFill>
              </a:rPr>
              <a:t>ili</a:t>
            </a:r>
            <a:r>
              <a:rPr lang="en-US" altLang="ko-KR" dirty="0">
                <a:solidFill>
                  <a:srgbClr val="333333"/>
                </a:solidFill>
              </a:rPr>
              <a:t> </a:t>
            </a:r>
            <a:r>
              <a:rPr lang="en-US" altLang="ko-KR" dirty="0" err="1">
                <a:solidFill>
                  <a:srgbClr val="333333"/>
                </a:solidFill>
              </a:rPr>
              <a:t>govor</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biti</a:t>
            </a:r>
            <a:r>
              <a:rPr lang="en-US" altLang="ko-KR" dirty="0">
                <a:solidFill>
                  <a:srgbClr val="333333"/>
                </a:solidFill>
              </a:rPr>
              <a:t> </a:t>
            </a:r>
            <a:r>
              <a:rPr lang="en-US" altLang="ko-KR" dirty="0" err="1">
                <a:solidFill>
                  <a:srgbClr val="333333"/>
                </a:solidFill>
              </a:rPr>
              <a:t>neprimjereni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skupine</a:t>
            </a:r>
            <a:r>
              <a:rPr lang="en-US" altLang="ko-KR" dirty="0">
                <a:solidFill>
                  <a:srgbClr val="333333"/>
                </a:solidFill>
              </a:rPr>
              <a:t> </a:t>
            </a:r>
            <a:r>
              <a:rPr lang="en-US" altLang="ko-KR" dirty="0" err="1">
                <a:solidFill>
                  <a:srgbClr val="333333"/>
                </a:solidFill>
              </a:rPr>
              <a:t>gledatelja</a:t>
            </a:r>
            <a:r>
              <a:rPr lang="en-US" altLang="ko-KR" dirty="0">
                <a:solidFill>
                  <a:srgbClr val="333333"/>
                </a:solidFill>
              </a:rPr>
              <a:t> </a:t>
            </a:r>
            <a:r>
              <a:rPr lang="en-US" altLang="ko-KR" dirty="0" err="1">
                <a:solidFill>
                  <a:srgbClr val="333333"/>
                </a:solidFill>
              </a:rPr>
              <a:t>ili</a:t>
            </a:r>
            <a:r>
              <a:rPr lang="en-US" altLang="ko-KR" dirty="0">
                <a:solidFill>
                  <a:srgbClr val="333333"/>
                </a:solidFill>
              </a:rPr>
              <a:t> u </a:t>
            </a:r>
            <a:r>
              <a:rPr lang="en-US" altLang="ko-KR" dirty="0" err="1">
                <a:solidFill>
                  <a:srgbClr val="333333"/>
                </a:solidFill>
              </a:rPr>
              <a:t>različitim</a:t>
            </a:r>
            <a:r>
              <a:rPr lang="en-US" altLang="ko-KR" dirty="0">
                <a:solidFill>
                  <a:srgbClr val="333333"/>
                </a:solidFill>
              </a:rPr>
              <a:t> </a:t>
            </a:r>
            <a:r>
              <a:rPr lang="en-US" altLang="ko-KR" dirty="0" err="1">
                <a:solidFill>
                  <a:srgbClr val="333333"/>
                </a:solidFill>
              </a:rPr>
              <a:t>kulturama</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Vas da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pregledate</a:t>
            </a:r>
            <a:r>
              <a:rPr lang="en-US" altLang="ko-KR" dirty="0">
                <a:solidFill>
                  <a:srgbClr val="333333"/>
                </a:solidFill>
              </a:rPr>
              <a:t> </a:t>
            </a:r>
            <a:r>
              <a:rPr lang="en-US" altLang="ko-KR" dirty="0" err="1">
                <a:solidFill>
                  <a:srgbClr val="333333"/>
                </a:solidFill>
              </a:rPr>
              <a:t>filmove</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de-DE"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e-DE"/>
              <a:t>Metakognitivni Trening 5 – Pamćenje</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4098766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138053038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dirty="0" err="1">
                <a:solidFill>
                  <a:srgbClr val="333333"/>
                </a:solidFill>
              </a:rPr>
              <a:t>Što</a:t>
            </a:r>
            <a:r>
              <a:rPr lang="en-US" sz="2400" dirty="0">
                <a:solidFill>
                  <a:srgbClr val="333333"/>
                </a:solidFill>
              </a:rPr>
              <a:t> </a:t>
            </a:r>
            <a:r>
              <a:rPr lang="en-US" sz="2400" dirty="0" err="1">
                <a:solidFill>
                  <a:srgbClr val="333333"/>
                </a:solidFill>
              </a:rPr>
              <a:t>obično</a:t>
            </a:r>
            <a:r>
              <a:rPr lang="en-US" sz="2400" dirty="0">
                <a:solidFill>
                  <a:srgbClr val="333333"/>
                </a:solidFill>
              </a:rPr>
              <a:t> </a:t>
            </a:r>
            <a:r>
              <a:rPr lang="en-US" sz="2400" dirty="0" err="1">
                <a:solidFill>
                  <a:srgbClr val="333333"/>
                </a:solidFill>
              </a:rPr>
              <a:t>vidite</a:t>
            </a:r>
            <a:r>
              <a:rPr lang="en-US" sz="2400" dirty="0">
                <a:solidFill>
                  <a:srgbClr val="333333"/>
                </a:solidFill>
              </a:rPr>
              <a:t> u </a:t>
            </a:r>
            <a:r>
              <a:rPr lang="en-US" sz="2400" dirty="0" err="1">
                <a:solidFill>
                  <a:srgbClr val="333333"/>
                </a:solidFill>
              </a:rPr>
              <a:t>tipičnoj</a:t>
            </a:r>
            <a:r>
              <a:rPr lang="en-US" sz="2400" dirty="0">
                <a:solidFill>
                  <a:srgbClr val="333333"/>
                </a:solidFill>
              </a:rPr>
              <a:t> </a:t>
            </a:r>
            <a:r>
              <a:rPr lang="en-US" sz="2400" dirty="0" err="1">
                <a:solidFill>
                  <a:srgbClr val="333333"/>
                </a:solidFill>
              </a:rPr>
              <a:t>učionici</a:t>
            </a:r>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52</a:t>
            </a:fld>
            <a:endParaRPr lang="de-DE" dirty="0"/>
          </a:p>
        </p:txBody>
      </p:sp>
      <p:sp>
        <p:nvSpPr>
          <p:cNvPr id="9" name="Title 8"/>
          <p:cNvSpPr>
            <a:spLocks noGrp="1"/>
          </p:cNvSpPr>
          <p:nvPr>
            <p:ph type="title"/>
          </p:nvPr>
        </p:nvSpPr>
        <p:spPr/>
        <p:txBody>
          <a:bodyPr/>
          <a:lstStyle/>
          <a:p>
            <a:r>
              <a:rPr lang="en-US" sz="3600">
                <a:solidFill>
                  <a:srgbClr val="004992"/>
                </a:solidFill>
                <a:latin typeface="+mn-lt"/>
                <a:ea typeface="+mn-ea"/>
                <a:cs typeface="+mn-cs"/>
              </a:rPr>
              <a:t>Bujica ideja...</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3338849491"/>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Učionica</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ruksak</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zemljopisna</a:t>
            </a:r>
            <a:r>
              <a:rPr lang="en-US" sz="2400" dirty="0">
                <a:solidFill>
                  <a:srgbClr val="333333"/>
                </a:solidFill>
              </a:rPr>
              <a:t> </a:t>
            </a:r>
            <a:r>
              <a:rPr lang="en-US" sz="2400" dirty="0" err="1">
                <a:solidFill>
                  <a:srgbClr val="333333"/>
                </a:solidFill>
              </a:rPr>
              <a:t>karta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knjige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učiteljeva</a:t>
            </a:r>
            <a:r>
              <a:rPr lang="en-US" sz="2400" dirty="0">
                <a:solidFill>
                  <a:srgbClr val="333333"/>
                </a:solidFill>
              </a:rPr>
              <a:t> </a:t>
            </a:r>
            <a:r>
              <a:rPr lang="en-US" sz="2400" dirty="0" err="1">
                <a:solidFill>
                  <a:srgbClr val="333333"/>
                </a:solidFill>
              </a:rPr>
              <a:t>stolica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školska</a:t>
            </a:r>
            <a:r>
              <a:rPr lang="en-US" sz="2400" dirty="0">
                <a:solidFill>
                  <a:srgbClr val="333333"/>
                </a:solidFill>
              </a:rPr>
              <a:t> </a:t>
            </a:r>
            <a:r>
              <a:rPr lang="en-US" sz="2400" dirty="0" err="1">
                <a:solidFill>
                  <a:srgbClr val="333333"/>
                </a:solidFill>
              </a:rPr>
              <a:t>ploča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učiteljeva</a:t>
            </a:r>
            <a:r>
              <a:rPr lang="en-US" sz="2400" dirty="0">
                <a:solidFill>
                  <a:srgbClr val="333333"/>
                </a:solidFill>
              </a:rPr>
              <a:t> </a:t>
            </a:r>
            <a:r>
              <a:rPr lang="en-US" sz="2400" dirty="0" err="1">
                <a:solidFill>
                  <a:srgbClr val="333333"/>
                </a:solidFill>
              </a:rPr>
              <a:t>torba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94496994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Učionica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ruksak</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zemljopisna</a:t>
            </a:r>
            <a:r>
              <a:rPr lang="en-US" sz="2400" dirty="0">
                <a:solidFill>
                  <a:srgbClr val="333333"/>
                </a:solidFill>
              </a:rPr>
              <a:t> </a:t>
            </a:r>
            <a:r>
              <a:rPr lang="en-US" sz="2400" dirty="0" err="1">
                <a:solidFill>
                  <a:srgbClr val="333333"/>
                </a:solidFill>
              </a:rPr>
              <a:t>karta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knjige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učiteljeva</a:t>
            </a:r>
            <a:r>
              <a:rPr lang="en-US" sz="2400" dirty="0">
                <a:solidFill>
                  <a:srgbClr val="333333"/>
                </a:solidFill>
              </a:rPr>
              <a:t> </a:t>
            </a:r>
            <a:r>
              <a:rPr lang="en-US" sz="2400" dirty="0" err="1">
                <a:solidFill>
                  <a:srgbClr val="333333"/>
                </a:solidFill>
              </a:rPr>
              <a:t>stolica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školska</a:t>
            </a:r>
            <a:r>
              <a:rPr lang="en-US" sz="2400" dirty="0">
                <a:solidFill>
                  <a:srgbClr val="004992"/>
                </a:solidFill>
              </a:rPr>
              <a:t> </a:t>
            </a:r>
            <a:r>
              <a:rPr lang="en-US" sz="2400" dirty="0" err="1">
                <a:solidFill>
                  <a:srgbClr val="004992"/>
                </a:solidFill>
              </a:rPr>
              <a:t>ploča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učiteljeva</a:t>
            </a:r>
            <a:r>
              <a:rPr lang="en-US" sz="2400" dirty="0">
                <a:solidFill>
                  <a:srgbClr val="333333"/>
                </a:solidFill>
              </a:rPr>
              <a:t> </a:t>
            </a:r>
            <a:r>
              <a:rPr lang="en-US" sz="2400" dirty="0" err="1">
                <a:solidFill>
                  <a:srgbClr val="333333"/>
                </a:solidFill>
              </a:rPr>
              <a:t>torba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95919808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318113191"/>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Ribolovac</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lula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kanta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dugme</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šeširu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err="1">
                <a:solidFill>
                  <a:srgbClr val="333333"/>
                </a:solidFill>
              </a:rPr>
              <a:t>natpis</a:t>
            </a:r>
            <a:r>
              <a:rPr lang="en-US" sz="2400">
                <a:solidFill>
                  <a:srgbClr val="333333"/>
                </a:solidFill>
              </a:rPr>
              <a:t> “Sport” </a:t>
            </a:r>
            <a:r>
              <a:rPr lang="en-US" sz="2400" dirty="0" err="1">
                <a:solidFill>
                  <a:srgbClr val="333333"/>
                </a:solidFill>
              </a:rPr>
              <a:t>na</a:t>
            </a:r>
            <a:r>
              <a:rPr lang="en-US" sz="2400" dirty="0">
                <a:solidFill>
                  <a:srgbClr val="333333"/>
                </a:solidFill>
              </a:rPr>
              <a:t> </a:t>
            </a:r>
            <a:r>
              <a:rPr lang="en-US" sz="2400" dirty="0" err="1">
                <a:solidFill>
                  <a:srgbClr val="333333"/>
                </a:solidFill>
              </a:rPr>
              <a:t>brodu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štap</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pecanje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kabanica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riba</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2324551768"/>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Ribolovac</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lula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kanta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dugme</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šeširu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err="1">
                <a:solidFill>
                  <a:srgbClr val="333333"/>
                </a:solidFill>
              </a:rPr>
              <a:t>natpis</a:t>
            </a:r>
            <a:r>
              <a:rPr lang="en-US" sz="2400">
                <a:solidFill>
                  <a:srgbClr val="333333"/>
                </a:solidFill>
              </a:rPr>
              <a:t> “Sport” </a:t>
            </a:r>
            <a:r>
              <a:rPr lang="en-US" sz="2400" dirty="0" err="1">
                <a:solidFill>
                  <a:srgbClr val="333333"/>
                </a:solidFill>
              </a:rPr>
              <a:t>na</a:t>
            </a:r>
            <a:r>
              <a:rPr lang="en-US" sz="2400" dirty="0">
                <a:solidFill>
                  <a:srgbClr val="333333"/>
                </a:solidFill>
              </a:rPr>
              <a:t> </a:t>
            </a:r>
            <a:r>
              <a:rPr lang="en-US" sz="2400" dirty="0" err="1">
                <a:solidFill>
                  <a:srgbClr val="333333"/>
                </a:solidFill>
              </a:rPr>
              <a:t>brodu</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štap</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pecanje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kabanica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riba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57</a:t>
            </a:fld>
            <a:endParaRPr lang="de-DE"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147316300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55025105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pt-BR" sz="2400" dirty="0">
                <a:solidFill>
                  <a:srgbClr val="333333"/>
                </a:solidFill>
              </a:rPr>
              <a:t>Što obično vidite na raskrižju?</a:t>
            </a:r>
            <a:endParaRPr lang="en-US" sz="2400" dirty="0">
              <a:solidFill>
                <a:srgbClr val="333333"/>
              </a:solidFill>
            </a:endParaRPr>
          </a:p>
          <a:p>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59</a:t>
            </a:fld>
            <a:endParaRPr lang="de-DE" dirty="0"/>
          </a:p>
        </p:txBody>
      </p:sp>
      <p:sp>
        <p:nvSpPr>
          <p:cNvPr id="9" name="Title 8"/>
          <p:cNvSpPr>
            <a:spLocks noGrp="1"/>
          </p:cNvSpPr>
          <p:nvPr>
            <p:ph type="title"/>
          </p:nvPr>
        </p:nvSpPr>
        <p:spPr/>
        <p:txBody>
          <a:bodyPr/>
          <a:lstStyle/>
          <a:p>
            <a:r>
              <a:rPr lang="en-US" sz="3600">
                <a:solidFill>
                  <a:srgbClr val="004992"/>
                </a:solidFill>
                <a:latin typeface="+mn-lt"/>
                <a:ea typeface="+mn-ea"/>
                <a:cs typeface="+mn-cs"/>
              </a:rPr>
              <a:t>Bujica ideja....</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406152006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Raskrižje</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dirty="0" err="1">
                <a:solidFill>
                  <a:srgbClr val="333333"/>
                </a:solidFill>
              </a:rPr>
              <a:t>automobili</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policajac</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dijete</a:t>
            </a:r>
            <a:r>
              <a:rPr lang="en-US" sz="2000" dirty="0">
                <a:solidFill>
                  <a:srgbClr val="333333"/>
                </a:solidFill>
              </a:rPr>
              <a:t> </a:t>
            </a:r>
            <a:r>
              <a:rPr lang="en-US" sz="2000" dirty="0" err="1">
                <a:solidFill>
                  <a:srgbClr val="333333"/>
                </a:solidFill>
              </a:rPr>
              <a:t>na</a:t>
            </a:r>
            <a:r>
              <a:rPr lang="en-US" sz="2000" dirty="0">
                <a:solidFill>
                  <a:srgbClr val="333333"/>
                </a:solidFill>
              </a:rPr>
              <a:t> </a:t>
            </a:r>
            <a:r>
              <a:rPr lang="en-US" sz="2000" dirty="0" err="1">
                <a:solidFill>
                  <a:srgbClr val="333333"/>
                </a:solidFill>
              </a:rPr>
              <a:t>biciklu</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starica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zeleno</a:t>
            </a:r>
            <a:r>
              <a:rPr lang="en-US" sz="2000" dirty="0">
                <a:solidFill>
                  <a:srgbClr val="333333"/>
                </a:solidFill>
              </a:rPr>
              <a:t> </a:t>
            </a:r>
            <a:r>
              <a:rPr lang="en-US" sz="2000" dirty="0" err="1">
                <a:solidFill>
                  <a:srgbClr val="333333"/>
                </a:solidFill>
              </a:rPr>
              <a:t>svjetlo</a:t>
            </a:r>
            <a:r>
              <a:rPr lang="en-US" sz="2000" dirty="0">
                <a:solidFill>
                  <a:srgbClr val="333333"/>
                </a:solidFill>
              </a:rPr>
              <a:t> </a:t>
            </a:r>
            <a:r>
              <a:rPr lang="en-US" sz="2000" dirty="0" err="1">
                <a:solidFill>
                  <a:srgbClr val="333333"/>
                </a:solidFill>
              </a:rPr>
              <a:t>na</a:t>
            </a:r>
            <a:br>
              <a:rPr lang="en-US" sz="2000" dirty="0">
                <a:solidFill>
                  <a:srgbClr val="333333"/>
                </a:solidFill>
              </a:rPr>
            </a:br>
            <a:r>
              <a:rPr lang="en-US" sz="2000" dirty="0" err="1">
                <a:solidFill>
                  <a:srgbClr val="333333"/>
                </a:solidFill>
              </a:rPr>
              <a:t>semaforu</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pješački</a:t>
            </a:r>
            <a:r>
              <a:rPr lang="en-US" sz="2000" dirty="0">
                <a:solidFill>
                  <a:srgbClr val="333333"/>
                </a:solidFill>
              </a:rPr>
              <a:t> </a:t>
            </a:r>
            <a:r>
              <a:rPr lang="en-US" sz="2000" dirty="0" err="1">
                <a:solidFill>
                  <a:srgbClr val="333333"/>
                </a:solidFill>
              </a:rPr>
              <a:t>prijelaz</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znak</a:t>
            </a:r>
            <a:r>
              <a:rPr lang="en-US" sz="2000" dirty="0">
                <a:solidFill>
                  <a:srgbClr val="333333"/>
                </a:solidFill>
              </a:rPr>
              <a:t> “stop”</a:t>
            </a: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sunce</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60</a:t>
            </a:fld>
            <a:endParaRPr lang="de-DE" dirty="0"/>
          </a:p>
        </p:txBody>
      </p:sp>
    </p:spTree>
    <p:extLst>
      <p:ext uri="{BB962C8B-B14F-4D97-AF65-F5344CB8AC3E}">
        <p14:creationId xmlns:p14="http://schemas.microsoft.com/office/powerpoint/2010/main" val="3514324591"/>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Raskrižje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000" dirty="0" err="1">
                <a:solidFill>
                  <a:srgbClr val="004992"/>
                </a:solidFill>
              </a:rPr>
              <a:t>automobili</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policajac</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dijete</a:t>
            </a:r>
            <a:r>
              <a:rPr lang="en-US" sz="2000" dirty="0">
                <a:solidFill>
                  <a:srgbClr val="333333"/>
                </a:solidFill>
              </a:rPr>
              <a:t> </a:t>
            </a:r>
            <a:r>
              <a:rPr lang="en-US" sz="2000" dirty="0" err="1">
                <a:solidFill>
                  <a:srgbClr val="333333"/>
                </a:solidFill>
              </a:rPr>
              <a:t>na</a:t>
            </a:r>
            <a:r>
              <a:rPr lang="en-US" sz="2000" dirty="0">
                <a:solidFill>
                  <a:srgbClr val="333333"/>
                </a:solidFill>
              </a:rPr>
              <a:t> </a:t>
            </a:r>
            <a:r>
              <a:rPr lang="en-US" sz="2000" dirty="0" err="1">
                <a:solidFill>
                  <a:srgbClr val="333333"/>
                </a:solidFill>
              </a:rPr>
              <a:t>biciklu</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starica</a:t>
            </a:r>
            <a:endParaRPr lang="en-US" sz="2000" dirty="0">
              <a:solidFill>
                <a:srgbClr val="333333"/>
              </a:solidFill>
            </a:endParaRP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zeleno</a:t>
            </a:r>
            <a:r>
              <a:rPr lang="en-US" sz="2000" dirty="0">
                <a:solidFill>
                  <a:srgbClr val="004992"/>
                </a:solidFill>
              </a:rPr>
              <a:t> </a:t>
            </a:r>
            <a:r>
              <a:rPr lang="en-US" sz="2000" dirty="0" err="1">
                <a:solidFill>
                  <a:srgbClr val="004992"/>
                </a:solidFill>
              </a:rPr>
              <a:t>svjetlo</a:t>
            </a:r>
            <a:r>
              <a:rPr lang="en-US" sz="2000" dirty="0">
                <a:solidFill>
                  <a:srgbClr val="004992"/>
                </a:solidFill>
              </a:rPr>
              <a:t> </a:t>
            </a:r>
            <a:r>
              <a:rPr lang="en-US" sz="2000" dirty="0" err="1">
                <a:solidFill>
                  <a:srgbClr val="004992"/>
                </a:solidFill>
              </a:rPr>
              <a:t>na</a:t>
            </a:r>
            <a:br>
              <a:rPr lang="en-US" sz="2000" dirty="0">
                <a:solidFill>
                  <a:srgbClr val="004992"/>
                </a:solidFill>
              </a:rPr>
            </a:br>
            <a:r>
              <a:rPr lang="en-US" sz="2000" dirty="0" err="1">
                <a:solidFill>
                  <a:srgbClr val="004992"/>
                </a:solidFill>
              </a:rPr>
              <a:t>semaforu</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pješački</a:t>
            </a:r>
            <a:r>
              <a:rPr lang="en-US" sz="2000" dirty="0">
                <a:solidFill>
                  <a:srgbClr val="333333"/>
                </a:solidFill>
              </a:rPr>
              <a:t> </a:t>
            </a:r>
            <a:r>
              <a:rPr lang="en-US" sz="2000" dirty="0" err="1">
                <a:solidFill>
                  <a:srgbClr val="333333"/>
                </a:solidFill>
              </a:rPr>
              <a:t>prijelaz</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znak</a:t>
            </a:r>
            <a:r>
              <a:rPr lang="en-US" sz="2000" dirty="0">
                <a:solidFill>
                  <a:srgbClr val="333333"/>
                </a:solidFill>
              </a:rPr>
              <a:t> “stop”</a:t>
            </a: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sunce</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61</a:t>
            </a:fld>
            <a:endParaRPr lang="de-DE" dirty="0"/>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717410217"/>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62</a:t>
            </a:fld>
            <a:endParaRPr lang="de-DE" dirty="0"/>
          </a:p>
        </p:txBody>
      </p:sp>
    </p:spTree>
    <p:extLst>
      <p:ext uri="{BB962C8B-B14F-4D97-AF65-F5344CB8AC3E}">
        <p14:creationId xmlns:p14="http://schemas.microsoft.com/office/powerpoint/2010/main" val="112790591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dirty="0" err="1">
                <a:solidFill>
                  <a:srgbClr val="333333"/>
                </a:solidFill>
              </a:rPr>
              <a:t>Šta</a:t>
            </a:r>
            <a:r>
              <a:rPr lang="en-US" sz="2400" dirty="0">
                <a:solidFill>
                  <a:srgbClr val="333333"/>
                </a:solidFill>
              </a:rPr>
              <a:t> se </a:t>
            </a:r>
            <a:r>
              <a:rPr lang="en-US" sz="2400" dirty="0" err="1">
                <a:solidFill>
                  <a:srgbClr val="333333"/>
                </a:solidFill>
              </a:rPr>
              <a:t>obično</a:t>
            </a:r>
            <a:r>
              <a:rPr lang="en-US" sz="2400" dirty="0">
                <a:solidFill>
                  <a:srgbClr val="333333"/>
                </a:solidFill>
              </a:rPr>
              <a:t> </a:t>
            </a:r>
            <a:r>
              <a:rPr lang="en-US" sz="2400" dirty="0" err="1">
                <a:solidFill>
                  <a:srgbClr val="333333"/>
                </a:solidFill>
              </a:rPr>
              <a:t>nalazi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dječjem</a:t>
            </a:r>
            <a:r>
              <a:rPr lang="en-US" sz="2400" dirty="0">
                <a:solidFill>
                  <a:srgbClr val="333333"/>
                </a:solidFill>
              </a:rPr>
              <a:t> </a:t>
            </a:r>
            <a:r>
              <a:rPr lang="en-US" sz="2400" dirty="0" err="1">
                <a:solidFill>
                  <a:srgbClr val="333333"/>
                </a:solidFill>
              </a:rPr>
              <a:t>igralištu</a:t>
            </a:r>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63</a:t>
            </a:fld>
            <a:endParaRPr lang="de-DE" dirty="0"/>
          </a:p>
        </p:txBody>
      </p:sp>
      <p:sp>
        <p:nvSpPr>
          <p:cNvPr id="9" name="Title 8"/>
          <p:cNvSpPr>
            <a:spLocks noGrp="1"/>
          </p:cNvSpPr>
          <p:nvPr>
            <p:ph type="title"/>
          </p:nvPr>
        </p:nvSpPr>
        <p:spPr/>
        <p:txBody>
          <a:bodyPr/>
          <a:lstStyle/>
          <a:p>
            <a:r>
              <a:rPr lang="en-US" sz="3600">
                <a:solidFill>
                  <a:srgbClr val="004992"/>
                </a:solidFill>
                <a:latin typeface="+mn-lt"/>
                <a:ea typeface="+mn-ea"/>
                <a:cs typeface="+mn-cs"/>
              </a:rPr>
              <a:t>Bujica ideja....</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93583643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err="1">
                <a:solidFill>
                  <a:srgbClr val="004992"/>
                </a:solidFill>
                <a:latin typeface="+mn-lt"/>
                <a:ea typeface="+mn-ea"/>
                <a:cs typeface="+mn-cs"/>
              </a:rPr>
              <a:t>Dječje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igralište</a:t>
            </a:r>
            <a:br>
              <a:rPr lang="en-US" sz="3600" dirty="0">
                <a:solidFill>
                  <a:srgbClr val="004992"/>
                </a:solidFill>
                <a:latin typeface="+mn-lt"/>
                <a:ea typeface="+mn-ea"/>
                <a:cs typeface="+mn-cs"/>
              </a:rPr>
            </a:br>
            <a:r>
              <a:rPr lang="en-US" dirty="0" err="1">
                <a:solidFill>
                  <a:srgbClr val="004992"/>
                </a:solidFill>
                <a:latin typeface="+mn-lt"/>
                <a:ea typeface="+mn-ea"/>
                <a:cs typeface="+mn-cs"/>
              </a:rPr>
              <a:t>Što</a:t>
            </a:r>
            <a:r>
              <a:rPr lang="en-US" dirty="0">
                <a:solidFill>
                  <a:srgbClr val="004992"/>
                </a:solidFill>
                <a:latin typeface="+mn-lt"/>
                <a:ea typeface="+mn-ea"/>
                <a:cs typeface="+mn-cs"/>
              </a:rPr>
              <a:t> </a:t>
            </a:r>
            <a:r>
              <a:rPr lang="en-US" dirty="0" err="1">
                <a:solidFill>
                  <a:srgbClr val="004992"/>
                </a:solidFill>
                <a:latin typeface="+mn-lt"/>
                <a:ea typeface="+mn-ea"/>
                <a:cs typeface="+mn-cs"/>
              </a:rPr>
              <a:t>nije</a:t>
            </a:r>
            <a:r>
              <a:rPr lang="en-US" dirty="0">
                <a:solidFill>
                  <a:srgbClr val="004992"/>
                </a:solidFill>
                <a:latin typeface="+mn-lt"/>
                <a:ea typeface="+mn-ea"/>
                <a:cs typeface="+mn-cs"/>
              </a:rPr>
              <a:t> </a:t>
            </a:r>
            <a:r>
              <a:rPr lang="en-US" dirty="0" err="1">
                <a:solidFill>
                  <a:srgbClr val="004992"/>
                </a:solidFill>
                <a:latin typeface="+mn-lt"/>
                <a:ea typeface="+mn-ea"/>
                <a:cs typeface="+mn-cs"/>
              </a:rPr>
              <a:t>bilo</a:t>
            </a:r>
            <a:r>
              <a:rPr lang="en-US" dirty="0">
                <a:solidFill>
                  <a:srgbClr val="004992"/>
                </a:solidFill>
                <a:latin typeface="+mn-lt"/>
                <a:ea typeface="+mn-ea"/>
                <a:cs typeface="+mn-cs"/>
              </a:rPr>
              <a:t>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slici</a:t>
            </a:r>
            <a:r>
              <a:rPr lang="en-US" dirty="0">
                <a:solidFill>
                  <a:srgbClr val="004992"/>
                </a:solidFill>
                <a:latin typeface="+mn-lt"/>
                <a:ea typeface="+mn-ea"/>
                <a:cs typeface="+mn-cs"/>
              </a:rPr>
              <a:t>? </a:t>
            </a:r>
            <a:r>
              <a:rPr lang="en-US" dirty="0" err="1">
                <a:solidFill>
                  <a:srgbClr val="004992"/>
                </a:solidFill>
                <a:latin typeface="+mn-lt"/>
                <a:ea typeface="+mn-ea"/>
                <a:cs typeface="+mn-cs"/>
              </a:rPr>
              <a:t>Koliko</a:t>
            </a:r>
            <a:r>
              <a:rPr lang="en-US" dirty="0">
                <a:solidFill>
                  <a:srgbClr val="004992"/>
                </a:solidFill>
                <a:latin typeface="+mn-lt"/>
                <a:ea typeface="+mn-ea"/>
                <a:cs typeface="+mn-cs"/>
              </a:rPr>
              <a:t> </a:t>
            </a:r>
            <a:r>
              <a:rPr lang="en-US" dirty="0" err="1">
                <a:solidFill>
                  <a:srgbClr val="004992"/>
                </a:solidFill>
                <a:latin typeface="+mn-lt"/>
                <a:ea typeface="+mn-ea"/>
                <a:cs typeface="+mn-cs"/>
              </a:rPr>
              <a:t>ste</a:t>
            </a:r>
            <a:r>
              <a:rPr lang="en-US" dirty="0">
                <a:solidFill>
                  <a:srgbClr val="004992"/>
                </a:solidFill>
                <a:latin typeface="+mn-lt"/>
                <a:ea typeface="+mn-ea"/>
                <a:cs typeface="+mn-cs"/>
              </a:rPr>
              <a:t> u to </a:t>
            </a:r>
            <a:r>
              <a:rPr lang="en-US" dirty="0" err="1">
                <a:solidFill>
                  <a:srgbClr val="004992"/>
                </a:solidFill>
                <a:latin typeface="+mn-lt"/>
                <a:ea typeface="+mn-ea"/>
                <a:cs typeface="+mn-cs"/>
              </a:rPr>
              <a:t>sigurni</a:t>
            </a:r>
            <a:r>
              <a:rPr lang="en-US" dirty="0">
                <a:solidFill>
                  <a:srgbClr val="004992"/>
                </a:solidFill>
                <a:latin typeface="+mn-lt"/>
                <a:ea typeface="+mn-ea"/>
                <a:cs typeface="+mn-cs"/>
              </a:rPr>
              <a:t>?</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a:solidFill>
                  <a:srgbClr val="333333"/>
                </a:solidFill>
              </a:rPr>
              <a:t>tobogan</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vrtuljak</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zmaj</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a:solidFill>
                  <a:srgbClr val="333333"/>
                </a:solidFill>
              </a:rPr>
              <a:t>skateboard</a:t>
            </a: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lopta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drveće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ljuljačka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igračke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pješčanik</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30542731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err="1">
                <a:solidFill>
                  <a:srgbClr val="004992"/>
                </a:solidFill>
              </a:rPr>
              <a:t>Dječje</a:t>
            </a:r>
            <a:r>
              <a:rPr lang="en-US" sz="3600" dirty="0">
                <a:solidFill>
                  <a:srgbClr val="004992"/>
                </a:solidFill>
              </a:rPr>
              <a:t> </a:t>
            </a:r>
            <a:r>
              <a:rPr lang="en-US" sz="3600" dirty="0" err="1">
                <a:solidFill>
                  <a:srgbClr val="004992"/>
                </a:solidFill>
              </a:rPr>
              <a:t>igralište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dirty="0" err="1">
                <a:solidFill>
                  <a:srgbClr val="333333"/>
                </a:solidFill>
              </a:rPr>
              <a:t>tobogan</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vrtuljak</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zmaj</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a:solidFill>
                  <a:srgbClr val="333333"/>
                </a:solidFill>
              </a:rPr>
              <a:t>skateboard</a:t>
            </a: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lopta</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drveće</a:t>
            </a:r>
            <a:endParaRPr lang="en-US" sz="2000" dirty="0">
              <a:solidFill>
                <a:srgbClr val="333333"/>
              </a:solidFill>
            </a:endParaRP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ljuljačka</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igračke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pješčanik</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65</a:t>
            </a:fld>
            <a:endParaRPr lang="de-DE" dirty="0"/>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408103355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66</a:t>
            </a:fld>
            <a:endParaRPr lang="de-DE" dirty="0"/>
          </a:p>
        </p:txBody>
      </p:sp>
    </p:spTree>
    <p:extLst>
      <p:ext uri="{BB962C8B-B14F-4D97-AF65-F5344CB8AC3E}">
        <p14:creationId xmlns:p14="http://schemas.microsoft.com/office/powerpoint/2010/main" val="411726260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Vjenčanje</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crkveni</a:t>
            </a:r>
            <a:r>
              <a:rPr lang="en-US" sz="2400" dirty="0">
                <a:solidFill>
                  <a:srgbClr val="333333"/>
                </a:solidFill>
              </a:rPr>
              <a:t> </a:t>
            </a:r>
            <a:r>
              <a:rPr lang="en-US" sz="2400" dirty="0" err="1">
                <a:solidFill>
                  <a:srgbClr val="333333"/>
                </a:solidFill>
              </a:rPr>
              <a:t>prozori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kum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mladenkin</a:t>
            </a:r>
            <a:r>
              <a:rPr lang="en-US" sz="2400" dirty="0">
                <a:solidFill>
                  <a:srgbClr val="333333"/>
                </a:solidFill>
              </a:rPr>
              <a:t> </a:t>
            </a:r>
            <a:r>
              <a:rPr lang="en-US" sz="2400" dirty="0" err="1">
                <a:solidFill>
                  <a:srgbClr val="333333"/>
                </a:solidFill>
              </a:rPr>
              <a:t>veo</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djevojčica</a:t>
            </a:r>
            <a:r>
              <a:rPr lang="en-US" sz="2400" dirty="0">
                <a:solidFill>
                  <a:srgbClr val="333333"/>
                </a:solidFill>
              </a:rPr>
              <a:t> s </a:t>
            </a:r>
            <a:r>
              <a:rPr lang="en-US" sz="2400" dirty="0" err="1">
                <a:solidFill>
                  <a:srgbClr val="333333"/>
                </a:solidFill>
              </a:rPr>
              <a:t>cvijećem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r>
              <a:rPr lang="en-US" sz="2400" dirty="0">
                <a:solidFill>
                  <a:srgbClr val="333333"/>
                </a:solidFill>
              </a:rPr>
              <a:t> u </a:t>
            </a:r>
            <a:r>
              <a:rPr lang="en-US" sz="2400" dirty="0" err="1">
                <a:solidFill>
                  <a:srgbClr val="333333"/>
                </a:solidFill>
              </a:rPr>
              <a:t>crkvi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vrata</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67</a:t>
            </a:fld>
            <a:endParaRPr lang="de-DE" dirty="0"/>
          </a:p>
        </p:txBody>
      </p:sp>
    </p:spTree>
    <p:extLst>
      <p:ext uri="{BB962C8B-B14F-4D97-AF65-F5344CB8AC3E}">
        <p14:creationId xmlns:p14="http://schemas.microsoft.com/office/powerpoint/2010/main" val="197156334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Vjenčanje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crkveni</a:t>
            </a:r>
            <a:r>
              <a:rPr lang="en-US" sz="2400" dirty="0">
                <a:solidFill>
                  <a:srgbClr val="333333"/>
                </a:solidFill>
              </a:rPr>
              <a:t> </a:t>
            </a:r>
            <a:r>
              <a:rPr lang="en-US" sz="2400" dirty="0" err="1">
                <a:solidFill>
                  <a:srgbClr val="333333"/>
                </a:solidFill>
              </a:rPr>
              <a:t>prozori</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kum</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mladenkin</a:t>
            </a:r>
            <a:r>
              <a:rPr lang="en-US" sz="2400" dirty="0">
                <a:solidFill>
                  <a:srgbClr val="004992"/>
                </a:solidFill>
              </a:rPr>
              <a:t> </a:t>
            </a:r>
            <a:r>
              <a:rPr lang="en-US" sz="2400" dirty="0" err="1">
                <a:solidFill>
                  <a:srgbClr val="004992"/>
                </a:solidFill>
              </a:rPr>
              <a:t>veo</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djevojčica</a:t>
            </a:r>
            <a:r>
              <a:rPr lang="en-US" sz="2400" dirty="0">
                <a:solidFill>
                  <a:srgbClr val="333333"/>
                </a:solidFill>
              </a:rPr>
              <a:t> s </a:t>
            </a:r>
            <a:r>
              <a:rPr lang="en-US" sz="2400" dirty="0" err="1">
                <a:solidFill>
                  <a:srgbClr val="333333"/>
                </a:solidFill>
              </a:rPr>
              <a:t>cvijećem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r>
              <a:rPr lang="en-US" sz="2400" dirty="0">
                <a:solidFill>
                  <a:srgbClr val="333333"/>
                </a:solidFill>
              </a:rPr>
              <a:t> u </a:t>
            </a:r>
            <a:r>
              <a:rPr lang="en-US" sz="2400" dirty="0" err="1">
                <a:solidFill>
                  <a:srgbClr val="333333"/>
                </a:solidFill>
              </a:rPr>
              <a:t>crkvi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vrata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68</a:t>
            </a:fld>
            <a:endParaRPr lang="de-DE" dirty="0"/>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192674913"/>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69</a:t>
            </a:fld>
            <a:endParaRPr lang="de-DE" dirty="0"/>
          </a:p>
        </p:txBody>
      </p:sp>
    </p:spTree>
    <p:extLst>
      <p:ext uri="{BB962C8B-B14F-4D97-AF65-F5344CB8AC3E}">
        <p14:creationId xmlns:p14="http://schemas.microsoft.com/office/powerpoint/2010/main" val="427372739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Nogomet</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a:solidFill>
                  <a:srgbClr val="333333"/>
                </a:solidFill>
              </a:rPr>
              <a:t>semafor</a:t>
            </a:r>
            <a:r>
              <a:rPr lang="en-US" sz="2000" dirty="0">
                <a:solidFill>
                  <a:srgbClr val="333333"/>
                </a:solidFill>
              </a:rPr>
              <a:t> (s </a:t>
            </a:r>
            <a:r>
              <a:rPr lang="en-US" sz="2000" dirty="0" err="1">
                <a:solidFill>
                  <a:srgbClr val="333333"/>
                </a:solidFill>
              </a:rPr>
              <a:t>rezultatima</a:t>
            </a:r>
            <a:r>
              <a:rPr lang="en-US" sz="2000" dirty="0">
                <a:solidFill>
                  <a:srgbClr val="333333"/>
                </a:solidFill>
              </a:rPr>
              <a:t>)</a:t>
            </a: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gol</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linije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igrač</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nogometna</a:t>
            </a:r>
            <a:r>
              <a:rPr lang="en-US" sz="2000" dirty="0">
                <a:solidFill>
                  <a:srgbClr val="333333"/>
                </a:solidFill>
              </a:rPr>
              <a:t> </a:t>
            </a:r>
            <a:r>
              <a:rPr lang="en-US" sz="2000" dirty="0" err="1">
                <a:solidFill>
                  <a:srgbClr val="333333"/>
                </a:solidFill>
              </a:rPr>
              <a:t>lopta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navijači</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reklame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zastave</a:t>
            </a:r>
            <a:endParaRPr lang="en-US" sz="20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70</a:t>
            </a:fld>
            <a:endParaRPr lang="de-DE" dirty="0"/>
          </a:p>
        </p:txBody>
      </p:sp>
    </p:spTree>
    <p:extLst>
      <p:ext uri="{BB962C8B-B14F-4D97-AF65-F5344CB8AC3E}">
        <p14:creationId xmlns:p14="http://schemas.microsoft.com/office/powerpoint/2010/main" val="208348149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Nogomet</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t-BR" sz="2000" dirty="0">
                <a:solidFill>
                  <a:srgbClr val="333333"/>
                </a:solidFill>
              </a:rPr>
              <a:t>semafor (s rezultatima)</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gol</a:t>
            </a:r>
          </a:p>
          <a:p>
            <a:pPr marL="342900" lvl="0" indent="-342900" defTabSz="914377">
              <a:lnSpc>
                <a:spcPct val="100000"/>
              </a:lnSpc>
              <a:spcBef>
                <a:spcPts val="1200"/>
              </a:spcBef>
              <a:buClr>
                <a:srgbClr val="004992"/>
              </a:buClr>
              <a:buFont typeface="WingDings"/>
              <a:buChar char=""/>
            </a:pPr>
            <a:r>
              <a:rPr lang="pt-BR" sz="2000" dirty="0">
                <a:solidFill>
                  <a:srgbClr val="004992"/>
                </a:solidFill>
              </a:rPr>
              <a:t>linije</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igrač</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nogometna lopta</a:t>
            </a:r>
          </a:p>
          <a:p>
            <a:pPr marL="342900" lvl="0" indent="-342900" defTabSz="914377">
              <a:lnSpc>
                <a:spcPct val="100000"/>
              </a:lnSpc>
              <a:spcBef>
                <a:spcPts val="1200"/>
              </a:spcBef>
              <a:buClr>
                <a:srgbClr val="004992"/>
              </a:buClr>
              <a:buFont typeface="WingDings"/>
              <a:buChar char=""/>
            </a:pPr>
            <a:r>
              <a:rPr lang="pt-BR" sz="2000" dirty="0">
                <a:solidFill>
                  <a:srgbClr val="004992"/>
                </a:solidFill>
              </a:rPr>
              <a:t>navijači</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reklama</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zastave</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71</a:t>
            </a:fld>
            <a:endParaRPr lang="de-DE" dirty="0"/>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65261139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72</a:t>
            </a:fld>
            <a:endParaRPr lang="de-DE" dirty="0"/>
          </a:p>
        </p:txBody>
      </p:sp>
    </p:spTree>
    <p:extLst>
      <p:ext uri="{BB962C8B-B14F-4D97-AF65-F5344CB8AC3E}">
        <p14:creationId xmlns:p14="http://schemas.microsoft.com/office/powerpoint/2010/main" val="1788036228"/>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Na Mjesecu</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postolje</a:t>
            </a:r>
            <a:r>
              <a:rPr lang="en-US" sz="2400" dirty="0">
                <a:solidFill>
                  <a:srgbClr val="333333"/>
                </a:solidFill>
              </a:rPr>
              <a:t> </a:t>
            </a:r>
            <a:r>
              <a:rPr lang="en-US" sz="2400" dirty="0" err="1">
                <a:solidFill>
                  <a:srgbClr val="333333"/>
                </a:solidFill>
              </a:rPr>
              <a:t>rakete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spremnik</a:t>
            </a:r>
            <a:r>
              <a:rPr lang="en-US" sz="2400" dirty="0">
                <a:solidFill>
                  <a:srgbClr val="333333"/>
                </a:solidFill>
              </a:rPr>
              <a:t> s </a:t>
            </a:r>
            <a:r>
              <a:rPr lang="en-US" sz="2400" dirty="0" err="1">
                <a:solidFill>
                  <a:srgbClr val="333333"/>
                </a:solidFill>
              </a:rPr>
              <a:t>kisikom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kaciga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mjesečev</a:t>
            </a:r>
            <a:r>
              <a:rPr lang="en-US" sz="2400" dirty="0">
                <a:solidFill>
                  <a:srgbClr val="333333"/>
                </a:solidFill>
              </a:rPr>
              <a:t> krater</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vrh</a:t>
            </a:r>
            <a:r>
              <a:rPr lang="en-US" sz="2400">
                <a:solidFill>
                  <a:srgbClr val="333333"/>
                </a:solidFill>
              </a:rPr>
              <a:t>, “nos” </a:t>
            </a:r>
            <a:r>
              <a:rPr lang="en-US" sz="2400" dirty="0" err="1">
                <a:solidFill>
                  <a:srgbClr val="333333"/>
                </a:solidFill>
              </a:rPr>
              <a:t>rakete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obris</a:t>
            </a:r>
            <a:r>
              <a:rPr lang="en-US" sz="2400" dirty="0">
                <a:solidFill>
                  <a:srgbClr val="333333"/>
                </a:solidFill>
              </a:rPr>
              <a:t> </a:t>
            </a:r>
            <a:r>
              <a:rPr lang="en-US" sz="2400" dirty="0" err="1">
                <a:solidFill>
                  <a:srgbClr val="333333"/>
                </a:solidFill>
              </a:rPr>
              <a:t>planeta</a:t>
            </a:r>
            <a:r>
              <a:rPr lang="en-US" sz="2400" dirty="0">
                <a:solidFill>
                  <a:srgbClr val="333333"/>
                </a:solidFill>
              </a:rPr>
              <a:t> u </a:t>
            </a:r>
            <a:r>
              <a:rPr lang="en-US" sz="2400" dirty="0" err="1">
                <a:solidFill>
                  <a:srgbClr val="333333"/>
                </a:solidFill>
              </a:rPr>
              <a:t>pozadini</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73</a:t>
            </a:fld>
            <a:endParaRPr lang="de-DE" dirty="0"/>
          </a:p>
        </p:txBody>
      </p:sp>
    </p:spTree>
    <p:extLst>
      <p:ext uri="{BB962C8B-B14F-4D97-AF65-F5344CB8AC3E}">
        <p14:creationId xmlns:p14="http://schemas.microsoft.com/office/powerpoint/2010/main" val="241145271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Na Mjesecu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postolje</a:t>
            </a:r>
            <a:r>
              <a:rPr lang="en-US" sz="2400" dirty="0">
                <a:solidFill>
                  <a:srgbClr val="333333"/>
                </a:solidFill>
              </a:rPr>
              <a:t> </a:t>
            </a:r>
            <a:r>
              <a:rPr lang="en-US" sz="2400" dirty="0" err="1">
                <a:solidFill>
                  <a:srgbClr val="333333"/>
                </a:solidFill>
              </a:rPr>
              <a:t>rakete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spremnik</a:t>
            </a:r>
            <a:r>
              <a:rPr lang="en-US" sz="2400" dirty="0">
                <a:solidFill>
                  <a:srgbClr val="333333"/>
                </a:solidFill>
              </a:rPr>
              <a:t> s </a:t>
            </a:r>
            <a:r>
              <a:rPr lang="en-US" sz="2400" dirty="0" err="1">
                <a:solidFill>
                  <a:srgbClr val="333333"/>
                </a:solidFill>
              </a:rPr>
              <a:t>kisikom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kaciga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mjesečev</a:t>
            </a:r>
            <a:r>
              <a:rPr lang="en-US" sz="2400" dirty="0">
                <a:solidFill>
                  <a:srgbClr val="004992"/>
                </a:solidFill>
              </a:rPr>
              <a:t> krater</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vrh</a:t>
            </a:r>
            <a:r>
              <a:rPr lang="en-US" sz="2400">
                <a:solidFill>
                  <a:srgbClr val="004992"/>
                </a:solidFill>
              </a:rPr>
              <a:t>, “nos” </a:t>
            </a:r>
            <a:r>
              <a:rPr lang="en-US" sz="2400" dirty="0" err="1">
                <a:solidFill>
                  <a:srgbClr val="004992"/>
                </a:solidFill>
              </a:rPr>
              <a:t>rakete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obris</a:t>
            </a:r>
            <a:r>
              <a:rPr lang="en-US" sz="2400" dirty="0">
                <a:solidFill>
                  <a:srgbClr val="333333"/>
                </a:solidFill>
              </a:rPr>
              <a:t> </a:t>
            </a:r>
            <a:r>
              <a:rPr lang="en-US" sz="2400" dirty="0" err="1">
                <a:solidFill>
                  <a:srgbClr val="333333"/>
                </a:solidFill>
              </a:rPr>
              <a:t>planeta</a:t>
            </a:r>
            <a:r>
              <a:rPr lang="en-US" sz="2400" dirty="0">
                <a:solidFill>
                  <a:srgbClr val="333333"/>
                </a:solidFill>
              </a:rPr>
              <a:t> u </a:t>
            </a:r>
            <a:r>
              <a:rPr lang="en-US" sz="2400" dirty="0" err="1">
                <a:solidFill>
                  <a:srgbClr val="333333"/>
                </a:solidFill>
              </a:rPr>
              <a:t>pozadini</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74</a:t>
            </a:fld>
            <a:endParaRPr lang="de-DE" dirty="0"/>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156856375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75</a:t>
            </a:fld>
            <a:endParaRPr lang="de-DE" dirty="0"/>
          </a:p>
        </p:txBody>
      </p:sp>
    </p:spTree>
    <p:extLst>
      <p:ext uri="{BB962C8B-B14F-4D97-AF65-F5344CB8AC3E}">
        <p14:creationId xmlns:p14="http://schemas.microsoft.com/office/powerpoint/2010/main" val="19688829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Spašavanje</a:t>
            </a:r>
            <a:br>
              <a:rPr lang="pl-PL" sz="3600">
                <a:solidFill>
                  <a:srgbClr val="004992"/>
                </a:solidFill>
                <a:latin typeface="+mn-lt"/>
                <a:ea typeface="+mn-ea"/>
                <a:cs typeface="+mn-cs"/>
              </a:rPr>
            </a:br>
            <a:r>
              <a:rPr lang="pl-PL">
                <a:solidFill>
                  <a:srgbClr val="004992"/>
                </a:solidFill>
                <a:latin typeface="+mn-lt"/>
                <a:ea typeface="+mn-ea"/>
                <a:cs typeface="+mn-cs"/>
              </a:rPr>
              <a:t>Što nije bilo na slici ?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helikopter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gumeni</a:t>
            </a:r>
            <a:r>
              <a:rPr lang="en-US" sz="2400" dirty="0">
                <a:solidFill>
                  <a:srgbClr val="333333"/>
                </a:solidFill>
              </a:rPr>
              <a:t> </a:t>
            </a:r>
            <a:r>
              <a:rPr lang="en-US" sz="2400" dirty="0" err="1">
                <a:solidFill>
                  <a:srgbClr val="333333"/>
                </a:solidFill>
              </a:rPr>
              <a:t>čamac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ronilac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spašeni</a:t>
            </a:r>
            <a:r>
              <a:rPr lang="en-US" sz="2400" dirty="0">
                <a:solidFill>
                  <a:srgbClr val="333333"/>
                </a:solidFill>
              </a:rPr>
              <a:t> </a:t>
            </a:r>
            <a:r>
              <a:rPr lang="en-US" sz="2400" dirty="0" err="1">
                <a:solidFill>
                  <a:srgbClr val="333333"/>
                </a:solidFill>
              </a:rPr>
              <a:t>brod</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nosila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spašavanje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pilot</a:t>
            </a: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76</a:t>
            </a:fld>
            <a:endParaRPr lang="de-DE" dirty="0"/>
          </a:p>
        </p:txBody>
      </p:sp>
    </p:spTree>
    <p:extLst>
      <p:ext uri="{BB962C8B-B14F-4D97-AF65-F5344CB8AC3E}">
        <p14:creationId xmlns:p14="http://schemas.microsoft.com/office/powerpoint/2010/main" val="326034392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Spašavanje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helikopter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gumeni</a:t>
            </a:r>
            <a:r>
              <a:rPr lang="en-US" sz="2400" dirty="0">
                <a:solidFill>
                  <a:srgbClr val="333333"/>
                </a:solidFill>
              </a:rPr>
              <a:t> </a:t>
            </a:r>
            <a:r>
              <a:rPr lang="en-US" sz="2400" dirty="0" err="1">
                <a:solidFill>
                  <a:srgbClr val="333333"/>
                </a:solidFill>
              </a:rPr>
              <a:t>čamac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ronilac</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spašeni</a:t>
            </a:r>
            <a:r>
              <a:rPr lang="en-US" sz="2400" dirty="0">
                <a:solidFill>
                  <a:srgbClr val="004992"/>
                </a:solidFill>
              </a:rPr>
              <a:t> </a:t>
            </a:r>
            <a:r>
              <a:rPr lang="en-US" sz="2400" dirty="0" err="1">
                <a:solidFill>
                  <a:srgbClr val="004992"/>
                </a:solidFill>
              </a:rPr>
              <a:t>brod</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nosila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pojas</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spašavanje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pilot</a:t>
            </a: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77</a:t>
            </a:fld>
            <a:endParaRPr lang="de-DE" dirty="0"/>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171330820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78</a:t>
            </a:fld>
            <a:endParaRPr lang="de-DE" dirty="0"/>
          </a:p>
        </p:txBody>
      </p:sp>
    </p:spTree>
    <p:extLst>
      <p:ext uri="{BB962C8B-B14F-4D97-AF65-F5344CB8AC3E}">
        <p14:creationId xmlns:p14="http://schemas.microsoft.com/office/powerpoint/2010/main" val="349974483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pt-BR" sz="2400" dirty="0">
                <a:solidFill>
                  <a:srgbClr val="333333"/>
                </a:solidFill>
              </a:rPr>
              <a:t>Što obično vidite na gradilištu?</a:t>
            </a:r>
          </a:p>
          <a:p>
            <a:r>
              <a:rPr lang="pt-BR" sz="2400" dirty="0">
                <a:solidFill>
                  <a:srgbClr val="333333"/>
                </a:solidFill>
              </a:rPr>
              <a:t>…</a:t>
            </a:r>
          </a:p>
          <a:p>
            <a:r>
              <a:rPr lang="pt-BR" sz="2400" dirty="0">
                <a:solidFill>
                  <a:srgbClr val="333333"/>
                </a:solidFill>
              </a:rPr>
              <a:t>…</a:t>
            </a:r>
          </a:p>
          <a:p>
            <a:r>
              <a:rPr lang="pt-BR" sz="2400" dirty="0">
                <a:solidFill>
                  <a:srgbClr val="333333"/>
                </a:solidFill>
              </a:rPr>
              <a:t>…</a:t>
            </a:r>
          </a:p>
          <a:p>
            <a:r>
              <a:rPr lang="pt-BR" sz="2400" dirty="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79</a:t>
            </a:fld>
            <a:endParaRPr lang="de-DE" dirty="0"/>
          </a:p>
        </p:txBody>
      </p:sp>
      <p:sp>
        <p:nvSpPr>
          <p:cNvPr id="9" name="Title 8"/>
          <p:cNvSpPr>
            <a:spLocks noGrp="1"/>
          </p:cNvSpPr>
          <p:nvPr>
            <p:ph type="title"/>
          </p:nvPr>
        </p:nvSpPr>
        <p:spPr/>
        <p:txBody>
          <a:bodyPr/>
          <a:lstStyle/>
          <a:p>
            <a:r>
              <a:rPr lang="en-US" sz="3600">
                <a:solidFill>
                  <a:srgbClr val="004992"/>
                </a:solidFill>
                <a:latin typeface="+mn-lt"/>
                <a:ea typeface="+mn-ea"/>
                <a:cs typeface="+mn-cs"/>
              </a:rPr>
              <a:t>Bujica ideja...</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3213365687"/>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Radovi na cesti</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sv-SE" sz="2400">
                <a:solidFill>
                  <a:srgbClr val="333333"/>
                </a:solidFill>
              </a:rPr>
              <a:t>cijevi</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tačke</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rampa</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bager</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bušilica za beton</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lopata</a:t>
            </a:r>
          </a:p>
          <a:p>
            <a:pPr marL="342900" lvl="0" indent="-342900" defTabSz="914377">
              <a:lnSpc>
                <a:spcPct val="100000"/>
              </a:lnSpc>
              <a:spcBef>
                <a:spcPts val="1200"/>
              </a:spcBef>
              <a:buClr>
                <a:srgbClr val="333333"/>
              </a:buClr>
              <a:buFont typeface="WingDings"/>
              <a:buChar char=""/>
            </a:pPr>
            <a:r>
              <a:rPr lang="sv-SE" sz="2400">
                <a:solidFill>
                  <a:srgbClr val="333333"/>
                </a:solidFill>
              </a:rPr>
              <a:t>natpis “stop”</a:t>
            </a:r>
            <a:endParaRPr lang="sv-SE" sz="2400" dirty="0">
              <a:solidFill>
                <a:srgbClr val="333333"/>
              </a:solidFill>
            </a:endParaRPr>
          </a:p>
          <a:p>
            <a:pPr marL="342900" lvl="0" indent="-342900" defTabSz="914377">
              <a:lnSpc>
                <a:spcPct val="100000"/>
              </a:lnSpc>
              <a:spcBef>
                <a:spcPts val="1200"/>
              </a:spcBef>
              <a:buClr>
                <a:srgbClr val="333333"/>
              </a:buClr>
              <a:buFont typeface="WingDings"/>
              <a:buChar char=""/>
            </a:pPr>
            <a:r>
              <a:rPr lang="sv-SE" sz="2400" dirty="0">
                <a:solidFill>
                  <a:srgbClr val="333333"/>
                </a:solidFill>
              </a:rPr>
              <a:t>sjekira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80</a:t>
            </a:fld>
            <a:endParaRPr lang="de-DE" dirty="0"/>
          </a:p>
        </p:txBody>
      </p:sp>
    </p:spTree>
    <p:extLst>
      <p:ext uri="{BB962C8B-B14F-4D97-AF65-F5344CB8AC3E}">
        <p14:creationId xmlns:p14="http://schemas.microsoft.com/office/powerpoint/2010/main" val="49256322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Radovi na cesti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sv-SE" sz="2400" dirty="0">
                <a:solidFill>
                  <a:srgbClr val="333333"/>
                </a:solidFill>
              </a:rPr>
              <a:t>cijevi</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tačke</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rampa</a:t>
            </a:r>
          </a:p>
          <a:p>
            <a:pPr marL="342900" lvl="0" indent="-342900" defTabSz="914377">
              <a:lnSpc>
                <a:spcPct val="100000"/>
              </a:lnSpc>
              <a:spcBef>
                <a:spcPts val="1200"/>
              </a:spcBef>
              <a:buClr>
                <a:srgbClr val="004992"/>
              </a:buClr>
              <a:buFont typeface="WingDings"/>
              <a:buChar char=""/>
            </a:pPr>
            <a:r>
              <a:rPr lang="sv-SE" sz="2400" dirty="0">
                <a:solidFill>
                  <a:srgbClr val="004992"/>
                </a:solidFill>
              </a:rPr>
              <a:t>bager</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bušilica za beton</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lopata</a:t>
            </a:r>
          </a:p>
          <a:p>
            <a:pPr marL="342900" lvl="0" indent="-342900" defTabSz="914377">
              <a:lnSpc>
                <a:spcPct val="100000"/>
              </a:lnSpc>
              <a:spcBef>
                <a:spcPts val="1200"/>
              </a:spcBef>
              <a:buClr>
                <a:srgbClr val="004992"/>
              </a:buClr>
              <a:buFont typeface="WingDings"/>
              <a:buChar char=""/>
            </a:pPr>
            <a:r>
              <a:rPr lang="sv-SE" sz="2400">
                <a:solidFill>
                  <a:srgbClr val="004992"/>
                </a:solidFill>
              </a:rPr>
              <a:t>natpis “stop”</a:t>
            </a:r>
            <a:endParaRPr lang="sv-SE" sz="2400" dirty="0">
              <a:solidFill>
                <a:srgbClr val="004992"/>
              </a:solidFill>
            </a:endParaRPr>
          </a:p>
          <a:p>
            <a:pPr marL="342900" lvl="0" indent="-342900" defTabSz="914377">
              <a:lnSpc>
                <a:spcPct val="100000"/>
              </a:lnSpc>
              <a:spcBef>
                <a:spcPts val="1200"/>
              </a:spcBef>
              <a:buClr>
                <a:srgbClr val="333333"/>
              </a:buClr>
              <a:buFont typeface="WingDings"/>
              <a:buChar char=""/>
            </a:pPr>
            <a:r>
              <a:rPr lang="sv-SE" sz="2400" dirty="0">
                <a:solidFill>
                  <a:srgbClr val="333333"/>
                </a:solidFill>
              </a:rPr>
              <a:t>sjekira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81</a:t>
            </a:fld>
            <a:endParaRPr lang="de-DE" dirty="0"/>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230248803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br>
              <a:rPr lang="en-US" altLang="de-DE" sz="2400"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de-DE" altLang="de-DE" sz="2400" dirty="0">
                <a:solidFill>
                  <a:srgbClr val="333333"/>
                </a:solidFill>
              </a:rPr>
              <a:t>,</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004992"/>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004992"/>
                </a:solidFill>
              </a:rPr>
              <a:t>živih</a:t>
            </a:r>
            <a:r>
              <a:rPr lang="en-US" altLang="de-DE" sz="2400" i="1" dirty="0">
                <a:solidFill>
                  <a:srgbClr val="004992"/>
                </a:solidFill>
              </a:rPr>
              <a:t> </a:t>
            </a:r>
            <a:r>
              <a:rPr lang="en-US" altLang="de-DE" sz="2400" dirty="0" err="1">
                <a:solidFill>
                  <a:srgbClr val="333333"/>
                </a:solidFill>
              </a:rPr>
              <a:t>det</a:t>
            </a:r>
            <a:r>
              <a:rPr lang="hr-HR" altLang="de-DE" sz="2400" dirty="0">
                <a:solidFill>
                  <a:srgbClr val="333333"/>
                </a:solidFill>
              </a:rPr>
              <a:t>alja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a:t>
            </a:r>
            <a:r>
              <a:rPr lang="de-DE" altLang="de-DE" sz="2400" dirty="0">
                <a:solidFill>
                  <a:srgbClr val="004992"/>
                </a:solidFill>
              </a:rPr>
              <a:t>V</a:t>
            </a:r>
            <a:r>
              <a:rPr lang="hr-HR" altLang="de-DE" sz="2400" dirty="0">
                <a:solidFill>
                  <a:srgbClr val="004992"/>
                </a:solidFill>
              </a:rPr>
              <a:t>aše sjećanje istinito</a:t>
            </a:r>
            <a:endParaRPr lang="en-US" altLang="de-DE" sz="2400" dirty="0">
              <a:solidFill>
                <a:srgbClr val="004992"/>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82</a:t>
            </a:fld>
            <a:endParaRPr lang="de-DE" dirty="0"/>
          </a:p>
        </p:txBody>
      </p:sp>
    </p:spTree>
    <p:extLst>
      <p:ext uri="{BB962C8B-B14F-4D97-AF65-F5344CB8AC3E}">
        <p14:creationId xmlns:p14="http://schemas.microsoft.com/office/powerpoint/2010/main" val="3964069749"/>
      </p:ext>
    </p:extLst>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br>
              <a:rPr lang="en-US" altLang="de-DE" sz="2400"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de-DE" altLang="de-DE" sz="2400" dirty="0">
                <a:solidFill>
                  <a:srgbClr val="333333"/>
                </a:solidFill>
              </a:rPr>
              <a:t>,</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004992"/>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004992"/>
                </a:solidFill>
              </a:rPr>
              <a:t>živih</a:t>
            </a:r>
            <a:r>
              <a:rPr lang="en-US" altLang="de-DE" sz="2400" i="1" dirty="0">
                <a:solidFill>
                  <a:srgbClr val="004992"/>
                </a:solidFill>
              </a:rPr>
              <a:t> </a:t>
            </a:r>
            <a:r>
              <a:rPr lang="en-US" altLang="de-DE" sz="2400" dirty="0" err="1">
                <a:solidFill>
                  <a:srgbClr val="333333"/>
                </a:solidFill>
              </a:rPr>
              <a:t>det</a:t>
            </a:r>
            <a:r>
              <a:rPr lang="hr-HR" altLang="de-DE" sz="2400" dirty="0">
                <a:solidFill>
                  <a:srgbClr val="333333"/>
                </a:solidFill>
              </a:rPr>
              <a:t>alja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a:t>
            </a:r>
            <a:r>
              <a:rPr lang="de-DE" altLang="de-DE" sz="2400" dirty="0">
                <a:solidFill>
                  <a:srgbClr val="004992"/>
                </a:solidFill>
              </a:rPr>
              <a:t>V</a:t>
            </a:r>
            <a:r>
              <a:rPr lang="hr-HR" altLang="de-DE" sz="2400" dirty="0">
                <a:solidFill>
                  <a:srgbClr val="004992"/>
                </a:solidFill>
              </a:rPr>
              <a:t>aše sjećanje istinito</a:t>
            </a:r>
            <a:endParaRPr lang="en-US" altLang="de-DE" sz="2400" dirty="0">
              <a:solidFill>
                <a:srgbClr val="004992"/>
              </a:solidFill>
            </a:endParaRPr>
          </a:p>
          <a:p>
            <a:pPr marL="774827" lvl="3" indent="-342900" defTabSz="914400" fontAlgn="base">
              <a:spcBef>
                <a:spcPts val="1999"/>
              </a:spcBef>
              <a:buClr>
                <a:srgbClr val="000000"/>
              </a:buClr>
              <a:buFont typeface="WingDings"/>
              <a:buChar char=""/>
            </a:pPr>
            <a:r>
              <a:rPr lang="hr-HR" altLang="de-DE" sz="2400" dirty="0">
                <a:solidFill>
                  <a:srgbClr val="004992"/>
                </a:solidFill>
              </a:rPr>
              <a:t>Tražite 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druge svjedoke</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83</a:t>
            </a:fld>
            <a:endParaRPr lang="de-DE" dirty="0"/>
          </a:p>
        </p:txBody>
      </p:sp>
    </p:spTree>
    <p:extLst>
      <p:ext uri="{BB962C8B-B14F-4D97-AF65-F5344CB8AC3E}">
        <p14:creationId xmlns:p14="http://schemas.microsoft.com/office/powerpoint/2010/main" val="2756725169"/>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br>
              <a:rPr lang="en-US" altLang="de-DE" sz="2400"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de-DE" altLang="de-DE" sz="2400" dirty="0">
                <a:solidFill>
                  <a:srgbClr val="333333"/>
                </a:solidFill>
              </a:rPr>
              <a:t>,</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004992"/>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004992"/>
                </a:solidFill>
              </a:rPr>
              <a:t>živih</a:t>
            </a:r>
            <a:r>
              <a:rPr lang="en-US" altLang="de-DE" sz="2400" i="1" dirty="0">
                <a:solidFill>
                  <a:srgbClr val="004992"/>
                </a:solidFill>
              </a:rPr>
              <a:t> </a:t>
            </a:r>
            <a:r>
              <a:rPr lang="en-US" altLang="de-DE" sz="2400" dirty="0" err="1">
                <a:solidFill>
                  <a:srgbClr val="333333"/>
                </a:solidFill>
              </a:rPr>
              <a:t>det</a:t>
            </a:r>
            <a:r>
              <a:rPr lang="hr-HR" altLang="de-DE" sz="2400" dirty="0">
                <a:solidFill>
                  <a:srgbClr val="333333"/>
                </a:solidFill>
              </a:rPr>
              <a:t>alja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a:t>
            </a:r>
            <a:r>
              <a:rPr lang="de-DE" altLang="de-DE" sz="2400" dirty="0">
                <a:solidFill>
                  <a:srgbClr val="004992"/>
                </a:solidFill>
              </a:rPr>
              <a:t>V</a:t>
            </a:r>
            <a:r>
              <a:rPr lang="hr-HR" altLang="de-DE" sz="2400" dirty="0">
                <a:solidFill>
                  <a:srgbClr val="004992"/>
                </a:solidFill>
              </a:rPr>
              <a:t>aše sjećanje istinito</a:t>
            </a:r>
            <a:endParaRPr lang="en-US" altLang="de-DE" sz="2400" dirty="0">
              <a:solidFill>
                <a:srgbClr val="004992"/>
              </a:solidFill>
            </a:endParaRPr>
          </a:p>
          <a:p>
            <a:pPr marL="774827" lvl="3" indent="-342900" defTabSz="914400" fontAlgn="base">
              <a:spcBef>
                <a:spcPts val="1999"/>
              </a:spcBef>
              <a:buClr>
                <a:srgbClr val="000000"/>
              </a:buClr>
              <a:buFont typeface="WingDings"/>
              <a:buChar char=""/>
            </a:pPr>
            <a:r>
              <a:rPr lang="hr-HR" altLang="de-DE" sz="2400" dirty="0">
                <a:solidFill>
                  <a:srgbClr val="004992"/>
                </a:solidFill>
              </a:rPr>
              <a:t>Tražite 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druge svjedoke</a:t>
            </a:r>
            <a:r>
              <a:rPr lang="en-US" altLang="de-DE" sz="2400" dirty="0">
                <a:solidFill>
                  <a:srgbClr val="004992"/>
                </a:solidFill>
              </a:rPr>
              <a:t>)</a:t>
            </a:r>
            <a:br>
              <a:rPr lang="en-US" altLang="de-DE" sz="2400" dirty="0">
                <a:solidFill>
                  <a:srgbClr val="004992"/>
                </a:solidFill>
              </a:rPr>
            </a:br>
            <a:r>
              <a:rPr lang="hr-HR" altLang="de-DE" sz="2400" u="sng" dirty="0">
                <a:solidFill>
                  <a:srgbClr val="333333"/>
                </a:solidFill>
              </a:rPr>
              <a:t>Primjer</a:t>
            </a:r>
            <a:r>
              <a:rPr lang="en-US" altLang="de-DE" sz="2400" dirty="0">
                <a:solidFill>
                  <a:srgbClr val="333333"/>
                </a:solidFill>
              </a:rPr>
              <a:t>: </a:t>
            </a:r>
            <a:r>
              <a:rPr lang="hr-HR" altLang="de-DE" sz="2400" dirty="0">
                <a:solidFill>
                  <a:srgbClr val="333333"/>
                </a:solidFill>
              </a:rPr>
              <a:t>Posvađali ste se sa nekim</a:t>
            </a:r>
            <a:r>
              <a:rPr lang="en-US" altLang="de-DE" sz="2400" dirty="0">
                <a:solidFill>
                  <a:srgbClr val="333333"/>
                </a:solidFill>
              </a:rPr>
              <a:t> </a:t>
            </a:r>
            <a:r>
              <a:rPr lang="hr-HR" altLang="de-DE" sz="2400" dirty="0">
                <a:solidFill>
                  <a:srgbClr val="333333"/>
                </a:solidFill>
              </a:rPr>
              <a:t>i</a:t>
            </a:r>
            <a:r>
              <a:rPr lang="en-US" altLang="de-DE" sz="2400" dirty="0">
                <a:solidFill>
                  <a:srgbClr val="333333"/>
                </a:solidFill>
              </a:rPr>
              <a:t> </a:t>
            </a:r>
            <a:r>
              <a:rPr lang="hr-HR" altLang="de-DE" sz="2400" i="1" dirty="0">
                <a:solidFill>
                  <a:srgbClr val="333333"/>
                </a:solidFill>
              </a:rPr>
              <a:t>maglovito</a:t>
            </a:r>
            <a:r>
              <a:rPr lang="en-US" altLang="de-DE" sz="2400" i="1" dirty="0">
                <a:solidFill>
                  <a:srgbClr val="333333"/>
                </a:solidFill>
              </a:rPr>
              <a:t> </a:t>
            </a:r>
            <a:r>
              <a:rPr lang="hr-HR" altLang="de-DE" sz="2400" dirty="0">
                <a:solidFill>
                  <a:srgbClr val="333333"/>
                </a:solidFill>
              </a:rPr>
              <a:t>se sjećate da </a:t>
            </a:r>
            <a:r>
              <a:rPr lang="de-DE" altLang="de-DE" sz="2400" dirty="0">
                <a:solidFill>
                  <a:srgbClr val="333333"/>
                </a:solidFill>
              </a:rPr>
              <a:t>V</a:t>
            </a:r>
            <a:r>
              <a:rPr lang="hr-HR" altLang="de-DE" sz="2400" dirty="0">
                <a:solidFill>
                  <a:srgbClr val="333333"/>
                </a:solidFill>
              </a:rPr>
              <a:t>as je ta osoba uvrijedila.</a:t>
            </a:r>
            <a:r>
              <a:rPr lang="en-US" altLang="de-DE" sz="2400" dirty="0">
                <a:solidFill>
                  <a:srgbClr val="333333"/>
                </a:solidFill>
              </a:rPr>
              <a:t> </a:t>
            </a:r>
            <a:r>
              <a:rPr lang="hr-HR" altLang="de-DE" sz="2400" dirty="0">
                <a:solidFill>
                  <a:srgbClr val="333333"/>
                </a:solidFill>
              </a:rPr>
              <a:t>Razmotrite mogućnost da </a:t>
            </a:r>
            <a:r>
              <a:rPr lang="de-DE" altLang="de-DE" sz="2400" dirty="0">
                <a:solidFill>
                  <a:srgbClr val="333333"/>
                </a:solidFill>
              </a:rPr>
              <a:t>V</a:t>
            </a:r>
            <a:r>
              <a:rPr lang="hr-HR" altLang="de-DE" sz="2400" dirty="0">
                <a:solidFill>
                  <a:srgbClr val="333333"/>
                </a:solidFill>
              </a:rPr>
              <a:t>as je Vaše sjećanje zavaralo</a:t>
            </a:r>
            <a:r>
              <a:rPr lang="en-US" altLang="de-DE" sz="2400" dirty="0">
                <a:solidFill>
                  <a:srgbClr val="333333"/>
                </a:solidFill>
              </a:rPr>
              <a:t> </a:t>
            </a:r>
            <a:r>
              <a:rPr lang="hr-HR" altLang="de-DE" sz="2400" dirty="0">
                <a:solidFill>
                  <a:srgbClr val="333333"/>
                </a:solidFill>
              </a:rPr>
              <a:t>ili da se izmijenilo</a:t>
            </a:r>
            <a:r>
              <a:rPr lang="en-US" altLang="de-DE" sz="2400" dirty="0">
                <a:solidFill>
                  <a:srgbClr val="333333"/>
                </a:solidFill>
              </a:rPr>
              <a:t>. P</a:t>
            </a:r>
            <a:r>
              <a:rPr lang="hr-HR" altLang="de-DE" sz="2400" dirty="0">
                <a:solidFill>
                  <a:srgbClr val="333333"/>
                </a:solidFill>
              </a:rPr>
              <a:t>itajte ljude koji su ta</a:t>
            </a:r>
            <a:r>
              <a:rPr lang="de-DE" altLang="de-DE" sz="2400" dirty="0">
                <a:solidFill>
                  <a:srgbClr val="333333"/>
                </a:solidFill>
              </a:rPr>
              <a:t>ko</a:t>
            </a:r>
            <a:r>
              <a:rPr lang="hr-HR" altLang="de-DE" sz="2400" dirty="0">
                <a:solidFill>
                  <a:srgbClr val="333333"/>
                </a:solidFill>
              </a:rPr>
              <a:t>đ</a:t>
            </a:r>
            <a:r>
              <a:rPr lang="de-DE" altLang="de-DE" sz="2400" dirty="0">
                <a:solidFill>
                  <a:srgbClr val="333333"/>
                </a:solidFill>
              </a:rPr>
              <a:t>er</a:t>
            </a:r>
            <a:r>
              <a:rPr lang="hr-HR" altLang="de-DE" sz="2400" dirty="0">
                <a:solidFill>
                  <a:srgbClr val="333333"/>
                </a:solidFill>
              </a:rPr>
              <a:t> bili prisutni.</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84</a:t>
            </a:fld>
            <a:endParaRPr lang="de-DE" dirty="0"/>
          </a:p>
        </p:txBody>
      </p:sp>
    </p:spTree>
    <p:extLst>
      <p:ext uri="{BB962C8B-B14F-4D97-AF65-F5344CB8AC3E}">
        <p14:creationId xmlns:p14="http://schemas.microsoft.com/office/powerpoint/2010/main" val="2757756472"/>
      </p:ext>
    </p:extLst>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Tijekom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sjećati se</a:t>
            </a:r>
            <a:r>
              <a:rPr lang="en-AU" altLang="de-DE" sz="2000" dirty="0">
                <a:solidFill>
                  <a:srgbClr val="333333"/>
                </a:solidFill>
              </a:rPr>
              <a:t> </a:t>
            </a:r>
            <a:r>
              <a:rPr lang="hr-HR" altLang="de-DE" sz="2000" dirty="0">
                <a:solidFill>
                  <a:srgbClr val="333333"/>
                </a:solidFill>
              </a:rPr>
              <a:t>nečeg što se uopće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85</a:t>
            </a:fld>
            <a:endParaRPr lang="de-DE" dirty="0"/>
          </a:p>
        </p:txBody>
      </p:sp>
    </p:spTree>
    <p:extLst>
      <p:ext uri="{BB962C8B-B14F-4D97-AF65-F5344CB8AC3E}">
        <p14:creationId xmlns:p14="http://schemas.microsoft.com/office/powerpoint/2010/main" val="43992164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Tijekom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sjećati se</a:t>
            </a:r>
            <a:r>
              <a:rPr lang="en-AU" altLang="de-DE" sz="2000" dirty="0">
                <a:solidFill>
                  <a:srgbClr val="333333"/>
                </a:solidFill>
              </a:rPr>
              <a:t> </a:t>
            </a:r>
            <a:r>
              <a:rPr lang="hr-HR" altLang="de-DE" sz="2000" dirty="0">
                <a:solidFill>
                  <a:srgbClr val="333333"/>
                </a:solidFill>
              </a:rPr>
              <a:t>nečeg što se uopće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a:p>
            <a:pPr lvl="0" defTabSz="914400" fontAlgn="base"/>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Filip </a:t>
            </a:r>
            <a:r>
              <a:rPr lang="hr-HR" altLang="de-DE" sz="2000" dirty="0">
                <a:solidFill>
                  <a:srgbClr val="333333"/>
                </a:solidFill>
              </a:rPr>
              <a:t>je uvjeren da mu je netko ukrao bicikl</a:t>
            </a:r>
            <a:r>
              <a:rPr lang="de-DE" altLang="de-DE" sz="2000" dirty="0">
                <a:solidFill>
                  <a:srgbClr val="333333"/>
                </a:solidFill>
              </a:rPr>
              <a:t>.</a:t>
            </a:r>
          </a:p>
          <a:p>
            <a:pPr lvl="0" defTabSz="914400" fontAlgn="base"/>
            <a:r>
              <a:rPr lang="hr-HR" altLang="de-DE" sz="2000" dirty="0">
                <a:solidFill>
                  <a:srgbClr val="004992"/>
                </a:solidFill>
              </a:rPr>
              <a:t>Okolnosti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Njegov bicikl</a:t>
            </a:r>
            <a:r>
              <a:rPr lang="de-DE" altLang="de-DE" sz="2000" dirty="0">
                <a:solidFill>
                  <a:srgbClr val="333333"/>
                </a:solidFill>
              </a:rPr>
              <a:t> </a:t>
            </a:r>
            <a:r>
              <a:rPr lang="hr-HR" altLang="de-DE" sz="2000" dirty="0">
                <a:solidFill>
                  <a:srgbClr val="333333"/>
                </a:solidFill>
              </a:rPr>
              <a:t>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sinoć ostavio.</a:t>
            </a:r>
            <a:r>
              <a:rPr lang="de-DE" altLang="de-DE" sz="2000" dirty="0">
                <a:solidFill>
                  <a:srgbClr val="333333"/>
                </a:solidFill>
              </a:rPr>
              <a:t> Kada</a:t>
            </a:r>
            <a:r>
              <a:rPr lang="hr-HR" altLang="de-DE" sz="2000" dirty="0">
                <a:solidFill>
                  <a:srgbClr val="333333"/>
                </a:solidFill>
              </a:rPr>
              <a:t> je ugledao svoj zaključani bicikl pred vratima dućana preko puta, sumnjajući da je lopov u dućanu, pošao je nazvati policiju.</a:t>
            </a:r>
            <a:r>
              <a:rPr lang="de-DE" altLang="de-DE" sz="2000" dirty="0">
                <a:solidFill>
                  <a:srgbClr val="333333"/>
                </a:solidFill>
              </a:rPr>
              <a:t> </a:t>
            </a:r>
            <a:r>
              <a:rPr lang="hr-HR" altLang="de-DE" sz="2000" dirty="0">
                <a:solidFill>
                  <a:srgbClr val="333333"/>
                </a:solidFill>
              </a:rPr>
              <a:t>Za njega je ovaj događaj još jedan dokaz urote</a:t>
            </a:r>
            <a:r>
              <a:rPr lang="de-DE" altLang="de-DE" sz="2000" dirty="0">
                <a:solidFill>
                  <a:srgbClr val="333333"/>
                </a:solidFill>
              </a:rPr>
              <a:t>,</a:t>
            </a:r>
            <a:r>
              <a:rPr lang="hr-HR" altLang="de-DE" sz="2000" dirty="0">
                <a:solidFill>
                  <a:srgbClr val="333333"/>
                </a:solidFill>
              </a:rPr>
              <a:t> jer mu je prije 3</a:t>
            </a:r>
            <a:r>
              <a:rPr lang="de-DE" altLang="de-DE" sz="2000" dirty="0">
                <a:solidFill>
                  <a:srgbClr val="333333"/>
                </a:solidFill>
              </a:rPr>
              <a:t> </a:t>
            </a:r>
            <a:r>
              <a:rPr lang="hr-HR" altLang="de-DE" sz="2000" dirty="0">
                <a:solidFill>
                  <a:srgbClr val="333333"/>
                </a:solidFill>
              </a:rPr>
              <a:t>tjedna ukr</a:t>
            </a:r>
            <a:r>
              <a:rPr lang="de-DE" altLang="de-DE" sz="2000" dirty="0">
                <a:solidFill>
                  <a:srgbClr val="333333"/>
                </a:solidFill>
              </a:rPr>
              <a:t>a</a:t>
            </a:r>
            <a:r>
              <a:rPr lang="hr-HR" altLang="de-DE" sz="2000" dirty="0">
                <a:solidFill>
                  <a:srgbClr val="333333"/>
                </a:solidFill>
              </a:rPr>
              <a:t>den novčanik.</a:t>
            </a:r>
            <a:endParaRPr lang="de-DE" altLang="de-DE" sz="2000" dirty="0">
              <a:solidFill>
                <a:srgbClr val="333333"/>
              </a:solidFill>
            </a:endParaRPr>
          </a:p>
          <a:p>
            <a:pPr lvl="0" defTabSz="914400" fontAlgn="base"/>
            <a:r>
              <a:rPr lang="hr-HR" altLang="de-DE" sz="2000" dirty="0">
                <a:solidFill>
                  <a:srgbClr val="004992"/>
                </a:solidFill>
              </a:rPr>
              <a:t>Ali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U telefonskoj govornici</a:t>
            </a:r>
            <a:r>
              <a:rPr lang="de-DE" altLang="de-DE" sz="2000" dirty="0">
                <a:solidFill>
                  <a:srgbClr val="333333"/>
                </a:solidFill>
              </a:rPr>
              <a:t>, Filip </a:t>
            </a:r>
            <a:r>
              <a:rPr lang="hr-HR" altLang="de-DE" sz="2000" dirty="0">
                <a:solidFill>
                  <a:srgbClr val="333333"/>
                </a:solidFill>
              </a:rPr>
              <a:t>stavlja ruku u džep i nalazi ključeve lokota za bicikl.</a:t>
            </a:r>
            <a:r>
              <a:rPr lang="de-DE" altLang="de-DE" sz="2000" dirty="0">
                <a:solidFill>
                  <a:srgbClr val="333333"/>
                </a:solidFill>
              </a:rPr>
              <a:t> </a:t>
            </a:r>
            <a:r>
              <a:rPr lang="hr-HR" altLang="de-DE" sz="2000" dirty="0">
                <a:solidFill>
                  <a:srgbClr val="333333"/>
                </a:solidFill>
              </a:rPr>
              <a:t>Odjednom se prisjetio da je on sam ostavio bicikl pred dućanom.</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86</a:t>
            </a:fld>
            <a:endParaRPr lang="de-DE" dirty="0"/>
          </a:p>
        </p:txBody>
      </p:sp>
    </p:spTree>
    <p:extLst>
      <p:ext uri="{BB962C8B-B14F-4D97-AF65-F5344CB8AC3E}">
        <p14:creationId xmlns:p14="http://schemas.microsoft.com/office/powerpoint/2010/main" val="261795199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Tijekom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sjećati se</a:t>
            </a:r>
            <a:r>
              <a:rPr lang="en-AU" altLang="de-DE" sz="2000" dirty="0">
                <a:solidFill>
                  <a:srgbClr val="333333"/>
                </a:solidFill>
              </a:rPr>
              <a:t> </a:t>
            </a:r>
            <a:r>
              <a:rPr lang="hr-HR" altLang="de-DE" sz="2000" dirty="0">
                <a:solidFill>
                  <a:srgbClr val="333333"/>
                </a:solidFill>
              </a:rPr>
              <a:t>nečeg što se uopće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a:p>
            <a:pPr lvl="0" defTabSz="914400" fontAlgn="base"/>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Filip </a:t>
            </a:r>
            <a:r>
              <a:rPr lang="hr-HR" altLang="de-DE" sz="2000" dirty="0">
                <a:solidFill>
                  <a:srgbClr val="333333"/>
                </a:solidFill>
              </a:rPr>
              <a:t>je uvjeren da mu je netko ukrao bicikl</a:t>
            </a:r>
            <a:r>
              <a:rPr lang="de-DE" altLang="de-DE" sz="2000" dirty="0">
                <a:solidFill>
                  <a:srgbClr val="333333"/>
                </a:solidFill>
              </a:rPr>
              <a:t>.</a:t>
            </a:r>
          </a:p>
          <a:p>
            <a:pPr lvl="0" defTabSz="914400" fontAlgn="base"/>
            <a:r>
              <a:rPr lang="hr-HR" altLang="de-DE" sz="2000" dirty="0">
                <a:solidFill>
                  <a:srgbClr val="004992"/>
                </a:solidFill>
              </a:rPr>
              <a:t>Okolnosti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Njegov bicikl</a:t>
            </a:r>
            <a:r>
              <a:rPr lang="de-DE" altLang="de-DE" sz="2000" dirty="0">
                <a:solidFill>
                  <a:srgbClr val="333333"/>
                </a:solidFill>
              </a:rPr>
              <a:t> </a:t>
            </a:r>
            <a:r>
              <a:rPr lang="hr-HR" altLang="de-DE" sz="2000" dirty="0">
                <a:solidFill>
                  <a:srgbClr val="333333"/>
                </a:solidFill>
              </a:rPr>
              <a:t>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sinoć ostavio.</a:t>
            </a:r>
            <a:r>
              <a:rPr lang="de-DE" altLang="de-DE" sz="2000" dirty="0">
                <a:solidFill>
                  <a:srgbClr val="333333"/>
                </a:solidFill>
              </a:rPr>
              <a:t> Kada</a:t>
            </a:r>
            <a:r>
              <a:rPr lang="hr-HR" altLang="de-DE" sz="2000" dirty="0">
                <a:solidFill>
                  <a:srgbClr val="333333"/>
                </a:solidFill>
              </a:rPr>
              <a:t> je ugledao svoj zaključani bicikl pred vratima dućana preko puta, sumnjajući da je lopov u dućanu, pošao je nazvati policiju.</a:t>
            </a:r>
            <a:r>
              <a:rPr lang="de-DE" altLang="de-DE" sz="2000" dirty="0">
                <a:solidFill>
                  <a:srgbClr val="333333"/>
                </a:solidFill>
              </a:rPr>
              <a:t> </a:t>
            </a:r>
            <a:r>
              <a:rPr lang="hr-HR" altLang="de-DE" sz="2000" dirty="0">
                <a:solidFill>
                  <a:srgbClr val="333333"/>
                </a:solidFill>
              </a:rPr>
              <a:t>Za njega je ovaj događaj još jedan dokaz urote</a:t>
            </a:r>
            <a:r>
              <a:rPr lang="de-DE" altLang="de-DE" sz="2000" dirty="0">
                <a:solidFill>
                  <a:srgbClr val="333333"/>
                </a:solidFill>
              </a:rPr>
              <a:t>,</a:t>
            </a:r>
            <a:r>
              <a:rPr lang="hr-HR" altLang="de-DE" sz="2000" dirty="0">
                <a:solidFill>
                  <a:srgbClr val="333333"/>
                </a:solidFill>
              </a:rPr>
              <a:t> jer mu je prije 3</a:t>
            </a:r>
            <a:r>
              <a:rPr lang="de-DE" altLang="de-DE" sz="2000" dirty="0">
                <a:solidFill>
                  <a:srgbClr val="333333"/>
                </a:solidFill>
              </a:rPr>
              <a:t> </a:t>
            </a:r>
            <a:r>
              <a:rPr lang="hr-HR" altLang="de-DE" sz="2000" dirty="0">
                <a:solidFill>
                  <a:srgbClr val="333333"/>
                </a:solidFill>
              </a:rPr>
              <a:t>tjedna ukr</a:t>
            </a:r>
            <a:r>
              <a:rPr lang="de-DE" altLang="de-DE" sz="2000" dirty="0">
                <a:solidFill>
                  <a:srgbClr val="333333"/>
                </a:solidFill>
              </a:rPr>
              <a:t>a</a:t>
            </a:r>
            <a:r>
              <a:rPr lang="hr-HR" altLang="de-DE" sz="2000" dirty="0">
                <a:solidFill>
                  <a:srgbClr val="333333"/>
                </a:solidFill>
              </a:rPr>
              <a:t>den novčanik.</a:t>
            </a:r>
            <a:endParaRPr lang="de-DE" altLang="de-DE" sz="2000" dirty="0">
              <a:solidFill>
                <a:srgbClr val="333333"/>
              </a:solidFill>
            </a:endParaRPr>
          </a:p>
          <a:p>
            <a:pPr lvl="0" defTabSz="914400" fontAlgn="base"/>
            <a:r>
              <a:rPr lang="hr-HR" altLang="de-DE" sz="2000" dirty="0">
                <a:solidFill>
                  <a:srgbClr val="004992"/>
                </a:solidFill>
              </a:rPr>
              <a:t>Ali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U telefonskoj govornici</a:t>
            </a:r>
            <a:r>
              <a:rPr lang="de-DE" altLang="de-DE" sz="2000" dirty="0">
                <a:solidFill>
                  <a:srgbClr val="333333"/>
                </a:solidFill>
              </a:rPr>
              <a:t>, Filip </a:t>
            </a:r>
            <a:r>
              <a:rPr lang="hr-HR" altLang="de-DE" sz="2000" dirty="0">
                <a:solidFill>
                  <a:srgbClr val="333333"/>
                </a:solidFill>
              </a:rPr>
              <a:t>stavlja ruku u džep i nalazi ključeve lokota za bicikl.</a:t>
            </a:r>
            <a:r>
              <a:rPr lang="de-DE" altLang="de-DE" sz="2000" dirty="0">
                <a:solidFill>
                  <a:srgbClr val="333333"/>
                </a:solidFill>
              </a:rPr>
              <a:t> </a:t>
            </a:r>
            <a:r>
              <a:rPr lang="hr-HR" altLang="de-DE" sz="2000" dirty="0">
                <a:solidFill>
                  <a:srgbClr val="333333"/>
                </a:solidFill>
              </a:rPr>
              <a:t>Odjednom se prisjetio da je on sam ostavio bicikl pred dućanom.</a:t>
            </a:r>
            <a:endParaRPr lang="de-DE" altLang="de-DE" sz="2000" dirty="0">
              <a:solidFill>
                <a:srgbClr val="333333"/>
              </a:solidFill>
            </a:endParaRPr>
          </a:p>
          <a:p>
            <a:pPr lvl="0" defTabSz="914400" fontAlgn="base">
              <a:buClr>
                <a:srgbClr val="006699"/>
              </a:buClr>
            </a:pPr>
            <a:r>
              <a:rPr lang="hr-HR" altLang="de-DE" sz="2000" dirty="0">
                <a:solidFill>
                  <a:srgbClr val="333333"/>
                </a:solidFill>
              </a:rPr>
              <a:t>Lažna sjećanja se češće javljaju u stanjima straha ili velikog stresa. Prije nego li donesete konačne zaključke, dobro razmislite jesu li </a:t>
            </a:r>
            <a:r>
              <a:rPr lang="de-DE" altLang="de-DE" sz="2000" dirty="0">
                <a:solidFill>
                  <a:srgbClr val="333333"/>
                </a:solidFill>
              </a:rPr>
              <a:t>V</a:t>
            </a:r>
            <a:r>
              <a:rPr lang="hr-HR" altLang="de-DE" sz="2000" dirty="0">
                <a:solidFill>
                  <a:srgbClr val="333333"/>
                </a:solidFill>
              </a:rPr>
              <a:t>aše pretpostavke objektivne i dobro utemeljene na činjenicama! Također, imajte na umu: u usporedbi s</a:t>
            </a:r>
            <a:r>
              <a:rPr lang="de-DE" altLang="de-DE" sz="2000" dirty="0">
                <a:solidFill>
                  <a:srgbClr val="333333"/>
                </a:solidFill>
              </a:rPr>
              <a:t>a</a:t>
            </a:r>
            <a:r>
              <a:rPr lang="hr-HR" altLang="de-DE" sz="2000" dirty="0">
                <a:solidFill>
                  <a:srgbClr val="333333"/>
                </a:solidFill>
              </a:rPr>
              <a:t> stvarnim sjećanjima lažna su </a:t>
            </a:r>
            <a:r>
              <a:rPr lang="hr-HR" altLang="de-DE" sz="2000">
                <a:solidFill>
                  <a:srgbClr val="333333"/>
                </a:solidFill>
              </a:rPr>
              <a:t>sjećanja “maglovita” </a:t>
            </a:r>
            <a:r>
              <a:rPr lang="hr-HR" altLang="de-DE" sz="2000" dirty="0">
                <a:solidFill>
                  <a:srgbClr val="333333"/>
                </a:solidFill>
              </a:rPr>
              <a:t>(mutna)!</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87</a:t>
            </a:fld>
            <a:endParaRPr lang="de-DE" dirty="0"/>
          </a:p>
        </p:txBody>
      </p:sp>
    </p:spTree>
    <p:extLst>
      <p:ext uri="{BB962C8B-B14F-4D97-AF65-F5344CB8AC3E}">
        <p14:creationId xmlns:p14="http://schemas.microsoft.com/office/powerpoint/2010/main" val="85579942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88</a:t>
            </a:fld>
            <a:endParaRPr lang="de-DE" dirty="0"/>
          </a:p>
        </p:txBody>
      </p:sp>
    </p:spTree>
    <p:extLst>
      <p:ext uri="{BB962C8B-B14F-4D97-AF65-F5344CB8AC3E}">
        <p14:creationId xmlns:p14="http://schemas.microsoft.com/office/powerpoint/2010/main" val="39235037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52095512"/>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89</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3873426913"/>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IMING" val="|1."/>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4231</Words>
  <Application>Microsoft Office PowerPoint</Application>
  <PresentationFormat>Benutzerdefiniert</PresentationFormat>
  <Paragraphs>846</Paragraphs>
  <Slides>89</Slides>
  <Notes>89</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89</vt:i4>
      </vt:variant>
    </vt:vector>
  </HeadingPairs>
  <TitlesOfParts>
    <vt:vector size="98" baseType="lpstr">
      <vt:lpstr>Times New Roman</vt:lpstr>
      <vt:lpstr>Verdana</vt:lpstr>
      <vt:lpstr>Arial</vt:lpstr>
      <vt:lpstr>Symbol</vt:lpstr>
      <vt:lpstr>Wingdings</vt:lpstr>
      <vt:lpstr>Wingdings</vt:lpstr>
      <vt:lpstr>Calibri</vt:lpstr>
      <vt:lpstr>Calibri Light</vt:lpstr>
      <vt:lpstr>UKE_PPT-Vorlage_16zu9</vt:lpstr>
      <vt:lpstr>MKT 5 A – Pamćenje</vt:lpstr>
      <vt:lpstr>Pamćenje</vt:lpstr>
      <vt:lpstr>Pamćenje</vt:lpstr>
      <vt:lpstr>Pamćenje</vt:lpstr>
      <vt:lpstr>Pamćenje</vt:lpstr>
      <vt:lpstr>Kako bolje zapamtiti podatke?</vt:lpstr>
      <vt:lpstr>Kako bolje zapamtiti podatke?</vt:lpstr>
      <vt:lpstr>Kako bolje zapamtiti podatke?</vt:lpstr>
      <vt:lpstr>Kako bolje zapamtiti podatke?</vt:lpstr>
      <vt:lpstr>Kako bolje zapamtiti podatke?</vt:lpstr>
      <vt:lpstr>Kako bolje zapamtiti podatke?</vt:lpstr>
      <vt:lpstr>Kako bolje zapamtiti podatke?</vt:lpstr>
      <vt:lpstr>Kako bolje zapamtiti podatke?</vt:lpstr>
      <vt:lpstr>Kako bolje zapamtiti podatke?</vt:lpstr>
      <vt:lpstr>Opažamo i pamtimo li svi jednako?</vt:lpstr>
      <vt:lpstr>Obratite pažnju na razlike u boji i veličini detalja na slikama. Jesu li umjetnici neke detalje različito naslikali ili ih čak ispustili?</vt:lpstr>
      <vt:lpstr>Svaka osoba doživljava stvari drugačije! Kao na ovim slikama: isti krajolik naslikan je na različite načine!</vt:lpstr>
      <vt:lpstr>Vježba</vt:lpstr>
      <vt:lpstr>Vježba</vt:lpstr>
      <vt:lpstr>Vježba</vt:lpstr>
      <vt:lpstr>PowerPoint-Präsentation</vt:lpstr>
      <vt:lpstr>Na plaži Što je bilo na slici? Koliko ste u to sigurni?</vt:lpstr>
      <vt:lpstr>Na plaži</vt:lpstr>
      <vt:lpstr>PowerPoint-Präsentation</vt:lpstr>
      <vt:lpstr>Željeznička stanica Što je bilo na slici? Koliko ste u to sigurni?</vt:lpstr>
      <vt:lpstr>Željeznička stanica</vt:lpstr>
      <vt:lpstr>Lažna sjećanja</vt:lpstr>
      <vt:lpstr>Lažna sjećanja</vt:lpstr>
      <vt:lpstr>Lažna sjećanja</vt:lpstr>
      <vt:lpstr>Tipovi pogrešaka u pamćenju</vt:lpstr>
      <vt:lpstr>Tipovi pogrešaka u pamćenju</vt:lpstr>
      <vt:lpstr>Tipovi pogrešaka u pamćenju</vt:lpstr>
      <vt:lpstr>Tipovi pogrešaka u pamćenju</vt:lpstr>
      <vt:lpstr>Lažna sjećanja</vt:lpstr>
      <vt:lpstr>Lažna sjećanja</vt:lpstr>
      <vt:lpstr>Lažna sjećanja</vt:lpstr>
      <vt:lpstr>Lažna sjećanja</vt:lpstr>
      <vt:lpstr>Zašto ovo radimo?</vt:lpstr>
      <vt:lpstr>Zašto ovo radimo?</vt:lpstr>
      <vt:lpstr>Zašto ovo radimo?</vt:lpstr>
      <vt:lpstr>Kako pogreške u sjećanju mogu dovesti do netočnih interpretacija tijekom psihoze – primjeri</vt:lpstr>
      <vt:lpstr>Zadatak 2</vt:lpstr>
      <vt:lpstr>Zadatak 2</vt:lpstr>
      <vt:lpstr>PowerPoint-Präsentation</vt:lpstr>
      <vt:lpstr>Kiosk Što nije bilo na slici? Koliko ste u to sigurni?</vt:lpstr>
      <vt:lpstr>Kiosk</vt:lpstr>
      <vt:lpstr>PowerPoint-Präsentation</vt:lpstr>
      <vt:lpstr>Vrt Što nije bilo na slici? Koliko ste u to sigurni?</vt:lpstr>
      <vt:lpstr>Vrt</vt:lpstr>
      <vt:lpstr>izborni sadržaj: video - isječci</vt:lpstr>
      <vt:lpstr>PowerPoint-Präsentation</vt:lpstr>
      <vt:lpstr>Bujica ideja...</vt:lpstr>
      <vt:lpstr>Učionica Što nije bilo na slici? Koliko ste u to sigurni?</vt:lpstr>
      <vt:lpstr>Učionica</vt:lpstr>
      <vt:lpstr>PowerPoint-Präsentation</vt:lpstr>
      <vt:lpstr>Ribolovac Što nije bilo na slici? Koliko ste u to sigurni?</vt:lpstr>
      <vt:lpstr>Ribolovac</vt:lpstr>
      <vt:lpstr>PowerPoint-Präsentation</vt:lpstr>
      <vt:lpstr>Bujica ideja....</vt:lpstr>
      <vt:lpstr>Raskrižje Što nije bilo na slici? Koliko ste u to sigurni?</vt:lpstr>
      <vt:lpstr>Raskrižje</vt:lpstr>
      <vt:lpstr>PowerPoint-Präsentation</vt:lpstr>
      <vt:lpstr>Bujica ideja....</vt:lpstr>
      <vt:lpstr>Dječje igralište Što nije bilo na slici? Koliko ste u to sigurni?</vt:lpstr>
      <vt:lpstr>Dječje igralište</vt:lpstr>
      <vt:lpstr>PowerPoint-Präsentation</vt:lpstr>
      <vt:lpstr>Vjenčanje Što nije bilo na slici? Koliko ste u to sigurni?</vt:lpstr>
      <vt:lpstr>Vjenčanje</vt:lpstr>
      <vt:lpstr>PowerPoint-Präsentation</vt:lpstr>
      <vt:lpstr>Nogomet Što nije bilo na slici? Koliko ste u to sigurni?</vt:lpstr>
      <vt:lpstr>Nogomet</vt:lpstr>
      <vt:lpstr>PowerPoint-Präsentation</vt:lpstr>
      <vt:lpstr>Na Mjesecu Što nije bilo na slici? Koliko ste u to sigurni?</vt:lpstr>
      <vt:lpstr>Na Mjesecu</vt:lpstr>
      <vt:lpstr>PowerPoint-Präsentation</vt:lpstr>
      <vt:lpstr>Spašavanje Što nije bilo na slici ? Koliko ste u to sigurni?</vt:lpstr>
      <vt:lpstr>Spašavanje</vt:lpstr>
      <vt:lpstr>PowerPoint-Präsentation</vt:lpstr>
      <vt:lpstr>Bujica ideja...</vt:lpstr>
      <vt:lpstr>Radovi na cesti Što nije bilo na slici? Koliko ste u to sigurni?</vt:lpstr>
      <vt:lpstr>Radovi na cesti</vt:lpstr>
      <vt:lpstr>Primjena u svakodnevnom životu</vt:lpstr>
      <vt:lpstr>Primjena u svakodnevnom životu</vt:lpstr>
      <vt:lpstr>Primjena u svakodnevnom životu</vt:lpstr>
      <vt:lpstr>U kakvoj je to vezi sa psihozom?</vt:lpstr>
      <vt:lpstr>U kakvoj je to vezi sa psihozom?</vt:lpstr>
      <vt:lpstr>U kakvoj je to vezi sa psihozom?</vt:lpstr>
      <vt:lpstr>Hvala na pozornosti!</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423</cp:revision>
  <dcterms:created xsi:type="dcterms:W3CDTF">2004-10-11T13:21:01Z</dcterms:created>
  <dcterms:modified xsi:type="dcterms:W3CDTF">2022-08-15T11:23:31Z</dcterms:modified>
</cp:coreProperties>
</file>